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5197" r:id="rId1"/>
    <p:sldMasterId id="2147485265" r:id="rId2"/>
  </p:sldMasterIdLst>
  <p:notesMasterIdLst>
    <p:notesMasterId r:id="rId16"/>
  </p:notesMasterIdLst>
  <p:handoutMasterIdLst>
    <p:handoutMasterId r:id="rId17"/>
  </p:handoutMasterIdLst>
  <p:sldIdLst>
    <p:sldId id="256" r:id="rId3"/>
    <p:sldId id="264" r:id="rId4"/>
    <p:sldId id="265" r:id="rId5"/>
    <p:sldId id="277" r:id="rId6"/>
    <p:sldId id="2564" r:id="rId7"/>
    <p:sldId id="2566" r:id="rId8"/>
    <p:sldId id="453" r:id="rId9"/>
    <p:sldId id="267" r:id="rId10"/>
    <p:sldId id="2569" r:id="rId11"/>
    <p:sldId id="2568" r:id="rId12"/>
    <p:sldId id="2567" r:id="rId13"/>
    <p:sldId id="272" r:id="rId14"/>
    <p:sldId id="2548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Trebuchet MS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 showGuides="1">
      <p:cViewPr varScale="1">
        <p:scale>
          <a:sx n="77" d="100"/>
          <a:sy n="77" d="100"/>
        </p:scale>
        <p:origin x="1085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6C646A4-BB9B-4B8C-855E-D46909ACE4EC}" type="datetimeFigureOut">
              <a:rPr lang="en-US"/>
              <a:pPr>
                <a:defRPr/>
              </a:pPr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835A6EA-93D0-47D8-AD17-855E4C259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954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9F3E8D4-DEC0-4006-8D4F-0FDA10470C08}" type="datetimeFigureOut">
              <a:rPr lang="en-US"/>
              <a:pPr>
                <a:defRPr/>
              </a:pPr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57DA7DA-3AE2-4A43-88A4-44692C405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001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rgbClr val="139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942013" y="6107113"/>
            <a:ext cx="2551112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06" y="4720709"/>
            <a:ext cx="4998858" cy="106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93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4"/>
            <a:ext cx="8410104" cy="983693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934" y="1788583"/>
            <a:ext cx="4133273" cy="4399780"/>
          </a:xfrm>
        </p:spPr>
        <p:txBody>
          <a:bodyPr lIns="182880" rIns="182880" anchor="ctr"/>
          <a:lstStyle>
            <a:lvl1pPr marL="0" marR="0" indent="0" algn="l" defTabSz="914400" rtl="0" eaLnBrk="0" fontAlgn="base" latinLnBrk="0" hangingPunct="0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tx2">
                  <a:lumMod val="75000"/>
                  <a:lumOff val="25000"/>
                </a:schemeClr>
              </a:buClr>
              <a:buSzTx/>
              <a:buFontTx/>
              <a:buNone/>
              <a:tabLst/>
              <a:defRPr sz="1600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11"/>
          </p:nvPr>
        </p:nvSpPr>
        <p:spPr>
          <a:xfrm>
            <a:off x="4657428" y="1788509"/>
            <a:ext cx="4133088" cy="4402163"/>
          </a:xfrm>
        </p:spPr>
        <p:txBody>
          <a:bodyPr lIns="182880" rIns="182880" anchor="ctr"/>
          <a:lstStyle>
            <a:lvl1pPr marL="0" marR="0" indent="0" algn="l" defTabSz="914400" rtl="0" eaLnBrk="0" fontAlgn="base" latinLnBrk="0" hangingPunct="0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tx2">
                  <a:lumMod val="75000"/>
                  <a:lumOff val="25000"/>
                </a:schemeClr>
              </a:buClr>
              <a:buSzTx/>
              <a:buFontTx/>
              <a:buNone/>
              <a:tabLst/>
              <a:defRPr sz="1600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13"/>
          </p:nvPr>
        </p:nvSpPr>
        <p:spPr>
          <a:xfrm>
            <a:off x="356934" y="1429560"/>
            <a:ext cx="4133273" cy="264331"/>
          </a:xfrm>
        </p:spPr>
        <p:txBody>
          <a:bodyPr anchor="ctr">
            <a:normAutofit/>
          </a:bodyPr>
          <a:lstStyle>
            <a:lvl1pPr algn="ctr">
              <a:defRPr sz="1400" cap="all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4"/>
          </p:nvPr>
        </p:nvSpPr>
        <p:spPr>
          <a:xfrm>
            <a:off x="4657429" y="1421539"/>
            <a:ext cx="4133088" cy="264331"/>
          </a:xfrm>
        </p:spPr>
        <p:txBody>
          <a:bodyPr anchor="ctr">
            <a:normAutofit/>
          </a:bodyPr>
          <a:lstStyle>
            <a:lvl1pPr algn="ctr">
              <a:defRPr sz="1400" cap="all">
                <a:solidFill>
                  <a:srgbClr val="595959"/>
                </a:solidFill>
              </a:defRPr>
            </a:lvl1pPr>
            <a:lvl2pPr>
              <a:defRPr sz="1600">
                <a:solidFill>
                  <a:srgbClr val="595959"/>
                </a:solidFill>
              </a:defRPr>
            </a:lvl2pPr>
            <a:lvl3pPr>
              <a:defRPr sz="16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6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8F022-CF83-4CC3-82DB-7496FFBF5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740183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Highl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46364"/>
            <a:ext cx="3145592" cy="5784272"/>
          </a:xfrm>
        </p:spPr>
        <p:txBody>
          <a:bodyPr anchor="ctr"/>
          <a:lstStyle>
            <a:lvl1pPr>
              <a:defRPr sz="3200" b="0" i="0">
                <a:solidFill>
                  <a:schemeClr val="bg2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2999" y="346364"/>
            <a:ext cx="5166895" cy="5784271"/>
          </a:xfrm>
        </p:spPr>
        <p:txBody>
          <a:bodyPr anchor="ctr"/>
          <a:lstStyle>
            <a:lvl1pPr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defRPr sz="2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buNone/>
              <a:defRPr sz="200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 marL="18288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 marL="454914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E54F7-6EF8-42CA-8692-C7C1F1197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882610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Highl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46364"/>
            <a:ext cx="3145592" cy="5784272"/>
          </a:xfrm>
        </p:spPr>
        <p:txBody>
          <a:bodyPr anchor="ctr"/>
          <a:lstStyle>
            <a:lvl1pPr>
              <a:defRPr sz="3200" b="0" i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2999" y="346364"/>
            <a:ext cx="5166895" cy="5784271"/>
          </a:xfrm>
        </p:spPr>
        <p:txBody>
          <a:bodyPr anchor="ctr"/>
          <a:lstStyle>
            <a:lvl1pPr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defRPr sz="2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0" indent="0">
              <a:lnSpc>
                <a:spcPct val="125000"/>
              </a:lnSpc>
              <a:spcBef>
                <a:spcPts val="0"/>
              </a:spcBef>
              <a:spcAft>
                <a:spcPts val="2200"/>
              </a:spcAft>
              <a:buNone/>
              <a:defRPr sz="2000" baseline="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 marL="182880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 marL="454914" indent="0">
              <a:lnSpc>
                <a:spcPct val="130000"/>
              </a:lnSpc>
              <a:buNone/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ED765-6A1C-464E-8BDD-1BAFC2446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563005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 St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77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78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98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11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17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18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4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5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6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7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8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29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30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70" name="ClipArt Placeholder 9"/>
          <p:cNvSpPr>
            <a:spLocks noGrp="1"/>
          </p:cNvSpPr>
          <p:nvPr>
            <p:ph type="clipArt" sz="quarter" idx="49"/>
          </p:nvPr>
        </p:nvSpPr>
        <p:spPr>
          <a:xfrm>
            <a:off x="341834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177" name="ClipArt Placeholder 9"/>
          <p:cNvSpPr>
            <a:spLocks noGrp="1"/>
          </p:cNvSpPr>
          <p:nvPr>
            <p:ph type="clipArt" sz="quarter" idx="56"/>
          </p:nvPr>
        </p:nvSpPr>
        <p:spPr>
          <a:xfrm>
            <a:off x="2093047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184" name="ClipArt Placeholder 9"/>
          <p:cNvSpPr>
            <a:spLocks noGrp="1"/>
          </p:cNvSpPr>
          <p:nvPr>
            <p:ph type="clipArt" sz="quarter" idx="63"/>
          </p:nvPr>
        </p:nvSpPr>
        <p:spPr>
          <a:xfrm>
            <a:off x="3844259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191" name="ClipArt Placeholder 9"/>
          <p:cNvSpPr>
            <a:spLocks noGrp="1"/>
          </p:cNvSpPr>
          <p:nvPr>
            <p:ph type="clipArt" sz="quarter" idx="70"/>
          </p:nvPr>
        </p:nvSpPr>
        <p:spPr>
          <a:xfrm>
            <a:off x="5595471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198" name="ClipArt Placeholder 9"/>
          <p:cNvSpPr>
            <a:spLocks noGrp="1"/>
          </p:cNvSpPr>
          <p:nvPr>
            <p:ph type="clipArt" sz="quarter" idx="77"/>
          </p:nvPr>
        </p:nvSpPr>
        <p:spPr>
          <a:xfrm>
            <a:off x="7346684" y="3721341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668193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1" name="Text Placeholder 2"/>
          <p:cNvSpPr>
            <a:spLocks noGrp="1"/>
          </p:cNvSpPr>
          <p:nvPr>
            <p:ph type="body" sz="quarter" idx="50"/>
          </p:nvPr>
        </p:nvSpPr>
        <p:spPr>
          <a:xfrm>
            <a:off x="603491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2" name="Picture Placeholder 4"/>
          <p:cNvSpPr>
            <a:spLocks noGrp="1"/>
          </p:cNvSpPr>
          <p:nvPr>
            <p:ph type="pic" sz="quarter" idx="51"/>
          </p:nvPr>
        </p:nvSpPr>
        <p:spPr>
          <a:xfrm>
            <a:off x="476491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73" name="Text Placeholder 2"/>
          <p:cNvSpPr>
            <a:spLocks noGrp="1"/>
          </p:cNvSpPr>
          <p:nvPr>
            <p:ph type="body" sz="quarter" idx="52"/>
          </p:nvPr>
        </p:nvSpPr>
        <p:spPr>
          <a:xfrm>
            <a:off x="465099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4" name="Text Placeholder 2"/>
          <p:cNvSpPr>
            <a:spLocks noGrp="1"/>
          </p:cNvSpPr>
          <p:nvPr>
            <p:ph type="body" sz="quarter" idx="53"/>
          </p:nvPr>
        </p:nvSpPr>
        <p:spPr>
          <a:xfrm>
            <a:off x="465099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5" name="Text Placeholder 2"/>
          <p:cNvSpPr>
            <a:spLocks noGrp="1"/>
          </p:cNvSpPr>
          <p:nvPr>
            <p:ph type="body" sz="quarter" idx="54"/>
          </p:nvPr>
        </p:nvSpPr>
        <p:spPr>
          <a:xfrm>
            <a:off x="465099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6" name="Text Placeholder 2"/>
          <p:cNvSpPr>
            <a:spLocks noGrp="1"/>
          </p:cNvSpPr>
          <p:nvPr>
            <p:ph type="body" sz="quarter" idx="55"/>
          </p:nvPr>
        </p:nvSpPr>
        <p:spPr>
          <a:xfrm>
            <a:off x="465099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8" name="Text Placeholder 2"/>
          <p:cNvSpPr>
            <a:spLocks noGrp="1"/>
          </p:cNvSpPr>
          <p:nvPr>
            <p:ph type="body" sz="quarter" idx="57"/>
          </p:nvPr>
        </p:nvSpPr>
        <p:spPr>
          <a:xfrm>
            <a:off x="2321508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9" name="Picture Placeholder 4"/>
          <p:cNvSpPr>
            <a:spLocks noGrp="1"/>
          </p:cNvSpPr>
          <p:nvPr>
            <p:ph type="pic" sz="quarter" idx="58"/>
          </p:nvPr>
        </p:nvSpPr>
        <p:spPr>
          <a:xfrm>
            <a:off x="2194508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80" name="Text Placeholder 2"/>
          <p:cNvSpPr>
            <a:spLocks noGrp="1"/>
          </p:cNvSpPr>
          <p:nvPr>
            <p:ph type="body" sz="quarter" idx="59"/>
          </p:nvPr>
        </p:nvSpPr>
        <p:spPr>
          <a:xfrm>
            <a:off x="2183116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1" name="Text Placeholder 2"/>
          <p:cNvSpPr>
            <a:spLocks noGrp="1"/>
          </p:cNvSpPr>
          <p:nvPr>
            <p:ph type="body" sz="quarter" idx="60"/>
          </p:nvPr>
        </p:nvSpPr>
        <p:spPr>
          <a:xfrm>
            <a:off x="2183116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2" name="Text Placeholder 2"/>
          <p:cNvSpPr>
            <a:spLocks noGrp="1"/>
          </p:cNvSpPr>
          <p:nvPr>
            <p:ph type="body" sz="quarter" idx="61"/>
          </p:nvPr>
        </p:nvSpPr>
        <p:spPr>
          <a:xfrm>
            <a:off x="2183116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3" name="Text Placeholder 2"/>
          <p:cNvSpPr>
            <a:spLocks noGrp="1"/>
          </p:cNvSpPr>
          <p:nvPr>
            <p:ph type="body" sz="quarter" idx="62"/>
          </p:nvPr>
        </p:nvSpPr>
        <p:spPr>
          <a:xfrm>
            <a:off x="2183116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Text Placeholder 2"/>
          <p:cNvSpPr>
            <a:spLocks noGrp="1"/>
          </p:cNvSpPr>
          <p:nvPr>
            <p:ph type="body" sz="quarter" idx="64"/>
          </p:nvPr>
        </p:nvSpPr>
        <p:spPr>
          <a:xfrm>
            <a:off x="4101439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6" name="Picture Placeholder 4"/>
          <p:cNvSpPr>
            <a:spLocks noGrp="1"/>
          </p:cNvSpPr>
          <p:nvPr>
            <p:ph type="pic" sz="quarter" idx="65"/>
          </p:nvPr>
        </p:nvSpPr>
        <p:spPr>
          <a:xfrm>
            <a:off x="3974439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87" name="Text Placeholder 2"/>
          <p:cNvSpPr>
            <a:spLocks noGrp="1"/>
          </p:cNvSpPr>
          <p:nvPr>
            <p:ph type="body" sz="quarter" idx="66"/>
          </p:nvPr>
        </p:nvSpPr>
        <p:spPr>
          <a:xfrm>
            <a:off x="3963047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Text Placeholder 2"/>
          <p:cNvSpPr>
            <a:spLocks noGrp="1"/>
          </p:cNvSpPr>
          <p:nvPr>
            <p:ph type="body" sz="quarter" idx="67"/>
          </p:nvPr>
        </p:nvSpPr>
        <p:spPr>
          <a:xfrm>
            <a:off x="3963047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9" name="Text Placeholder 2"/>
          <p:cNvSpPr>
            <a:spLocks noGrp="1"/>
          </p:cNvSpPr>
          <p:nvPr>
            <p:ph type="body" sz="quarter" idx="68"/>
          </p:nvPr>
        </p:nvSpPr>
        <p:spPr>
          <a:xfrm>
            <a:off x="3963047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0" name="Text Placeholder 2"/>
          <p:cNvSpPr>
            <a:spLocks noGrp="1"/>
          </p:cNvSpPr>
          <p:nvPr>
            <p:ph type="body" sz="quarter" idx="69"/>
          </p:nvPr>
        </p:nvSpPr>
        <p:spPr>
          <a:xfrm>
            <a:off x="3963047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2" name="Text Placeholder 2"/>
          <p:cNvSpPr>
            <a:spLocks noGrp="1"/>
          </p:cNvSpPr>
          <p:nvPr>
            <p:ph type="body" sz="quarter" idx="71"/>
          </p:nvPr>
        </p:nvSpPr>
        <p:spPr>
          <a:xfrm>
            <a:off x="5863108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3" name="Picture Placeholder 4"/>
          <p:cNvSpPr>
            <a:spLocks noGrp="1"/>
          </p:cNvSpPr>
          <p:nvPr>
            <p:ph type="pic" sz="quarter" idx="72"/>
          </p:nvPr>
        </p:nvSpPr>
        <p:spPr>
          <a:xfrm>
            <a:off x="5736108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94" name="Text Placeholder 2"/>
          <p:cNvSpPr>
            <a:spLocks noGrp="1"/>
          </p:cNvSpPr>
          <p:nvPr>
            <p:ph type="body" sz="quarter" idx="73"/>
          </p:nvPr>
        </p:nvSpPr>
        <p:spPr>
          <a:xfrm>
            <a:off x="5724716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5" name="Text Placeholder 2"/>
          <p:cNvSpPr>
            <a:spLocks noGrp="1"/>
          </p:cNvSpPr>
          <p:nvPr>
            <p:ph type="body" sz="quarter" idx="74"/>
          </p:nvPr>
        </p:nvSpPr>
        <p:spPr>
          <a:xfrm>
            <a:off x="5724716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6" name="Text Placeholder 2"/>
          <p:cNvSpPr>
            <a:spLocks noGrp="1"/>
          </p:cNvSpPr>
          <p:nvPr>
            <p:ph type="body" sz="quarter" idx="75"/>
          </p:nvPr>
        </p:nvSpPr>
        <p:spPr>
          <a:xfrm>
            <a:off x="5724716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Text Placeholder 2"/>
          <p:cNvSpPr>
            <a:spLocks noGrp="1"/>
          </p:cNvSpPr>
          <p:nvPr>
            <p:ph type="body" sz="quarter" idx="76"/>
          </p:nvPr>
        </p:nvSpPr>
        <p:spPr>
          <a:xfrm>
            <a:off x="5724716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9" name="Text Placeholder 2"/>
          <p:cNvSpPr>
            <a:spLocks noGrp="1"/>
          </p:cNvSpPr>
          <p:nvPr>
            <p:ph type="body" sz="quarter" idx="78"/>
          </p:nvPr>
        </p:nvSpPr>
        <p:spPr>
          <a:xfrm>
            <a:off x="7636461" y="3775118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0" name="Picture Placeholder 4"/>
          <p:cNvSpPr>
            <a:spLocks noGrp="1"/>
          </p:cNvSpPr>
          <p:nvPr>
            <p:ph type="pic" sz="quarter" idx="79"/>
          </p:nvPr>
        </p:nvSpPr>
        <p:spPr>
          <a:xfrm>
            <a:off x="7509461" y="4049120"/>
            <a:ext cx="1187450" cy="492125"/>
          </a:xfrm>
        </p:spPr>
        <p:txBody>
          <a:bodyPr/>
          <a:lstStyle>
            <a:lvl1pPr algn="ctr">
              <a:defRPr sz="11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01" name="Text Placeholder 2"/>
          <p:cNvSpPr>
            <a:spLocks noGrp="1"/>
          </p:cNvSpPr>
          <p:nvPr>
            <p:ph type="body" sz="quarter" idx="80"/>
          </p:nvPr>
        </p:nvSpPr>
        <p:spPr>
          <a:xfrm>
            <a:off x="7498069" y="459973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2" name="Text Placeholder 2"/>
          <p:cNvSpPr>
            <a:spLocks noGrp="1"/>
          </p:cNvSpPr>
          <p:nvPr>
            <p:ph type="body" sz="quarter" idx="81"/>
          </p:nvPr>
        </p:nvSpPr>
        <p:spPr>
          <a:xfrm>
            <a:off x="7498069" y="487373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3" name="Text Placeholder 2"/>
          <p:cNvSpPr>
            <a:spLocks noGrp="1"/>
          </p:cNvSpPr>
          <p:nvPr>
            <p:ph type="body" sz="quarter" idx="82"/>
          </p:nvPr>
        </p:nvSpPr>
        <p:spPr>
          <a:xfrm>
            <a:off x="7498069" y="5147738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4" name="Text Placeholder 2"/>
          <p:cNvSpPr>
            <a:spLocks noGrp="1"/>
          </p:cNvSpPr>
          <p:nvPr>
            <p:ph type="body" sz="quarter" idx="83"/>
          </p:nvPr>
        </p:nvSpPr>
        <p:spPr>
          <a:xfrm>
            <a:off x="7498069" y="541267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5" name="ClipArt Placeholder 9"/>
          <p:cNvSpPr>
            <a:spLocks noGrp="1"/>
          </p:cNvSpPr>
          <p:nvPr>
            <p:ph type="clipArt" sz="quarter" idx="84"/>
          </p:nvPr>
        </p:nvSpPr>
        <p:spPr>
          <a:xfrm>
            <a:off x="349091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06" name="ClipArt Placeholder 9"/>
          <p:cNvSpPr>
            <a:spLocks noGrp="1"/>
          </p:cNvSpPr>
          <p:nvPr>
            <p:ph type="clipArt" sz="quarter" idx="85"/>
          </p:nvPr>
        </p:nvSpPr>
        <p:spPr>
          <a:xfrm>
            <a:off x="2100304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07" name="ClipArt Placeholder 9"/>
          <p:cNvSpPr>
            <a:spLocks noGrp="1"/>
          </p:cNvSpPr>
          <p:nvPr>
            <p:ph type="clipArt" sz="quarter" idx="86"/>
          </p:nvPr>
        </p:nvSpPr>
        <p:spPr>
          <a:xfrm>
            <a:off x="3851516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08" name="ClipArt Placeholder 9"/>
          <p:cNvSpPr>
            <a:spLocks noGrp="1"/>
          </p:cNvSpPr>
          <p:nvPr>
            <p:ph type="clipArt" sz="quarter" idx="87"/>
          </p:nvPr>
        </p:nvSpPr>
        <p:spPr>
          <a:xfrm>
            <a:off x="5602728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09" name="ClipArt Placeholder 9"/>
          <p:cNvSpPr>
            <a:spLocks noGrp="1"/>
          </p:cNvSpPr>
          <p:nvPr>
            <p:ph type="clipArt" sz="quarter" idx="88"/>
          </p:nvPr>
        </p:nvSpPr>
        <p:spPr>
          <a:xfrm>
            <a:off x="7353941" y="1370027"/>
            <a:ext cx="1456764" cy="2023969"/>
          </a:xfrm>
          <a:prstGeom prst="roundRect">
            <a:avLst/>
          </a:prstGeom>
          <a:ln w="19050" cmpd="sng"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noProof="0"/>
              <a:t>Click icon to add clip art</a:t>
            </a:r>
            <a:endParaRPr lang="en-US" noProof="0" dirty="0"/>
          </a:p>
        </p:txBody>
      </p:sp>
      <p:sp>
        <p:nvSpPr>
          <p:cNvPr id="210" name="Text Placeholder 2"/>
          <p:cNvSpPr>
            <a:spLocks noGrp="1"/>
          </p:cNvSpPr>
          <p:nvPr>
            <p:ph type="body" sz="quarter" idx="89"/>
          </p:nvPr>
        </p:nvSpPr>
        <p:spPr>
          <a:xfrm>
            <a:off x="610748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1" name="Picture Placeholder 4"/>
          <p:cNvSpPr>
            <a:spLocks noGrp="1"/>
          </p:cNvSpPr>
          <p:nvPr>
            <p:ph type="pic" sz="quarter" idx="90"/>
          </p:nvPr>
        </p:nvSpPr>
        <p:spPr>
          <a:xfrm>
            <a:off x="483748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12" name="Text Placeholder 2"/>
          <p:cNvSpPr>
            <a:spLocks noGrp="1"/>
          </p:cNvSpPr>
          <p:nvPr>
            <p:ph type="body" sz="quarter" idx="91"/>
          </p:nvPr>
        </p:nvSpPr>
        <p:spPr>
          <a:xfrm>
            <a:off x="472356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3" name="Text Placeholder 2"/>
          <p:cNvSpPr>
            <a:spLocks noGrp="1"/>
          </p:cNvSpPr>
          <p:nvPr>
            <p:ph type="body" sz="quarter" idx="92"/>
          </p:nvPr>
        </p:nvSpPr>
        <p:spPr>
          <a:xfrm>
            <a:off x="472356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4" name="Text Placeholder 2"/>
          <p:cNvSpPr>
            <a:spLocks noGrp="1"/>
          </p:cNvSpPr>
          <p:nvPr>
            <p:ph type="body" sz="quarter" idx="93"/>
          </p:nvPr>
        </p:nvSpPr>
        <p:spPr>
          <a:xfrm>
            <a:off x="472356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5" name="Text Placeholder 2"/>
          <p:cNvSpPr>
            <a:spLocks noGrp="1"/>
          </p:cNvSpPr>
          <p:nvPr>
            <p:ph type="body" sz="quarter" idx="94"/>
          </p:nvPr>
        </p:nvSpPr>
        <p:spPr>
          <a:xfrm>
            <a:off x="472356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6" name="Text Placeholder 2"/>
          <p:cNvSpPr>
            <a:spLocks noGrp="1"/>
          </p:cNvSpPr>
          <p:nvPr>
            <p:ph type="body" sz="quarter" idx="95"/>
          </p:nvPr>
        </p:nvSpPr>
        <p:spPr>
          <a:xfrm>
            <a:off x="2328765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7" name="Picture Placeholder 4"/>
          <p:cNvSpPr>
            <a:spLocks noGrp="1"/>
          </p:cNvSpPr>
          <p:nvPr>
            <p:ph type="pic" sz="quarter" idx="96"/>
          </p:nvPr>
        </p:nvSpPr>
        <p:spPr>
          <a:xfrm>
            <a:off x="2201765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18" name="Text Placeholder 2"/>
          <p:cNvSpPr>
            <a:spLocks noGrp="1"/>
          </p:cNvSpPr>
          <p:nvPr>
            <p:ph type="body" sz="quarter" idx="97"/>
          </p:nvPr>
        </p:nvSpPr>
        <p:spPr>
          <a:xfrm>
            <a:off x="2190373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9" name="Text Placeholder 2"/>
          <p:cNvSpPr>
            <a:spLocks noGrp="1"/>
          </p:cNvSpPr>
          <p:nvPr>
            <p:ph type="body" sz="quarter" idx="98"/>
          </p:nvPr>
        </p:nvSpPr>
        <p:spPr>
          <a:xfrm>
            <a:off x="2190373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0" name="Text Placeholder 2"/>
          <p:cNvSpPr>
            <a:spLocks noGrp="1"/>
          </p:cNvSpPr>
          <p:nvPr>
            <p:ph type="body" sz="quarter" idx="99"/>
          </p:nvPr>
        </p:nvSpPr>
        <p:spPr>
          <a:xfrm>
            <a:off x="2190373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1" name="Text Placeholder 2"/>
          <p:cNvSpPr>
            <a:spLocks noGrp="1"/>
          </p:cNvSpPr>
          <p:nvPr>
            <p:ph type="body" sz="quarter" idx="100"/>
          </p:nvPr>
        </p:nvSpPr>
        <p:spPr>
          <a:xfrm>
            <a:off x="2190373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2" name="Text Placeholder 2"/>
          <p:cNvSpPr>
            <a:spLocks noGrp="1"/>
          </p:cNvSpPr>
          <p:nvPr>
            <p:ph type="body" sz="quarter" idx="101"/>
          </p:nvPr>
        </p:nvSpPr>
        <p:spPr>
          <a:xfrm>
            <a:off x="4108696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3" name="Picture Placeholder 4"/>
          <p:cNvSpPr>
            <a:spLocks noGrp="1"/>
          </p:cNvSpPr>
          <p:nvPr>
            <p:ph type="pic" sz="quarter" idx="102"/>
          </p:nvPr>
        </p:nvSpPr>
        <p:spPr>
          <a:xfrm>
            <a:off x="3981696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24" name="Text Placeholder 2"/>
          <p:cNvSpPr>
            <a:spLocks noGrp="1"/>
          </p:cNvSpPr>
          <p:nvPr>
            <p:ph type="body" sz="quarter" idx="103"/>
          </p:nvPr>
        </p:nvSpPr>
        <p:spPr>
          <a:xfrm>
            <a:off x="3970304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5" name="Text Placeholder 2"/>
          <p:cNvSpPr>
            <a:spLocks noGrp="1"/>
          </p:cNvSpPr>
          <p:nvPr>
            <p:ph type="body" sz="quarter" idx="104"/>
          </p:nvPr>
        </p:nvSpPr>
        <p:spPr>
          <a:xfrm>
            <a:off x="3970304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6" name="Text Placeholder 2"/>
          <p:cNvSpPr>
            <a:spLocks noGrp="1"/>
          </p:cNvSpPr>
          <p:nvPr>
            <p:ph type="body" sz="quarter" idx="105"/>
          </p:nvPr>
        </p:nvSpPr>
        <p:spPr>
          <a:xfrm>
            <a:off x="3970304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7" name="Text Placeholder 2"/>
          <p:cNvSpPr>
            <a:spLocks noGrp="1"/>
          </p:cNvSpPr>
          <p:nvPr>
            <p:ph type="body" sz="quarter" idx="106"/>
          </p:nvPr>
        </p:nvSpPr>
        <p:spPr>
          <a:xfrm>
            <a:off x="3970304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8" name="Text Placeholder 2"/>
          <p:cNvSpPr>
            <a:spLocks noGrp="1"/>
          </p:cNvSpPr>
          <p:nvPr>
            <p:ph type="body" sz="quarter" idx="107"/>
          </p:nvPr>
        </p:nvSpPr>
        <p:spPr>
          <a:xfrm>
            <a:off x="5870365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9" name="Picture Placeholder 4"/>
          <p:cNvSpPr>
            <a:spLocks noGrp="1"/>
          </p:cNvSpPr>
          <p:nvPr>
            <p:ph type="pic" sz="quarter" idx="108"/>
          </p:nvPr>
        </p:nvSpPr>
        <p:spPr>
          <a:xfrm>
            <a:off x="5743365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30" name="Text Placeholder 2"/>
          <p:cNvSpPr>
            <a:spLocks noGrp="1"/>
          </p:cNvSpPr>
          <p:nvPr>
            <p:ph type="body" sz="quarter" idx="109"/>
          </p:nvPr>
        </p:nvSpPr>
        <p:spPr>
          <a:xfrm>
            <a:off x="5731973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1" name="Text Placeholder 2"/>
          <p:cNvSpPr>
            <a:spLocks noGrp="1"/>
          </p:cNvSpPr>
          <p:nvPr>
            <p:ph type="body" sz="quarter" idx="110"/>
          </p:nvPr>
        </p:nvSpPr>
        <p:spPr>
          <a:xfrm>
            <a:off x="5731973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2" name="Text Placeholder 2"/>
          <p:cNvSpPr>
            <a:spLocks noGrp="1"/>
          </p:cNvSpPr>
          <p:nvPr>
            <p:ph type="body" sz="quarter" idx="111"/>
          </p:nvPr>
        </p:nvSpPr>
        <p:spPr>
          <a:xfrm>
            <a:off x="5731973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3" name="Text Placeholder 2"/>
          <p:cNvSpPr>
            <a:spLocks noGrp="1"/>
          </p:cNvSpPr>
          <p:nvPr>
            <p:ph type="body" sz="quarter" idx="112"/>
          </p:nvPr>
        </p:nvSpPr>
        <p:spPr>
          <a:xfrm>
            <a:off x="5731973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4" name="Text Placeholder 2"/>
          <p:cNvSpPr>
            <a:spLocks noGrp="1"/>
          </p:cNvSpPr>
          <p:nvPr>
            <p:ph type="body" sz="quarter" idx="113"/>
          </p:nvPr>
        </p:nvSpPr>
        <p:spPr>
          <a:xfrm>
            <a:off x="7643718" y="1423804"/>
            <a:ext cx="933450" cy="224584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5" name="Picture Placeholder 4"/>
          <p:cNvSpPr>
            <a:spLocks noGrp="1"/>
          </p:cNvSpPr>
          <p:nvPr>
            <p:ph type="pic" sz="quarter" idx="114"/>
          </p:nvPr>
        </p:nvSpPr>
        <p:spPr>
          <a:xfrm>
            <a:off x="7516718" y="1697806"/>
            <a:ext cx="1187450" cy="492125"/>
          </a:xfrm>
        </p:spPr>
        <p:txBody>
          <a:bodyPr/>
          <a:lstStyle>
            <a:lvl1pPr algn="ctr">
              <a:defRPr sz="11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236" name="Text Placeholder 2"/>
          <p:cNvSpPr>
            <a:spLocks noGrp="1"/>
          </p:cNvSpPr>
          <p:nvPr>
            <p:ph type="body" sz="quarter" idx="115"/>
          </p:nvPr>
        </p:nvSpPr>
        <p:spPr>
          <a:xfrm>
            <a:off x="7505326" y="2248420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7" name="Text Placeholder 2"/>
          <p:cNvSpPr>
            <a:spLocks noGrp="1"/>
          </p:cNvSpPr>
          <p:nvPr>
            <p:ph type="body" sz="quarter" idx="116"/>
          </p:nvPr>
        </p:nvSpPr>
        <p:spPr>
          <a:xfrm>
            <a:off x="7505326" y="2522422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8" name="Text Placeholder 2"/>
          <p:cNvSpPr>
            <a:spLocks noGrp="1"/>
          </p:cNvSpPr>
          <p:nvPr>
            <p:ph type="body" sz="quarter" idx="117"/>
          </p:nvPr>
        </p:nvSpPr>
        <p:spPr>
          <a:xfrm>
            <a:off x="7505326" y="2796424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9" name="Text Placeholder 2"/>
          <p:cNvSpPr>
            <a:spLocks noGrp="1"/>
          </p:cNvSpPr>
          <p:nvPr>
            <p:ph type="body" sz="quarter" idx="118"/>
          </p:nvPr>
        </p:nvSpPr>
        <p:spPr>
          <a:xfrm>
            <a:off x="7505326" y="3061356"/>
            <a:ext cx="1210235" cy="224584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900" b="1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1" name="Footer Placeholder 1"/>
          <p:cNvSpPr>
            <a:spLocks noGrp="1"/>
          </p:cNvSpPr>
          <p:nvPr>
            <p:ph type="ftr" sz="quarter" idx="1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132" name="Slide Number Placeholder 2"/>
          <p:cNvSpPr>
            <a:spLocks noGrp="1"/>
          </p:cNvSpPr>
          <p:nvPr>
            <p:ph type="sldNum" sz="quarter" idx="1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4D01B2-10AA-4A51-9782-D5953403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98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136106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46316" y="4064001"/>
            <a:ext cx="3978929" cy="1751263"/>
          </a:xfrm>
        </p:spPr>
        <p:txBody>
          <a:bodyPr/>
          <a:lstStyle>
            <a:lvl1pPr>
              <a:defRPr sz="3000" b="0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055B0-583E-4CE9-B46F-403A4F4B0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755459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3846513" y="5302250"/>
            <a:ext cx="5297487" cy="155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46316" y="3075216"/>
            <a:ext cx="3978929" cy="1950356"/>
          </a:xfrm>
        </p:spPr>
        <p:txBody>
          <a:bodyPr/>
          <a:lstStyle>
            <a:lvl1pPr>
              <a:defRPr sz="3000" b="0" i="0" baseline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85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8"/>
          </p:nvPr>
        </p:nvSpPr>
        <p:spPr>
          <a:xfrm>
            <a:off x="349250" y="1132417"/>
            <a:ext cx="8445500" cy="5069416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DDAB-13A3-4E47-8334-BEEEDFD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521856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8"/>
          </p:nvPr>
        </p:nvSpPr>
        <p:spPr>
          <a:xfrm>
            <a:off x="349250" y="1147233"/>
            <a:ext cx="4159249" cy="50482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hart Placeholder 4"/>
          <p:cNvSpPr>
            <a:spLocks noGrp="1"/>
          </p:cNvSpPr>
          <p:nvPr>
            <p:ph type="chart" sz="quarter" idx="19"/>
          </p:nvPr>
        </p:nvSpPr>
        <p:spPr>
          <a:xfrm>
            <a:off x="4607983" y="1147233"/>
            <a:ext cx="4159249" cy="50482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D7F4F-7EA8-495D-9EDB-0B3F348E4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5119494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8"/>
          </p:nvPr>
        </p:nvSpPr>
        <p:spPr>
          <a:xfrm>
            <a:off x="349250" y="1147233"/>
            <a:ext cx="4159249" cy="504825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hart Placeholder 4"/>
          <p:cNvSpPr>
            <a:spLocks noGrp="1"/>
          </p:cNvSpPr>
          <p:nvPr>
            <p:ph type="chart" sz="quarter" idx="19"/>
          </p:nvPr>
        </p:nvSpPr>
        <p:spPr>
          <a:xfrm>
            <a:off x="4607983" y="1147233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8" name="Chart Placeholder 4"/>
          <p:cNvSpPr>
            <a:spLocks noGrp="1"/>
          </p:cNvSpPr>
          <p:nvPr>
            <p:ph type="chart" sz="quarter" idx="20"/>
          </p:nvPr>
        </p:nvSpPr>
        <p:spPr>
          <a:xfrm>
            <a:off x="4612216" y="3723217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046AC-8236-4238-B268-CD84337F6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88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7475"/>
            <a:ext cx="8410104" cy="708526"/>
          </a:xfrm>
        </p:spPr>
        <p:txBody>
          <a:bodyPr/>
          <a:lstStyle>
            <a:lvl1pPr>
              <a:defRPr sz="2200" b="0" i="0" cap="none" baseline="0">
                <a:solidFill>
                  <a:srgbClr val="021F43"/>
                </a:solidFill>
                <a:latin typeface="+mj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hart Placeholder 4"/>
          <p:cNvSpPr>
            <a:spLocks noGrp="1"/>
          </p:cNvSpPr>
          <p:nvPr>
            <p:ph type="chart" sz="quarter" idx="19"/>
          </p:nvPr>
        </p:nvSpPr>
        <p:spPr>
          <a:xfrm>
            <a:off x="4607983" y="1147233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8" name="Chart Placeholder 4"/>
          <p:cNvSpPr>
            <a:spLocks noGrp="1"/>
          </p:cNvSpPr>
          <p:nvPr>
            <p:ph type="chart" sz="quarter" idx="20"/>
          </p:nvPr>
        </p:nvSpPr>
        <p:spPr>
          <a:xfrm>
            <a:off x="4612216" y="3723217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9" name="Chart Placeholder 4"/>
          <p:cNvSpPr>
            <a:spLocks noGrp="1"/>
          </p:cNvSpPr>
          <p:nvPr>
            <p:ph type="chart" sz="quarter" idx="21"/>
          </p:nvPr>
        </p:nvSpPr>
        <p:spPr>
          <a:xfrm>
            <a:off x="347133" y="1140883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14" name="Chart Placeholder 4"/>
          <p:cNvSpPr>
            <a:spLocks noGrp="1"/>
          </p:cNvSpPr>
          <p:nvPr>
            <p:ph type="chart" sz="quarter" idx="22"/>
          </p:nvPr>
        </p:nvSpPr>
        <p:spPr>
          <a:xfrm>
            <a:off x="351366" y="3716867"/>
            <a:ext cx="4159249" cy="2461684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9EF53-64A7-469D-BF9D-A24E8EFB9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1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2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942013" y="6107113"/>
            <a:ext cx="2551112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06" y="4720709"/>
            <a:ext cx="4998858" cy="106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64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7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8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28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1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7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8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4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5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6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7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8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9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0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1" name="Rectangle 67"/>
          <p:cNvSpPr>
            <a:spLocks noChangeArrowheads="1"/>
          </p:cNvSpPr>
          <p:nvPr/>
        </p:nvSpPr>
        <p:spPr bwMode="auto">
          <a:xfrm>
            <a:off x="0" y="2828925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865910" y="1306550"/>
            <a:ext cx="7296726" cy="1450437"/>
          </a:xfrm>
        </p:spPr>
        <p:txBody>
          <a:bodyPr anchor="b"/>
          <a:lstStyle>
            <a:lvl1pPr>
              <a:defRPr sz="3800" b="1" cap="none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851104" y="3074088"/>
            <a:ext cx="7328771" cy="239749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12943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3" y="288636"/>
            <a:ext cx="8533067" cy="461819"/>
          </a:xfrm>
        </p:spPr>
        <p:txBody>
          <a:bodyPr anchor="b"/>
          <a:lstStyle>
            <a:lvl1pPr>
              <a:defRPr sz="2200" b="0" i="0" baseline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349779" y="968964"/>
            <a:ext cx="8529637" cy="524990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46979-6643-40E3-97F8-98E9CF259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092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53B4-4803-4A1F-995B-9C11CA160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5BE1D-6E70-4620-9632-7F04628DA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41C06-01DF-4FB4-B598-ADBED7D8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CE9B-5358-456E-9FB7-1111813526C8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7E231-9E97-4EF0-866A-5E506431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88F96-F9BC-4B7C-A17A-D4C3A08D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8242-04DE-4B93-BF3C-B913624A6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4302125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396005" y="1189789"/>
            <a:ext cx="7039470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408676" y="3000005"/>
            <a:ext cx="7026799" cy="121104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72667" y="4699001"/>
            <a:ext cx="2762808" cy="1403045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716588" y="6116638"/>
            <a:ext cx="2719387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05" y="4720709"/>
            <a:ext cx="4909597" cy="104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17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1100138"/>
            <a:ext cx="9144000" cy="1762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endParaRPr lang="en-US" sz="1300" b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1626"/>
            <a:ext cx="8462029" cy="756707"/>
          </a:xfrm>
        </p:spPr>
        <p:txBody>
          <a:bodyPr anchor="b"/>
          <a:lstStyle>
            <a:lvl1pPr>
              <a:defRPr sz="2200"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400"/>
              </a:spcBef>
              <a:tabLst>
                <a:tab pos="8402638" algn="r"/>
              </a:tabLst>
              <a:defRPr lang="en-US" sz="1600" smtClean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505A8E-F6FA-4478-92C9-D27F96A6F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94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9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10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3175 w 2"/>
              <a:gd name="T15" fmla="*/ 3175 h 2"/>
              <a:gd name="T16" fmla="*/ 3175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3175 w 2"/>
              <a:gd name="T29" fmla="*/ 3175 h 2"/>
              <a:gd name="T30" fmla="*/ 3175 w 2"/>
              <a:gd name="T31" fmla="*/ 3175 h 2"/>
              <a:gd name="T32" fmla="*/ 3175 w 2"/>
              <a:gd name="T33" fmla="*/ 3175 h 2"/>
              <a:gd name="T34" fmla="*/ 3175 w 2"/>
              <a:gd name="T35" fmla="*/ 3175 h 2"/>
              <a:gd name="T36" fmla="*/ 3175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3175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3175 w 2"/>
              <a:gd name="T63" fmla="*/ 3175 h 2"/>
              <a:gd name="T64" fmla="*/ 0 w 2"/>
              <a:gd name="T65" fmla="*/ 3175 h 2"/>
              <a:gd name="T66" fmla="*/ 0 w 2"/>
              <a:gd name="T67" fmla="*/ 3175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0 w 2"/>
              <a:gd name="T5" fmla="*/ 3175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3175 w 2"/>
              <a:gd name="T13" fmla="*/ 0 h 2"/>
              <a:gd name="T14" fmla="*/ 3175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0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3175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3175 w 2"/>
              <a:gd name="T53" fmla="*/ 3175 h 2"/>
              <a:gd name="T54" fmla="*/ 3175 w 2"/>
              <a:gd name="T55" fmla="*/ 3175 h 2"/>
              <a:gd name="T56" fmla="*/ 3175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3175 w 2"/>
              <a:gd name="T1" fmla="*/ 6350 h 4"/>
              <a:gd name="T2" fmla="*/ 3175 w 2"/>
              <a:gd name="T3" fmla="*/ 6350 h 4"/>
              <a:gd name="T4" fmla="*/ 3175 w 2"/>
              <a:gd name="T5" fmla="*/ 6350 h 4"/>
              <a:gd name="T6" fmla="*/ 3175 w 2"/>
              <a:gd name="T7" fmla="*/ 3175 h 4"/>
              <a:gd name="T8" fmla="*/ 3175 w 2"/>
              <a:gd name="T9" fmla="*/ 0 h 4"/>
              <a:gd name="T10" fmla="*/ 3175 w 2"/>
              <a:gd name="T11" fmla="*/ 0 h 4"/>
              <a:gd name="T12" fmla="*/ 3175 w 2"/>
              <a:gd name="T13" fmla="*/ 0 h 4"/>
              <a:gd name="T14" fmla="*/ 0 w 2"/>
              <a:gd name="T15" fmla="*/ 3175 h 4"/>
              <a:gd name="T16" fmla="*/ 3175 w 2"/>
              <a:gd name="T17" fmla="*/ 6350 h 4"/>
              <a:gd name="T18" fmla="*/ 3175 w 2"/>
              <a:gd name="T19" fmla="*/ 3175 h 4"/>
              <a:gd name="T20" fmla="*/ 3175 w 2"/>
              <a:gd name="T21" fmla="*/ 3175 h 4"/>
              <a:gd name="T22" fmla="*/ 3175 w 2"/>
              <a:gd name="T23" fmla="*/ 0 h 4"/>
              <a:gd name="T24" fmla="*/ 3175 w 2"/>
              <a:gd name="T25" fmla="*/ 3175 h 4"/>
              <a:gd name="T26" fmla="*/ 3175 w 2"/>
              <a:gd name="T27" fmla="*/ 3175 h 4"/>
              <a:gd name="T28" fmla="*/ 3175 w 2"/>
              <a:gd name="T29" fmla="*/ 3175 h 4"/>
              <a:gd name="T30" fmla="*/ 3175 w 2"/>
              <a:gd name="T31" fmla="*/ 3175 h 4"/>
              <a:gd name="T32" fmla="*/ 3175 w 2"/>
              <a:gd name="T33" fmla="*/ 3175 h 4"/>
              <a:gd name="T34" fmla="*/ 3175 w 2"/>
              <a:gd name="T35" fmla="*/ 3175 h 4"/>
              <a:gd name="T36" fmla="*/ 3175 w 2"/>
              <a:gd name="T37" fmla="*/ 3175 h 4"/>
              <a:gd name="T38" fmla="*/ 3175 w 2"/>
              <a:gd name="T39" fmla="*/ 3175 h 4"/>
              <a:gd name="T40" fmla="*/ 3175 w 2"/>
              <a:gd name="T41" fmla="*/ 3175 h 4"/>
              <a:gd name="T42" fmla="*/ 3175 w 2"/>
              <a:gd name="T43" fmla="*/ 3175 h 4"/>
              <a:gd name="T44" fmla="*/ 3175 w 2"/>
              <a:gd name="T45" fmla="*/ 3175 h 4"/>
              <a:gd name="T46" fmla="*/ 3175 w 2"/>
              <a:gd name="T47" fmla="*/ 3175 h 4"/>
              <a:gd name="T48" fmla="*/ 3175 w 2"/>
              <a:gd name="T49" fmla="*/ 3175 h 4"/>
              <a:gd name="T50" fmla="*/ 3175 w 2"/>
              <a:gd name="T51" fmla="*/ 3175 h 4"/>
              <a:gd name="T52" fmla="*/ 0 w 2"/>
              <a:gd name="T53" fmla="*/ 3175 h 4"/>
              <a:gd name="T54" fmla="*/ 3175 w 2"/>
              <a:gd name="T55" fmla="*/ 6350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6350 h 4"/>
              <a:gd name="T2" fmla="*/ 0 w 1587"/>
              <a:gd name="T3" fmla="*/ 3175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3175 h 4"/>
              <a:gd name="T10" fmla="*/ 0 w 1587"/>
              <a:gd name="T11" fmla="*/ 3175 h 4"/>
              <a:gd name="T12" fmla="*/ 0 w 1587"/>
              <a:gd name="T13" fmla="*/ 6350 h 4"/>
              <a:gd name="T14" fmla="*/ 0 w 1587"/>
              <a:gd name="T15" fmla="*/ 3175 h 4"/>
              <a:gd name="T16" fmla="*/ 0 w 1587"/>
              <a:gd name="T17" fmla="*/ 3175 h 4"/>
              <a:gd name="T18" fmla="*/ 0 w 1587"/>
              <a:gd name="T19" fmla="*/ 3175 h 4"/>
              <a:gd name="T20" fmla="*/ 0 w 1587"/>
              <a:gd name="T21" fmla="*/ 3175 h 4"/>
              <a:gd name="T22" fmla="*/ 0 w 1587"/>
              <a:gd name="T23" fmla="*/ 3175 h 4"/>
              <a:gd name="T24" fmla="*/ 0 w 1587"/>
              <a:gd name="T25" fmla="*/ 3175 h 4"/>
              <a:gd name="T26" fmla="*/ 0 w 1587"/>
              <a:gd name="T27" fmla="*/ 3175 h 4"/>
              <a:gd name="T28" fmla="*/ 0 w 1587"/>
              <a:gd name="T29" fmla="*/ 6350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0 h 2"/>
              <a:gd name="T4" fmla="*/ 3175 w 2"/>
              <a:gd name="T5" fmla="*/ 0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3175 w 2"/>
              <a:gd name="T27" fmla="*/ 0 h 2"/>
              <a:gd name="T28" fmla="*/ 3175 w 2"/>
              <a:gd name="T29" fmla="*/ 0 h 2"/>
              <a:gd name="T30" fmla="*/ 0 w 2"/>
              <a:gd name="T31" fmla="*/ 3175 h 2"/>
              <a:gd name="T32" fmla="*/ 3175 w 2"/>
              <a:gd name="T33" fmla="*/ 3175 h 2"/>
              <a:gd name="T34" fmla="*/ 3175 w 2"/>
              <a:gd name="T35" fmla="*/ 0 h 2"/>
              <a:gd name="T36" fmla="*/ 0 w 2"/>
              <a:gd name="T37" fmla="*/ 3175 h 2"/>
              <a:gd name="T38" fmla="*/ 3175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3175 w 2"/>
              <a:gd name="T59" fmla="*/ 3175 h 2"/>
              <a:gd name="T60" fmla="*/ 3175 w 2"/>
              <a:gd name="T61" fmla="*/ 3175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0 h 2"/>
              <a:gd name="T4" fmla="*/ 0 w 1587"/>
              <a:gd name="T5" fmla="*/ 3175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3175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3175 h 2"/>
              <a:gd name="T10" fmla="*/ 3175 w 2"/>
              <a:gd name="T11" fmla="*/ 3175 h 2"/>
              <a:gd name="T12" fmla="*/ 3175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3175 h 2"/>
              <a:gd name="T22" fmla="*/ 3175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3175 w 2"/>
              <a:gd name="T1" fmla="*/ 3175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3175 h 2"/>
              <a:gd name="T8" fmla="*/ 3175 w 2"/>
              <a:gd name="T9" fmla="*/ 3175 h 2"/>
              <a:gd name="T10" fmla="*/ 3175 w 2"/>
              <a:gd name="T11" fmla="*/ 3175 h 2"/>
              <a:gd name="T12" fmla="*/ 3175 w 2"/>
              <a:gd name="T13" fmla="*/ 3175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3175 h 2"/>
              <a:gd name="T24" fmla="*/ 3175 w 2"/>
              <a:gd name="T25" fmla="*/ 3175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3175 w 4"/>
              <a:gd name="T1" fmla="*/ 3175 h 2"/>
              <a:gd name="T2" fmla="*/ 3175 w 4"/>
              <a:gd name="T3" fmla="*/ 3175 h 2"/>
              <a:gd name="T4" fmla="*/ 6350 w 4"/>
              <a:gd name="T5" fmla="*/ 3175 h 2"/>
              <a:gd name="T6" fmla="*/ 6350 w 4"/>
              <a:gd name="T7" fmla="*/ 0 h 2"/>
              <a:gd name="T8" fmla="*/ 6350 w 4"/>
              <a:gd name="T9" fmla="*/ 0 h 2"/>
              <a:gd name="T10" fmla="*/ 3175 w 4"/>
              <a:gd name="T11" fmla="*/ 0 h 2"/>
              <a:gd name="T12" fmla="*/ 3175 w 4"/>
              <a:gd name="T13" fmla="*/ 0 h 2"/>
              <a:gd name="T14" fmla="*/ 0 w 4"/>
              <a:gd name="T15" fmla="*/ 3175 h 2"/>
              <a:gd name="T16" fmla="*/ 3175 w 4"/>
              <a:gd name="T17" fmla="*/ 3175 h 2"/>
              <a:gd name="T18" fmla="*/ 3175 w 4"/>
              <a:gd name="T19" fmla="*/ 0 h 2"/>
              <a:gd name="T20" fmla="*/ 6350 w 4"/>
              <a:gd name="T21" fmla="*/ 3175 h 2"/>
              <a:gd name="T22" fmla="*/ 6350 w 4"/>
              <a:gd name="T23" fmla="*/ 0 h 2"/>
              <a:gd name="T24" fmla="*/ 6350 w 4"/>
              <a:gd name="T25" fmla="*/ 0 h 2"/>
              <a:gd name="T26" fmla="*/ 3175 w 4"/>
              <a:gd name="T27" fmla="*/ 0 h 2"/>
              <a:gd name="T28" fmla="*/ 3175 w 4"/>
              <a:gd name="T29" fmla="*/ 0 h 2"/>
              <a:gd name="T30" fmla="*/ 0 w 4"/>
              <a:gd name="T31" fmla="*/ 0 h 2"/>
              <a:gd name="T32" fmla="*/ 3175 w 4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0 w 2"/>
              <a:gd name="T39" fmla="*/ 3175 h 2"/>
              <a:gd name="T40" fmla="*/ 0 w 2"/>
              <a:gd name="T41" fmla="*/ 3175 h 2"/>
              <a:gd name="T42" fmla="*/ 0 w 2"/>
              <a:gd name="T43" fmla="*/ 3175 h 2"/>
              <a:gd name="T44" fmla="*/ 0 w 2"/>
              <a:gd name="T45" fmla="*/ 3175 h 2"/>
              <a:gd name="T46" fmla="*/ 0 w 2"/>
              <a:gd name="T47" fmla="*/ 3175 h 2"/>
              <a:gd name="T48" fmla="*/ 0 w 2"/>
              <a:gd name="T49" fmla="*/ 3175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0 w 2"/>
              <a:gd name="T57" fmla="*/ 3175 h 2"/>
              <a:gd name="T58" fmla="*/ 0 w 2"/>
              <a:gd name="T59" fmla="*/ 3175 h 2"/>
              <a:gd name="T60" fmla="*/ 0 w 2"/>
              <a:gd name="T61" fmla="*/ 3175 h 2"/>
              <a:gd name="T62" fmla="*/ 0 w 2"/>
              <a:gd name="T63" fmla="*/ 3175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3175 h 2"/>
              <a:gd name="T40" fmla="*/ 0 w 2"/>
              <a:gd name="T41" fmla="*/ 3175 h 2"/>
              <a:gd name="T42" fmla="*/ 3175 w 2"/>
              <a:gd name="T43" fmla="*/ 3175 h 2"/>
              <a:gd name="T44" fmla="*/ 3175 w 2"/>
              <a:gd name="T45" fmla="*/ 0 h 2"/>
              <a:gd name="T46" fmla="*/ 3175 w 2"/>
              <a:gd name="T47" fmla="*/ 0 h 2"/>
              <a:gd name="T48" fmla="*/ 3175 w 2"/>
              <a:gd name="T49" fmla="*/ 0 h 2"/>
              <a:gd name="T50" fmla="*/ 3175 w 2"/>
              <a:gd name="T51" fmla="*/ 0 h 2"/>
              <a:gd name="T52" fmla="*/ 3175 w 2"/>
              <a:gd name="T53" fmla="*/ 0 h 2"/>
              <a:gd name="T54" fmla="*/ 3175 w 2"/>
              <a:gd name="T55" fmla="*/ 0 h 2"/>
              <a:gd name="T56" fmla="*/ 3175 w 2"/>
              <a:gd name="T57" fmla="*/ 0 h 2"/>
              <a:gd name="T58" fmla="*/ 3175 w 2"/>
              <a:gd name="T59" fmla="*/ 0 h 2"/>
              <a:gd name="T60" fmla="*/ 3175 w 2"/>
              <a:gd name="T61" fmla="*/ 0 h 2"/>
              <a:gd name="T62" fmla="*/ 3175 w 2"/>
              <a:gd name="T63" fmla="*/ 0 h 2"/>
              <a:gd name="T64" fmla="*/ 3175 w 2"/>
              <a:gd name="T65" fmla="*/ 0 h 2"/>
              <a:gd name="T66" fmla="*/ 3175 w 2"/>
              <a:gd name="T67" fmla="*/ 3175 h 2"/>
              <a:gd name="T68" fmla="*/ 3175 w 2"/>
              <a:gd name="T69" fmla="*/ 0 h 2"/>
              <a:gd name="T70" fmla="*/ 3175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3175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0 w 2"/>
              <a:gd name="T3" fmla="*/ 4763 h 3"/>
              <a:gd name="T4" fmla="*/ 3175 w 2"/>
              <a:gd name="T5" fmla="*/ 4763 h 3"/>
              <a:gd name="T6" fmla="*/ 3175 w 2"/>
              <a:gd name="T7" fmla="*/ 476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0 w 2"/>
              <a:gd name="T19" fmla="*/ 4763 h 3"/>
              <a:gd name="T20" fmla="*/ 0 w 2"/>
              <a:gd name="T21" fmla="*/ 4763 h 3"/>
              <a:gd name="T22" fmla="*/ 0 w 2"/>
              <a:gd name="T23" fmla="*/ 0 h 3"/>
              <a:gd name="T24" fmla="*/ 0 w 2"/>
              <a:gd name="T25" fmla="*/ 4763 h 3"/>
              <a:gd name="T26" fmla="*/ 0 w 2"/>
              <a:gd name="T27" fmla="*/ 4763 h 3"/>
              <a:gd name="T28" fmla="*/ 0 w 2"/>
              <a:gd name="T29" fmla="*/ 4763 h 3"/>
              <a:gd name="T30" fmla="*/ 0 w 2"/>
              <a:gd name="T31" fmla="*/ 4763 h 3"/>
              <a:gd name="T32" fmla="*/ 0 w 2"/>
              <a:gd name="T33" fmla="*/ 4763 h 3"/>
              <a:gd name="T34" fmla="*/ 0 w 2"/>
              <a:gd name="T35" fmla="*/ 4763 h 3"/>
              <a:gd name="T36" fmla="*/ 0 w 2"/>
              <a:gd name="T37" fmla="*/ 4763 h 3"/>
              <a:gd name="T38" fmla="*/ 0 w 2"/>
              <a:gd name="T39" fmla="*/ 4763 h 3"/>
              <a:gd name="T40" fmla="*/ 0 w 2"/>
              <a:gd name="T41" fmla="*/ 4763 h 3"/>
              <a:gd name="T42" fmla="*/ 0 w 2"/>
              <a:gd name="T43" fmla="*/ 4763 h 3"/>
              <a:gd name="T44" fmla="*/ 0 w 2"/>
              <a:gd name="T45" fmla="*/ 4763 h 3"/>
              <a:gd name="T46" fmla="*/ 0 w 2"/>
              <a:gd name="T47" fmla="*/ 4763 h 3"/>
              <a:gd name="T48" fmla="*/ 0 w 2"/>
              <a:gd name="T49" fmla="*/ 4763 h 3"/>
              <a:gd name="T50" fmla="*/ 0 w 2"/>
              <a:gd name="T51" fmla="*/ 4763 h 3"/>
              <a:gd name="T52" fmla="*/ 0 w 2"/>
              <a:gd name="T53" fmla="*/ 476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0 h 2"/>
              <a:gd name="T8" fmla="*/ 3175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3175 w 2"/>
              <a:gd name="T21" fmla="*/ 3175 h 2"/>
              <a:gd name="T22" fmla="*/ 3175 w 2"/>
              <a:gd name="T23" fmla="*/ 0 h 2"/>
              <a:gd name="T24" fmla="*/ 3175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3175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3175 h 2"/>
              <a:gd name="T2" fmla="*/ 3175 w 2"/>
              <a:gd name="T3" fmla="*/ 3175 h 2"/>
              <a:gd name="T4" fmla="*/ 0 w 2"/>
              <a:gd name="T5" fmla="*/ 0 h 2"/>
              <a:gd name="T6" fmla="*/ 0 w 2"/>
              <a:gd name="T7" fmla="*/ 3175 h 2"/>
              <a:gd name="T8" fmla="*/ 0 w 2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0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3175 w 2"/>
              <a:gd name="T1" fmla="*/ 0 h 2"/>
              <a:gd name="T2" fmla="*/ 3175 w 2"/>
              <a:gd name="T3" fmla="*/ 0 h 2"/>
              <a:gd name="T4" fmla="*/ 3175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3175 h 2"/>
              <a:gd name="T12" fmla="*/ 3175 w 2"/>
              <a:gd name="T13" fmla="*/ 0 h 2"/>
              <a:gd name="T14" fmla="*/ 3175 w 2"/>
              <a:gd name="T15" fmla="*/ 0 h 2"/>
              <a:gd name="T16" fmla="*/ 3175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3175 h 2"/>
              <a:gd name="T24" fmla="*/ 3175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3175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3175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3175 w 2"/>
              <a:gd name="T1" fmla="*/ 3175 h 2"/>
              <a:gd name="T2" fmla="*/ 3175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0 w 2"/>
              <a:gd name="T9" fmla="*/ 3175 h 2"/>
              <a:gd name="T10" fmla="*/ 0 w 2"/>
              <a:gd name="T11" fmla="*/ 3175 h 2"/>
              <a:gd name="T12" fmla="*/ 3175 w 2"/>
              <a:gd name="T13" fmla="*/ 3175 h 2"/>
              <a:gd name="T14" fmla="*/ 0 w 2"/>
              <a:gd name="T15" fmla="*/ 3175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0 w 2"/>
              <a:gd name="T25" fmla="*/ 3175 h 2"/>
              <a:gd name="T26" fmla="*/ 0 w 2"/>
              <a:gd name="T27" fmla="*/ 3175 h 2"/>
              <a:gd name="T28" fmla="*/ 0 w 2"/>
              <a:gd name="T29" fmla="*/ 3175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3175 h 2"/>
              <a:gd name="T38" fmla="*/ 3175 w 2"/>
              <a:gd name="T39" fmla="*/ 3175 h 2"/>
              <a:gd name="T40" fmla="*/ 3175 w 2"/>
              <a:gd name="T41" fmla="*/ 3175 h 2"/>
              <a:gd name="T42" fmla="*/ 3175 w 2"/>
              <a:gd name="T43" fmla="*/ 3175 h 2"/>
              <a:gd name="T44" fmla="*/ 3175 w 2"/>
              <a:gd name="T45" fmla="*/ 3175 h 2"/>
              <a:gd name="T46" fmla="*/ 3175 w 2"/>
              <a:gd name="T47" fmla="*/ 3175 h 2"/>
              <a:gd name="T48" fmla="*/ 0 w 2"/>
              <a:gd name="T49" fmla="*/ 0 h 2"/>
              <a:gd name="T50" fmla="*/ 0 w 2"/>
              <a:gd name="T51" fmla="*/ 3175 h 2"/>
              <a:gd name="T52" fmla="*/ 0 w 2"/>
              <a:gd name="T53" fmla="*/ 3175 h 2"/>
              <a:gd name="T54" fmla="*/ 0 w 2"/>
              <a:gd name="T55" fmla="*/ 3175 h 2"/>
              <a:gd name="T56" fmla="*/ 3175 w 2"/>
              <a:gd name="T57" fmla="*/ 3175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0 h 2"/>
              <a:gd name="T6" fmla="*/ 3175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3175 h 2"/>
              <a:gd name="T14" fmla="*/ 0 w 2"/>
              <a:gd name="T15" fmla="*/ 3175 h 2"/>
              <a:gd name="T16" fmla="*/ 3175 w 2"/>
              <a:gd name="T17" fmla="*/ 0 h 2"/>
              <a:gd name="T18" fmla="*/ 3175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3175 h 2"/>
              <a:gd name="T48" fmla="*/ 0 w 2"/>
              <a:gd name="T49" fmla="*/ 3175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3175 w 2"/>
              <a:gd name="T1" fmla="*/ 0 h 1588"/>
              <a:gd name="T2" fmla="*/ 0 w 2"/>
              <a:gd name="T3" fmla="*/ 0 h 1588"/>
              <a:gd name="T4" fmla="*/ 3175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3175 w 2"/>
              <a:gd name="T1" fmla="*/ 3175 h 5"/>
              <a:gd name="T2" fmla="*/ 3175 w 2"/>
              <a:gd name="T3" fmla="*/ 3175 h 5"/>
              <a:gd name="T4" fmla="*/ 0 w 2"/>
              <a:gd name="T5" fmla="*/ 0 h 5"/>
              <a:gd name="T6" fmla="*/ 0 w 2"/>
              <a:gd name="T7" fmla="*/ 3175 h 5"/>
              <a:gd name="T8" fmla="*/ 0 w 2"/>
              <a:gd name="T9" fmla="*/ 3175 h 5"/>
              <a:gd name="T10" fmla="*/ 3175 w 2"/>
              <a:gd name="T11" fmla="*/ 7938 h 5"/>
              <a:gd name="T12" fmla="*/ 3175 w 2"/>
              <a:gd name="T13" fmla="*/ 3175 h 5"/>
              <a:gd name="T14" fmla="*/ 3175 w 2"/>
              <a:gd name="T15" fmla="*/ 3175 h 5"/>
              <a:gd name="T16" fmla="*/ 0 w 2"/>
              <a:gd name="T17" fmla="*/ 0 h 5"/>
              <a:gd name="T18" fmla="*/ 0 w 2"/>
              <a:gd name="T19" fmla="*/ 3175 h 5"/>
              <a:gd name="T20" fmla="*/ 0 w 2"/>
              <a:gd name="T21" fmla="*/ 3175 h 5"/>
              <a:gd name="T22" fmla="*/ 3175 w 2"/>
              <a:gd name="T23" fmla="*/ 7938 h 5"/>
              <a:gd name="T24" fmla="*/ 3175 w 2"/>
              <a:gd name="T25" fmla="*/ 3175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3175 w 2"/>
              <a:gd name="T3" fmla="*/ 0 h 1587"/>
              <a:gd name="T4" fmla="*/ 3175 w 2"/>
              <a:gd name="T5" fmla="*/ 0 h 1587"/>
              <a:gd name="T6" fmla="*/ 3175 w 2"/>
              <a:gd name="T7" fmla="*/ 0 h 1587"/>
              <a:gd name="T8" fmla="*/ 3175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3175 w 2"/>
              <a:gd name="T19" fmla="*/ 0 h 1587"/>
              <a:gd name="T20" fmla="*/ 3175 w 2"/>
              <a:gd name="T21" fmla="*/ 0 h 1587"/>
              <a:gd name="T22" fmla="*/ 3175 w 2"/>
              <a:gd name="T23" fmla="*/ 0 h 1587"/>
              <a:gd name="T24" fmla="*/ 3175 w 2"/>
              <a:gd name="T25" fmla="*/ 0 h 1587"/>
              <a:gd name="T26" fmla="*/ 3175 w 2"/>
              <a:gd name="T27" fmla="*/ 0 h 1587"/>
              <a:gd name="T28" fmla="*/ 3175 w 2"/>
              <a:gd name="T29" fmla="*/ 0 h 1587"/>
              <a:gd name="T30" fmla="*/ 3175 w 2"/>
              <a:gd name="T31" fmla="*/ 0 h 1587"/>
              <a:gd name="T32" fmla="*/ 3175 w 2"/>
              <a:gd name="T33" fmla="*/ 0 h 1587"/>
              <a:gd name="T34" fmla="*/ 3175 w 2"/>
              <a:gd name="T35" fmla="*/ 0 h 1587"/>
              <a:gd name="T36" fmla="*/ 3175 w 2"/>
              <a:gd name="T37" fmla="*/ 0 h 1587"/>
              <a:gd name="T38" fmla="*/ 3175 w 2"/>
              <a:gd name="T39" fmla="*/ 0 h 1587"/>
              <a:gd name="T40" fmla="*/ 3175 w 2"/>
              <a:gd name="T41" fmla="*/ 0 h 1587"/>
              <a:gd name="T42" fmla="*/ 3175 w 2"/>
              <a:gd name="T43" fmla="*/ 0 h 1587"/>
              <a:gd name="T44" fmla="*/ 3175 w 2"/>
              <a:gd name="T45" fmla="*/ 0 h 1587"/>
              <a:gd name="T46" fmla="*/ 3175 w 2"/>
              <a:gd name="T47" fmla="*/ 0 h 1587"/>
              <a:gd name="T48" fmla="*/ 3175 w 2"/>
              <a:gd name="T49" fmla="*/ 0 h 1587"/>
              <a:gd name="T50" fmla="*/ 3175 w 2"/>
              <a:gd name="T51" fmla="*/ 0 h 1587"/>
              <a:gd name="T52" fmla="*/ 3175 w 2"/>
              <a:gd name="T53" fmla="*/ 0 h 1587"/>
              <a:gd name="T54" fmla="*/ 3175 w 2"/>
              <a:gd name="T55" fmla="*/ 0 h 1587"/>
              <a:gd name="T56" fmla="*/ 3175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3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4763 h 3"/>
              <a:gd name="T2" fmla="*/ 3175 w 2"/>
              <a:gd name="T3" fmla="*/ 0 h 3"/>
              <a:gd name="T4" fmla="*/ 3175 w 2"/>
              <a:gd name="T5" fmla="*/ 0 h 3"/>
              <a:gd name="T6" fmla="*/ 3175 w 2"/>
              <a:gd name="T7" fmla="*/ 0 h 3"/>
              <a:gd name="T8" fmla="*/ 3175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4763 h 3"/>
              <a:gd name="T16" fmla="*/ 0 w 2"/>
              <a:gd name="T17" fmla="*/ 4763 h 3"/>
              <a:gd name="T18" fmla="*/ 3175 w 2"/>
              <a:gd name="T19" fmla="*/ 0 h 3"/>
              <a:gd name="T20" fmla="*/ 3175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4763 h 3"/>
              <a:gd name="T40" fmla="*/ 0 w 2"/>
              <a:gd name="T41" fmla="*/ 476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49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0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3175 h 2"/>
              <a:gd name="T2" fmla="*/ 0 w 1587"/>
              <a:gd name="T3" fmla="*/ 3175 h 2"/>
              <a:gd name="T4" fmla="*/ 0 w 1587"/>
              <a:gd name="T5" fmla="*/ 0 h 2"/>
              <a:gd name="T6" fmla="*/ 0 w 1587"/>
              <a:gd name="T7" fmla="*/ 3175 h 2"/>
              <a:gd name="T8" fmla="*/ 0 w 1587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3175 h 2"/>
              <a:gd name="T18" fmla="*/ 0 w 2"/>
              <a:gd name="T19" fmla="*/ 3175 h 2"/>
              <a:gd name="T20" fmla="*/ 0 w 2"/>
              <a:gd name="T21" fmla="*/ 3175 h 2"/>
              <a:gd name="T22" fmla="*/ 0 w 2"/>
              <a:gd name="T23" fmla="*/ 3175 h 2"/>
              <a:gd name="T24" fmla="*/ 3175 w 2"/>
              <a:gd name="T25" fmla="*/ 3175 h 2"/>
              <a:gd name="T26" fmla="*/ 3175 w 2"/>
              <a:gd name="T27" fmla="*/ 3175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3175 h 2"/>
              <a:gd name="T2" fmla="*/ 0 w 2"/>
              <a:gd name="T3" fmla="*/ 3175 h 2"/>
              <a:gd name="T4" fmla="*/ 3175 w 2"/>
              <a:gd name="T5" fmla="*/ 3175 h 2"/>
              <a:gd name="T6" fmla="*/ 3175 w 2"/>
              <a:gd name="T7" fmla="*/ 3175 h 2"/>
              <a:gd name="T8" fmla="*/ 3175 w 2"/>
              <a:gd name="T9" fmla="*/ 3175 h 2"/>
              <a:gd name="T10" fmla="*/ 3175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3175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3175 h 2"/>
              <a:gd name="T32" fmla="*/ 0 w 2"/>
              <a:gd name="T33" fmla="*/ 3175 h 2"/>
              <a:gd name="T34" fmla="*/ 0 w 2"/>
              <a:gd name="T35" fmla="*/ 3175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3175 h 2"/>
              <a:gd name="T50" fmla="*/ 3175 w 2"/>
              <a:gd name="T51" fmla="*/ 3175 h 2"/>
              <a:gd name="T52" fmla="*/ 3175 w 2"/>
              <a:gd name="T53" fmla="*/ 0 h 2"/>
              <a:gd name="T54" fmla="*/ 3175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3175 h 2"/>
              <a:gd name="T62" fmla="*/ 0 w 2"/>
              <a:gd name="T63" fmla="*/ 3175 h 2"/>
              <a:gd name="T64" fmla="*/ 3175 w 2"/>
              <a:gd name="T65" fmla="*/ 3175 h 2"/>
              <a:gd name="T66" fmla="*/ 3175 w 2"/>
              <a:gd name="T67" fmla="*/ 3175 h 2"/>
              <a:gd name="T68" fmla="*/ 0 w 2"/>
              <a:gd name="T69" fmla="*/ 3175 h 2"/>
              <a:gd name="T70" fmla="*/ 0 w 2"/>
              <a:gd name="T71" fmla="*/ 3175 h 2"/>
              <a:gd name="T72" fmla="*/ 0 w 2"/>
              <a:gd name="T73" fmla="*/ 3175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6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7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8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59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0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1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62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300" b="0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43401" y="301625"/>
            <a:ext cx="8439652" cy="1031875"/>
          </a:xfrm>
        </p:spPr>
        <p:txBody>
          <a:bodyPr/>
          <a:lstStyle>
            <a:lvl1pPr>
              <a:defRPr b="0" i="0" cap="none" baseline="0">
                <a:solidFill>
                  <a:schemeClr val="tx1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43401" y="1460500"/>
            <a:ext cx="8440305" cy="4600863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1200"/>
              </a:spcBef>
              <a:defRPr>
                <a:solidFill>
                  <a:srgbClr val="7F7F7F"/>
                </a:solidFill>
              </a:defRPr>
            </a:lvl1pPr>
            <a:lvl2pPr>
              <a:lnSpc>
                <a:spcPct val="130000"/>
              </a:lnSpc>
              <a:spcBef>
                <a:spcPts val="120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3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4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49B432-AE81-4A26-98EE-5C4E4F4D8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1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with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82"/>
          <p:cNvSpPr>
            <a:spLocks/>
          </p:cNvSpPr>
          <p:nvPr/>
        </p:nvSpPr>
        <p:spPr bwMode="auto">
          <a:xfrm flipH="1">
            <a:off x="6380163" y="615950"/>
            <a:ext cx="1014412" cy="1895475"/>
          </a:xfrm>
          <a:custGeom>
            <a:avLst/>
            <a:gdLst>
              <a:gd name="T0" fmla="*/ 0 w 638"/>
              <a:gd name="T1" fmla="*/ 0 h 1194"/>
              <a:gd name="T2" fmla="*/ 60420 w 638"/>
              <a:gd name="T3" fmla="*/ 174625 h 1194"/>
              <a:gd name="T4" fmla="*/ 124019 w 638"/>
              <a:gd name="T5" fmla="*/ 342900 h 1194"/>
              <a:gd name="T6" fmla="*/ 168539 w 638"/>
              <a:gd name="T7" fmla="*/ 482600 h 1194"/>
              <a:gd name="T8" fmla="*/ 216238 w 638"/>
              <a:gd name="T9" fmla="*/ 631825 h 1194"/>
              <a:gd name="T10" fmla="*/ 260758 w 638"/>
              <a:gd name="T11" fmla="*/ 803275 h 1194"/>
              <a:gd name="T12" fmla="*/ 327537 w 638"/>
              <a:gd name="T13" fmla="*/ 1066800 h 1194"/>
              <a:gd name="T14" fmla="*/ 375237 w 638"/>
              <a:gd name="T15" fmla="*/ 1250950 h 1194"/>
              <a:gd name="T16" fmla="*/ 432477 w 638"/>
              <a:gd name="T17" fmla="*/ 1571625 h 1194"/>
              <a:gd name="T18" fmla="*/ 454736 w 638"/>
              <a:gd name="T19" fmla="*/ 1724025 h 1194"/>
              <a:gd name="T20" fmla="*/ 480176 w 638"/>
              <a:gd name="T21" fmla="*/ 1895475 h 1194"/>
              <a:gd name="T22" fmla="*/ 1014412 w 638"/>
              <a:gd name="T23" fmla="*/ 1895475 h 1194"/>
              <a:gd name="T24" fmla="*/ 992152 w 638"/>
              <a:gd name="T25" fmla="*/ 1812925 h 1194"/>
              <a:gd name="T26" fmla="*/ 950813 w 638"/>
              <a:gd name="T27" fmla="*/ 1682750 h 1194"/>
              <a:gd name="T28" fmla="*/ 909473 w 638"/>
              <a:gd name="T29" fmla="*/ 1555750 h 1194"/>
              <a:gd name="T30" fmla="*/ 871313 w 638"/>
              <a:gd name="T31" fmla="*/ 1447800 h 1194"/>
              <a:gd name="T32" fmla="*/ 785454 w 638"/>
              <a:gd name="T33" fmla="*/ 1244600 h 1194"/>
              <a:gd name="T34" fmla="*/ 725034 w 638"/>
              <a:gd name="T35" fmla="*/ 1108075 h 1194"/>
              <a:gd name="T36" fmla="*/ 674155 w 638"/>
              <a:gd name="T37" fmla="*/ 993775 h 1194"/>
              <a:gd name="T38" fmla="*/ 601015 w 638"/>
              <a:gd name="T39" fmla="*/ 844550 h 1194"/>
              <a:gd name="T40" fmla="*/ 540596 w 638"/>
              <a:gd name="T41" fmla="*/ 746125 h 1194"/>
              <a:gd name="T42" fmla="*/ 486536 w 638"/>
              <a:gd name="T43" fmla="*/ 657225 h 1194"/>
              <a:gd name="T44" fmla="*/ 426117 w 638"/>
              <a:gd name="T45" fmla="*/ 542925 h 1194"/>
              <a:gd name="T46" fmla="*/ 362517 w 638"/>
              <a:gd name="T47" fmla="*/ 454025 h 1194"/>
              <a:gd name="T48" fmla="*/ 276658 w 638"/>
              <a:gd name="T49" fmla="*/ 333375 h 1194"/>
              <a:gd name="T50" fmla="*/ 193978 w 638"/>
              <a:gd name="T51" fmla="*/ 222250 h 1194"/>
              <a:gd name="T52" fmla="*/ 92219 w 638"/>
              <a:gd name="T53" fmla="*/ 82550 h 1194"/>
              <a:gd name="T54" fmla="*/ 47700 w 638"/>
              <a:gd name="T55" fmla="*/ 31750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712788 w 448"/>
              <a:gd name="T1" fmla="*/ 584200 h 372"/>
              <a:gd name="T2" fmla="*/ 617325 w 448"/>
              <a:gd name="T3" fmla="*/ 474270 h 372"/>
              <a:gd name="T4" fmla="*/ 445493 w 448"/>
              <a:gd name="T5" fmla="*/ 326649 h 372"/>
              <a:gd name="T6" fmla="*/ 334119 w 448"/>
              <a:gd name="T7" fmla="*/ 223001 h 372"/>
              <a:gd name="T8" fmla="*/ 222746 w 448"/>
              <a:gd name="T9" fmla="*/ 147620 h 372"/>
              <a:gd name="T10" fmla="*/ 101827 w 448"/>
              <a:gd name="T11" fmla="*/ 69099 h 372"/>
              <a:gd name="T12" fmla="*/ 0 w 448"/>
              <a:gd name="T13" fmla="*/ 0 h 372"/>
              <a:gd name="T14" fmla="*/ 445493 w 448"/>
              <a:gd name="T15" fmla="*/ 0 h 372"/>
              <a:gd name="T16" fmla="*/ 477313 w 448"/>
              <a:gd name="T17" fmla="*/ 56535 h 372"/>
              <a:gd name="T18" fmla="*/ 515498 w 448"/>
              <a:gd name="T19" fmla="*/ 128775 h 372"/>
              <a:gd name="T20" fmla="*/ 550501 w 448"/>
              <a:gd name="T21" fmla="*/ 210438 h 372"/>
              <a:gd name="T22" fmla="*/ 601415 w 448"/>
              <a:gd name="T23" fmla="*/ 323509 h 372"/>
              <a:gd name="T24" fmla="*/ 649146 w 448"/>
              <a:gd name="T25" fmla="*/ 414594 h 372"/>
              <a:gd name="T26" fmla="*/ 690513 w 448"/>
              <a:gd name="T27" fmla="*/ 524524 h 372"/>
              <a:gd name="T28" fmla="*/ 712788 w 448"/>
              <a:gd name="T29" fmla="*/ 5842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" name="Title 323"/>
          <p:cNvSpPr>
            <a:spLocks noGrp="1"/>
          </p:cNvSpPr>
          <p:nvPr>
            <p:ph type="title"/>
          </p:nvPr>
        </p:nvSpPr>
        <p:spPr>
          <a:xfrm>
            <a:off x="356934" y="301625"/>
            <a:ext cx="8439487" cy="667338"/>
          </a:xfrm>
        </p:spPr>
        <p:txBody>
          <a:bodyPr/>
          <a:lstStyle>
            <a:lvl1pPr>
              <a:defRPr b="0" i="0" cap="none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56934" y="1599260"/>
            <a:ext cx="8440305" cy="4462104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56934" y="1025408"/>
            <a:ext cx="8435473" cy="517408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="0" cap="none" baseline="0">
                <a:solidFill>
                  <a:schemeClr val="tx1"/>
                </a:solidFill>
              </a:defRPr>
            </a:lvl1pPr>
            <a:lvl2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 cap="all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26DC2F-DE00-4FC7-9D7F-8B4408EEE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4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6934" y="997858"/>
            <a:ext cx="3010890" cy="4924960"/>
          </a:xfrm>
        </p:spPr>
        <p:txBody>
          <a:bodyPr anchor="ctr"/>
          <a:lstStyle>
            <a:lvl1pPr algn="l">
              <a:defRPr sz="2400" b="0" i="0" cap="all" baseline="0">
                <a:solidFill>
                  <a:schemeClr val="tx1"/>
                </a:solidFill>
                <a:latin typeface="+mn-lt"/>
                <a:cs typeface="Andes ExtraLight"/>
              </a:defRPr>
            </a:lvl1pPr>
            <a:lvl2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2pPr>
            <a:lvl3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3pPr>
            <a:lvl4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4pPr>
            <a:lvl5pPr algn="l">
              <a:defRPr sz="2400" b="0" i="0" cap="all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cs typeface="Andes Extra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0" y="983838"/>
            <a:ext cx="5207000" cy="4904344"/>
          </a:xfrm>
        </p:spPr>
        <p:txBody>
          <a:bodyPr anchor="ctr"/>
          <a:lstStyle>
            <a:lvl1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3858F-ED92-4D33-9105-3DC65086B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90880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3" y="288636"/>
            <a:ext cx="8533067" cy="461819"/>
          </a:xfrm>
        </p:spPr>
        <p:txBody>
          <a:bodyPr anchor="b"/>
          <a:lstStyle>
            <a:lvl1pPr>
              <a:defRPr sz="2200" b="0" i="0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0" y="983838"/>
            <a:ext cx="5207000" cy="4904344"/>
          </a:xfrm>
        </p:spPr>
        <p:txBody>
          <a:bodyPr anchor="ctr"/>
          <a:lstStyle>
            <a:lvl1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D2DC5-F85F-49BE-B09F-159904079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03450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with Graphic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288636"/>
            <a:ext cx="8569158" cy="461819"/>
          </a:xfrm>
        </p:spPr>
        <p:txBody>
          <a:bodyPr anchor="b"/>
          <a:lstStyle>
            <a:lvl1pPr>
              <a:defRPr sz="2200" b="0" i="0" cap="none" baseline="0">
                <a:solidFill>
                  <a:srgbClr val="021F43"/>
                </a:solidFill>
                <a:latin typeface="+mn-lt"/>
                <a:cs typeface="Andes Extra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2841" y="1443789"/>
            <a:ext cx="5307263" cy="4545263"/>
          </a:xfrm>
        </p:spPr>
        <p:txBody>
          <a:bodyPr/>
          <a:lstStyle>
            <a:lvl1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 marL="557784"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21093" y="1003049"/>
            <a:ext cx="3087853" cy="4972050"/>
          </a:xfrm>
        </p:spPr>
        <p:txBody>
          <a:bodyPr rIns="182880" anchor="ctr"/>
          <a:lstStyle>
            <a:lvl1pPr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622675" y="976312"/>
            <a:ext cx="5294062" cy="414003"/>
          </a:xfrm>
        </p:spPr>
        <p:txBody>
          <a:bodyPr/>
          <a:lstStyle>
            <a:lvl1pPr algn="ctr">
              <a:defRPr sz="1600" b="0" cap="all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3D671-EFFE-40AD-B1E0-E733AD695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6927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6.xml"/><Relationship Id="rId21" Type="http://schemas.openxmlformats.org/officeDocument/2006/relationships/image" Target="../media/image3.jpeg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2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71538"/>
            <a:ext cx="7772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47975" y="6356350"/>
            <a:ext cx="5600700" cy="328613"/>
          </a:xfrm>
          <a:prstGeom prst="rect">
            <a:avLst/>
          </a:prstGeom>
        </p:spPr>
        <p:txBody>
          <a:bodyPr vert="horz" lIns="0" tIns="0" rIns="91440" bIns="0" rtlCol="0" anchor="b">
            <a:normAutofit/>
          </a:bodyPr>
          <a:lstStyle>
            <a:lvl1pPr algn="r"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84213" y="6329363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>
            <a:normAutofit/>
          </a:bodyPr>
          <a:lstStyle>
            <a:lvl1pPr algn="l"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2" r:id="rId1"/>
    <p:sldLayoutId id="2147485373" r:id="rId2"/>
    <p:sldLayoutId id="2147485374" r:id="rId3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cap="all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Font typeface="Wingdings" pitchFamily="2" charset="2"/>
        <a:defRPr>
          <a:solidFill>
            <a:schemeClr val="tx1"/>
          </a:solidFill>
          <a:latin typeface="+mn-lt"/>
          <a:ea typeface="MS PGothic" pitchFamily="34" charset="-128"/>
        </a:defRPr>
      </a:lvl2pPr>
      <a:lvl3pPr marL="4763" indent="909638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84"/>
          <p:cNvSpPr>
            <a:spLocks/>
          </p:cNvSpPr>
          <p:nvPr/>
        </p:nvSpPr>
        <p:spPr bwMode="auto">
          <a:xfrm flipH="1">
            <a:off x="8189913" y="6323013"/>
            <a:ext cx="349250" cy="534987"/>
          </a:xfrm>
          <a:custGeom>
            <a:avLst/>
            <a:gdLst>
              <a:gd name="T0" fmla="*/ 0 w 638"/>
              <a:gd name="T1" fmla="*/ 0 h 1194"/>
              <a:gd name="T2" fmla="*/ 20802 w 638"/>
              <a:gd name="T3" fmla="*/ 49287 h 1194"/>
              <a:gd name="T4" fmla="*/ 42698 w 638"/>
              <a:gd name="T5" fmla="*/ 96782 h 1194"/>
              <a:gd name="T6" fmla="*/ 58026 w 638"/>
              <a:gd name="T7" fmla="*/ 136211 h 1194"/>
              <a:gd name="T8" fmla="*/ 74448 w 638"/>
              <a:gd name="T9" fmla="*/ 178329 h 1194"/>
              <a:gd name="T10" fmla="*/ 89776 w 638"/>
              <a:gd name="T11" fmla="*/ 226720 h 1194"/>
              <a:gd name="T12" fmla="*/ 112767 w 638"/>
              <a:gd name="T13" fmla="*/ 301098 h 1194"/>
              <a:gd name="T14" fmla="*/ 129190 w 638"/>
              <a:gd name="T15" fmla="*/ 353073 h 1194"/>
              <a:gd name="T16" fmla="*/ 148897 w 638"/>
              <a:gd name="T17" fmla="*/ 443582 h 1194"/>
              <a:gd name="T18" fmla="*/ 156560 w 638"/>
              <a:gd name="T19" fmla="*/ 486596 h 1194"/>
              <a:gd name="T20" fmla="*/ 165319 w 638"/>
              <a:gd name="T21" fmla="*/ 534987 h 1194"/>
              <a:gd name="T22" fmla="*/ 349250 w 638"/>
              <a:gd name="T23" fmla="*/ 534987 h 1194"/>
              <a:gd name="T24" fmla="*/ 341586 w 638"/>
              <a:gd name="T25" fmla="*/ 511688 h 1194"/>
              <a:gd name="T26" fmla="*/ 327353 w 638"/>
              <a:gd name="T27" fmla="*/ 474947 h 1194"/>
              <a:gd name="T28" fmla="*/ 313121 w 638"/>
              <a:gd name="T29" fmla="*/ 439102 h 1194"/>
              <a:gd name="T30" fmla="*/ 299983 w 638"/>
              <a:gd name="T31" fmla="*/ 408633 h 1194"/>
              <a:gd name="T32" fmla="*/ 270422 w 638"/>
              <a:gd name="T33" fmla="*/ 351281 h 1194"/>
              <a:gd name="T34" fmla="*/ 249621 w 638"/>
              <a:gd name="T35" fmla="*/ 312748 h 1194"/>
              <a:gd name="T36" fmla="*/ 232103 w 638"/>
              <a:gd name="T37" fmla="*/ 280487 h 1194"/>
              <a:gd name="T38" fmla="*/ 206922 w 638"/>
              <a:gd name="T39" fmla="*/ 238369 h 1194"/>
              <a:gd name="T40" fmla="*/ 186121 w 638"/>
              <a:gd name="T41" fmla="*/ 210590 h 1194"/>
              <a:gd name="T42" fmla="*/ 167509 w 638"/>
              <a:gd name="T43" fmla="*/ 185498 h 1194"/>
              <a:gd name="T44" fmla="*/ 146707 w 638"/>
              <a:gd name="T45" fmla="*/ 153237 h 1194"/>
              <a:gd name="T46" fmla="*/ 124810 w 638"/>
              <a:gd name="T47" fmla="*/ 128146 h 1194"/>
              <a:gd name="T48" fmla="*/ 95250 w 638"/>
              <a:gd name="T49" fmla="*/ 94093 h 1194"/>
              <a:gd name="T50" fmla="*/ 66784 w 638"/>
              <a:gd name="T51" fmla="*/ 62729 h 1194"/>
              <a:gd name="T52" fmla="*/ 31750 w 638"/>
              <a:gd name="T53" fmla="*/ 23299 h 1194"/>
              <a:gd name="T54" fmla="*/ 16422 w 638"/>
              <a:gd name="T55" fmla="*/ 8961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051" name="Freeform 85"/>
          <p:cNvSpPr>
            <a:spLocks/>
          </p:cNvSpPr>
          <p:nvPr/>
        </p:nvSpPr>
        <p:spPr bwMode="auto">
          <a:xfrm flipH="1">
            <a:off x="8545513" y="6146800"/>
            <a:ext cx="246062" cy="165100"/>
          </a:xfrm>
          <a:custGeom>
            <a:avLst/>
            <a:gdLst>
              <a:gd name="T0" fmla="*/ 246062 w 448"/>
              <a:gd name="T1" fmla="*/ 165100 h 372"/>
              <a:gd name="T2" fmla="*/ 213107 w 448"/>
              <a:gd name="T3" fmla="*/ 134033 h 372"/>
              <a:gd name="T4" fmla="*/ 153789 w 448"/>
              <a:gd name="T5" fmla="*/ 92314 h 372"/>
              <a:gd name="T6" fmla="*/ 115342 w 448"/>
              <a:gd name="T7" fmla="*/ 63022 h 372"/>
              <a:gd name="T8" fmla="*/ 76894 w 448"/>
              <a:gd name="T9" fmla="*/ 41719 h 372"/>
              <a:gd name="T10" fmla="*/ 35152 w 448"/>
              <a:gd name="T11" fmla="*/ 19528 h 372"/>
              <a:gd name="T12" fmla="*/ 0 w 448"/>
              <a:gd name="T13" fmla="*/ 0 h 372"/>
              <a:gd name="T14" fmla="*/ 153789 w 448"/>
              <a:gd name="T15" fmla="*/ 0 h 372"/>
              <a:gd name="T16" fmla="*/ 164774 w 448"/>
              <a:gd name="T17" fmla="*/ 15977 h 372"/>
              <a:gd name="T18" fmla="*/ 177956 w 448"/>
              <a:gd name="T19" fmla="*/ 36393 h 372"/>
              <a:gd name="T20" fmla="*/ 190039 w 448"/>
              <a:gd name="T21" fmla="*/ 59472 h 372"/>
              <a:gd name="T22" fmla="*/ 207615 w 448"/>
              <a:gd name="T23" fmla="*/ 91426 h 372"/>
              <a:gd name="T24" fmla="*/ 224092 w 448"/>
              <a:gd name="T25" fmla="*/ 117168 h 372"/>
              <a:gd name="T26" fmla="*/ 238373 w 448"/>
              <a:gd name="T27" fmla="*/ 148235 h 372"/>
              <a:gd name="T28" fmla="*/ 246062 w 448"/>
              <a:gd name="T29" fmla="*/ 165100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301625"/>
            <a:ext cx="8461375" cy="120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697038"/>
            <a:ext cx="8478837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Paragraph content</a:t>
            </a:r>
          </a:p>
          <a:p>
            <a:pPr lvl="1"/>
            <a:r>
              <a:rPr lang="en-US" dirty="0"/>
              <a:t>Bullets</a:t>
            </a:r>
          </a:p>
          <a:p>
            <a:pPr lvl="5"/>
            <a:r>
              <a:rPr lang="en-US" dirty="0"/>
              <a:t>Bullets</a:t>
            </a:r>
          </a:p>
          <a:p>
            <a:pPr lvl="3"/>
            <a:r>
              <a:rPr lang="en-US" dirty="0"/>
              <a:t>Bullets</a:t>
            </a:r>
          </a:p>
          <a:p>
            <a:pPr lvl="4"/>
            <a:r>
              <a:rPr lang="en-US" dirty="0"/>
              <a:t>Bullets</a:t>
            </a: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8683625" y="6207125"/>
            <a:ext cx="184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60363" y="6356350"/>
            <a:ext cx="317500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1100" b="0" smtClean="0">
                <a:solidFill>
                  <a:srgbClr val="59595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6392975-6173-47C2-92A5-F7E9C3AE4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1363" y="6356350"/>
            <a:ext cx="5915025" cy="3651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100" b="0" baseline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1714" y="6252008"/>
            <a:ext cx="2100810" cy="4483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76" r:id="rId2"/>
    <p:sldLayoutId id="2147485377" r:id="rId3"/>
    <p:sldLayoutId id="2147485360" r:id="rId4"/>
    <p:sldLayoutId id="2147485361" r:id="rId5"/>
    <p:sldLayoutId id="2147485362" r:id="rId6"/>
    <p:sldLayoutId id="2147485363" r:id="rId7"/>
    <p:sldLayoutId id="2147485364" r:id="rId8"/>
    <p:sldLayoutId id="2147485365" r:id="rId9"/>
    <p:sldLayoutId id="2147485378" r:id="rId10"/>
    <p:sldLayoutId id="2147485366" r:id="rId11"/>
    <p:sldLayoutId id="2147485379" r:id="rId12"/>
    <p:sldLayoutId id="2147485367" r:id="rId13"/>
    <p:sldLayoutId id="2147485368" r:id="rId14"/>
    <p:sldLayoutId id="2147485369" r:id="rId15"/>
    <p:sldLayoutId id="2147485370" r:id="rId16"/>
    <p:sldLayoutId id="2147485380" r:id="rId17"/>
    <p:sldLayoutId id="2147485371" r:id="rId18"/>
    <p:sldLayoutId id="2147485381" r:id="rId1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 cap="all">
          <a:solidFill>
            <a:srgbClr val="595959"/>
          </a:solidFill>
          <a:latin typeface="+mn-lt"/>
          <a:ea typeface="MS PGothic" pitchFamily="34" charset="-128"/>
          <a:cs typeface="Andes ExtraLight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>
          <a:solidFill>
            <a:srgbClr val="595959"/>
          </a:solidFill>
          <a:latin typeface="Arial" pitchFamily="34" charset="0"/>
          <a:ea typeface="MS PGothic" pitchFamily="34" charset="-128"/>
          <a:cs typeface="Andes ExtraLight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>
          <a:solidFill>
            <a:srgbClr val="595959"/>
          </a:solidFill>
          <a:latin typeface="Arial" pitchFamily="34" charset="0"/>
          <a:ea typeface="MS PGothic" pitchFamily="34" charset="-128"/>
          <a:cs typeface="Andes ExtraLight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>
          <a:solidFill>
            <a:srgbClr val="595959"/>
          </a:solidFill>
          <a:latin typeface="Arial" pitchFamily="34" charset="0"/>
          <a:ea typeface="MS PGothic" pitchFamily="34" charset="-128"/>
          <a:cs typeface="Andes ExtraLight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200">
          <a:solidFill>
            <a:srgbClr val="595959"/>
          </a:solidFill>
          <a:latin typeface="Arial" pitchFamily="34" charset="0"/>
          <a:ea typeface="MS PGothic" pitchFamily="34" charset="-128"/>
          <a:cs typeface="Andes ExtraLight" pitchFamily="50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ts val="1800"/>
        </a:spcBef>
        <a:spcAft>
          <a:spcPct val="0"/>
        </a:spcAft>
        <a:buClr>
          <a:srgbClr val="404040"/>
        </a:buClr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1pPr>
      <a:lvl2pPr marL="2857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2pPr>
      <a:lvl3pPr marL="2857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>
          <a:solidFill>
            <a:schemeClr val="tx2"/>
          </a:solidFill>
          <a:latin typeface="Arial"/>
          <a:ea typeface="MS PGothic" pitchFamily="34" charset="-128"/>
          <a:cs typeface="Arial"/>
        </a:defRPr>
      </a:lvl3pPr>
      <a:lvl4pPr marL="8318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4pPr>
      <a:lvl5pPr marL="1196975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5pPr>
      <a:lvl6pPr marL="502920" indent="-228600" algn="l" rtl="0" fontAlgn="base">
        <a:spcBef>
          <a:spcPct val="20000"/>
        </a:spcBef>
        <a:spcAft>
          <a:spcPct val="0"/>
        </a:spcAft>
        <a:buClr>
          <a:schemeClr val="tx2">
            <a:lumMod val="65000"/>
            <a:lumOff val="35000"/>
          </a:schemeClr>
        </a:buClr>
        <a:buFont typeface="Arial"/>
        <a:buChar char="•"/>
        <a:defRPr sz="1800">
          <a:solidFill>
            <a:schemeClr val="tx2">
              <a:lumMod val="65000"/>
              <a:lumOff val="35000"/>
            </a:schemeClr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Generation Spectrum Management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 USTTI, Washington DC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Rajendra Singh, </a:t>
            </a:r>
          </a:p>
          <a:p>
            <a:r>
              <a:rPr lang="en-US" dirty="0"/>
              <a:t>Senior Digital Development  Specialist</a:t>
            </a:r>
          </a:p>
          <a:p>
            <a:r>
              <a:rPr lang="en-US" dirty="0"/>
              <a:t>rsingh6@worldbank.org</a:t>
            </a:r>
          </a:p>
        </p:txBody>
      </p:sp>
      <p:sp>
        <p:nvSpPr>
          <p:cNvPr id="12293" name="Date Placeholder 9"/>
          <p:cNvSpPr>
            <a:spLocks noGrp="1"/>
          </p:cNvSpPr>
          <p:nvPr>
            <p:ph type="dt" sz="half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400" b="0" dirty="0">
                <a:latin typeface="Arial" pitchFamily="34" charset="0"/>
                <a:cs typeface="Arial" pitchFamily="34" charset="0"/>
              </a:rPr>
              <a:t>September 18,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4867-0A4E-97D4-D4C1-5E3669AD5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         </a:t>
            </a:r>
            <a:r>
              <a:rPr lang="en-US" sz="4000" dirty="0"/>
              <a:t>Spectrum : Land or Sea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8BB73-1ACB-2649-9981-7EADEDD07C2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Should spectrum continue to be allocated like a piece of </a:t>
            </a:r>
            <a:r>
              <a:rPr lang="en-US" sz="3600" b="1" dirty="0"/>
              <a:t>Land</a:t>
            </a:r>
            <a:r>
              <a:rPr lang="en-US" sz="3600" dirty="0"/>
              <a:t> on lease for a definite period or spectrum be treated like </a:t>
            </a:r>
            <a:r>
              <a:rPr lang="en-US" sz="3600" b="1" dirty="0"/>
              <a:t>Sea </a:t>
            </a:r>
            <a:r>
              <a:rPr lang="en-US" sz="3600" dirty="0"/>
              <a:t>which can be accessed by different service providers following certain prescribed rules and regulations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Technology can permit this. Human ear example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2BA59-4397-9DE0-CC1E-6FA2D7402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E2FC17-C5A2-17AF-2935-C3A0B3AF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70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AE9C4-14A1-73CC-9C08-242ED7CF0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    Spectrum Management and Digital Divide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A47F5-7ED6-D58D-F7C3-803FD92C573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Dynamic Allocation of Spectrum and Network Sharing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National Roaming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F9552D-640C-DF50-F45B-D05AD28C3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497659-540D-6B43-61C7-818612DE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94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DA965-8FB8-4363-BF56-699DDA4FD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Consultation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494C7-A6DF-485D-891C-785447A2309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All policy and regulatory decisions should be taken  in consultation with various stakeholders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We suggest to streamline the consultation process. The World Bank team will be very happy to share international experience in this regard.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75EADB-3E00-46F3-A2BE-1699D19D7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3F5C1-3239-4B7B-8E1B-45DF1E985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94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직사각형 1">
            <a:extLst>
              <a:ext uri="{FF2B5EF4-FFF2-40B4-BE49-F238E27FC236}">
                <a16:creationId xmlns:a16="http://schemas.microsoft.com/office/drawing/2014/main" id="{66305779-C62E-44FC-8D38-9B771733BE82}"/>
              </a:ext>
            </a:extLst>
          </p:cNvPr>
          <p:cNvSpPr/>
          <p:nvPr/>
        </p:nvSpPr>
        <p:spPr>
          <a:xfrm>
            <a:off x="2453826" y="2946888"/>
            <a:ext cx="4236353" cy="761747"/>
          </a:xfrm>
          <a:prstGeom prst="rect">
            <a:avLst/>
          </a:prstGeom>
        </p:spPr>
        <p:txBody>
          <a:bodyPr wrap="none" lIns="0" tIns="0" rIns="0" bIns="0" anchor="t" anchorCtr="0">
            <a:spAutoFit/>
          </a:bodyPr>
          <a:lstStyle/>
          <a:p>
            <a:pPr algn="ctr"/>
            <a:r>
              <a:rPr lang="en-US" altLang="ko-KR" sz="4950" spc="450" dirty="0">
                <a:gradFill>
                  <a:gsLst>
                    <a:gs pos="100000">
                      <a:srgbClr val="043764"/>
                    </a:gs>
                    <a:gs pos="100000">
                      <a:prstClr val="black">
                        <a:lumMod val="75000"/>
                        <a:lumOff val="25000"/>
                      </a:prstClr>
                    </a:gs>
                  </a:gsLst>
                  <a:lin ang="5400000" scaled="1"/>
                </a:gra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Thank you !</a:t>
            </a:r>
            <a:endParaRPr lang="ko-KR" altLang="en-US" sz="4950" spc="450" dirty="0">
              <a:gradFill>
                <a:gsLst>
                  <a:gs pos="100000">
                    <a:srgbClr val="043764"/>
                  </a:gs>
                  <a:gs pos="100000">
                    <a:prstClr val="black">
                      <a:lumMod val="75000"/>
                      <a:lumOff val="25000"/>
                    </a:prstClr>
                  </a:gs>
                </a:gsLst>
                <a:lin ang="5400000" scaled="1"/>
              </a:gra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B1FEC-EA2A-495D-82E2-0DBB99E51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8242-04DE-4B93-BF3C-B913624A68D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0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57188" y="301625"/>
            <a:ext cx="8461375" cy="7572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cap="none" dirty="0"/>
              <a:t>Future Areas of Focus</a:t>
            </a:r>
          </a:p>
        </p:txBody>
      </p:sp>
      <p:sp>
        <p:nvSpPr>
          <p:cNvPr id="13315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27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Transformative Agenda of Digital Technologies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Spectrum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Building out infrastructure including infrastructure sharing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Consultative approach- Policy and Regulatory Decisions </a:t>
            </a:r>
          </a:p>
          <a:p>
            <a:pPr marL="0" inden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42900" y="301625"/>
            <a:ext cx="8440738" cy="1031875"/>
          </a:xfrm>
        </p:spPr>
        <p:txBody>
          <a:bodyPr>
            <a:normAutofit/>
          </a:bodyPr>
          <a:lstStyle/>
          <a:p>
            <a:r>
              <a:rPr lang="en-US" sz="3600" dirty="0">
                <a:cs typeface="Andes ExtraLight" pitchFamily="50" charset="0"/>
              </a:rPr>
              <a:t>What Next ? Do we really Know?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0"/>
          </p:nvPr>
        </p:nvSpPr>
        <p:spPr>
          <a:xfrm>
            <a:off x="342900" y="1460500"/>
            <a:ext cx="8440738" cy="4600575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Future is nearer than what we think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Infrastructure competition may not be sustainable.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Future may have type of services using digital connectivity platform which you and me may not imagine today.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COVID, Conflict , and Climate have shown this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/>
            <a:fld id="{7BA337B8-0E78-4066-BA91-CD1B9336C165}" type="slidenum">
              <a:rPr lang="en-US" sz="1100" b="0">
                <a:solidFill>
                  <a:srgbClr val="595959"/>
                </a:solidFill>
                <a:latin typeface="Arial" pitchFamily="34" charset="0"/>
              </a:rPr>
              <a:pPr eaLnBrk="1" hangingPunct="1"/>
              <a:t>2</a:t>
            </a:fld>
            <a:endParaRPr lang="en-US" sz="1100" b="0">
              <a:solidFill>
                <a:srgbClr val="595959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6F17C-5CFB-4477-AB13-FDBA88903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Digital is bending the arc of development and offering ways to shape the development paradigm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7A639-26E4-44CB-99A4-7184694A74D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Global interconnected bandwidth is growing at 40 percent CAGR and is likely to reach around 100s TBPS  within a short time period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digital economy is the single most important driver of innovation , competitiveness and growth. Again, 3Cs have proven 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AI data centers are adding further challenges in energy transition.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0EA6BB-D532-4F01-9BE8-4B01D71CB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72A64F-C7D3-4C28-92DD-3C6F30179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89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46697-2BD7-C7CD-26F3-0E3AA019B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			US Spectrum Auction </a:t>
            </a:r>
          </a:p>
        </p:txBody>
      </p:sp>
      <p:pic>
        <p:nvPicPr>
          <p:cNvPr id="7" name="Content Placeholder 6" descr="A screen shot of a graph&#10;&#10;Description automatically generated with low confidence">
            <a:extLst>
              <a:ext uri="{FF2B5EF4-FFF2-40B4-BE49-F238E27FC236}">
                <a16:creationId xmlns:a16="http://schemas.microsoft.com/office/drawing/2014/main" id="{6969B4F8-E145-AE3A-2647-C0A664871BB2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084" y="1460500"/>
            <a:ext cx="6434370" cy="4600575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041BAE-1A09-CA40-2F69-320DCD06A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B43BD5-2683-6B61-4B2E-75AB3619F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5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986B8-D179-E63B-F485-9DD0761F2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</a:t>
            </a:r>
            <a:r>
              <a:rPr lang="en-US" sz="3200" dirty="0"/>
              <a:t>What is new in Spectrum Management</a:t>
            </a:r>
            <a:r>
              <a:rPr lang="en-US" sz="28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CF743-BEE1-8687-06BD-AB2E9CD4C10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Spectrum Availability- From Sub-2GHZ to MM Wave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More than 80 percent of telecommunication is within the buildings. Spectrum management for indoor and outdoor communication has different network attributes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Software Defined Radio ( SDR), Cognitive Radio , Open RAN, Telco Cloud, Disaggregation and virtualization of Networks</a:t>
            </a:r>
          </a:p>
          <a:p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19B840-EFE0-6FB6-0EBA-4A474015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27912-F3AB-1BE3-100F-713CDDF32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01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8E8B-2FF4-46DD-960C-0630C8DBAEA5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1" y="165100"/>
            <a:ext cx="5074024" cy="1353307"/>
          </a:xfrm>
        </p:spPr>
        <p:txBody>
          <a:bodyPr>
            <a:normAutofit fontScale="90000"/>
          </a:bodyPr>
          <a:lstStyle/>
          <a:p>
            <a:br>
              <a:rPr lang="en-US" sz="3100" b="1" dirty="0"/>
            </a:br>
            <a:r>
              <a:rPr lang="en-US" sz="2700" b="1" dirty="0"/>
              <a:t>Shannon’s Theorem -What does it tell</a:t>
            </a:r>
            <a:r>
              <a:rPr lang="en-US" sz="3100" b="1" dirty="0"/>
              <a:t>?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Bandwidth(BW) increase is the only solution to enhance the channel capacity(C) beyond a limit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124" name="Picture 4" descr="Shann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474752"/>
            <a:ext cx="5410200" cy="33085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Spectrum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3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5100" dirty="0"/>
              <a:t>Future wireless technologies will be driven by massive bandwidth , low latency as well, but high bandwidth is a big differentiator.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100" dirty="0"/>
              <a:t>More than ten years ago, 4G services were launched with 10X10 MHz spectrum in different sub 3 GHz bands but today we are talking about 400 MHz to a Gig bandwidth. With more than ten-fold increase in spectral efficiency the uplink and downlink data speeds will be in multiple Gigs.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100" dirty="0"/>
              <a:t>Even the current technology launch will easily achieve 1 GBPS peak speed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100" dirty="0"/>
              <a:t>Use of MM wave ( 6-100 GHZ frequency range) will have its own challenges to the industry and regulators like small cell configurations in dense urban areas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100" dirty="0"/>
              <a:t>Government has a monopoly in supplying spectrum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04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F5972-E657-D263-88DB-34DA6D95F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   Spectrum Policy for Resilient  	Networks in Emergency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B3412-7FA2-2D23-DB8B-74A2C960D59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Telecom usage shifted from offices to residential areas during COVID-19. How to manage congestion with spectrum management flexibility. </a:t>
            </a:r>
            <a:r>
              <a:rPr lang="en-US" sz="2400" dirty="0" err="1"/>
              <a:t>SoN</a:t>
            </a:r>
            <a:r>
              <a:rPr lang="en-US" sz="2400" dirty="0"/>
              <a:t> Technology can help 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In case of natural disaster, traffic increases at the affected site. Temporary increase in capacity is necessary to avoid congestion.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Mobile Base station ( Towers) in case of emergency  also need flexibility in spectrum management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B2E9D4-6983-72AD-2AFB-C881DD190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FDD3D6-0A32-7E16-A0A4-2C8815B5E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9B432-AE81-4A26-98EE-5C4E4F4D88F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81038"/>
      </p:ext>
    </p:extLst>
  </p:cSld>
  <p:clrMapOvr>
    <a:masterClrMapping/>
  </p:clrMapOvr>
</p:sld>
</file>

<file path=ppt/theme/theme1.xml><?xml version="1.0" encoding="utf-8"?>
<a:theme xmlns:a="http://schemas.openxmlformats.org/drawingml/2006/main" name="2014 WB Treasury Slide Deck">
  <a:themeElements>
    <a:clrScheme name="World Bank Approved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pdated TRE PPT with new Logo.pptx" id="{7E6A5106-0875-4EAA-ADED-F398810DD862}" vid="{9EDFCD4C-1D6E-4FD8-AE63-6EA1D25EA099}"/>
    </a:ext>
  </a:extLst>
</a:theme>
</file>

<file path=ppt/theme/theme2.xml><?xml version="1.0" encoding="utf-8"?>
<a:theme xmlns:a="http://schemas.openxmlformats.org/drawingml/2006/main" name="Full Page Interior">
  <a:themeElements>
    <a:clrScheme name="World Bank Approved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pdated TRE PPT with new Logo.pptx" id="{7E6A5106-0875-4EAA-ADED-F398810DD862}" vid="{D42F63A1-DC98-4810-B1DF-62CA8C2D6CF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Metadata/LabelInfo.xml><?xml version="1.0" encoding="utf-8"?>
<clbl:labelList xmlns:clbl="http://schemas.microsoft.com/office/2020/mipLabelMetadata">
  <clbl:label id="{568178ef-2b90-40ee-86de-4595a529cba9}" enabled="1" method="Standard" siteId="{d6cff1bd-67dd-4ce8-945d-d07dc775672f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22361</TotalTime>
  <Words>589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Andes ExtraLight</vt:lpstr>
      <vt:lpstr>Arial</vt:lpstr>
      <vt:lpstr>Arial Bold</vt:lpstr>
      <vt:lpstr>Calibri</vt:lpstr>
      <vt:lpstr>KoPub돋움체 Bold</vt:lpstr>
      <vt:lpstr>Trebuchet MS</vt:lpstr>
      <vt:lpstr>Wingdings</vt:lpstr>
      <vt:lpstr>2014 WB Treasury Slide Deck</vt:lpstr>
      <vt:lpstr>Full Page Interior</vt:lpstr>
      <vt:lpstr>Next Generation Spectrum Management</vt:lpstr>
      <vt:lpstr>Future Areas of Focus</vt:lpstr>
      <vt:lpstr>What Next ? Do we really Know?</vt:lpstr>
      <vt:lpstr>Digital is bending the arc of development and offering ways to shape the development paradigm</vt:lpstr>
      <vt:lpstr>    US Spectrum Auction </vt:lpstr>
      <vt:lpstr>      What is new in Spectrum Management?</vt:lpstr>
      <vt:lpstr> Shannon’s Theorem -What does it tell? </vt:lpstr>
      <vt:lpstr>Spectrum Management </vt:lpstr>
      <vt:lpstr>   Spectrum Policy for Resilient   Networks in Emergency</vt:lpstr>
      <vt:lpstr>         Spectrum : Land or Sea</vt:lpstr>
      <vt:lpstr>    Spectrum Management and Digital Divide</vt:lpstr>
      <vt:lpstr>Consultation Process</vt:lpstr>
      <vt:lpstr>PowerPoint Presentation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Regulatory Challenges and Opportunities in Myanmar</dc:title>
  <dc:creator>Rajendra Singh</dc:creator>
  <cp:lastModifiedBy>Rosenberg, Eric</cp:lastModifiedBy>
  <cp:revision>58</cp:revision>
  <dcterms:created xsi:type="dcterms:W3CDTF">2018-09-15T06:37:40Z</dcterms:created>
  <dcterms:modified xsi:type="dcterms:W3CDTF">2024-09-11T14:43:22Z</dcterms:modified>
</cp:coreProperties>
</file>