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88" r:id="rId5"/>
    <p:sldMasterId id="2147483693" r:id="rId6"/>
    <p:sldMasterId id="2147483697" r:id="rId7"/>
    <p:sldMasterId id="2147483705" r:id="rId8"/>
    <p:sldMasterId id="2147483710" r:id="rId9"/>
    <p:sldMasterId id="2147483714" r:id="rId10"/>
  </p:sldMasterIdLst>
  <p:notesMasterIdLst>
    <p:notesMasterId r:id="rId21"/>
  </p:notesMasterIdLst>
  <p:sldIdLst>
    <p:sldId id="1220" r:id="rId11"/>
    <p:sldId id="1458" r:id="rId12"/>
    <p:sldId id="1452" r:id="rId13"/>
    <p:sldId id="1453" r:id="rId14"/>
    <p:sldId id="1457" r:id="rId15"/>
    <p:sldId id="1455" r:id="rId16"/>
    <p:sldId id="1454" r:id="rId17"/>
    <p:sldId id="1459" r:id="rId18"/>
    <p:sldId id="1435" r:id="rId19"/>
    <p:sldId id="143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773E1CB-5C73-46D3-B8A8-2DB94B6C88C8}">
          <p14:sldIdLst>
            <p14:sldId id="1220"/>
            <p14:sldId id="1458"/>
            <p14:sldId id="1452"/>
            <p14:sldId id="1453"/>
            <p14:sldId id="1457"/>
            <p14:sldId id="1455"/>
            <p14:sldId id="1454"/>
            <p14:sldId id="1459"/>
            <p14:sldId id="1435"/>
            <p14:sldId id="143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bot, Jason" initials="CJ" lastIdx="4" clrIdx="0">
    <p:extLst>
      <p:ext uri="{19B8F6BF-5375-455C-9EA6-DF929625EA0E}">
        <p15:presenceInfo xmlns:p15="http://schemas.microsoft.com/office/powerpoint/2012/main" userId="Chabot, Jason" providerId="None"/>
      </p:ext>
    </p:extLst>
  </p:cmAuthor>
  <p:cmAuthor id="2" name="Carolyn A Kahn" initials="CAK" lastIdx="19" clrIdx="1">
    <p:extLst>
      <p:ext uri="{19B8F6BF-5375-455C-9EA6-DF929625EA0E}">
        <p15:presenceInfo xmlns:p15="http://schemas.microsoft.com/office/powerpoint/2012/main" userId="S::CKAHN@MITRE.ORG::c880566e-e90f-4b86-b282-ad5463ad8155" providerId="AD"/>
      </p:ext>
    </p:extLst>
  </p:cmAuthor>
  <p:cmAuthor id="3" name="CLESTER, MARK (CTR)" initials="CM(" lastIdx="1" clrIdx="2">
    <p:extLst>
      <p:ext uri="{19B8F6BF-5375-455C-9EA6-DF929625EA0E}">
        <p15:presenceInfo xmlns:p15="http://schemas.microsoft.com/office/powerpoint/2012/main" userId="CLESTER, MARK (CTR)" providerId="None"/>
      </p:ext>
    </p:extLst>
  </p:cmAuthor>
  <p:cmAuthor id="4" name="Chabot, Jason" initials="CJ [2]" lastIdx="6" clrIdx="3">
    <p:extLst>
      <p:ext uri="{19B8F6BF-5375-455C-9EA6-DF929625EA0E}">
        <p15:presenceInfo xmlns:p15="http://schemas.microsoft.com/office/powerpoint/2012/main" userId="S::Jason.Chabot@hq.dhs.gov::05f82f44-7da2-4a1c-8b9c-ebee997e78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a:srgbClr val="33CCFF"/>
    <a:srgbClr val="99CCFF"/>
    <a:srgbClr val="FFFFCC"/>
    <a:srgbClr val="FFCC99"/>
    <a:srgbClr val="FFCCCC"/>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822" autoAdjust="0"/>
  </p:normalViewPr>
  <p:slideViewPr>
    <p:cSldViewPr snapToGrid="0">
      <p:cViewPr varScale="1">
        <p:scale>
          <a:sx n="122" d="100"/>
          <a:sy n="122" d="100"/>
        </p:scale>
        <p:origin x="96" y="258"/>
      </p:cViewPr>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8A5899-AAB8-41D7-8528-D18926526AEE}" type="datetimeFigureOut">
              <a:rPr lang="en-US" smtClean="0"/>
              <a:t>9/10/2024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8F947-7A48-4292-87DA-B1D61350075B}" type="slidenum">
              <a:rPr lang="en-US" smtClean="0"/>
              <a:t>‹#›</a:t>
            </a:fld>
            <a:endParaRPr lang="en-US" dirty="0"/>
          </a:p>
        </p:txBody>
      </p:sp>
    </p:spTree>
    <p:extLst>
      <p:ext uri="{BB962C8B-B14F-4D97-AF65-F5344CB8AC3E}">
        <p14:creationId xmlns:p14="http://schemas.microsoft.com/office/powerpoint/2010/main" val="58721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dfce81f19_0_45:notes"/>
          <p:cNvSpPr>
            <a:spLocks noGrp="1" noRot="1" noChangeAspect="1"/>
          </p:cNvSpPr>
          <p:nvPr>
            <p:ph type="sldImg" idx="2"/>
          </p:nvPr>
        </p:nvSpPr>
        <p:spPr>
          <a:xfrm>
            <a:off x="439738" y="709613"/>
            <a:ext cx="6311900" cy="3549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dfce81f19_0_45:notes"/>
          <p:cNvSpPr txBox="1">
            <a:spLocks noGrp="1"/>
          </p:cNvSpPr>
          <p:nvPr>
            <p:ph type="body" idx="1"/>
          </p:nvPr>
        </p:nvSpPr>
        <p:spPr>
          <a:xfrm>
            <a:off x="719225" y="4495529"/>
            <a:ext cx="5753796" cy="4258921"/>
          </a:xfrm>
          <a:prstGeom prst="rect">
            <a:avLst/>
          </a:prstGeom>
        </p:spPr>
        <p:txBody>
          <a:bodyPr spcFirstLastPara="1" wrap="square" lIns="95150" tIns="95150" rIns="95150" bIns="95150" anchor="t" anchorCtr="0">
            <a:noAutofit/>
          </a:bodyPr>
          <a:lstStyle/>
          <a:p>
            <a:endParaRPr/>
          </a:p>
        </p:txBody>
      </p:sp>
    </p:spTree>
    <p:extLst>
      <p:ext uri="{BB962C8B-B14F-4D97-AF65-F5344CB8AC3E}">
        <p14:creationId xmlns:p14="http://schemas.microsoft.com/office/powerpoint/2010/main" val="3541350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D29D2398-D3FF-4CB0-8C1D-FFCF3FDCABEC}" type="slidenum">
              <a:rPr lang="en-US" smtClean="0"/>
              <a:pPr>
                <a:defRPr/>
              </a:pPr>
              <a:t>10</a:t>
            </a:fld>
            <a:endParaRPr lang="en-US" dirty="0"/>
          </a:p>
        </p:txBody>
      </p:sp>
    </p:spTree>
    <p:extLst>
      <p:ext uri="{BB962C8B-B14F-4D97-AF65-F5344CB8AC3E}">
        <p14:creationId xmlns:p14="http://schemas.microsoft.com/office/powerpoint/2010/main" val="3307808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8F947-7A48-4292-87DA-B1D61350075B}" type="slidenum">
              <a:rPr lang="en-US" smtClean="0"/>
              <a:t>2</a:t>
            </a:fld>
            <a:endParaRPr lang="en-US" dirty="0"/>
          </a:p>
        </p:txBody>
      </p:sp>
    </p:spTree>
    <p:extLst>
      <p:ext uri="{BB962C8B-B14F-4D97-AF65-F5344CB8AC3E}">
        <p14:creationId xmlns:p14="http://schemas.microsoft.com/office/powerpoint/2010/main" val="65456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8F947-7A48-4292-87DA-B1D61350075B}" type="slidenum">
              <a:rPr lang="en-US" smtClean="0"/>
              <a:t>3</a:t>
            </a:fld>
            <a:endParaRPr lang="en-US" dirty="0"/>
          </a:p>
        </p:txBody>
      </p:sp>
    </p:spTree>
    <p:extLst>
      <p:ext uri="{BB962C8B-B14F-4D97-AF65-F5344CB8AC3E}">
        <p14:creationId xmlns:p14="http://schemas.microsoft.com/office/powerpoint/2010/main" val="3457405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8F947-7A48-4292-87DA-B1D61350075B}" type="slidenum">
              <a:rPr lang="en-US" smtClean="0"/>
              <a:t>4</a:t>
            </a:fld>
            <a:endParaRPr lang="en-US" dirty="0"/>
          </a:p>
        </p:txBody>
      </p:sp>
    </p:spTree>
    <p:extLst>
      <p:ext uri="{BB962C8B-B14F-4D97-AF65-F5344CB8AC3E}">
        <p14:creationId xmlns:p14="http://schemas.microsoft.com/office/powerpoint/2010/main" val="1626400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8F947-7A48-4292-87DA-B1D61350075B}" type="slidenum">
              <a:rPr lang="en-US" smtClean="0"/>
              <a:t>5</a:t>
            </a:fld>
            <a:endParaRPr lang="en-US" dirty="0"/>
          </a:p>
        </p:txBody>
      </p:sp>
    </p:spTree>
    <p:extLst>
      <p:ext uri="{BB962C8B-B14F-4D97-AF65-F5344CB8AC3E}">
        <p14:creationId xmlns:p14="http://schemas.microsoft.com/office/powerpoint/2010/main" val="1164477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8F947-7A48-4292-87DA-B1D61350075B}" type="slidenum">
              <a:rPr lang="en-US" smtClean="0"/>
              <a:t>6</a:t>
            </a:fld>
            <a:endParaRPr lang="en-US" dirty="0"/>
          </a:p>
        </p:txBody>
      </p:sp>
    </p:spTree>
    <p:extLst>
      <p:ext uri="{BB962C8B-B14F-4D97-AF65-F5344CB8AC3E}">
        <p14:creationId xmlns:p14="http://schemas.microsoft.com/office/powerpoint/2010/main" val="965044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8F947-7A48-4292-87DA-B1D61350075B}" type="slidenum">
              <a:rPr lang="en-US" smtClean="0"/>
              <a:t>7</a:t>
            </a:fld>
            <a:endParaRPr lang="en-US" dirty="0"/>
          </a:p>
        </p:txBody>
      </p:sp>
    </p:spTree>
    <p:extLst>
      <p:ext uri="{BB962C8B-B14F-4D97-AF65-F5344CB8AC3E}">
        <p14:creationId xmlns:p14="http://schemas.microsoft.com/office/powerpoint/2010/main" val="150230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8F947-7A48-4292-87DA-B1D61350075B}" type="slidenum">
              <a:rPr lang="en-US" smtClean="0"/>
              <a:t>8</a:t>
            </a:fld>
            <a:endParaRPr lang="en-US" dirty="0"/>
          </a:p>
        </p:txBody>
      </p:sp>
    </p:spTree>
    <p:extLst>
      <p:ext uri="{BB962C8B-B14F-4D97-AF65-F5344CB8AC3E}">
        <p14:creationId xmlns:p14="http://schemas.microsoft.com/office/powerpoint/2010/main" val="3986159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D29D2398-D3FF-4CB0-8C1D-FFCF3FDCABEC}" type="slidenum">
              <a:rPr lang="en-US" smtClean="0"/>
              <a:pPr>
                <a:defRPr/>
              </a:pPr>
              <a:t>9</a:t>
            </a:fld>
            <a:endParaRPr lang="en-US" dirty="0"/>
          </a:p>
        </p:txBody>
      </p:sp>
    </p:spTree>
    <p:extLst>
      <p:ext uri="{BB962C8B-B14F-4D97-AF65-F5344CB8AC3E}">
        <p14:creationId xmlns:p14="http://schemas.microsoft.com/office/powerpoint/2010/main" val="978059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umbers">
  <p:cSld name="Numbers">
    <p:spTree>
      <p:nvGrpSpPr>
        <p:cNvPr id="1" name="Shape 48"/>
        <p:cNvGrpSpPr/>
        <p:nvPr/>
      </p:nvGrpSpPr>
      <p:grpSpPr>
        <a:xfrm>
          <a:off x="0" y="0"/>
          <a:ext cx="0" cy="0"/>
          <a:chOff x="0" y="0"/>
          <a:chExt cx="0" cy="0"/>
        </a:xfrm>
      </p:grpSpPr>
      <p:sp>
        <p:nvSpPr>
          <p:cNvPr id="49" name="Google Shape;49;p9"/>
          <p:cNvSpPr txBox="1">
            <a:spLocks noGrp="1"/>
          </p:cNvSpPr>
          <p:nvPr>
            <p:ph type="ctrTitle"/>
          </p:nvPr>
        </p:nvSpPr>
        <p:spPr>
          <a:xfrm>
            <a:off x="2619801" y="470467"/>
            <a:ext cx="6952400" cy="126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atin typeface="Franklin Gothic Book" panose="020B0503020102020204" pitchFamily="34" charset="0"/>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
        <p:nvSpPr>
          <p:cNvPr id="50" name="Google Shape;50;p9"/>
          <p:cNvSpPr txBox="1">
            <a:spLocks noGrp="1"/>
          </p:cNvSpPr>
          <p:nvPr>
            <p:ph type="title" idx="2" hasCustomPrompt="1"/>
          </p:nvPr>
        </p:nvSpPr>
        <p:spPr>
          <a:xfrm>
            <a:off x="1448868" y="1966833"/>
            <a:ext cx="2393600" cy="100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4800"/>
              <a:buNone/>
              <a:defRPr sz="8000">
                <a:latin typeface="Franklin Gothic Book" panose="020B0503020102020204" pitchFamily="34" charset="0"/>
              </a:defRPr>
            </a:lvl1pPr>
            <a:lvl2pPr lvl="1" rtl="0">
              <a:spcBef>
                <a:spcPts val="0"/>
              </a:spcBef>
              <a:spcAft>
                <a:spcPts val="0"/>
              </a:spcAft>
              <a:buClr>
                <a:srgbClr val="FFFFFF"/>
              </a:buClr>
              <a:buSzPts val="6000"/>
              <a:buFont typeface="Fira Sans Extra Condensed Medium"/>
              <a:buNone/>
              <a:defRPr sz="80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6000"/>
              <a:buFont typeface="Fira Sans Extra Condensed Medium"/>
              <a:buNone/>
              <a:defRPr sz="80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6000"/>
              <a:buFont typeface="Fira Sans Extra Condensed Medium"/>
              <a:buNone/>
              <a:defRPr sz="80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6000"/>
              <a:buFont typeface="Fira Sans Extra Condensed Medium"/>
              <a:buNone/>
              <a:defRPr sz="80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6000"/>
              <a:buFont typeface="Fira Sans Extra Condensed Medium"/>
              <a:buNone/>
              <a:defRPr sz="80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6000"/>
              <a:buFont typeface="Fira Sans Extra Condensed Medium"/>
              <a:buNone/>
              <a:defRPr sz="80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6000"/>
              <a:buFont typeface="Fira Sans Extra Condensed Medium"/>
              <a:buNone/>
              <a:defRPr sz="80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6000"/>
              <a:buFont typeface="Fira Sans Extra Condensed Medium"/>
              <a:buNone/>
              <a:defRPr sz="80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51" name="Google Shape;51;p9"/>
          <p:cNvSpPr txBox="1">
            <a:spLocks noGrp="1"/>
          </p:cNvSpPr>
          <p:nvPr>
            <p:ph type="subTitle" idx="1"/>
          </p:nvPr>
        </p:nvSpPr>
        <p:spPr>
          <a:xfrm flipH="1">
            <a:off x="4642236" y="2221939"/>
            <a:ext cx="4353200" cy="44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467">
                <a:latin typeface="Franklin Gothic Book" panose="020B0503020102020204" pitchFamily="34" charset="0"/>
              </a:defRPr>
            </a:lvl1pPr>
            <a:lvl2pPr lvl="1" algn="r" rtl="0">
              <a:lnSpc>
                <a:spcPct val="100000"/>
              </a:lnSpc>
              <a:spcBef>
                <a:spcPts val="0"/>
              </a:spcBef>
              <a:spcAft>
                <a:spcPts val="0"/>
              </a:spcAft>
              <a:buSzPts val="1100"/>
              <a:buNone/>
              <a:defRPr sz="1467"/>
            </a:lvl2pPr>
            <a:lvl3pPr lvl="2" algn="r" rtl="0">
              <a:lnSpc>
                <a:spcPct val="100000"/>
              </a:lnSpc>
              <a:spcBef>
                <a:spcPts val="0"/>
              </a:spcBef>
              <a:spcAft>
                <a:spcPts val="0"/>
              </a:spcAft>
              <a:buSzPts val="1100"/>
              <a:buNone/>
              <a:defRPr sz="1467"/>
            </a:lvl3pPr>
            <a:lvl4pPr lvl="3" algn="r" rtl="0">
              <a:lnSpc>
                <a:spcPct val="100000"/>
              </a:lnSpc>
              <a:spcBef>
                <a:spcPts val="0"/>
              </a:spcBef>
              <a:spcAft>
                <a:spcPts val="0"/>
              </a:spcAft>
              <a:buSzPts val="1100"/>
              <a:buNone/>
              <a:defRPr sz="1467"/>
            </a:lvl4pPr>
            <a:lvl5pPr lvl="4" algn="r" rtl="0">
              <a:lnSpc>
                <a:spcPct val="100000"/>
              </a:lnSpc>
              <a:spcBef>
                <a:spcPts val="0"/>
              </a:spcBef>
              <a:spcAft>
                <a:spcPts val="0"/>
              </a:spcAft>
              <a:buSzPts val="1100"/>
              <a:buNone/>
              <a:defRPr sz="1467"/>
            </a:lvl5pPr>
            <a:lvl6pPr lvl="5" algn="r" rtl="0">
              <a:lnSpc>
                <a:spcPct val="100000"/>
              </a:lnSpc>
              <a:spcBef>
                <a:spcPts val="0"/>
              </a:spcBef>
              <a:spcAft>
                <a:spcPts val="0"/>
              </a:spcAft>
              <a:buSzPts val="1100"/>
              <a:buNone/>
              <a:defRPr sz="1467"/>
            </a:lvl6pPr>
            <a:lvl7pPr lvl="6" algn="r" rtl="0">
              <a:lnSpc>
                <a:spcPct val="100000"/>
              </a:lnSpc>
              <a:spcBef>
                <a:spcPts val="0"/>
              </a:spcBef>
              <a:spcAft>
                <a:spcPts val="0"/>
              </a:spcAft>
              <a:buSzPts val="1100"/>
              <a:buNone/>
              <a:defRPr sz="1467"/>
            </a:lvl7pPr>
            <a:lvl8pPr lvl="7" algn="r" rtl="0">
              <a:lnSpc>
                <a:spcPct val="100000"/>
              </a:lnSpc>
              <a:spcBef>
                <a:spcPts val="0"/>
              </a:spcBef>
              <a:spcAft>
                <a:spcPts val="0"/>
              </a:spcAft>
              <a:buSzPts val="1100"/>
              <a:buNone/>
              <a:defRPr sz="1467"/>
            </a:lvl8pPr>
            <a:lvl9pPr lvl="8" algn="r" rtl="0">
              <a:lnSpc>
                <a:spcPct val="100000"/>
              </a:lnSpc>
              <a:spcBef>
                <a:spcPts val="0"/>
              </a:spcBef>
              <a:spcAft>
                <a:spcPts val="0"/>
              </a:spcAft>
              <a:buSzPts val="1100"/>
              <a:buNone/>
              <a:defRPr sz="1467"/>
            </a:lvl9pPr>
          </a:lstStyle>
          <a:p>
            <a:endParaRPr/>
          </a:p>
        </p:txBody>
      </p:sp>
      <p:sp>
        <p:nvSpPr>
          <p:cNvPr id="52" name="Google Shape;52;p9"/>
          <p:cNvSpPr txBox="1">
            <a:spLocks noGrp="1"/>
          </p:cNvSpPr>
          <p:nvPr>
            <p:ph type="title" idx="3" hasCustomPrompt="1"/>
          </p:nvPr>
        </p:nvSpPr>
        <p:spPr>
          <a:xfrm>
            <a:off x="3064601" y="3300467"/>
            <a:ext cx="2351600" cy="100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4800"/>
              <a:buNone/>
              <a:defRPr sz="8000">
                <a:latin typeface="Franklin Gothic Book" panose="020B0503020102020204" pitchFamily="34" charset="0"/>
              </a:defRPr>
            </a:lvl1pPr>
            <a:lvl2pPr lvl="1" rtl="0">
              <a:spcBef>
                <a:spcPts val="0"/>
              </a:spcBef>
              <a:spcAft>
                <a:spcPts val="0"/>
              </a:spcAft>
              <a:buClr>
                <a:srgbClr val="FFFFFF"/>
              </a:buClr>
              <a:buSzPts val="6000"/>
              <a:buFont typeface="Fira Sans Extra Condensed Medium"/>
              <a:buNone/>
              <a:defRPr sz="80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6000"/>
              <a:buFont typeface="Fira Sans Extra Condensed Medium"/>
              <a:buNone/>
              <a:defRPr sz="80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6000"/>
              <a:buFont typeface="Fira Sans Extra Condensed Medium"/>
              <a:buNone/>
              <a:defRPr sz="80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6000"/>
              <a:buFont typeface="Fira Sans Extra Condensed Medium"/>
              <a:buNone/>
              <a:defRPr sz="80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6000"/>
              <a:buFont typeface="Fira Sans Extra Condensed Medium"/>
              <a:buNone/>
              <a:defRPr sz="80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6000"/>
              <a:buFont typeface="Fira Sans Extra Condensed Medium"/>
              <a:buNone/>
              <a:defRPr sz="80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6000"/>
              <a:buFont typeface="Fira Sans Extra Condensed Medium"/>
              <a:buNone/>
              <a:defRPr sz="80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6000"/>
              <a:buFont typeface="Fira Sans Extra Condensed Medium"/>
              <a:buNone/>
              <a:defRPr sz="80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53" name="Google Shape;53;p9"/>
          <p:cNvSpPr txBox="1">
            <a:spLocks noGrp="1"/>
          </p:cNvSpPr>
          <p:nvPr>
            <p:ph type="subTitle" idx="4"/>
          </p:nvPr>
        </p:nvSpPr>
        <p:spPr>
          <a:xfrm flipH="1">
            <a:off x="6090735" y="3584567"/>
            <a:ext cx="4353200" cy="44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467">
                <a:latin typeface="Franklin Gothic Book" panose="020B0503020102020204" pitchFamily="34" charset="0"/>
              </a:defRPr>
            </a:lvl1pPr>
            <a:lvl2pPr lvl="1" algn="r" rtl="0">
              <a:lnSpc>
                <a:spcPct val="100000"/>
              </a:lnSpc>
              <a:spcBef>
                <a:spcPts val="0"/>
              </a:spcBef>
              <a:spcAft>
                <a:spcPts val="0"/>
              </a:spcAft>
              <a:buSzPts val="1100"/>
              <a:buNone/>
              <a:defRPr sz="1467"/>
            </a:lvl2pPr>
            <a:lvl3pPr lvl="2" algn="r" rtl="0">
              <a:lnSpc>
                <a:spcPct val="100000"/>
              </a:lnSpc>
              <a:spcBef>
                <a:spcPts val="0"/>
              </a:spcBef>
              <a:spcAft>
                <a:spcPts val="0"/>
              </a:spcAft>
              <a:buSzPts val="1100"/>
              <a:buNone/>
              <a:defRPr sz="1467"/>
            </a:lvl3pPr>
            <a:lvl4pPr lvl="3" algn="r" rtl="0">
              <a:lnSpc>
                <a:spcPct val="100000"/>
              </a:lnSpc>
              <a:spcBef>
                <a:spcPts val="0"/>
              </a:spcBef>
              <a:spcAft>
                <a:spcPts val="0"/>
              </a:spcAft>
              <a:buSzPts val="1100"/>
              <a:buNone/>
              <a:defRPr sz="1467"/>
            </a:lvl4pPr>
            <a:lvl5pPr lvl="4" algn="r" rtl="0">
              <a:lnSpc>
                <a:spcPct val="100000"/>
              </a:lnSpc>
              <a:spcBef>
                <a:spcPts val="0"/>
              </a:spcBef>
              <a:spcAft>
                <a:spcPts val="0"/>
              </a:spcAft>
              <a:buSzPts val="1100"/>
              <a:buNone/>
              <a:defRPr sz="1467"/>
            </a:lvl5pPr>
            <a:lvl6pPr lvl="5" algn="r" rtl="0">
              <a:lnSpc>
                <a:spcPct val="100000"/>
              </a:lnSpc>
              <a:spcBef>
                <a:spcPts val="0"/>
              </a:spcBef>
              <a:spcAft>
                <a:spcPts val="0"/>
              </a:spcAft>
              <a:buSzPts val="1100"/>
              <a:buNone/>
              <a:defRPr sz="1467"/>
            </a:lvl6pPr>
            <a:lvl7pPr lvl="6" algn="r" rtl="0">
              <a:lnSpc>
                <a:spcPct val="100000"/>
              </a:lnSpc>
              <a:spcBef>
                <a:spcPts val="0"/>
              </a:spcBef>
              <a:spcAft>
                <a:spcPts val="0"/>
              </a:spcAft>
              <a:buSzPts val="1100"/>
              <a:buNone/>
              <a:defRPr sz="1467"/>
            </a:lvl7pPr>
            <a:lvl8pPr lvl="7" algn="r" rtl="0">
              <a:lnSpc>
                <a:spcPct val="100000"/>
              </a:lnSpc>
              <a:spcBef>
                <a:spcPts val="0"/>
              </a:spcBef>
              <a:spcAft>
                <a:spcPts val="0"/>
              </a:spcAft>
              <a:buSzPts val="1100"/>
              <a:buNone/>
              <a:defRPr sz="1467"/>
            </a:lvl8pPr>
            <a:lvl9pPr lvl="8" algn="r" rtl="0">
              <a:lnSpc>
                <a:spcPct val="100000"/>
              </a:lnSpc>
              <a:spcBef>
                <a:spcPts val="0"/>
              </a:spcBef>
              <a:spcAft>
                <a:spcPts val="0"/>
              </a:spcAft>
              <a:buSzPts val="1100"/>
              <a:buNone/>
              <a:defRPr sz="1467"/>
            </a:lvl9pPr>
          </a:lstStyle>
          <a:p>
            <a:endParaRPr/>
          </a:p>
        </p:txBody>
      </p:sp>
      <p:sp>
        <p:nvSpPr>
          <p:cNvPr id="54" name="Google Shape;54;p9"/>
          <p:cNvSpPr txBox="1">
            <a:spLocks noGrp="1"/>
          </p:cNvSpPr>
          <p:nvPr>
            <p:ph type="title" idx="5" hasCustomPrompt="1"/>
          </p:nvPr>
        </p:nvSpPr>
        <p:spPr>
          <a:xfrm>
            <a:off x="4470901" y="4684833"/>
            <a:ext cx="2393600" cy="100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4800"/>
              <a:buNone/>
              <a:defRPr sz="8000">
                <a:latin typeface="Franklin Gothic Book" panose="020B0503020102020204" pitchFamily="34" charset="0"/>
              </a:defRPr>
            </a:lvl1pPr>
            <a:lvl2pPr lvl="1" rtl="0">
              <a:spcBef>
                <a:spcPts val="0"/>
              </a:spcBef>
              <a:spcAft>
                <a:spcPts val="0"/>
              </a:spcAft>
              <a:buClr>
                <a:srgbClr val="FFFFFF"/>
              </a:buClr>
              <a:buSzPts val="6000"/>
              <a:buFont typeface="Fira Sans Extra Condensed Medium"/>
              <a:buNone/>
              <a:defRPr sz="80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6000"/>
              <a:buFont typeface="Fira Sans Extra Condensed Medium"/>
              <a:buNone/>
              <a:defRPr sz="80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6000"/>
              <a:buFont typeface="Fira Sans Extra Condensed Medium"/>
              <a:buNone/>
              <a:defRPr sz="80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6000"/>
              <a:buFont typeface="Fira Sans Extra Condensed Medium"/>
              <a:buNone/>
              <a:defRPr sz="80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6000"/>
              <a:buFont typeface="Fira Sans Extra Condensed Medium"/>
              <a:buNone/>
              <a:defRPr sz="80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6000"/>
              <a:buFont typeface="Fira Sans Extra Condensed Medium"/>
              <a:buNone/>
              <a:defRPr sz="80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6000"/>
              <a:buFont typeface="Fira Sans Extra Condensed Medium"/>
              <a:buNone/>
              <a:defRPr sz="80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6000"/>
              <a:buFont typeface="Fira Sans Extra Condensed Medium"/>
              <a:buNone/>
              <a:defRPr sz="80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55" name="Google Shape;55;p9"/>
          <p:cNvSpPr txBox="1">
            <a:spLocks noGrp="1"/>
          </p:cNvSpPr>
          <p:nvPr>
            <p:ph type="subTitle" idx="6"/>
          </p:nvPr>
        </p:nvSpPr>
        <p:spPr>
          <a:xfrm flipH="1">
            <a:off x="7561987" y="4946588"/>
            <a:ext cx="4353200" cy="44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467">
                <a:latin typeface="Franklin Gothic Book" panose="020B0503020102020204" pitchFamily="34" charset="0"/>
              </a:defRPr>
            </a:lvl1pPr>
            <a:lvl2pPr lvl="1" algn="r" rtl="0">
              <a:lnSpc>
                <a:spcPct val="100000"/>
              </a:lnSpc>
              <a:spcBef>
                <a:spcPts val="0"/>
              </a:spcBef>
              <a:spcAft>
                <a:spcPts val="0"/>
              </a:spcAft>
              <a:buSzPts val="1100"/>
              <a:buNone/>
              <a:defRPr sz="1467"/>
            </a:lvl2pPr>
            <a:lvl3pPr lvl="2" algn="r" rtl="0">
              <a:lnSpc>
                <a:spcPct val="100000"/>
              </a:lnSpc>
              <a:spcBef>
                <a:spcPts val="0"/>
              </a:spcBef>
              <a:spcAft>
                <a:spcPts val="0"/>
              </a:spcAft>
              <a:buSzPts val="1100"/>
              <a:buNone/>
              <a:defRPr sz="1467"/>
            </a:lvl3pPr>
            <a:lvl4pPr lvl="3" algn="r" rtl="0">
              <a:lnSpc>
                <a:spcPct val="100000"/>
              </a:lnSpc>
              <a:spcBef>
                <a:spcPts val="0"/>
              </a:spcBef>
              <a:spcAft>
                <a:spcPts val="0"/>
              </a:spcAft>
              <a:buSzPts val="1100"/>
              <a:buNone/>
              <a:defRPr sz="1467"/>
            </a:lvl4pPr>
            <a:lvl5pPr lvl="4" algn="r" rtl="0">
              <a:lnSpc>
                <a:spcPct val="100000"/>
              </a:lnSpc>
              <a:spcBef>
                <a:spcPts val="0"/>
              </a:spcBef>
              <a:spcAft>
                <a:spcPts val="0"/>
              </a:spcAft>
              <a:buSzPts val="1100"/>
              <a:buNone/>
              <a:defRPr sz="1467"/>
            </a:lvl5pPr>
            <a:lvl6pPr lvl="5" algn="r" rtl="0">
              <a:lnSpc>
                <a:spcPct val="100000"/>
              </a:lnSpc>
              <a:spcBef>
                <a:spcPts val="0"/>
              </a:spcBef>
              <a:spcAft>
                <a:spcPts val="0"/>
              </a:spcAft>
              <a:buSzPts val="1100"/>
              <a:buNone/>
              <a:defRPr sz="1467"/>
            </a:lvl6pPr>
            <a:lvl7pPr lvl="6" algn="r" rtl="0">
              <a:lnSpc>
                <a:spcPct val="100000"/>
              </a:lnSpc>
              <a:spcBef>
                <a:spcPts val="0"/>
              </a:spcBef>
              <a:spcAft>
                <a:spcPts val="0"/>
              </a:spcAft>
              <a:buSzPts val="1100"/>
              <a:buNone/>
              <a:defRPr sz="1467"/>
            </a:lvl7pPr>
            <a:lvl8pPr lvl="7" algn="r" rtl="0">
              <a:lnSpc>
                <a:spcPct val="100000"/>
              </a:lnSpc>
              <a:spcBef>
                <a:spcPts val="0"/>
              </a:spcBef>
              <a:spcAft>
                <a:spcPts val="0"/>
              </a:spcAft>
              <a:buSzPts val="1100"/>
              <a:buNone/>
              <a:defRPr sz="1467"/>
            </a:lvl8pPr>
            <a:lvl9pPr lvl="8" algn="r" rtl="0">
              <a:lnSpc>
                <a:spcPct val="100000"/>
              </a:lnSpc>
              <a:spcBef>
                <a:spcPts val="0"/>
              </a:spcBef>
              <a:spcAft>
                <a:spcPts val="0"/>
              </a:spcAft>
              <a:buSzPts val="1100"/>
              <a:buNone/>
              <a:defRPr sz="1467"/>
            </a:lvl9pPr>
          </a:lstStyle>
          <a:p>
            <a:endParaRPr/>
          </a:p>
        </p:txBody>
      </p:sp>
    </p:spTree>
    <p:extLst>
      <p:ext uri="{BB962C8B-B14F-4D97-AF65-F5344CB8AC3E}">
        <p14:creationId xmlns:p14="http://schemas.microsoft.com/office/powerpoint/2010/main" val="2871301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3C343-E326-447A-A200-067CBDFB75DA}"/>
              </a:ext>
            </a:extLst>
          </p:cNvPr>
          <p:cNvSpPr>
            <a:spLocks noGrp="1"/>
          </p:cNvSpPr>
          <p:nvPr>
            <p:ph type="title"/>
          </p:nvPr>
        </p:nvSpPr>
        <p:spPr>
          <a:xfrm>
            <a:off x="1574800" y="609600"/>
            <a:ext cx="10287000" cy="1143000"/>
          </a:xfrm>
        </p:spPr>
        <p:txBody>
          <a:bodyPr/>
          <a:lstStyle/>
          <a:p>
            <a:r>
              <a:rPr lang="en-US"/>
              <a:t>Click to edit Master title style</a:t>
            </a:r>
          </a:p>
        </p:txBody>
      </p:sp>
      <p:sp>
        <p:nvSpPr>
          <p:cNvPr id="3" name="Chart Placeholder 2">
            <a:extLst>
              <a:ext uri="{FF2B5EF4-FFF2-40B4-BE49-F238E27FC236}">
                <a16:creationId xmlns:a16="http://schemas.microsoft.com/office/drawing/2014/main" id="{BDFD64C4-BB5F-4869-9551-B80DA3CA5B91}"/>
              </a:ext>
            </a:extLst>
          </p:cNvPr>
          <p:cNvSpPr>
            <a:spLocks noGrp="1"/>
          </p:cNvSpPr>
          <p:nvPr>
            <p:ph type="chart" idx="1"/>
          </p:nvPr>
        </p:nvSpPr>
        <p:spPr>
          <a:xfrm>
            <a:off x="1543051" y="1981200"/>
            <a:ext cx="10388600" cy="4114800"/>
          </a:xfrm>
        </p:spPr>
        <p:txBody>
          <a:bodyPr/>
          <a:lstStyle/>
          <a:p>
            <a:endParaRPr lang="en-US" dirty="0"/>
          </a:p>
        </p:txBody>
      </p:sp>
    </p:spTree>
    <p:extLst>
      <p:ext uri="{BB962C8B-B14F-4D97-AF65-F5344CB8AC3E}">
        <p14:creationId xmlns:p14="http://schemas.microsoft.com/office/powerpoint/2010/main" val="117405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346DC-85E1-4A4F-928C-60BDB41F6497}"/>
              </a:ext>
            </a:extLst>
          </p:cNvPr>
          <p:cNvSpPr>
            <a:spLocks noGrp="1"/>
          </p:cNvSpPr>
          <p:nvPr>
            <p:ph type="title"/>
          </p:nvPr>
        </p:nvSpPr>
        <p:spPr>
          <a:xfrm>
            <a:off x="1574800" y="609600"/>
            <a:ext cx="102870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791918-DE19-45BE-94FE-C30D7B213760}"/>
              </a:ext>
            </a:extLst>
          </p:cNvPr>
          <p:cNvSpPr>
            <a:spLocks noGrp="1"/>
          </p:cNvSpPr>
          <p:nvPr>
            <p:ph type="body" sz="half" idx="1"/>
          </p:nvPr>
        </p:nvSpPr>
        <p:spPr>
          <a:xfrm>
            <a:off x="1543051" y="1981200"/>
            <a:ext cx="5092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a:extLst>
              <a:ext uri="{FF2B5EF4-FFF2-40B4-BE49-F238E27FC236}">
                <a16:creationId xmlns:a16="http://schemas.microsoft.com/office/drawing/2014/main" id="{57FEE6A0-9F53-4E8E-AE4D-037ECBFD57D8}"/>
              </a:ext>
            </a:extLst>
          </p:cNvPr>
          <p:cNvSpPr>
            <a:spLocks noGrp="1"/>
          </p:cNvSpPr>
          <p:nvPr>
            <p:ph type="clipArt" sz="half" idx="2"/>
          </p:nvPr>
        </p:nvSpPr>
        <p:spPr>
          <a:xfrm>
            <a:off x="6838951" y="1981200"/>
            <a:ext cx="5092700" cy="4114800"/>
          </a:xfrm>
        </p:spPr>
        <p:txBody>
          <a:bodyPr/>
          <a:lstStyle/>
          <a:p>
            <a:endParaRPr lang="en-US" dirty="0"/>
          </a:p>
        </p:txBody>
      </p:sp>
    </p:spTree>
    <p:extLst>
      <p:ext uri="{BB962C8B-B14F-4D97-AF65-F5344CB8AC3E}">
        <p14:creationId xmlns:p14="http://schemas.microsoft.com/office/powerpoint/2010/main" val="44952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78F1-1F3E-437B-8ECC-79E37B9E8B03}"/>
              </a:ext>
            </a:extLst>
          </p:cNvPr>
          <p:cNvSpPr>
            <a:spLocks noGrp="1"/>
          </p:cNvSpPr>
          <p:nvPr>
            <p:ph type="title"/>
          </p:nvPr>
        </p:nvSpPr>
        <p:spPr>
          <a:xfrm>
            <a:off x="1574800" y="609600"/>
            <a:ext cx="102870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5921D7-D856-4CE9-B4E1-15D9E25F8447}"/>
              </a:ext>
            </a:extLst>
          </p:cNvPr>
          <p:cNvSpPr>
            <a:spLocks noGrp="1"/>
          </p:cNvSpPr>
          <p:nvPr>
            <p:ph type="body" sz="half" idx="1"/>
          </p:nvPr>
        </p:nvSpPr>
        <p:spPr>
          <a:xfrm>
            <a:off x="1543051" y="1981200"/>
            <a:ext cx="5092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D4EA21-F2F8-4F6A-95D8-D5450BF144ED}"/>
              </a:ext>
            </a:extLst>
          </p:cNvPr>
          <p:cNvSpPr>
            <a:spLocks noGrp="1"/>
          </p:cNvSpPr>
          <p:nvPr>
            <p:ph sz="quarter" idx="2"/>
          </p:nvPr>
        </p:nvSpPr>
        <p:spPr>
          <a:xfrm>
            <a:off x="6838951" y="1981200"/>
            <a:ext cx="5092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58D84D1F-E4F5-4EFE-AA63-717B2CF3F9D5}"/>
              </a:ext>
            </a:extLst>
          </p:cNvPr>
          <p:cNvSpPr>
            <a:spLocks noGrp="1"/>
          </p:cNvSpPr>
          <p:nvPr>
            <p:ph sz="quarter" idx="3"/>
          </p:nvPr>
        </p:nvSpPr>
        <p:spPr>
          <a:xfrm>
            <a:off x="6838951" y="4114800"/>
            <a:ext cx="5092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8931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8E8CB-65D8-4307-978F-CED68315FA25}"/>
              </a:ext>
            </a:extLst>
          </p:cNvPr>
          <p:cNvSpPr>
            <a:spLocks noGrp="1"/>
          </p:cNvSpPr>
          <p:nvPr>
            <p:ph type="title"/>
          </p:nvPr>
        </p:nvSpPr>
        <p:spPr>
          <a:xfrm>
            <a:off x="1574800" y="609600"/>
            <a:ext cx="10287000" cy="1143000"/>
          </a:xfrm>
        </p:spPr>
        <p:txBody>
          <a:bodyPr/>
          <a:lstStyle/>
          <a:p>
            <a:r>
              <a:rPr lang="en-US"/>
              <a:t>Click to edit Master title style</a:t>
            </a:r>
          </a:p>
        </p:txBody>
      </p:sp>
      <p:sp>
        <p:nvSpPr>
          <p:cNvPr id="3" name="Online Image Placeholder 2">
            <a:extLst>
              <a:ext uri="{FF2B5EF4-FFF2-40B4-BE49-F238E27FC236}">
                <a16:creationId xmlns:a16="http://schemas.microsoft.com/office/drawing/2014/main" id="{EA992C5D-D390-49F5-9BEB-BF843D055854}"/>
              </a:ext>
            </a:extLst>
          </p:cNvPr>
          <p:cNvSpPr>
            <a:spLocks noGrp="1"/>
          </p:cNvSpPr>
          <p:nvPr>
            <p:ph type="clipArt" sz="half" idx="1"/>
          </p:nvPr>
        </p:nvSpPr>
        <p:spPr>
          <a:xfrm>
            <a:off x="1543051" y="1981200"/>
            <a:ext cx="5092700" cy="4114800"/>
          </a:xfrm>
        </p:spPr>
        <p:txBody>
          <a:bodyPr/>
          <a:lstStyle/>
          <a:p>
            <a:endParaRPr lang="en-US" dirty="0"/>
          </a:p>
        </p:txBody>
      </p:sp>
      <p:sp>
        <p:nvSpPr>
          <p:cNvPr id="4" name="Text Placeholder 3">
            <a:extLst>
              <a:ext uri="{FF2B5EF4-FFF2-40B4-BE49-F238E27FC236}">
                <a16:creationId xmlns:a16="http://schemas.microsoft.com/office/drawing/2014/main" id="{9574FA33-E695-47C9-83BC-A690F64CB9A5}"/>
              </a:ext>
            </a:extLst>
          </p:cNvPr>
          <p:cNvSpPr>
            <a:spLocks noGrp="1"/>
          </p:cNvSpPr>
          <p:nvPr>
            <p:ph type="body" sz="half" idx="2"/>
          </p:nvPr>
        </p:nvSpPr>
        <p:spPr>
          <a:xfrm>
            <a:off x="6838951" y="1981200"/>
            <a:ext cx="5092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8784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C1C74-7A1A-404A-ACCA-72736434928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98223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pening slide">
  <p:cSld name="Opening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514641" y="1858265"/>
            <a:ext cx="9182400" cy="2376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6400">
                <a:latin typeface="Franklin Gothic Book" panose="020B0503020102020204" pitchFamily="34" charset="0"/>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4894241" y="3911363"/>
            <a:ext cx="5802800" cy="956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None/>
              <a:defRPr>
                <a:latin typeface="Franklin Gothic Book" panose="020B0503020102020204" pitchFamily="34" charset="0"/>
              </a:defRPr>
            </a:lvl1pPr>
            <a:lvl2pPr lvl="1" algn="r" rtl="0">
              <a:lnSpc>
                <a:spcPct val="100000"/>
              </a:lnSpc>
              <a:spcBef>
                <a:spcPts val="0"/>
              </a:spcBef>
              <a:spcAft>
                <a:spcPts val="0"/>
              </a:spcAft>
              <a:buSzPts val="2800"/>
              <a:buNone/>
              <a:defRPr sz="3733"/>
            </a:lvl2pPr>
            <a:lvl3pPr lvl="2" algn="r" rtl="0">
              <a:lnSpc>
                <a:spcPct val="100000"/>
              </a:lnSpc>
              <a:spcBef>
                <a:spcPts val="0"/>
              </a:spcBef>
              <a:spcAft>
                <a:spcPts val="0"/>
              </a:spcAft>
              <a:buSzPts val="2800"/>
              <a:buNone/>
              <a:defRPr sz="3733"/>
            </a:lvl3pPr>
            <a:lvl4pPr lvl="3" algn="r" rtl="0">
              <a:lnSpc>
                <a:spcPct val="100000"/>
              </a:lnSpc>
              <a:spcBef>
                <a:spcPts val="0"/>
              </a:spcBef>
              <a:spcAft>
                <a:spcPts val="0"/>
              </a:spcAft>
              <a:buSzPts val="2800"/>
              <a:buNone/>
              <a:defRPr sz="3733"/>
            </a:lvl4pPr>
            <a:lvl5pPr lvl="4" algn="r" rtl="0">
              <a:lnSpc>
                <a:spcPct val="100000"/>
              </a:lnSpc>
              <a:spcBef>
                <a:spcPts val="0"/>
              </a:spcBef>
              <a:spcAft>
                <a:spcPts val="0"/>
              </a:spcAft>
              <a:buSzPts val="2800"/>
              <a:buNone/>
              <a:defRPr sz="3733"/>
            </a:lvl5pPr>
            <a:lvl6pPr lvl="5" algn="r" rtl="0">
              <a:lnSpc>
                <a:spcPct val="100000"/>
              </a:lnSpc>
              <a:spcBef>
                <a:spcPts val="0"/>
              </a:spcBef>
              <a:spcAft>
                <a:spcPts val="0"/>
              </a:spcAft>
              <a:buSzPts val="2800"/>
              <a:buNone/>
              <a:defRPr sz="3733"/>
            </a:lvl6pPr>
            <a:lvl7pPr lvl="6" algn="r" rtl="0">
              <a:lnSpc>
                <a:spcPct val="100000"/>
              </a:lnSpc>
              <a:spcBef>
                <a:spcPts val="0"/>
              </a:spcBef>
              <a:spcAft>
                <a:spcPts val="0"/>
              </a:spcAft>
              <a:buSzPts val="2800"/>
              <a:buNone/>
              <a:defRPr sz="3733"/>
            </a:lvl7pPr>
            <a:lvl8pPr lvl="7" algn="r" rtl="0">
              <a:lnSpc>
                <a:spcPct val="100000"/>
              </a:lnSpc>
              <a:spcBef>
                <a:spcPts val="0"/>
              </a:spcBef>
              <a:spcAft>
                <a:spcPts val="0"/>
              </a:spcAft>
              <a:buSzPts val="2800"/>
              <a:buNone/>
              <a:defRPr sz="3733"/>
            </a:lvl8pPr>
            <a:lvl9pPr lvl="8" algn="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840249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a:xfrm>
            <a:off x="508000" y="1219201"/>
            <a:ext cx="11176000" cy="4868865"/>
          </a:xfrm>
        </p:spPr>
        <p:txBody>
          <a:bodyPr/>
          <a:lstStyle>
            <a:lvl1pPr>
              <a:buClr>
                <a:schemeClr val="tx2">
                  <a:lumMod val="50000"/>
                </a:schemeClr>
              </a:buClr>
              <a:defRPr sz="2200"/>
            </a:lvl1pPr>
            <a:lvl2pPr marL="458788" indent="-228600">
              <a:buClr>
                <a:schemeClr val="tx2">
                  <a:lumMod val="50000"/>
                </a:schemeClr>
              </a:buClr>
              <a:buFont typeface="Courier New" panose="02070309020205020404" pitchFamily="49" charset="0"/>
              <a:buChar char="o"/>
              <a:defRPr sz="2000"/>
            </a:lvl2pPr>
            <a:lvl3pPr marL="630238" indent="-169863">
              <a:buClr>
                <a:schemeClr val="tx2">
                  <a:lumMod val="50000"/>
                </a:schemeClr>
              </a:buClr>
              <a:buFont typeface="Arial" panose="020B0604020202020204" pitchFamily="34" charset="0"/>
              <a:buChar char="•"/>
              <a:defRPr/>
            </a:lvl3pPr>
            <a:lvl4pPr>
              <a:buClr>
                <a:schemeClr val="tx2">
                  <a:lumMod val="50000"/>
                </a:schemeClr>
              </a:buClr>
              <a:defRPr/>
            </a:lvl4pPr>
            <a:lvl5pPr marL="1320800" indent="-219075">
              <a:buClr>
                <a:schemeClr val="tx2">
                  <a:lumMod val="50000"/>
                </a:schemeClr>
              </a:buClr>
              <a:buFont typeface="Courier New" panose="02070309020205020404" pitchFamily="49" charset="0"/>
              <a:buChar char="o"/>
              <a:defRPr/>
            </a:lvl5pPr>
          </a:lstStyle>
          <a:p>
            <a:pPr lvl="0"/>
            <a:r>
              <a:rPr lang="en-US" dirty="0"/>
              <a:t>First level (Arial 22 pt.)</a:t>
            </a:r>
          </a:p>
          <a:p>
            <a:pPr lvl="1"/>
            <a:r>
              <a:rPr lang="en-US" dirty="0"/>
              <a:t>Second level (Arial 20 pt.)</a:t>
            </a:r>
          </a:p>
          <a:p>
            <a:pPr lvl="2"/>
            <a:r>
              <a:rPr lang="en-US" dirty="0"/>
              <a:t>Third level (Arial 18 pt.)</a:t>
            </a:r>
          </a:p>
          <a:p>
            <a:pPr lvl="3"/>
            <a:r>
              <a:rPr lang="en-US" dirty="0"/>
              <a:t>Fourth level (Arial 18 pt.)</a:t>
            </a:r>
          </a:p>
          <a:p>
            <a:pPr lvl="4"/>
            <a:r>
              <a:rPr lang="en-US" dirty="0"/>
              <a:t>Fifth level (Arial 18 pt.)</a:t>
            </a:r>
          </a:p>
        </p:txBody>
      </p:sp>
      <p:sp>
        <p:nvSpPr>
          <p:cNvPr id="5" name="Rectangle 12"/>
          <p:cNvSpPr>
            <a:spLocks/>
          </p:cNvSpPr>
          <p:nvPr userDrawn="1"/>
        </p:nvSpPr>
        <p:spPr bwMode="auto">
          <a:xfrm>
            <a:off x="518162" y="6477000"/>
            <a:ext cx="3454397" cy="182880"/>
          </a:xfrm>
          <a:prstGeom prst="rect">
            <a:avLst/>
          </a:prstGeom>
          <a:noFill/>
          <a:ln w="6350">
            <a:noFill/>
            <a:miter lim="800000"/>
            <a:headEnd/>
            <a:tailEnd/>
          </a:ln>
        </p:spPr>
        <p:txBody>
          <a:bodyPr lIns="0" tIns="0" rIns="0" bIns="0" anchor="ctr"/>
          <a:lstStyle/>
          <a:p>
            <a:pPr>
              <a:lnSpc>
                <a:spcPct val="50000"/>
              </a:lnSpc>
              <a:defRPr/>
            </a:pPr>
            <a:r>
              <a:rPr lang="en-US" sz="800" dirty="0">
                <a:solidFill>
                  <a:srgbClr val="003366"/>
                </a:solidFill>
                <a:latin typeface="Arial" pitchFamily="34" charset="0"/>
                <a:ea typeface="ヒラギノ角ゴ Pro W3" pitchFamily="-65" charset="-128"/>
                <a:sym typeface="Arial" pitchFamily="34" charset="0"/>
              </a:rPr>
              <a:t>DOJ</a:t>
            </a:r>
            <a:r>
              <a:rPr lang="en-US" sz="800" baseline="0" dirty="0">
                <a:solidFill>
                  <a:srgbClr val="003366"/>
                </a:solidFill>
                <a:latin typeface="Arial" pitchFamily="34" charset="0"/>
                <a:ea typeface="ヒラギノ角ゴ Pro W3" pitchFamily="-65" charset="-128"/>
                <a:sym typeface="Arial" pitchFamily="34" charset="0"/>
              </a:rPr>
              <a:t> | Office of the Chief Information Officer</a:t>
            </a:r>
            <a:endParaRPr lang="en-US" sz="800" dirty="0">
              <a:solidFill>
                <a:srgbClr val="003366"/>
              </a:solidFill>
              <a:latin typeface="Arial" pitchFamily="34" charset="0"/>
              <a:ea typeface="ヒラギノ角ゴ Pro W3" pitchFamily="-65" charset="-128"/>
              <a:sym typeface="Arial" pitchFamily="34" charset="0"/>
            </a:endParaRPr>
          </a:p>
        </p:txBody>
      </p:sp>
      <p:sp>
        <p:nvSpPr>
          <p:cNvPr id="6" name="Rectangle 8"/>
          <p:cNvSpPr>
            <a:spLocks noGrp="1" noChangeArrowheads="1"/>
          </p:cNvSpPr>
          <p:nvPr>
            <p:ph type="sldNum" sz="quarter" idx="4"/>
          </p:nvPr>
        </p:nvSpPr>
        <p:spPr bwMode="auto">
          <a:xfrm>
            <a:off x="11405024" y="6477000"/>
            <a:ext cx="268817" cy="18288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800">
                <a:solidFill>
                  <a:srgbClr val="003366"/>
                </a:solidFill>
                <a:latin typeface="Arial" pitchFamily="34" charset="0"/>
                <a:ea typeface="+mn-ea"/>
              </a:defRPr>
            </a:lvl1pPr>
          </a:lstStyle>
          <a:p>
            <a:pPr>
              <a:defRPr/>
            </a:pPr>
            <a:fld id="{28C7FD3F-1616-4589-B1BE-A3ED2AE02632}" type="slidenum">
              <a:rPr lang="en-US" smtClean="0"/>
              <a:pPr>
                <a:defRPr/>
              </a:pPr>
              <a:t>‹#›</a:t>
            </a:fld>
            <a:endParaRPr lang="en-US" dirty="0"/>
          </a:p>
        </p:txBody>
      </p:sp>
      <p:sp>
        <p:nvSpPr>
          <p:cNvPr id="4" name="Footer Placeholder 3">
            <a:extLst>
              <a:ext uri="{FF2B5EF4-FFF2-40B4-BE49-F238E27FC236}">
                <a16:creationId xmlns:a16="http://schemas.microsoft.com/office/drawing/2014/main" id="{A0F04CEE-01C3-401C-8024-D9FAEF85420A}"/>
              </a:ext>
            </a:extLst>
          </p:cNvPr>
          <p:cNvSpPr>
            <a:spLocks noGrp="1"/>
          </p:cNvSpPr>
          <p:nvPr>
            <p:ph type="ftr" sz="quarter" idx="10"/>
          </p:nvPr>
        </p:nvSpPr>
        <p:spPr/>
        <p:txBody>
          <a:bodyPr/>
          <a:lstStyle>
            <a:lvl1pPr>
              <a:defRPr lang="en-US" sz="800" kern="1200" baseline="0" dirty="0" smtClean="0">
                <a:solidFill>
                  <a:srgbClr val="003366"/>
                </a:solidFill>
                <a:latin typeface="Arial" pitchFamily="34" charset="0"/>
                <a:ea typeface="ヒラギノ角ゴ Pro W3" pitchFamily="-65" charset="-128"/>
                <a:cs typeface="+mn-cs"/>
              </a:defRPr>
            </a:lvl1pPr>
          </a:lstStyle>
          <a:p>
            <a:endParaRPr lang="en-US" dirty="0"/>
          </a:p>
        </p:txBody>
      </p:sp>
    </p:spTree>
    <p:extLst>
      <p:ext uri="{BB962C8B-B14F-4D97-AF65-F5344CB8AC3E}">
        <p14:creationId xmlns:p14="http://schemas.microsoft.com/office/powerpoint/2010/main" val="130007977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and Content /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508000" y="1219201"/>
            <a:ext cx="5486400" cy="4800600"/>
          </a:xfrm>
        </p:spPr>
        <p:txBody>
          <a:bodyPr/>
          <a:lstStyle>
            <a:lvl1pPr>
              <a:buClr>
                <a:srgbClr val="182741"/>
              </a:buClr>
              <a:defRPr sz="2000">
                <a:solidFill>
                  <a:srgbClr val="003366"/>
                </a:solidFill>
              </a:defRPr>
            </a:lvl1pPr>
            <a:lvl2pPr marL="458788" indent="-228600">
              <a:buClr>
                <a:srgbClr val="182741"/>
              </a:buClr>
              <a:buFont typeface="Courier New" panose="02070309020205020404" pitchFamily="49" charset="0"/>
              <a:buChar char="o"/>
              <a:defRPr sz="1800">
                <a:solidFill>
                  <a:srgbClr val="003366"/>
                </a:solidFill>
              </a:defRPr>
            </a:lvl2pPr>
            <a:lvl3pPr marL="630238" indent="-169863">
              <a:buClr>
                <a:srgbClr val="182741"/>
              </a:buClr>
              <a:buFont typeface="Arial" panose="020B0604020202020204" pitchFamily="34" charset="0"/>
              <a:buChar char="•"/>
              <a:defRPr sz="1800">
                <a:solidFill>
                  <a:srgbClr val="003366"/>
                </a:solidFill>
              </a:defRPr>
            </a:lvl3pPr>
            <a:lvl4pPr>
              <a:buClr>
                <a:srgbClr val="182741"/>
              </a:buClr>
              <a:defRPr sz="1800">
                <a:solidFill>
                  <a:srgbClr val="182741"/>
                </a:solidFill>
              </a:defRPr>
            </a:lvl4pPr>
            <a:lvl5pPr>
              <a:buClr>
                <a:srgbClr val="182741"/>
              </a:buClr>
              <a:defRPr sz="1800">
                <a:solidFill>
                  <a:srgbClr val="182741"/>
                </a:solidFill>
              </a:defRPr>
            </a:lvl5pPr>
            <a:lvl6pPr>
              <a:defRPr sz="1800"/>
            </a:lvl6pPr>
            <a:lvl7pPr>
              <a:defRPr sz="1800"/>
            </a:lvl7pPr>
            <a:lvl8pPr>
              <a:defRPr sz="1800"/>
            </a:lvl8pPr>
            <a:lvl9pPr>
              <a:defRPr sz="1800"/>
            </a:lvl9pPr>
          </a:lstStyle>
          <a:p>
            <a:pPr lvl="0"/>
            <a:r>
              <a:rPr lang="en-US" dirty="0"/>
              <a:t>First level (Arial 20 pt.)</a:t>
            </a:r>
          </a:p>
          <a:p>
            <a:pPr lvl="1"/>
            <a:r>
              <a:rPr lang="en-US" dirty="0"/>
              <a:t>Second level (Arial 18 pt.)</a:t>
            </a:r>
          </a:p>
          <a:p>
            <a:pPr lvl="2"/>
            <a:r>
              <a:rPr lang="en-US" dirty="0"/>
              <a:t>Third level (Arial 18 pt.)</a:t>
            </a:r>
          </a:p>
        </p:txBody>
      </p:sp>
      <p:sp>
        <p:nvSpPr>
          <p:cNvPr id="4" name="Content Placeholder 3"/>
          <p:cNvSpPr>
            <a:spLocks noGrp="1"/>
          </p:cNvSpPr>
          <p:nvPr>
            <p:ph sz="half" idx="2" hasCustomPrompt="1"/>
          </p:nvPr>
        </p:nvSpPr>
        <p:spPr>
          <a:xfrm>
            <a:off x="6096000" y="1219201"/>
            <a:ext cx="5486400" cy="4792665"/>
          </a:xfrm>
        </p:spPr>
        <p:txBody>
          <a:bodyPr/>
          <a:lstStyle>
            <a:lvl1pPr>
              <a:buClr>
                <a:srgbClr val="182741"/>
              </a:buClr>
              <a:defRPr sz="2000"/>
            </a:lvl1pPr>
            <a:lvl2pPr marL="458788" indent="-228600">
              <a:buClr>
                <a:srgbClr val="182741"/>
              </a:buClr>
              <a:buFont typeface="Courier New" panose="02070309020205020404" pitchFamily="49" charset="0"/>
              <a:buChar char="o"/>
              <a:defRPr sz="1800"/>
            </a:lvl2pPr>
            <a:lvl3pPr marL="630238" indent="-169863">
              <a:buClr>
                <a:srgbClr val="182741"/>
              </a:buClr>
              <a:buFont typeface="Arial" panose="020B0604020202020204" pitchFamily="34" charset="0"/>
              <a:buChar char="•"/>
              <a:defRPr sz="1800"/>
            </a:lvl3pPr>
            <a:lvl4pPr>
              <a:buClr>
                <a:srgbClr val="182741"/>
              </a:buClr>
              <a:defRPr sz="1800"/>
            </a:lvl4pPr>
            <a:lvl5pPr>
              <a:buClr>
                <a:srgbClr val="182741"/>
              </a:buClr>
              <a:defRPr sz="1800"/>
            </a:lvl5pPr>
            <a:lvl6pPr>
              <a:defRPr sz="1800"/>
            </a:lvl6pPr>
            <a:lvl7pPr>
              <a:defRPr sz="1800"/>
            </a:lvl7pPr>
            <a:lvl8pPr>
              <a:defRPr sz="1800"/>
            </a:lvl8pPr>
            <a:lvl9pPr>
              <a:defRPr sz="1800"/>
            </a:lvl9pPr>
          </a:lstStyle>
          <a:p>
            <a:pPr lvl="0"/>
            <a:r>
              <a:rPr lang="en-US" dirty="0"/>
              <a:t>First level (Arial 20 pt.)</a:t>
            </a:r>
          </a:p>
          <a:p>
            <a:pPr lvl="1"/>
            <a:r>
              <a:rPr lang="en-US" dirty="0"/>
              <a:t>Second level (Arial 18 pt.)</a:t>
            </a:r>
          </a:p>
          <a:p>
            <a:pPr lvl="2"/>
            <a:r>
              <a:rPr lang="en-US" dirty="0"/>
              <a:t>Third level (Arial 18 pt.)</a:t>
            </a:r>
          </a:p>
        </p:txBody>
      </p:sp>
      <p:sp>
        <p:nvSpPr>
          <p:cNvPr id="5" name="Rectangle 12"/>
          <p:cNvSpPr>
            <a:spLocks/>
          </p:cNvSpPr>
          <p:nvPr userDrawn="1"/>
        </p:nvSpPr>
        <p:spPr bwMode="auto">
          <a:xfrm>
            <a:off x="518162" y="6477000"/>
            <a:ext cx="3454397" cy="182880"/>
          </a:xfrm>
          <a:prstGeom prst="rect">
            <a:avLst/>
          </a:prstGeom>
          <a:noFill/>
          <a:ln w="6350">
            <a:noFill/>
            <a:miter lim="800000"/>
            <a:headEnd/>
            <a:tailEnd/>
          </a:ln>
        </p:spPr>
        <p:txBody>
          <a:bodyPr lIns="0" tIns="0" rIns="0" bIns="0" anchor="ctr"/>
          <a:lstStyle/>
          <a:p>
            <a:pPr>
              <a:lnSpc>
                <a:spcPct val="50000"/>
              </a:lnSpc>
              <a:defRPr/>
            </a:pPr>
            <a:r>
              <a:rPr lang="en-US" sz="800" dirty="0">
                <a:solidFill>
                  <a:srgbClr val="003366"/>
                </a:solidFill>
                <a:latin typeface="Arial" pitchFamily="34" charset="0"/>
                <a:ea typeface="ヒラギノ角ゴ Pro W3" pitchFamily="-65" charset="-128"/>
                <a:sym typeface="Arial" pitchFamily="34" charset="0"/>
              </a:rPr>
              <a:t>DOJ</a:t>
            </a:r>
            <a:r>
              <a:rPr lang="en-US" sz="800" baseline="0" dirty="0">
                <a:solidFill>
                  <a:srgbClr val="003366"/>
                </a:solidFill>
                <a:latin typeface="Arial" pitchFamily="34" charset="0"/>
                <a:ea typeface="ヒラギノ角ゴ Pro W3" pitchFamily="-65" charset="-128"/>
                <a:sym typeface="Arial" pitchFamily="34" charset="0"/>
              </a:rPr>
              <a:t> | Office of the Chief Information Officer</a:t>
            </a:r>
            <a:endParaRPr lang="en-US" sz="800" dirty="0">
              <a:solidFill>
                <a:srgbClr val="003366"/>
              </a:solidFill>
              <a:latin typeface="Arial" pitchFamily="34" charset="0"/>
              <a:ea typeface="ヒラギノ角ゴ Pro W3" pitchFamily="-65" charset="-128"/>
              <a:sym typeface="Arial" pitchFamily="34" charset="0"/>
            </a:endParaRPr>
          </a:p>
        </p:txBody>
      </p:sp>
      <p:sp>
        <p:nvSpPr>
          <p:cNvPr id="6" name="Rectangle 8"/>
          <p:cNvSpPr>
            <a:spLocks noGrp="1" noChangeArrowheads="1"/>
          </p:cNvSpPr>
          <p:nvPr>
            <p:ph type="sldNum" sz="quarter" idx="4"/>
          </p:nvPr>
        </p:nvSpPr>
        <p:spPr bwMode="auto">
          <a:xfrm>
            <a:off x="11405024" y="6477000"/>
            <a:ext cx="268817" cy="18288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800">
                <a:solidFill>
                  <a:srgbClr val="003366"/>
                </a:solidFill>
                <a:latin typeface="Arial" pitchFamily="34" charset="0"/>
                <a:ea typeface="+mn-ea"/>
              </a:defRPr>
            </a:lvl1pPr>
          </a:lstStyle>
          <a:p>
            <a:pPr>
              <a:defRPr/>
            </a:pPr>
            <a:fld id="{28C7FD3F-1616-4589-B1BE-A3ED2AE02632}" type="slidenum">
              <a:rPr lang="en-US" smtClean="0"/>
              <a:pPr>
                <a:defRPr/>
              </a:pPr>
              <a:t>‹#›</a:t>
            </a:fld>
            <a:endParaRPr lang="en-US" dirty="0"/>
          </a:p>
        </p:txBody>
      </p:sp>
      <p:sp>
        <p:nvSpPr>
          <p:cNvPr id="7" name="Footer Placeholder 6">
            <a:extLst>
              <a:ext uri="{FF2B5EF4-FFF2-40B4-BE49-F238E27FC236}">
                <a16:creationId xmlns:a16="http://schemas.microsoft.com/office/drawing/2014/main" id="{8B491380-14BF-4FEE-A27B-A3BAB7061D40}"/>
              </a:ext>
            </a:extLst>
          </p:cNvPr>
          <p:cNvSpPr>
            <a:spLocks noGrp="1"/>
          </p:cNvSpPr>
          <p:nvPr>
            <p:ph type="ftr" sz="quarter" idx="10"/>
          </p:nvPr>
        </p:nvSpPr>
        <p:spPr/>
        <p:txBody>
          <a:bodyPr/>
          <a:lstStyle>
            <a:lvl1pPr>
              <a:defRPr lang="en-US" sz="800" kern="1200" baseline="0" dirty="0" smtClean="0">
                <a:solidFill>
                  <a:srgbClr val="003366"/>
                </a:solidFill>
                <a:latin typeface="Arial" pitchFamily="34" charset="0"/>
                <a:ea typeface="ヒラギノ角ゴ Pro W3" pitchFamily="-65" charset="-128"/>
                <a:cs typeface="+mn-cs"/>
              </a:defRPr>
            </a:lvl1pPr>
          </a:lstStyle>
          <a:p>
            <a:endParaRPr lang="en-US" dirty="0"/>
          </a:p>
        </p:txBody>
      </p:sp>
    </p:spTree>
    <p:extLst>
      <p:ext uri="{BB962C8B-B14F-4D97-AF65-F5344CB8AC3E}">
        <p14:creationId xmlns:p14="http://schemas.microsoft.com/office/powerpoint/2010/main" val="229772593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1_Title and Content /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508000" y="1219202"/>
            <a:ext cx="11074400" cy="2362199"/>
          </a:xfrm>
        </p:spPr>
        <p:txBody>
          <a:bodyPr/>
          <a:lstStyle>
            <a:lvl1pPr>
              <a:buClr>
                <a:srgbClr val="182741"/>
              </a:buClr>
              <a:defRPr sz="2000">
                <a:solidFill>
                  <a:srgbClr val="003366"/>
                </a:solidFill>
              </a:defRPr>
            </a:lvl1pPr>
            <a:lvl2pPr marL="458788" indent="-228600">
              <a:buClr>
                <a:srgbClr val="182741"/>
              </a:buClr>
              <a:buFont typeface="Courier New" panose="02070309020205020404" pitchFamily="49" charset="0"/>
              <a:buChar char="o"/>
              <a:defRPr sz="1800">
                <a:solidFill>
                  <a:srgbClr val="003366"/>
                </a:solidFill>
              </a:defRPr>
            </a:lvl2pPr>
            <a:lvl3pPr marL="630238" indent="-169863">
              <a:buClr>
                <a:srgbClr val="182741"/>
              </a:buClr>
              <a:buFont typeface="Arial" panose="020B0604020202020204" pitchFamily="34" charset="0"/>
              <a:buChar char="•"/>
              <a:defRPr sz="1800">
                <a:solidFill>
                  <a:srgbClr val="003366"/>
                </a:solidFill>
              </a:defRPr>
            </a:lvl3pPr>
            <a:lvl4pPr>
              <a:buClr>
                <a:srgbClr val="182741"/>
              </a:buClr>
              <a:defRPr sz="1800">
                <a:solidFill>
                  <a:srgbClr val="182741"/>
                </a:solidFill>
              </a:defRPr>
            </a:lvl4pPr>
            <a:lvl5pPr>
              <a:buClr>
                <a:srgbClr val="182741"/>
              </a:buClr>
              <a:defRPr sz="1800">
                <a:solidFill>
                  <a:srgbClr val="182741"/>
                </a:solidFill>
              </a:defRPr>
            </a:lvl5pPr>
            <a:lvl6pPr>
              <a:defRPr sz="1800"/>
            </a:lvl6pPr>
            <a:lvl7pPr>
              <a:defRPr sz="1800"/>
            </a:lvl7pPr>
            <a:lvl8pPr>
              <a:defRPr sz="1800"/>
            </a:lvl8pPr>
            <a:lvl9pPr>
              <a:defRPr sz="1800"/>
            </a:lvl9pPr>
          </a:lstStyle>
          <a:p>
            <a:pPr lvl="0"/>
            <a:r>
              <a:rPr lang="en-US" dirty="0"/>
              <a:t>First level (Arial 20 pt.)</a:t>
            </a:r>
          </a:p>
          <a:p>
            <a:pPr lvl="1"/>
            <a:r>
              <a:rPr lang="en-US" dirty="0"/>
              <a:t>Second level (Arial 18 pt.)</a:t>
            </a:r>
          </a:p>
          <a:p>
            <a:pPr lvl="2"/>
            <a:r>
              <a:rPr lang="en-US" dirty="0"/>
              <a:t>Third level (Arial 18 pt.)</a:t>
            </a:r>
          </a:p>
        </p:txBody>
      </p:sp>
      <p:sp>
        <p:nvSpPr>
          <p:cNvPr id="4" name="Content Placeholder 3"/>
          <p:cNvSpPr>
            <a:spLocks noGrp="1"/>
          </p:cNvSpPr>
          <p:nvPr>
            <p:ph sz="half" idx="2" hasCustomPrompt="1"/>
          </p:nvPr>
        </p:nvSpPr>
        <p:spPr>
          <a:xfrm>
            <a:off x="518162" y="3741736"/>
            <a:ext cx="11064239" cy="2430465"/>
          </a:xfrm>
        </p:spPr>
        <p:txBody>
          <a:bodyPr/>
          <a:lstStyle>
            <a:lvl1pPr>
              <a:buClr>
                <a:srgbClr val="182741"/>
              </a:buClr>
              <a:defRPr sz="2000"/>
            </a:lvl1pPr>
            <a:lvl2pPr marL="458788" indent="-228600">
              <a:buClr>
                <a:srgbClr val="182741"/>
              </a:buClr>
              <a:buFont typeface="Courier New" panose="02070309020205020404" pitchFamily="49" charset="0"/>
              <a:buChar char="o"/>
              <a:defRPr sz="1800"/>
            </a:lvl2pPr>
            <a:lvl3pPr marL="630238" indent="-169863">
              <a:buClr>
                <a:srgbClr val="182741"/>
              </a:buClr>
              <a:buFont typeface="Arial" panose="020B0604020202020204" pitchFamily="34" charset="0"/>
              <a:buChar char="•"/>
              <a:defRPr sz="1800"/>
            </a:lvl3pPr>
            <a:lvl4pPr>
              <a:buClr>
                <a:srgbClr val="182741"/>
              </a:buClr>
              <a:defRPr sz="1800"/>
            </a:lvl4pPr>
            <a:lvl5pPr>
              <a:buClr>
                <a:srgbClr val="182741"/>
              </a:buClr>
              <a:defRPr sz="1800"/>
            </a:lvl5pPr>
            <a:lvl6pPr>
              <a:defRPr sz="1800"/>
            </a:lvl6pPr>
            <a:lvl7pPr>
              <a:defRPr sz="1800"/>
            </a:lvl7pPr>
            <a:lvl8pPr>
              <a:defRPr sz="1800"/>
            </a:lvl8pPr>
            <a:lvl9pPr>
              <a:defRPr sz="1800"/>
            </a:lvl9pPr>
          </a:lstStyle>
          <a:p>
            <a:pPr lvl="0"/>
            <a:r>
              <a:rPr lang="en-US" dirty="0"/>
              <a:t>First level (Arial 20 pt.)</a:t>
            </a:r>
          </a:p>
          <a:p>
            <a:pPr lvl="1"/>
            <a:r>
              <a:rPr lang="en-US" dirty="0"/>
              <a:t>Second level (Arial 18 pt.)</a:t>
            </a:r>
          </a:p>
          <a:p>
            <a:pPr lvl="2"/>
            <a:r>
              <a:rPr lang="en-US" dirty="0"/>
              <a:t>Third level (Arial 18 pt.)</a:t>
            </a:r>
          </a:p>
        </p:txBody>
      </p:sp>
      <p:sp>
        <p:nvSpPr>
          <p:cNvPr id="5" name="Rectangle 12"/>
          <p:cNvSpPr>
            <a:spLocks/>
          </p:cNvSpPr>
          <p:nvPr userDrawn="1"/>
        </p:nvSpPr>
        <p:spPr bwMode="auto">
          <a:xfrm>
            <a:off x="518162" y="6477000"/>
            <a:ext cx="3454397" cy="182880"/>
          </a:xfrm>
          <a:prstGeom prst="rect">
            <a:avLst/>
          </a:prstGeom>
          <a:noFill/>
          <a:ln w="6350">
            <a:noFill/>
            <a:miter lim="800000"/>
            <a:headEnd/>
            <a:tailEnd/>
          </a:ln>
        </p:spPr>
        <p:txBody>
          <a:bodyPr lIns="0" tIns="0" rIns="0" bIns="0" anchor="ctr"/>
          <a:lstStyle/>
          <a:p>
            <a:pPr>
              <a:lnSpc>
                <a:spcPct val="50000"/>
              </a:lnSpc>
              <a:defRPr/>
            </a:pPr>
            <a:r>
              <a:rPr lang="en-US" sz="800" dirty="0">
                <a:solidFill>
                  <a:srgbClr val="003366"/>
                </a:solidFill>
                <a:latin typeface="Arial" pitchFamily="34" charset="0"/>
                <a:ea typeface="ヒラギノ角ゴ Pro W3" pitchFamily="-65" charset="-128"/>
                <a:sym typeface="Arial" pitchFamily="34" charset="0"/>
              </a:rPr>
              <a:t>DOJ</a:t>
            </a:r>
            <a:r>
              <a:rPr lang="en-US" sz="800" baseline="0" dirty="0">
                <a:solidFill>
                  <a:srgbClr val="003366"/>
                </a:solidFill>
                <a:latin typeface="Arial" pitchFamily="34" charset="0"/>
                <a:ea typeface="ヒラギノ角ゴ Pro W3" pitchFamily="-65" charset="-128"/>
                <a:sym typeface="Arial" pitchFamily="34" charset="0"/>
              </a:rPr>
              <a:t> | Office of the Chief Information Officer</a:t>
            </a:r>
            <a:endParaRPr lang="en-US" sz="800" dirty="0">
              <a:solidFill>
                <a:srgbClr val="003366"/>
              </a:solidFill>
              <a:latin typeface="Arial" pitchFamily="34" charset="0"/>
              <a:ea typeface="ヒラギノ角ゴ Pro W3" pitchFamily="-65" charset="-128"/>
              <a:sym typeface="Arial" pitchFamily="34" charset="0"/>
            </a:endParaRPr>
          </a:p>
        </p:txBody>
      </p:sp>
      <p:sp>
        <p:nvSpPr>
          <p:cNvPr id="6" name="Rectangle 8"/>
          <p:cNvSpPr>
            <a:spLocks noGrp="1" noChangeArrowheads="1"/>
          </p:cNvSpPr>
          <p:nvPr>
            <p:ph type="sldNum" sz="quarter" idx="4"/>
          </p:nvPr>
        </p:nvSpPr>
        <p:spPr bwMode="auto">
          <a:xfrm>
            <a:off x="11405024" y="6477000"/>
            <a:ext cx="268817" cy="18288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800">
                <a:solidFill>
                  <a:srgbClr val="003366"/>
                </a:solidFill>
                <a:latin typeface="Arial" pitchFamily="34" charset="0"/>
                <a:ea typeface="+mn-ea"/>
              </a:defRPr>
            </a:lvl1pPr>
          </a:lstStyle>
          <a:p>
            <a:pPr>
              <a:defRPr/>
            </a:pPr>
            <a:fld id="{28C7FD3F-1616-4589-B1BE-A3ED2AE02632}" type="slidenum">
              <a:rPr lang="en-US" smtClean="0"/>
              <a:pPr>
                <a:defRPr/>
              </a:pPr>
              <a:t>‹#›</a:t>
            </a:fld>
            <a:endParaRPr lang="en-US" dirty="0"/>
          </a:p>
        </p:txBody>
      </p:sp>
      <p:sp>
        <p:nvSpPr>
          <p:cNvPr id="7" name="Footer Placeholder 6">
            <a:extLst>
              <a:ext uri="{FF2B5EF4-FFF2-40B4-BE49-F238E27FC236}">
                <a16:creationId xmlns:a16="http://schemas.microsoft.com/office/drawing/2014/main" id="{718B47DF-9992-472D-8E62-49EFE4EE7C51}"/>
              </a:ext>
            </a:extLst>
          </p:cNvPr>
          <p:cNvSpPr>
            <a:spLocks noGrp="1"/>
          </p:cNvSpPr>
          <p:nvPr>
            <p:ph type="ftr" sz="quarter" idx="10"/>
          </p:nvPr>
        </p:nvSpPr>
        <p:spPr/>
        <p:txBody>
          <a:bodyPr/>
          <a:lstStyle>
            <a:lvl1pPr>
              <a:defRPr lang="en-US" sz="800" kern="1200" baseline="0" dirty="0" smtClean="0">
                <a:solidFill>
                  <a:srgbClr val="003366"/>
                </a:solidFill>
                <a:latin typeface="Arial" pitchFamily="34" charset="0"/>
                <a:ea typeface="ヒラギノ角ゴ Pro W3" pitchFamily="-65" charset="-128"/>
                <a:cs typeface="+mn-cs"/>
              </a:defRPr>
            </a:lvl1pPr>
          </a:lstStyle>
          <a:p>
            <a:endParaRPr lang="en-US" dirty="0"/>
          </a:p>
        </p:txBody>
      </p:sp>
    </p:spTree>
    <p:extLst>
      <p:ext uri="{BB962C8B-B14F-4D97-AF65-F5344CB8AC3E}">
        <p14:creationId xmlns:p14="http://schemas.microsoft.com/office/powerpoint/2010/main" val="99134931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12"/>
          <p:cNvSpPr>
            <a:spLocks/>
          </p:cNvSpPr>
          <p:nvPr userDrawn="1"/>
        </p:nvSpPr>
        <p:spPr bwMode="auto">
          <a:xfrm>
            <a:off x="518162" y="6477000"/>
            <a:ext cx="3454397" cy="182880"/>
          </a:xfrm>
          <a:prstGeom prst="rect">
            <a:avLst/>
          </a:prstGeom>
          <a:noFill/>
          <a:ln w="6350">
            <a:noFill/>
            <a:miter lim="800000"/>
            <a:headEnd/>
            <a:tailEnd/>
          </a:ln>
        </p:spPr>
        <p:txBody>
          <a:bodyPr lIns="0" tIns="0" rIns="0" bIns="0" anchor="ctr"/>
          <a:lstStyle/>
          <a:p>
            <a:pPr>
              <a:lnSpc>
                <a:spcPct val="50000"/>
              </a:lnSpc>
              <a:defRPr/>
            </a:pPr>
            <a:r>
              <a:rPr lang="en-US" sz="800" dirty="0">
                <a:solidFill>
                  <a:srgbClr val="003366"/>
                </a:solidFill>
                <a:latin typeface="Arial" pitchFamily="34" charset="0"/>
                <a:ea typeface="ヒラギノ角ゴ Pro W3" pitchFamily="-65" charset="-128"/>
                <a:sym typeface="Arial" pitchFamily="34" charset="0"/>
              </a:rPr>
              <a:t>DOJ</a:t>
            </a:r>
            <a:r>
              <a:rPr lang="en-US" sz="800" baseline="0" dirty="0">
                <a:solidFill>
                  <a:srgbClr val="003366"/>
                </a:solidFill>
                <a:latin typeface="Arial" pitchFamily="34" charset="0"/>
                <a:ea typeface="ヒラギノ角ゴ Pro W3" pitchFamily="-65" charset="-128"/>
                <a:sym typeface="Arial" pitchFamily="34" charset="0"/>
              </a:rPr>
              <a:t> | Office of the Chief Information Officer</a:t>
            </a:r>
            <a:endParaRPr lang="en-US" sz="800" dirty="0">
              <a:solidFill>
                <a:srgbClr val="003366"/>
              </a:solidFill>
              <a:latin typeface="Arial" pitchFamily="34" charset="0"/>
              <a:ea typeface="ヒラギノ角ゴ Pro W3" pitchFamily="-65" charset="-128"/>
              <a:sym typeface="Arial" pitchFamily="34" charset="0"/>
            </a:endParaRPr>
          </a:p>
        </p:txBody>
      </p:sp>
      <p:sp>
        <p:nvSpPr>
          <p:cNvPr id="4" name="Rectangle 8"/>
          <p:cNvSpPr>
            <a:spLocks noGrp="1" noChangeArrowheads="1"/>
          </p:cNvSpPr>
          <p:nvPr>
            <p:ph type="sldNum" sz="quarter" idx="4"/>
          </p:nvPr>
        </p:nvSpPr>
        <p:spPr bwMode="auto">
          <a:xfrm>
            <a:off x="11405024" y="6477000"/>
            <a:ext cx="268817" cy="18288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800">
                <a:solidFill>
                  <a:srgbClr val="003366"/>
                </a:solidFill>
                <a:latin typeface="Arial" pitchFamily="34" charset="0"/>
                <a:ea typeface="+mn-ea"/>
              </a:defRPr>
            </a:lvl1pPr>
          </a:lstStyle>
          <a:p>
            <a:pPr>
              <a:defRPr/>
            </a:pPr>
            <a:fld id="{28C7FD3F-1616-4589-B1BE-A3ED2AE02632}" type="slidenum">
              <a:rPr lang="en-US" smtClean="0"/>
              <a:pPr>
                <a:defRPr/>
              </a:pPr>
              <a:t>‹#›</a:t>
            </a:fld>
            <a:endParaRPr lang="en-US" dirty="0"/>
          </a:p>
        </p:txBody>
      </p:sp>
      <p:sp>
        <p:nvSpPr>
          <p:cNvPr id="5" name="Footer Placeholder 4">
            <a:extLst>
              <a:ext uri="{FF2B5EF4-FFF2-40B4-BE49-F238E27FC236}">
                <a16:creationId xmlns:a16="http://schemas.microsoft.com/office/drawing/2014/main" id="{06A8537F-6873-49EE-82DF-C926F423E0DD}"/>
              </a:ext>
            </a:extLst>
          </p:cNvPr>
          <p:cNvSpPr>
            <a:spLocks noGrp="1"/>
          </p:cNvSpPr>
          <p:nvPr>
            <p:ph type="ftr" sz="quarter" idx="10"/>
          </p:nvPr>
        </p:nvSpPr>
        <p:spPr/>
        <p:txBody>
          <a:bodyPr/>
          <a:lstStyle>
            <a:lvl1pPr>
              <a:defRPr lang="en-US" sz="800" kern="1200" baseline="0" dirty="0" smtClean="0">
                <a:solidFill>
                  <a:srgbClr val="003366"/>
                </a:solidFill>
                <a:latin typeface="Arial" pitchFamily="34" charset="0"/>
                <a:ea typeface="ヒラギノ角ゴ Pro W3" pitchFamily="-65" charset="-128"/>
                <a:cs typeface="+mn-cs"/>
              </a:defRPr>
            </a:lvl1pPr>
          </a:lstStyle>
          <a:p>
            <a:endParaRPr lang="en-US" dirty="0"/>
          </a:p>
        </p:txBody>
      </p:sp>
    </p:spTree>
    <p:extLst>
      <p:ext uri="{BB962C8B-B14F-4D97-AF65-F5344CB8AC3E}">
        <p14:creationId xmlns:p14="http://schemas.microsoft.com/office/powerpoint/2010/main" val="12531947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56"/>
        <p:cNvGrpSpPr/>
        <p:nvPr/>
      </p:nvGrpSpPr>
      <p:grpSpPr>
        <a:xfrm>
          <a:off x="0" y="0"/>
          <a:ext cx="0" cy="0"/>
          <a:chOff x="0" y="0"/>
          <a:chExt cx="0" cy="0"/>
        </a:xfrm>
      </p:grpSpPr>
      <p:sp>
        <p:nvSpPr>
          <p:cNvPr id="57" name="Google Shape;57;p10"/>
          <p:cNvSpPr txBox="1">
            <a:spLocks noGrp="1"/>
          </p:cNvSpPr>
          <p:nvPr>
            <p:ph type="ctrTitle"/>
          </p:nvPr>
        </p:nvSpPr>
        <p:spPr>
          <a:xfrm>
            <a:off x="2619801" y="470467"/>
            <a:ext cx="6952400" cy="126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atin typeface="Franklin Gothic Book" panose="020B0503020102020204" pitchFamily="34" charset="0"/>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
        <p:nvSpPr>
          <p:cNvPr id="58" name="Google Shape;58;p10"/>
          <p:cNvSpPr txBox="1">
            <a:spLocks noGrp="1"/>
          </p:cNvSpPr>
          <p:nvPr>
            <p:ph type="ctrTitle" idx="2"/>
          </p:nvPr>
        </p:nvSpPr>
        <p:spPr>
          <a:xfrm>
            <a:off x="748800" y="3739617"/>
            <a:ext cx="3564800" cy="57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atin typeface="Franklin Gothic Book" panose="020B0503020102020204" pitchFamily="34" charset="0"/>
              </a:defRPr>
            </a:lvl1pPr>
            <a:lvl2pPr lvl="1" rtl="0">
              <a:spcBef>
                <a:spcPts val="0"/>
              </a:spcBef>
              <a:spcAft>
                <a:spcPts val="0"/>
              </a:spcAft>
              <a:buClr>
                <a:srgbClr val="000000"/>
              </a:buClr>
              <a:buSzPts val="1800"/>
              <a:buNone/>
              <a:defRPr sz="2400">
                <a:solidFill>
                  <a:srgbClr val="000000"/>
                </a:solidFill>
              </a:defRPr>
            </a:lvl2pPr>
            <a:lvl3pPr lvl="2" rtl="0">
              <a:spcBef>
                <a:spcPts val="0"/>
              </a:spcBef>
              <a:spcAft>
                <a:spcPts val="0"/>
              </a:spcAft>
              <a:buClr>
                <a:srgbClr val="000000"/>
              </a:buClr>
              <a:buSzPts val="1800"/>
              <a:buNone/>
              <a:defRPr sz="2400">
                <a:solidFill>
                  <a:srgbClr val="000000"/>
                </a:solidFill>
              </a:defRPr>
            </a:lvl3pPr>
            <a:lvl4pPr lvl="3" rtl="0">
              <a:spcBef>
                <a:spcPts val="0"/>
              </a:spcBef>
              <a:spcAft>
                <a:spcPts val="0"/>
              </a:spcAft>
              <a:buClr>
                <a:srgbClr val="000000"/>
              </a:buClr>
              <a:buSzPts val="1800"/>
              <a:buNone/>
              <a:defRPr sz="2400">
                <a:solidFill>
                  <a:srgbClr val="000000"/>
                </a:solidFill>
              </a:defRPr>
            </a:lvl4pPr>
            <a:lvl5pPr lvl="4" rtl="0">
              <a:spcBef>
                <a:spcPts val="0"/>
              </a:spcBef>
              <a:spcAft>
                <a:spcPts val="0"/>
              </a:spcAft>
              <a:buClr>
                <a:srgbClr val="000000"/>
              </a:buClr>
              <a:buSzPts val="1800"/>
              <a:buNone/>
              <a:defRPr sz="2400">
                <a:solidFill>
                  <a:srgbClr val="000000"/>
                </a:solidFill>
              </a:defRPr>
            </a:lvl5pPr>
            <a:lvl6pPr lvl="5" rtl="0">
              <a:spcBef>
                <a:spcPts val="0"/>
              </a:spcBef>
              <a:spcAft>
                <a:spcPts val="0"/>
              </a:spcAft>
              <a:buClr>
                <a:srgbClr val="000000"/>
              </a:buClr>
              <a:buSzPts val="1800"/>
              <a:buNone/>
              <a:defRPr sz="2400">
                <a:solidFill>
                  <a:srgbClr val="000000"/>
                </a:solidFill>
              </a:defRPr>
            </a:lvl6pPr>
            <a:lvl7pPr lvl="6" rtl="0">
              <a:spcBef>
                <a:spcPts val="0"/>
              </a:spcBef>
              <a:spcAft>
                <a:spcPts val="0"/>
              </a:spcAft>
              <a:buClr>
                <a:srgbClr val="000000"/>
              </a:buClr>
              <a:buSzPts val="1800"/>
              <a:buNone/>
              <a:defRPr sz="2400">
                <a:solidFill>
                  <a:srgbClr val="000000"/>
                </a:solidFill>
              </a:defRPr>
            </a:lvl7pPr>
            <a:lvl8pPr lvl="7" rtl="0">
              <a:spcBef>
                <a:spcPts val="0"/>
              </a:spcBef>
              <a:spcAft>
                <a:spcPts val="0"/>
              </a:spcAft>
              <a:buClr>
                <a:srgbClr val="000000"/>
              </a:buClr>
              <a:buSzPts val="1800"/>
              <a:buNone/>
              <a:defRPr sz="2400">
                <a:solidFill>
                  <a:srgbClr val="000000"/>
                </a:solidFill>
              </a:defRPr>
            </a:lvl8pPr>
            <a:lvl9pPr lvl="8" rtl="0">
              <a:spcBef>
                <a:spcPts val="0"/>
              </a:spcBef>
              <a:spcAft>
                <a:spcPts val="0"/>
              </a:spcAft>
              <a:buClr>
                <a:srgbClr val="000000"/>
              </a:buClr>
              <a:buSzPts val="1800"/>
              <a:buNone/>
              <a:defRPr sz="2400">
                <a:solidFill>
                  <a:srgbClr val="000000"/>
                </a:solidFill>
              </a:defRPr>
            </a:lvl9pPr>
          </a:lstStyle>
          <a:p>
            <a:endParaRPr/>
          </a:p>
        </p:txBody>
      </p:sp>
      <p:sp>
        <p:nvSpPr>
          <p:cNvPr id="59" name="Google Shape;59;p10"/>
          <p:cNvSpPr txBox="1">
            <a:spLocks noGrp="1"/>
          </p:cNvSpPr>
          <p:nvPr>
            <p:ph type="subTitle" idx="1"/>
          </p:nvPr>
        </p:nvSpPr>
        <p:spPr>
          <a:xfrm>
            <a:off x="1163267" y="4120633"/>
            <a:ext cx="2736000" cy="133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solidFill>
                  <a:srgbClr val="000000"/>
                </a:solidFill>
                <a:latin typeface="Franklin Gothic Book" panose="020B0503020102020204" pitchFamily="34" charset="0"/>
              </a:defRPr>
            </a:lvl1pPr>
            <a:lvl2pPr lvl="1" rtl="0">
              <a:lnSpc>
                <a:spcPct val="100000"/>
              </a:lnSpc>
              <a:spcBef>
                <a:spcPts val="0"/>
              </a:spcBef>
              <a:spcAft>
                <a:spcPts val="0"/>
              </a:spcAft>
              <a:buSzPts val="1100"/>
              <a:buNone/>
              <a:defRPr sz="1467"/>
            </a:lvl2pPr>
            <a:lvl3pPr lvl="2" rtl="0">
              <a:lnSpc>
                <a:spcPct val="100000"/>
              </a:lnSpc>
              <a:spcBef>
                <a:spcPts val="0"/>
              </a:spcBef>
              <a:spcAft>
                <a:spcPts val="0"/>
              </a:spcAft>
              <a:buSzPts val="1100"/>
              <a:buNone/>
              <a:defRPr sz="1467"/>
            </a:lvl3pPr>
            <a:lvl4pPr lvl="3" rtl="0">
              <a:lnSpc>
                <a:spcPct val="100000"/>
              </a:lnSpc>
              <a:spcBef>
                <a:spcPts val="0"/>
              </a:spcBef>
              <a:spcAft>
                <a:spcPts val="0"/>
              </a:spcAft>
              <a:buSzPts val="1100"/>
              <a:buNone/>
              <a:defRPr sz="1467"/>
            </a:lvl4pPr>
            <a:lvl5pPr lvl="4" rtl="0">
              <a:lnSpc>
                <a:spcPct val="100000"/>
              </a:lnSpc>
              <a:spcBef>
                <a:spcPts val="0"/>
              </a:spcBef>
              <a:spcAft>
                <a:spcPts val="0"/>
              </a:spcAft>
              <a:buSzPts val="1100"/>
              <a:buNone/>
              <a:defRPr sz="1467"/>
            </a:lvl5pPr>
            <a:lvl6pPr lvl="5" rtl="0">
              <a:lnSpc>
                <a:spcPct val="100000"/>
              </a:lnSpc>
              <a:spcBef>
                <a:spcPts val="0"/>
              </a:spcBef>
              <a:spcAft>
                <a:spcPts val="0"/>
              </a:spcAft>
              <a:buSzPts val="1100"/>
              <a:buNone/>
              <a:defRPr sz="1467"/>
            </a:lvl6pPr>
            <a:lvl7pPr lvl="6" rtl="0">
              <a:lnSpc>
                <a:spcPct val="100000"/>
              </a:lnSpc>
              <a:spcBef>
                <a:spcPts val="0"/>
              </a:spcBef>
              <a:spcAft>
                <a:spcPts val="0"/>
              </a:spcAft>
              <a:buSzPts val="1100"/>
              <a:buNone/>
              <a:defRPr sz="1467"/>
            </a:lvl7pPr>
            <a:lvl8pPr lvl="7" rtl="0">
              <a:lnSpc>
                <a:spcPct val="100000"/>
              </a:lnSpc>
              <a:spcBef>
                <a:spcPts val="0"/>
              </a:spcBef>
              <a:spcAft>
                <a:spcPts val="0"/>
              </a:spcAft>
              <a:buSzPts val="1100"/>
              <a:buNone/>
              <a:defRPr sz="1467"/>
            </a:lvl8pPr>
            <a:lvl9pPr lvl="8" rtl="0">
              <a:lnSpc>
                <a:spcPct val="100000"/>
              </a:lnSpc>
              <a:spcBef>
                <a:spcPts val="0"/>
              </a:spcBef>
              <a:spcAft>
                <a:spcPts val="0"/>
              </a:spcAft>
              <a:buSzPts val="1100"/>
              <a:buNone/>
              <a:defRPr sz="1467"/>
            </a:lvl9pPr>
          </a:lstStyle>
          <a:p>
            <a:endParaRPr/>
          </a:p>
        </p:txBody>
      </p:sp>
      <p:sp>
        <p:nvSpPr>
          <p:cNvPr id="60" name="Google Shape;60;p10"/>
          <p:cNvSpPr txBox="1">
            <a:spLocks noGrp="1"/>
          </p:cNvSpPr>
          <p:nvPr>
            <p:ph type="ctrTitle" idx="3"/>
          </p:nvPr>
        </p:nvSpPr>
        <p:spPr>
          <a:xfrm>
            <a:off x="4313600" y="3739617"/>
            <a:ext cx="3564800" cy="57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atin typeface="Franklin Gothic Book" panose="020B0503020102020204" pitchFamily="34" charset="0"/>
              </a:defRPr>
            </a:lvl1pPr>
            <a:lvl2pPr lvl="1" rtl="0">
              <a:spcBef>
                <a:spcPts val="0"/>
              </a:spcBef>
              <a:spcAft>
                <a:spcPts val="0"/>
              </a:spcAft>
              <a:buClr>
                <a:srgbClr val="000000"/>
              </a:buClr>
              <a:buSzPts val="1800"/>
              <a:buNone/>
              <a:defRPr sz="2400">
                <a:solidFill>
                  <a:srgbClr val="000000"/>
                </a:solidFill>
              </a:defRPr>
            </a:lvl2pPr>
            <a:lvl3pPr lvl="2" rtl="0">
              <a:spcBef>
                <a:spcPts val="0"/>
              </a:spcBef>
              <a:spcAft>
                <a:spcPts val="0"/>
              </a:spcAft>
              <a:buClr>
                <a:srgbClr val="000000"/>
              </a:buClr>
              <a:buSzPts val="1800"/>
              <a:buNone/>
              <a:defRPr sz="2400">
                <a:solidFill>
                  <a:srgbClr val="000000"/>
                </a:solidFill>
              </a:defRPr>
            </a:lvl3pPr>
            <a:lvl4pPr lvl="3" rtl="0">
              <a:spcBef>
                <a:spcPts val="0"/>
              </a:spcBef>
              <a:spcAft>
                <a:spcPts val="0"/>
              </a:spcAft>
              <a:buClr>
                <a:srgbClr val="000000"/>
              </a:buClr>
              <a:buSzPts val="1800"/>
              <a:buNone/>
              <a:defRPr sz="2400">
                <a:solidFill>
                  <a:srgbClr val="000000"/>
                </a:solidFill>
              </a:defRPr>
            </a:lvl4pPr>
            <a:lvl5pPr lvl="4" rtl="0">
              <a:spcBef>
                <a:spcPts val="0"/>
              </a:spcBef>
              <a:spcAft>
                <a:spcPts val="0"/>
              </a:spcAft>
              <a:buClr>
                <a:srgbClr val="000000"/>
              </a:buClr>
              <a:buSzPts val="1800"/>
              <a:buNone/>
              <a:defRPr sz="2400">
                <a:solidFill>
                  <a:srgbClr val="000000"/>
                </a:solidFill>
              </a:defRPr>
            </a:lvl5pPr>
            <a:lvl6pPr lvl="5" rtl="0">
              <a:spcBef>
                <a:spcPts val="0"/>
              </a:spcBef>
              <a:spcAft>
                <a:spcPts val="0"/>
              </a:spcAft>
              <a:buClr>
                <a:srgbClr val="000000"/>
              </a:buClr>
              <a:buSzPts val="1800"/>
              <a:buNone/>
              <a:defRPr sz="2400">
                <a:solidFill>
                  <a:srgbClr val="000000"/>
                </a:solidFill>
              </a:defRPr>
            </a:lvl6pPr>
            <a:lvl7pPr lvl="6" rtl="0">
              <a:spcBef>
                <a:spcPts val="0"/>
              </a:spcBef>
              <a:spcAft>
                <a:spcPts val="0"/>
              </a:spcAft>
              <a:buClr>
                <a:srgbClr val="000000"/>
              </a:buClr>
              <a:buSzPts val="1800"/>
              <a:buNone/>
              <a:defRPr sz="2400">
                <a:solidFill>
                  <a:srgbClr val="000000"/>
                </a:solidFill>
              </a:defRPr>
            </a:lvl7pPr>
            <a:lvl8pPr lvl="7" rtl="0">
              <a:spcBef>
                <a:spcPts val="0"/>
              </a:spcBef>
              <a:spcAft>
                <a:spcPts val="0"/>
              </a:spcAft>
              <a:buClr>
                <a:srgbClr val="000000"/>
              </a:buClr>
              <a:buSzPts val="1800"/>
              <a:buNone/>
              <a:defRPr sz="2400">
                <a:solidFill>
                  <a:srgbClr val="000000"/>
                </a:solidFill>
              </a:defRPr>
            </a:lvl8pPr>
            <a:lvl9pPr lvl="8" rtl="0">
              <a:spcBef>
                <a:spcPts val="0"/>
              </a:spcBef>
              <a:spcAft>
                <a:spcPts val="0"/>
              </a:spcAft>
              <a:buClr>
                <a:srgbClr val="000000"/>
              </a:buClr>
              <a:buSzPts val="1800"/>
              <a:buNone/>
              <a:defRPr sz="2400">
                <a:solidFill>
                  <a:srgbClr val="000000"/>
                </a:solidFill>
              </a:defRPr>
            </a:lvl9pPr>
          </a:lstStyle>
          <a:p>
            <a:endParaRPr/>
          </a:p>
        </p:txBody>
      </p:sp>
      <p:sp>
        <p:nvSpPr>
          <p:cNvPr id="61" name="Google Shape;61;p10"/>
          <p:cNvSpPr txBox="1">
            <a:spLocks noGrp="1"/>
          </p:cNvSpPr>
          <p:nvPr>
            <p:ph type="subTitle" idx="4"/>
          </p:nvPr>
        </p:nvSpPr>
        <p:spPr>
          <a:xfrm>
            <a:off x="4617200" y="2715667"/>
            <a:ext cx="2957600" cy="133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solidFill>
                  <a:srgbClr val="000000"/>
                </a:solidFill>
                <a:latin typeface="Franklin Gothic Book" panose="020B0503020102020204" pitchFamily="34" charset="0"/>
              </a:defRPr>
            </a:lvl1pPr>
            <a:lvl2pPr lvl="1" rtl="0">
              <a:lnSpc>
                <a:spcPct val="100000"/>
              </a:lnSpc>
              <a:spcBef>
                <a:spcPts val="0"/>
              </a:spcBef>
              <a:spcAft>
                <a:spcPts val="0"/>
              </a:spcAft>
              <a:buSzPts val="1100"/>
              <a:buNone/>
              <a:defRPr sz="1467"/>
            </a:lvl2pPr>
            <a:lvl3pPr lvl="2" rtl="0">
              <a:lnSpc>
                <a:spcPct val="100000"/>
              </a:lnSpc>
              <a:spcBef>
                <a:spcPts val="0"/>
              </a:spcBef>
              <a:spcAft>
                <a:spcPts val="0"/>
              </a:spcAft>
              <a:buSzPts val="1100"/>
              <a:buNone/>
              <a:defRPr sz="1467"/>
            </a:lvl3pPr>
            <a:lvl4pPr lvl="3" rtl="0">
              <a:lnSpc>
                <a:spcPct val="100000"/>
              </a:lnSpc>
              <a:spcBef>
                <a:spcPts val="0"/>
              </a:spcBef>
              <a:spcAft>
                <a:spcPts val="0"/>
              </a:spcAft>
              <a:buSzPts val="1100"/>
              <a:buNone/>
              <a:defRPr sz="1467"/>
            </a:lvl4pPr>
            <a:lvl5pPr lvl="4" rtl="0">
              <a:lnSpc>
                <a:spcPct val="100000"/>
              </a:lnSpc>
              <a:spcBef>
                <a:spcPts val="0"/>
              </a:spcBef>
              <a:spcAft>
                <a:spcPts val="0"/>
              </a:spcAft>
              <a:buSzPts val="1100"/>
              <a:buNone/>
              <a:defRPr sz="1467"/>
            </a:lvl5pPr>
            <a:lvl6pPr lvl="5" rtl="0">
              <a:lnSpc>
                <a:spcPct val="100000"/>
              </a:lnSpc>
              <a:spcBef>
                <a:spcPts val="0"/>
              </a:spcBef>
              <a:spcAft>
                <a:spcPts val="0"/>
              </a:spcAft>
              <a:buSzPts val="1100"/>
              <a:buNone/>
              <a:defRPr sz="1467"/>
            </a:lvl6pPr>
            <a:lvl7pPr lvl="6" rtl="0">
              <a:lnSpc>
                <a:spcPct val="100000"/>
              </a:lnSpc>
              <a:spcBef>
                <a:spcPts val="0"/>
              </a:spcBef>
              <a:spcAft>
                <a:spcPts val="0"/>
              </a:spcAft>
              <a:buSzPts val="1100"/>
              <a:buNone/>
              <a:defRPr sz="1467"/>
            </a:lvl7pPr>
            <a:lvl8pPr lvl="7" rtl="0">
              <a:lnSpc>
                <a:spcPct val="100000"/>
              </a:lnSpc>
              <a:spcBef>
                <a:spcPts val="0"/>
              </a:spcBef>
              <a:spcAft>
                <a:spcPts val="0"/>
              </a:spcAft>
              <a:buSzPts val="1100"/>
              <a:buNone/>
              <a:defRPr sz="1467"/>
            </a:lvl8pPr>
            <a:lvl9pPr lvl="8" rtl="0">
              <a:lnSpc>
                <a:spcPct val="100000"/>
              </a:lnSpc>
              <a:spcBef>
                <a:spcPts val="0"/>
              </a:spcBef>
              <a:spcAft>
                <a:spcPts val="0"/>
              </a:spcAft>
              <a:buSzPts val="1100"/>
              <a:buNone/>
              <a:defRPr sz="1467"/>
            </a:lvl9pPr>
          </a:lstStyle>
          <a:p>
            <a:endParaRPr/>
          </a:p>
        </p:txBody>
      </p:sp>
      <p:sp>
        <p:nvSpPr>
          <p:cNvPr id="62" name="Google Shape;62;p10"/>
          <p:cNvSpPr txBox="1">
            <a:spLocks noGrp="1"/>
          </p:cNvSpPr>
          <p:nvPr>
            <p:ph type="ctrTitle" idx="5"/>
          </p:nvPr>
        </p:nvSpPr>
        <p:spPr>
          <a:xfrm>
            <a:off x="7878400" y="3739617"/>
            <a:ext cx="3564800" cy="57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atin typeface="Franklin Gothic Book" panose="020B0503020102020204" pitchFamily="34" charset="0"/>
              </a:defRPr>
            </a:lvl1pPr>
            <a:lvl2pPr lvl="1" rtl="0">
              <a:spcBef>
                <a:spcPts val="0"/>
              </a:spcBef>
              <a:spcAft>
                <a:spcPts val="0"/>
              </a:spcAft>
              <a:buClr>
                <a:srgbClr val="000000"/>
              </a:buClr>
              <a:buSzPts val="1800"/>
              <a:buNone/>
              <a:defRPr sz="2400">
                <a:solidFill>
                  <a:srgbClr val="000000"/>
                </a:solidFill>
              </a:defRPr>
            </a:lvl2pPr>
            <a:lvl3pPr lvl="2" rtl="0">
              <a:spcBef>
                <a:spcPts val="0"/>
              </a:spcBef>
              <a:spcAft>
                <a:spcPts val="0"/>
              </a:spcAft>
              <a:buClr>
                <a:srgbClr val="000000"/>
              </a:buClr>
              <a:buSzPts val="1800"/>
              <a:buNone/>
              <a:defRPr sz="2400">
                <a:solidFill>
                  <a:srgbClr val="000000"/>
                </a:solidFill>
              </a:defRPr>
            </a:lvl3pPr>
            <a:lvl4pPr lvl="3" rtl="0">
              <a:spcBef>
                <a:spcPts val="0"/>
              </a:spcBef>
              <a:spcAft>
                <a:spcPts val="0"/>
              </a:spcAft>
              <a:buClr>
                <a:srgbClr val="000000"/>
              </a:buClr>
              <a:buSzPts val="1800"/>
              <a:buNone/>
              <a:defRPr sz="2400">
                <a:solidFill>
                  <a:srgbClr val="000000"/>
                </a:solidFill>
              </a:defRPr>
            </a:lvl4pPr>
            <a:lvl5pPr lvl="4" rtl="0">
              <a:spcBef>
                <a:spcPts val="0"/>
              </a:spcBef>
              <a:spcAft>
                <a:spcPts val="0"/>
              </a:spcAft>
              <a:buClr>
                <a:srgbClr val="000000"/>
              </a:buClr>
              <a:buSzPts val="1800"/>
              <a:buNone/>
              <a:defRPr sz="2400">
                <a:solidFill>
                  <a:srgbClr val="000000"/>
                </a:solidFill>
              </a:defRPr>
            </a:lvl5pPr>
            <a:lvl6pPr lvl="5" rtl="0">
              <a:spcBef>
                <a:spcPts val="0"/>
              </a:spcBef>
              <a:spcAft>
                <a:spcPts val="0"/>
              </a:spcAft>
              <a:buClr>
                <a:srgbClr val="000000"/>
              </a:buClr>
              <a:buSzPts val="1800"/>
              <a:buNone/>
              <a:defRPr sz="2400">
                <a:solidFill>
                  <a:srgbClr val="000000"/>
                </a:solidFill>
              </a:defRPr>
            </a:lvl6pPr>
            <a:lvl7pPr lvl="6" rtl="0">
              <a:spcBef>
                <a:spcPts val="0"/>
              </a:spcBef>
              <a:spcAft>
                <a:spcPts val="0"/>
              </a:spcAft>
              <a:buClr>
                <a:srgbClr val="000000"/>
              </a:buClr>
              <a:buSzPts val="1800"/>
              <a:buNone/>
              <a:defRPr sz="2400">
                <a:solidFill>
                  <a:srgbClr val="000000"/>
                </a:solidFill>
              </a:defRPr>
            </a:lvl7pPr>
            <a:lvl8pPr lvl="7" rtl="0">
              <a:spcBef>
                <a:spcPts val="0"/>
              </a:spcBef>
              <a:spcAft>
                <a:spcPts val="0"/>
              </a:spcAft>
              <a:buClr>
                <a:srgbClr val="000000"/>
              </a:buClr>
              <a:buSzPts val="1800"/>
              <a:buNone/>
              <a:defRPr sz="2400">
                <a:solidFill>
                  <a:srgbClr val="000000"/>
                </a:solidFill>
              </a:defRPr>
            </a:lvl8pPr>
            <a:lvl9pPr lvl="8" rtl="0">
              <a:spcBef>
                <a:spcPts val="0"/>
              </a:spcBef>
              <a:spcAft>
                <a:spcPts val="0"/>
              </a:spcAft>
              <a:buClr>
                <a:srgbClr val="000000"/>
              </a:buClr>
              <a:buSzPts val="1800"/>
              <a:buNone/>
              <a:defRPr sz="2400">
                <a:solidFill>
                  <a:srgbClr val="000000"/>
                </a:solidFill>
              </a:defRPr>
            </a:lvl9pPr>
          </a:lstStyle>
          <a:p>
            <a:endParaRPr/>
          </a:p>
        </p:txBody>
      </p:sp>
      <p:sp>
        <p:nvSpPr>
          <p:cNvPr id="63" name="Google Shape;63;p10"/>
          <p:cNvSpPr txBox="1">
            <a:spLocks noGrp="1"/>
          </p:cNvSpPr>
          <p:nvPr>
            <p:ph type="subTitle" idx="6"/>
          </p:nvPr>
        </p:nvSpPr>
        <p:spPr>
          <a:xfrm>
            <a:off x="8182000" y="4120633"/>
            <a:ext cx="2957600" cy="133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solidFill>
                  <a:srgbClr val="000000"/>
                </a:solidFill>
                <a:latin typeface="Franklin Gothic Book" panose="020B0503020102020204" pitchFamily="34" charset="0"/>
              </a:defRPr>
            </a:lvl1pPr>
            <a:lvl2pPr lvl="1" rtl="0">
              <a:lnSpc>
                <a:spcPct val="100000"/>
              </a:lnSpc>
              <a:spcBef>
                <a:spcPts val="0"/>
              </a:spcBef>
              <a:spcAft>
                <a:spcPts val="0"/>
              </a:spcAft>
              <a:buSzPts val="1100"/>
              <a:buNone/>
              <a:defRPr sz="1467"/>
            </a:lvl2pPr>
            <a:lvl3pPr lvl="2" rtl="0">
              <a:lnSpc>
                <a:spcPct val="100000"/>
              </a:lnSpc>
              <a:spcBef>
                <a:spcPts val="0"/>
              </a:spcBef>
              <a:spcAft>
                <a:spcPts val="0"/>
              </a:spcAft>
              <a:buSzPts val="1100"/>
              <a:buNone/>
              <a:defRPr sz="1467"/>
            </a:lvl3pPr>
            <a:lvl4pPr lvl="3" rtl="0">
              <a:lnSpc>
                <a:spcPct val="100000"/>
              </a:lnSpc>
              <a:spcBef>
                <a:spcPts val="0"/>
              </a:spcBef>
              <a:spcAft>
                <a:spcPts val="0"/>
              </a:spcAft>
              <a:buSzPts val="1100"/>
              <a:buNone/>
              <a:defRPr sz="1467"/>
            </a:lvl4pPr>
            <a:lvl5pPr lvl="4" rtl="0">
              <a:lnSpc>
                <a:spcPct val="100000"/>
              </a:lnSpc>
              <a:spcBef>
                <a:spcPts val="0"/>
              </a:spcBef>
              <a:spcAft>
                <a:spcPts val="0"/>
              </a:spcAft>
              <a:buSzPts val="1100"/>
              <a:buNone/>
              <a:defRPr sz="1467"/>
            </a:lvl5pPr>
            <a:lvl6pPr lvl="5" rtl="0">
              <a:lnSpc>
                <a:spcPct val="100000"/>
              </a:lnSpc>
              <a:spcBef>
                <a:spcPts val="0"/>
              </a:spcBef>
              <a:spcAft>
                <a:spcPts val="0"/>
              </a:spcAft>
              <a:buSzPts val="1100"/>
              <a:buNone/>
              <a:defRPr sz="1467"/>
            </a:lvl6pPr>
            <a:lvl7pPr lvl="6" rtl="0">
              <a:lnSpc>
                <a:spcPct val="100000"/>
              </a:lnSpc>
              <a:spcBef>
                <a:spcPts val="0"/>
              </a:spcBef>
              <a:spcAft>
                <a:spcPts val="0"/>
              </a:spcAft>
              <a:buSzPts val="1100"/>
              <a:buNone/>
              <a:defRPr sz="1467"/>
            </a:lvl7pPr>
            <a:lvl8pPr lvl="7" rtl="0">
              <a:lnSpc>
                <a:spcPct val="100000"/>
              </a:lnSpc>
              <a:spcBef>
                <a:spcPts val="0"/>
              </a:spcBef>
              <a:spcAft>
                <a:spcPts val="0"/>
              </a:spcAft>
              <a:buSzPts val="1100"/>
              <a:buNone/>
              <a:defRPr sz="1467"/>
            </a:lvl8pPr>
            <a:lvl9pPr lvl="8" rtl="0">
              <a:lnSpc>
                <a:spcPct val="100000"/>
              </a:lnSpc>
              <a:spcBef>
                <a:spcPts val="0"/>
              </a:spcBef>
              <a:spcAft>
                <a:spcPts val="0"/>
              </a:spcAft>
              <a:buSzPts val="1100"/>
              <a:buNone/>
              <a:defRPr sz="1467"/>
            </a:lvl9pPr>
          </a:lstStyle>
          <a:p>
            <a:endParaRPr/>
          </a:p>
        </p:txBody>
      </p:sp>
    </p:spTree>
    <p:extLst>
      <p:ext uri="{BB962C8B-B14F-4D97-AF65-F5344CB8AC3E}">
        <p14:creationId xmlns:p14="http://schemas.microsoft.com/office/powerpoint/2010/main" val="4097288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508000" y="1219201"/>
            <a:ext cx="11176000" cy="4868865"/>
          </a:xfrm>
          <a:prstGeom prst="rect">
            <a:avLst/>
          </a:prstGeom>
        </p:spPr>
        <p:txBody>
          <a:bodyPr/>
          <a:lstStyle>
            <a:lvl1pPr>
              <a:buClr>
                <a:schemeClr val="tx2">
                  <a:lumMod val="50000"/>
                </a:schemeClr>
              </a:buClr>
              <a:defRPr sz="2200"/>
            </a:lvl1pPr>
            <a:lvl2pPr marL="458788" indent="-228600">
              <a:buClr>
                <a:schemeClr val="tx2">
                  <a:lumMod val="50000"/>
                </a:schemeClr>
              </a:buClr>
              <a:buFont typeface="Courier New" panose="02070309020205020404" pitchFamily="49" charset="0"/>
              <a:buChar char="o"/>
              <a:defRPr sz="2000"/>
            </a:lvl2pPr>
            <a:lvl3pPr marL="630238" indent="-169863">
              <a:buClr>
                <a:schemeClr val="tx2">
                  <a:lumMod val="50000"/>
                </a:schemeClr>
              </a:buClr>
              <a:buFont typeface="Arial" panose="020B0604020202020204" pitchFamily="34" charset="0"/>
              <a:buChar char="•"/>
              <a:defRPr/>
            </a:lvl3pPr>
            <a:lvl4pPr>
              <a:buClr>
                <a:schemeClr val="tx2">
                  <a:lumMod val="50000"/>
                </a:schemeClr>
              </a:buClr>
              <a:defRPr/>
            </a:lvl4pPr>
            <a:lvl5pPr marL="1320800" indent="-219075">
              <a:buClr>
                <a:schemeClr val="tx2">
                  <a:lumMod val="50000"/>
                </a:schemeClr>
              </a:buClr>
              <a:buFont typeface="Courier New" panose="02070309020205020404" pitchFamily="49" charset="0"/>
              <a:buChar char="o"/>
              <a:defRPr/>
            </a:lvl5pPr>
          </a:lstStyle>
          <a:p>
            <a:pPr lvl="0"/>
            <a:r>
              <a:rPr lang="en-US" dirty="0"/>
              <a:t>First level (Arial 22 pt.)</a:t>
            </a:r>
          </a:p>
          <a:p>
            <a:pPr lvl="1"/>
            <a:r>
              <a:rPr lang="en-US" dirty="0"/>
              <a:t>Second level (Arial 20 pt.)</a:t>
            </a:r>
          </a:p>
          <a:p>
            <a:pPr lvl="2"/>
            <a:r>
              <a:rPr lang="en-US" dirty="0"/>
              <a:t>Third level (Arial 18 pt.)</a:t>
            </a:r>
          </a:p>
          <a:p>
            <a:pPr lvl="3"/>
            <a:r>
              <a:rPr lang="en-US" dirty="0"/>
              <a:t>Fourth level (Arial 18 pt.)</a:t>
            </a:r>
          </a:p>
          <a:p>
            <a:pPr lvl="4"/>
            <a:r>
              <a:rPr lang="en-US" dirty="0"/>
              <a:t>Fifth level (Arial 18 pt.)</a:t>
            </a:r>
          </a:p>
        </p:txBody>
      </p:sp>
      <p:sp>
        <p:nvSpPr>
          <p:cNvPr id="5" name="Rectangle 12"/>
          <p:cNvSpPr>
            <a:spLocks/>
          </p:cNvSpPr>
          <p:nvPr userDrawn="1"/>
        </p:nvSpPr>
        <p:spPr bwMode="auto">
          <a:xfrm>
            <a:off x="518162" y="6477000"/>
            <a:ext cx="3454397" cy="182880"/>
          </a:xfrm>
          <a:prstGeom prst="rect">
            <a:avLst/>
          </a:prstGeom>
          <a:noFill/>
          <a:ln w="6350">
            <a:noFill/>
            <a:miter lim="800000"/>
            <a:headEnd/>
            <a:tailEnd/>
          </a:ln>
        </p:spPr>
        <p:txBody>
          <a:bodyPr lIns="0" tIns="0" rIns="0" bIns="0" anchor="ctr"/>
          <a:lstStyle/>
          <a:p>
            <a:pPr>
              <a:lnSpc>
                <a:spcPct val="50000"/>
              </a:lnSpc>
              <a:defRPr/>
            </a:pPr>
            <a:r>
              <a:rPr lang="en-US" sz="800" dirty="0">
                <a:solidFill>
                  <a:srgbClr val="003366"/>
                </a:solidFill>
                <a:latin typeface="Arial" pitchFamily="34" charset="0"/>
                <a:ea typeface="ヒラギノ角ゴ Pro W3" pitchFamily="-65" charset="-128"/>
                <a:sym typeface="Arial" pitchFamily="34" charset="0"/>
              </a:rPr>
              <a:t>DOJ</a:t>
            </a:r>
            <a:r>
              <a:rPr lang="en-US" sz="800" baseline="0" dirty="0">
                <a:solidFill>
                  <a:srgbClr val="003366"/>
                </a:solidFill>
                <a:latin typeface="Arial" pitchFamily="34" charset="0"/>
                <a:ea typeface="ヒラギノ角ゴ Pro W3" pitchFamily="-65" charset="-128"/>
                <a:sym typeface="Arial" pitchFamily="34" charset="0"/>
              </a:rPr>
              <a:t> | Office of the Chief Information Officer</a:t>
            </a:r>
            <a:endParaRPr lang="en-US" sz="800" dirty="0">
              <a:solidFill>
                <a:srgbClr val="003366"/>
              </a:solidFill>
              <a:latin typeface="Arial" pitchFamily="34" charset="0"/>
              <a:ea typeface="ヒラギノ角ゴ Pro W3" pitchFamily="-65" charset="-128"/>
              <a:sym typeface="Arial" pitchFamily="34" charset="0"/>
            </a:endParaRPr>
          </a:p>
        </p:txBody>
      </p:sp>
      <p:sp>
        <p:nvSpPr>
          <p:cNvPr id="6" name="Rectangle 8"/>
          <p:cNvSpPr>
            <a:spLocks noGrp="1" noChangeArrowheads="1"/>
          </p:cNvSpPr>
          <p:nvPr>
            <p:ph type="sldNum" sz="quarter" idx="4"/>
          </p:nvPr>
        </p:nvSpPr>
        <p:spPr bwMode="auto">
          <a:xfrm>
            <a:off x="11405024" y="6477000"/>
            <a:ext cx="268817" cy="18288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800">
                <a:solidFill>
                  <a:srgbClr val="003366"/>
                </a:solidFill>
                <a:latin typeface="Arial" pitchFamily="34" charset="0"/>
                <a:ea typeface="+mn-ea"/>
              </a:defRPr>
            </a:lvl1pPr>
          </a:lstStyle>
          <a:p>
            <a:pPr>
              <a:defRPr/>
            </a:pPr>
            <a:fld id="{28C7FD3F-1616-4589-B1BE-A3ED2AE02632}" type="slidenum">
              <a:rPr lang="en-US" smtClean="0"/>
              <a:pPr>
                <a:defRPr/>
              </a:pPr>
              <a:t>‹#›</a:t>
            </a:fld>
            <a:endParaRPr lang="en-US" dirty="0"/>
          </a:p>
        </p:txBody>
      </p:sp>
      <p:sp>
        <p:nvSpPr>
          <p:cNvPr id="4" name="Footer Placeholder 3">
            <a:extLst>
              <a:ext uri="{FF2B5EF4-FFF2-40B4-BE49-F238E27FC236}">
                <a16:creationId xmlns:a16="http://schemas.microsoft.com/office/drawing/2014/main" id="{60F58220-F739-44AA-82D4-B1C923BCB0E6}"/>
              </a:ext>
            </a:extLst>
          </p:cNvPr>
          <p:cNvSpPr>
            <a:spLocks noGrp="1"/>
          </p:cNvSpPr>
          <p:nvPr>
            <p:ph type="ftr" sz="quarter" idx="10"/>
          </p:nvPr>
        </p:nvSpPr>
        <p:spPr/>
        <p:txBody>
          <a:bodyPr/>
          <a:lstStyle>
            <a:lvl1pPr>
              <a:defRPr lang="en-US" sz="800" kern="1200" baseline="0" dirty="0" smtClean="0">
                <a:solidFill>
                  <a:srgbClr val="003366"/>
                </a:solidFill>
                <a:latin typeface="Arial" pitchFamily="34" charset="0"/>
                <a:ea typeface="ヒラギノ角ゴ Pro W3" pitchFamily="-65" charset="-128"/>
                <a:cs typeface="+mn-cs"/>
              </a:defRPr>
            </a:lvl1pPr>
          </a:lstStyle>
          <a:p>
            <a:endParaRPr lang="en-US" dirty="0"/>
          </a:p>
        </p:txBody>
      </p:sp>
    </p:spTree>
    <p:extLst>
      <p:ext uri="{BB962C8B-B14F-4D97-AF65-F5344CB8AC3E}">
        <p14:creationId xmlns:p14="http://schemas.microsoft.com/office/powerpoint/2010/main" val="425745844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508000" y="1219201"/>
            <a:ext cx="11176000" cy="4868865"/>
          </a:xfrm>
        </p:spPr>
        <p:txBody>
          <a:bodyPr/>
          <a:lstStyle>
            <a:lvl1pPr>
              <a:buClr>
                <a:schemeClr val="tx2">
                  <a:lumMod val="50000"/>
                </a:schemeClr>
              </a:buClr>
              <a:defRPr sz="2200"/>
            </a:lvl1pPr>
            <a:lvl2pPr marL="458788" indent="-228600">
              <a:buClr>
                <a:schemeClr val="tx2">
                  <a:lumMod val="50000"/>
                </a:schemeClr>
              </a:buClr>
              <a:buFont typeface="Courier New" panose="02070309020205020404" pitchFamily="49" charset="0"/>
              <a:buChar char="o"/>
              <a:defRPr sz="2000"/>
            </a:lvl2pPr>
            <a:lvl3pPr marL="630238" indent="-169863">
              <a:buClr>
                <a:schemeClr val="tx2">
                  <a:lumMod val="50000"/>
                </a:schemeClr>
              </a:buClr>
              <a:buFont typeface="Arial" panose="020B0604020202020204" pitchFamily="34" charset="0"/>
              <a:buChar char="•"/>
              <a:defRPr/>
            </a:lvl3pPr>
            <a:lvl4pPr>
              <a:buClr>
                <a:schemeClr val="tx2">
                  <a:lumMod val="50000"/>
                </a:schemeClr>
              </a:buClr>
              <a:defRPr/>
            </a:lvl4pPr>
            <a:lvl5pPr marL="1320800" indent="-219075">
              <a:buClr>
                <a:schemeClr val="tx2">
                  <a:lumMod val="50000"/>
                </a:schemeClr>
              </a:buClr>
              <a:buFont typeface="Courier New" panose="02070309020205020404" pitchFamily="49" charset="0"/>
              <a:buChar char="o"/>
              <a:defRPr/>
            </a:lvl5pPr>
          </a:lstStyle>
          <a:p>
            <a:pPr lvl="0"/>
            <a:r>
              <a:rPr lang="en-US" dirty="0"/>
              <a:t>First level (Arial 22 pt.)</a:t>
            </a:r>
          </a:p>
          <a:p>
            <a:pPr lvl="1"/>
            <a:r>
              <a:rPr lang="en-US" dirty="0"/>
              <a:t>Second level (Arial 20 pt.)</a:t>
            </a:r>
          </a:p>
          <a:p>
            <a:pPr lvl="2"/>
            <a:r>
              <a:rPr lang="en-US" dirty="0"/>
              <a:t>Third level (Arial 18 pt.)</a:t>
            </a:r>
          </a:p>
          <a:p>
            <a:pPr lvl="3"/>
            <a:r>
              <a:rPr lang="en-US" dirty="0"/>
              <a:t>Fourth level (Arial 18 pt.)</a:t>
            </a:r>
          </a:p>
          <a:p>
            <a:pPr lvl="4"/>
            <a:r>
              <a:rPr lang="en-US" dirty="0"/>
              <a:t>Fifth level (Arial 18 pt.)</a:t>
            </a:r>
          </a:p>
        </p:txBody>
      </p:sp>
      <p:sp>
        <p:nvSpPr>
          <p:cNvPr id="5" name="Rectangle 12"/>
          <p:cNvSpPr>
            <a:spLocks/>
          </p:cNvSpPr>
          <p:nvPr userDrawn="1"/>
        </p:nvSpPr>
        <p:spPr bwMode="auto">
          <a:xfrm>
            <a:off x="518162" y="6477000"/>
            <a:ext cx="3454397" cy="182880"/>
          </a:xfrm>
          <a:prstGeom prst="rect">
            <a:avLst/>
          </a:prstGeom>
          <a:noFill/>
          <a:ln w="6350">
            <a:noFill/>
            <a:miter lim="800000"/>
            <a:headEnd/>
            <a:tailEnd/>
          </a:ln>
        </p:spPr>
        <p:txBody>
          <a:bodyPr lIns="0" tIns="0" rIns="0" bIns="0" anchor="ctr"/>
          <a:lstStyle/>
          <a:p>
            <a:pPr>
              <a:lnSpc>
                <a:spcPct val="50000"/>
              </a:lnSpc>
              <a:defRPr/>
            </a:pPr>
            <a:r>
              <a:rPr lang="en-US" sz="800" dirty="0">
                <a:solidFill>
                  <a:srgbClr val="003366"/>
                </a:solidFill>
                <a:latin typeface="Arial" pitchFamily="34" charset="0"/>
                <a:ea typeface="ヒラギノ角ゴ Pro W3" pitchFamily="-65" charset="-128"/>
                <a:sym typeface="Arial" pitchFamily="34" charset="0"/>
              </a:rPr>
              <a:t>DOJ</a:t>
            </a:r>
            <a:r>
              <a:rPr lang="en-US" sz="800" baseline="0" dirty="0">
                <a:solidFill>
                  <a:srgbClr val="003366"/>
                </a:solidFill>
                <a:latin typeface="Arial" pitchFamily="34" charset="0"/>
                <a:ea typeface="ヒラギノ角ゴ Pro W3" pitchFamily="-65" charset="-128"/>
                <a:sym typeface="Arial" pitchFamily="34" charset="0"/>
              </a:rPr>
              <a:t> | Office of the Chief Information Officer</a:t>
            </a:r>
            <a:endParaRPr lang="en-US" sz="800" dirty="0">
              <a:solidFill>
                <a:srgbClr val="003366"/>
              </a:solidFill>
              <a:latin typeface="Arial" pitchFamily="34" charset="0"/>
              <a:ea typeface="ヒラギノ角ゴ Pro W3" pitchFamily="-65" charset="-128"/>
              <a:sym typeface="Arial" pitchFamily="34" charset="0"/>
            </a:endParaRPr>
          </a:p>
        </p:txBody>
      </p:sp>
      <p:sp>
        <p:nvSpPr>
          <p:cNvPr id="6" name="Rectangle 8"/>
          <p:cNvSpPr>
            <a:spLocks noGrp="1" noChangeArrowheads="1"/>
          </p:cNvSpPr>
          <p:nvPr>
            <p:ph type="sldNum" sz="quarter" idx="4"/>
          </p:nvPr>
        </p:nvSpPr>
        <p:spPr bwMode="auto">
          <a:xfrm>
            <a:off x="11405024" y="6477000"/>
            <a:ext cx="268817" cy="18288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800">
                <a:solidFill>
                  <a:srgbClr val="003366"/>
                </a:solidFill>
                <a:latin typeface="Arial" pitchFamily="34" charset="0"/>
                <a:ea typeface="+mn-ea"/>
              </a:defRPr>
            </a:lvl1pPr>
          </a:lstStyle>
          <a:p>
            <a:pPr>
              <a:defRPr/>
            </a:pPr>
            <a:fld id="{28C7FD3F-1616-4589-B1BE-A3ED2AE02632}" type="slidenum">
              <a:rPr lang="en-US" smtClean="0"/>
              <a:pPr>
                <a:defRPr/>
              </a:pPr>
              <a:t>‹#›</a:t>
            </a:fld>
            <a:endParaRPr lang="en-US" dirty="0"/>
          </a:p>
        </p:txBody>
      </p:sp>
      <p:sp>
        <p:nvSpPr>
          <p:cNvPr id="4" name="Footer Placeholder 3">
            <a:extLst>
              <a:ext uri="{FF2B5EF4-FFF2-40B4-BE49-F238E27FC236}">
                <a16:creationId xmlns:a16="http://schemas.microsoft.com/office/drawing/2014/main" id="{680F5042-8C93-4010-9858-26E651E35F5A}"/>
              </a:ext>
            </a:extLst>
          </p:cNvPr>
          <p:cNvSpPr>
            <a:spLocks noGrp="1"/>
          </p:cNvSpPr>
          <p:nvPr>
            <p:ph type="ftr" sz="quarter" idx="10"/>
          </p:nvPr>
        </p:nvSpPr>
        <p:spPr/>
        <p:txBody>
          <a:bodyPr/>
          <a:lstStyle>
            <a:lvl1pPr>
              <a:defRPr lang="en-US" sz="800" kern="1200" baseline="0" dirty="0" smtClean="0">
                <a:solidFill>
                  <a:srgbClr val="003366"/>
                </a:solidFill>
                <a:latin typeface="Arial" pitchFamily="34" charset="0"/>
                <a:ea typeface="ヒラギノ角ゴ Pro W3" pitchFamily="-65" charset="-128"/>
                <a:cs typeface="+mn-cs"/>
              </a:defRPr>
            </a:lvl1pPr>
          </a:lstStyle>
          <a:p>
            <a:endParaRPr lang="en-US" dirty="0"/>
          </a:p>
        </p:txBody>
      </p:sp>
    </p:spTree>
    <p:extLst>
      <p:ext uri="{BB962C8B-B14F-4D97-AF65-F5344CB8AC3E}">
        <p14:creationId xmlns:p14="http://schemas.microsoft.com/office/powerpoint/2010/main" val="27942666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508000" y="1219201"/>
            <a:ext cx="11176000" cy="4868865"/>
          </a:xfrm>
        </p:spPr>
        <p:txBody>
          <a:bodyPr/>
          <a:lstStyle>
            <a:lvl1pPr>
              <a:buClr>
                <a:schemeClr val="tx2">
                  <a:lumMod val="50000"/>
                </a:schemeClr>
              </a:buClr>
              <a:defRPr sz="2200"/>
            </a:lvl1pPr>
            <a:lvl2pPr marL="458788" indent="-228600">
              <a:buClr>
                <a:schemeClr val="tx2">
                  <a:lumMod val="50000"/>
                </a:schemeClr>
              </a:buClr>
              <a:buFont typeface="Courier New" panose="02070309020205020404" pitchFamily="49" charset="0"/>
              <a:buChar char="o"/>
              <a:defRPr sz="2000"/>
            </a:lvl2pPr>
            <a:lvl3pPr marL="630238" indent="-169863">
              <a:buClr>
                <a:schemeClr val="tx2">
                  <a:lumMod val="50000"/>
                </a:schemeClr>
              </a:buClr>
              <a:buFont typeface="Arial" panose="020B0604020202020204" pitchFamily="34" charset="0"/>
              <a:buChar char="•"/>
              <a:defRPr/>
            </a:lvl3pPr>
            <a:lvl4pPr>
              <a:buClr>
                <a:schemeClr val="tx2">
                  <a:lumMod val="50000"/>
                </a:schemeClr>
              </a:buClr>
              <a:defRPr/>
            </a:lvl4pPr>
            <a:lvl5pPr marL="1320800" indent="-219075">
              <a:buClr>
                <a:schemeClr val="tx2">
                  <a:lumMod val="50000"/>
                </a:schemeClr>
              </a:buClr>
              <a:buFont typeface="Courier New" panose="02070309020205020404" pitchFamily="49" charset="0"/>
              <a:buChar char="o"/>
              <a:defRPr/>
            </a:lvl5pPr>
          </a:lstStyle>
          <a:p>
            <a:pPr lvl="0"/>
            <a:r>
              <a:rPr lang="en-US" dirty="0"/>
              <a:t>First level (Arial 22 pt.)</a:t>
            </a:r>
          </a:p>
          <a:p>
            <a:pPr lvl="1"/>
            <a:r>
              <a:rPr lang="en-US" dirty="0"/>
              <a:t>Second level (Arial 20 pt.)</a:t>
            </a:r>
          </a:p>
          <a:p>
            <a:pPr lvl="2"/>
            <a:r>
              <a:rPr lang="en-US" dirty="0"/>
              <a:t>Third level (Arial 18 pt.)</a:t>
            </a:r>
          </a:p>
          <a:p>
            <a:pPr lvl="3"/>
            <a:r>
              <a:rPr lang="en-US" dirty="0"/>
              <a:t>Fourth level (Arial 18 pt.)</a:t>
            </a:r>
          </a:p>
          <a:p>
            <a:pPr lvl="4"/>
            <a:r>
              <a:rPr lang="en-US" dirty="0"/>
              <a:t>Fifth level (Arial 18 pt.)</a:t>
            </a:r>
          </a:p>
        </p:txBody>
      </p:sp>
      <p:sp>
        <p:nvSpPr>
          <p:cNvPr id="5" name="Rectangle 12"/>
          <p:cNvSpPr>
            <a:spLocks/>
          </p:cNvSpPr>
          <p:nvPr userDrawn="1"/>
        </p:nvSpPr>
        <p:spPr bwMode="auto">
          <a:xfrm>
            <a:off x="518162" y="6477000"/>
            <a:ext cx="3454397" cy="182880"/>
          </a:xfrm>
          <a:prstGeom prst="rect">
            <a:avLst/>
          </a:prstGeom>
          <a:noFill/>
          <a:ln w="6350">
            <a:noFill/>
            <a:miter lim="800000"/>
            <a:headEnd/>
            <a:tailEnd/>
          </a:ln>
        </p:spPr>
        <p:txBody>
          <a:bodyPr lIns="0" tIns="0" rIns="0" bIns="0" anchor="ctr"/>
          <a:lstStyle/>
          <a:p>
            <a:pPr>
              <a:lnSpc>
                <a:spcPct val="50000"/>
              </a:lnSpc>
              <a:defRPr/>
            </a:pPr>
            <a:r>
              <a:rPr lang="en-US" sz="800" dirty="0">
                <a:solidFill>
                  <a:srgbClr val="003366"/>
                </a:solidFill>
                <a:latin typeface="Arial" pitchFamily="34" charset="0"/>
                <a:ea typeface="ヒラギノ角ゴ Pro W3" pitchFamily="-65" charset="-128"/>
                <a:sym typeface="Arial" pitchFamily="34" charset="0"/>
              </a:rPr>
              <a:t>DOJ</a:t>
            </a:r>
            <a:r>
              <a:rPr lang="en-US" sz="800" baseline="0" dirty="0">
                <a:solidFill>
                  <a:srgbClr val="003366"/>
                </a:solidFill>
                <a:latin typeface="Arial" pitchFamily="34" charset="0"/>
                <a:ea typeface="ヒラギノ角ゴ Pro W3" pitchFamily="-65" charset="-128"/>
                <a:sym typeface="Arial" pitchFamily="34" charset="0"/>
              </a:rPr>
              <a:t> | Office of the Chief Information Officer</a:t>
            </a:r>
            <a:endParaRPr lang="en-US" sz="800" dirty="0">
              <a:solidFill>
                <a:srgbClr val="003366"/>
              </a:solidFill>
              <a:latin typeface="Arial" pitchFamily="34" charset="0"/>
              <a:ea typeface="ヒラギノ角ゴ Pro W3" pitchFamily="-65" charset="-128"/>
              <a:sym typeface="Arial" pitchFamily="34" charset="0"/>
            </a:endParaRPr>
          </a:p>
        </p:txBody>
      </p:sp>
      <p:sp>
        <p:nvSpPr>
          <p:cNvPr id="6" name="Rectangle 8"/>
          <p:cNvSpPr>
            <a:spLocks noGrp="1" noChangeArrowheads="1"/>
          </p:cNvSpPr>
          <p:nvPr>
            <p:ph type="sldNum" sz="quarter" idx="4"/>
          </p:nvPr>
        </p:nvSpPr>
        <p:spPr bwMode="auto">
          <a:xfrm>
            <a:off x="11405024" y="6477000"/>
            <a:ext cx="268817" cy="18288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800">
                <a:solidFill>
                  <a:srgbClr val="003366"/>
                </a:solidFill>
                <a:latin typeface="Arial" pitchFamily="34" charset="0"/>
                <a:ea typeface="+mn-ea"/>
              </a:defRPr>
            </a:lvl1pPr>
          </a:lstStyle>
          <a:p>
            <a:pPr>
              <a:defRPr/>
            </a:pPr>
            <a:fld id="{28C7FD3F-1616-4589-B1BE-A3ED2AE02632}" type="slidenum">
              <a:rPr lang="en-US" smtClean="0"/>
              <a:pPr>
                <a:defRPr/>
              </a:pPr>
              <a:t>‹#›</a:t>
            </a:fld>
            <a:endParaRPr lang="en-US" dirty="0"/>
          </a:p>
        </p:txBody>
      </p:sp>
      <p:sp>
        <p:nvSpPr>
          <p:cNvPr id="4" name="Footer Placeholder 3">
            <a:extLst>
              <a:ext uri="{FF2B5EF4-FFF2-40B4-BE49-F238E27FC236}">
                <a16:creationId xmlns:a16="http://schemas.microsoft.com/office/drawing/2014/main" id="{F7111F33-47DF-49BF-A18E-2001D24AA88C}"/>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99651203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itle and Content /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508000" y="1219201"/>
            <a:ext cx="5486400" cy="4800600"/>
          </a:xfrm>
        </p:spPr>
        <p:txBody>
          <a:bodyPr/>
          <a:lstStyle>
            <a:lvl1pPr>
              <a:buClr>
                <a:srgbClr val="182741"/>
              </a:buClr>
              <a:defRPr sz="2000">
                <a:solidFill>
                  <a:srgbClr val="003366"/>
                </a:solidFill>
              </a:defRPr>
            </a:lvl1pPr>
            <a:lvl2pPr marL="458788" indent="-228600">
              <a:buClr>
                <a:srgbClr val="182741"/>
              </a:buClr>
              <a:buFont typeface="Courier New" panose="02070309020205020404" pitchFamily="49" charset="0"/>
              <a:buChar char="o"/>
              <a:defRPr sz="1800">
                <a:solidFill>
                  <a:srgbClr val="003366"/>
                </a:solidFill>
              </a:defRPr>
            </a:lvl2pPr>
            <a:lvl3pPr marL="630238" indent="-169863">
              <a:buClr>
                <a:srgbClr val="182741"/>
              </a:buClr>
              <a:buFont typeface="Arial" panose="020B0604020202020204" pitchFamily="34" charset="0"/>
              <a:buChar char="•"/>
              <a:defRPr sz="1800">
                <a:solidFill>
                  <a:srgbClr val="003366"/>
                </a:solidFill>
              </a:defRPr>
            </a:lvl3pPr>
            <a:lvl4pPr>
              <a:buClr>
                <a:srgbClr val="182741"/>
              </a:buClr>
              <a:defRPr sz="1800">
                <a:solidFill>
                  <a:srgbClr val="182741"/>
                </a:solidFill>
              </a:defRPr>
            </a:lvl4pPr>
            <a:lvl5pPr>
              <a:buClr>
                <a:srgbClr val="182741"/>
              </a:buClr>
              <a:defRPr sz="1800">
                <a:solidFill>
                  <a:srgbClr val="182741"/>
                </a:solidFill>
              </a:defRPr>
            </a:lvl5pPr>
            <a:lvl6pPr>
              <a:defRPr sz="1800"/>
            </a:lvl6pPr>
            <a:lvl7pPr>
              <a:defRPr sz="1800"/>
            </a:lvl7pPr>
            <a:lvl8pPr>
              <a:defRPr sz="1800"/>
            </a:lvl8pPr>
            <a:lvl9pPr>
              <a:defRPr sz="1800"/>
            </a:lvl9pPr>
          </a:lstStyle>
          <a:p>
            <a:pPr lvl="0"/>
            <a:r>
              <a:rPr lang="en-US" dirty="0"/>
              <a:t>First level (Arial 20 pt.)</a:t>
            </a:r>
          </a:p>
          <a:p>
            <a:pPr lvl="1"/>
            <a:r>
              <a:rPr lang="en-US" dirty="0"/>
              <a:t>Second level (Arial 18 pt.)</a:t>
            </a:r>
          </a:p>
          <a:p>
            <a:pPr lvl="2"/>
            <a:r>
              <a:rPr lang="en-US" dirty="0"/>
              <a:t>Third level (Arial 18 pt.)</a:t>
            </a:r>
          </a:p>
        </p:txBody>
      </p:sp>
      <p:sp>
        <p:nvSpPr>
          <p:cNvPr id="4" name="Content Placeholder 3"/>
          <p:cNvSpPr>
            <a:spLocks noGrp="1"/>
          </p:cNvSpPr>
          <p:nvPr>
            <p:ph sz="half" idx="2" hasCustomPrompt="1"/>
          </p:nvPr>
        </p:nvSpPr>
        <p:spPr>
          <a:xfrm>
            <a:off x="6096000" y="1219201"/>
            <a:ext cx="5486400" cy="4792665"/>
          </a:xfrm>
        </p:spPr>
        <p:txBody>
          <a:bodyPr/>
          <a:lstStyle>
            <a:lvl1pPr>
              <a:buClr>
                <a:srgbClr val="182741"/>
              </a:buClr>
              <a:defRPr sz="2000"/>
            </a:lvl1pPr>
            <a:lvl2pPr marL="458788" indent="-228600">
              <a:buClr>
                <a:srgbClr val="182741"/>
              </a:buClr>
              <a:buFont typeface="Courier New" panose="02070309020205020404" pitchFamily="49" charset="0"/>
              <a:buChar char="o"/>
              <a:defRPr sz="1800"/>
            </a:lvl2pPr>
            <a:lvl3pPr marL="630238" indent="-169863">
              <a:buClr>
                <a:srgbClr val="182741"/>
              </a:buClr>
              <a:buFont typeface="Arial" panose="020B0604020202020204" pitchFamily="34" charset="0"/>
              <a:buChar char="•"/>
              <a:defRPr sz="1800"/>
            </a:lvl3pPr>
            <a:lvl4pPr>
              <a:buClr>
                <a:srgbClr val="182741"/>
              </a:buClr>
              <a:defRPr sz="1800"/>
            </a:lvl4pPr>
            <a:lvl5pPr>
              <a:buClr>
                <a:srgbClr val="182741"/>
              </a:buClr>
              <a:defRPr sz="1800"/>
            </a:lvl5pPr>
            <a:lvl6pPr>
              <a:defRPr sz="1800"/>
            </a:lvl6pPr>
            <a:lvl7pPr>
              <a:defRPr sz="1800"/>
            </a:lvl7pPr>
            <a:lvl8pPr>
              <a:defRPr sz="1800"/>
            </a:lvl8pPr>
            <a:lvl9pPr>
              <a:defRPr sz="1800"/>
            </a:lvl9pPr>
          </a:lstStyle>
          <a:p>
            <a:pPr lvl="0"/>
            <a:r>
              <a:rPr lang="en-US" dirty="0"/>
              <a:t>First level (Arial 20 pt.)</a:t>
            </a:r>
          </a:p>
          <a:p>
            <a:pPr lvl="1"/>
            <a:r>
              <a:rPr lang="en-US" dirty="0"/>
              <a:t>Second level (Arial 18 pt.)</a:t>
            </a:r>
          </a:p>
          <a:p>
            <a:pPr lvl="2"/>
            <a:r>
              <a:rPr lang="en-US" dirty="0"/>
              <a:t>Third level (Arial 18 pt.)</a:t>
            </a:r>
          </a:p>
        </p:txBody>
      </p:sp>
      <p:sp>
        <p:nvSpPr>
          <p:cNvPr id="5" name="Rectangle 12"/>
          <p:cNvSpPr>
            <a:spLocks/>
          </p:cNvSpPr>
          <p:nvPr userDrawn="1"/>
        </p:nvSpPr>
        <p:spPr bwMode="auto">
          <a:xfrm>
            <a:off x="518162" y="6477000"/>
            <a:ext cx="3454397" cy="182880"/>
          </a:xfrm>
          <a:prstGeom prst="rect">
            <a:avLst/>
          </a:prstGeom>
          <a:noFill/>
          <a:ln w="6350">
            <a:noFill/>
            <a:miter lim="800000"/>
            <a:headEnd/>
            <a:tailEnd/>
          </a:ln>
        </p:spPr>
        <p:txBody>
          <a:bodyPr lIns="0" tIns="0" rIns="0" bIns="0" anchor="ctr"/>
          <a:lstStyle/>
          <a:p>
            <a:pPr>
              <a:lnSpc>
                <a:spcPct val="50000"/>
              </a:lnSpc>
              <a:defRPr/>
            </a:pPr>
            <a:r>
              <a:rPr lang="en-US" sz="800" dirty="0">
                <a:solidFill>
                  <a:srgbClr val="003366"/>
                </a:solidFill>
                <a:latin typeface="Arial" pitchFamily="34" charset="0"/>
                <a:ea typeface="ヒラギノ角ゴ Pro W3" pitchFamily="-65" charset="-128"/>
                <a:sym typeface="Arial" pitchFamily="34" charset="0"/>
              </a:rPr>
              <a:t>DOJ</a:t>
            </a:r>
            <a:r>
              <a:rPr lang="en-US" sz="800" baseline="0" dirty="0">
                <a:solidFill>
                  <a:srgbClr val="003366"/>
                </a:solidFill>
                <a:latin typeface="Arial" pitchFamily="34" charset="0"/>
                <a:ea typeface="ヒラギノ角ゴ Pro W3" pitchFamily="-65" charset="-128"/>
                <a:sym typeface="Arial" pitchFamily="34" charset="0"/>
              </a:rPr>
              <a:t> | Office of the Chief Information Officer</a:t>
            </a:r>
            <a:endParaRPr lang="en-US" sz="800" dirty="0">
              <a:solidFill>
                <a:srgbClr val="003366"/>
              </a:solidFill>
              <a:latin typeface="Arial" pitchFamily="34" charset="0"/>
              <a:ea typeface="ヒラギノ角ゴ Pro W3" pitchFamily="-65" charset="-128"/>
              <a:sym typeface="Arial" pitchFamily="34" charset="0"/>
            </a:endParaRPr>
          </a:p>
        </p:txBody>
      </p:sp>
      <p:sp>
        <p:nvSpPr>
          <p:cNvPr id="6" name="Rectangle 8"/>
          <p:cNvSpPr>
            <a:spLocks noGrp="1" noChangeArrowheads="1"/>
          </p:cNvSpPr>
          <p:nvPr>
            <p:ph type="sldNum" sz="quarter" idx="4"/>
          </p:nvPr>
        </p:nvSpPr>
        <p:spPr bwMode="auto">
          <a:xfrm>
            <a:off x="11405024" y="6477000"/>
            <a:ext cx="268817" cy="18288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800">
                <a:solidFill>
                  <a:srgbClr val="003366"/>
                </a:solidFill>
                <a:latin typeface="Arial" pitchFamily="34" charset="0"/>
                <a:ea typeface="+mn-ea"/>
              </a:defRPr>
            </a:lvl1pPr>
          </a:lstStyle>
          <a:p>
            <a:pPr>
              <a:defRPr/>
            </a:pPr>
            <a:fld id="{28C7FD3F-1616-4589-B1BE-A3ED2AE02632}" type="slidenum">
              <a:rPr lang="en-US" smtClean="0"/>
              <a:pPr>
                <a:defRPr/>
              </a:pPr>
              <a:t>‹#›</a:t>
            </a:fld>
            <a:endParaRPr lang="en-US" dirty="0"/>
          </a:p>
        </p:txBody>
      </p:sp>
    </p:spTree>
    <p:extLst>
      <p:ext uri="{BB962C8B-B14F-4D97-AF65-F5344CB8AC3E}">
        <p14:creationId xmlns:p14="http://schemas.microsoft.com/office/powerpoint/2010/main" val="342960776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1_Title and Content /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508000" y="1219202"/>
            <a:ext cx="11074400" cy="2362199"/>
          </a:xfrm>
        </p:spPr>
        <p:txBody>
          <a:bodyPr/>
          <a:lstStyle>
            <a:lvl1pPr>
              <a:buClr>
                <a:srgbClr val="182741"/>
              </a:buClr>
              <a:defRPr sz="2000">
                <a:solidFill>
                  <a:srgbClr val="003366"/>
                </a:solidFill>
              </a:defRPr>
            </a:lvl1pPr>
            <a:lvl2pPr marL="458788" indent="-228600">
              <a:buClr>
                <a:srgbClr val="182741"/>
              </a:buClr>
              <a:buFont typeface="Courier New" panose="02070309020205020404" pitchFamily="49" charset="0"/>
              <a:buChar char="o"/>
              <a:defRPr sz="1800">
                <a:solidFill>
                  <a:srgbClr val="003366"/>
                </a:solidFill>
              </a:defRPr>
            </a:lvl2pPr>
            <a:lvl3pPr marL="630238" indent="-169863">
              <a:buClr>
                <a:srgbClr val="182741"/>
              </a:buClr>
              <a:buFont typeface="Arial" panose="020B0604020202020204" pitchFamily="34" charset="0"/>
              <a:buChar char="•"/>
              <a:defRPr sz="1800">
                <a:solidFill>
                  <a:srgbClr val="003366"/>
                </a:solidFill>
              </a:defRPr>
            </a:lvl3pPr>
            <a:lvl4pPr>
              <a:buClr>
                <a:srgbClr val="182741"/>
              </a:buClr>
              <a:defRPr sz="1800">
                <a:solidFill>
                  <a:srgbClr val="182741"/>
                </a:solidFill>
              </a:defRPr>
            </a:lvl4pPr>
            <a:lvl5pPr>
              <a:buClr>
                <a:srgbClr val="182741"/>
              </a:buClr>
              <a:defRPr sz="1800">
                <a:solidFill>
                  <a:srgbClr val="182741"/>
                </a:solidFill>
              </a:defRPr>
            </a:lvl5pPr>
            <a:lvl6pPr>
              <a:defRPr sz="1800"/>
            </a:lvl6pPr>
            <a:lvl7pPr>
              <a:defRPr sz="1800"/>
            </a:lvl7pPr>
            <a:lvl8pPr>
              <a:defRPr sz="1800"/>
            </a:lvl8pPr>
            <a:lvl9pPr>
              <a:defRPr sz="1800"/>
            </a:lvl9pPr>
          </a:lstStyle>
          <a:p>
            <a:pPr lvl="0"/>
            <a:r>
              <a:rPr lang="en-US" dirty="0"/>
              <a:t>First level (Arial 20 pt.)</a:t>
            </a:r>
          </a:p>
          <a:p>
            <a:pPr lvl="1"/>
            <a:r>
              <a:rPr lang="en-US" dirty="0"/>
              <a:t>Second level (Arial 18 pt.)</a:t>
            </a:r>
          </a:p>
          <a:p>
            <a:pPr lvl="2"/>
            <a:r>
              <a:rPr lang="en-US" dirty="0"/>
              <a:t>Third level (Arial 18 pt.)</a:t>
            </a:r>
          </a:p>
        </p:txBody>
      </p:sp>
      <p:sp>
        <p:nvSpPr>
          <p:cNvPr id="4" name="Content Placeholder 3"/>
          <p:cNvSpPr>
            <a:spLocks noGrp="1"/>
          </p:cNvSpPr>
          <p:nvPr>
            <p:ph sz="half" idx="2" hasCustomPrompt="1"/>
          </p:nvPr>
        </p:nvSpPr>
        <p:spPr>
          <a:xfrm>
            <a:off x="518162" y="3741736"/>
            <a:ext cx="11064239" cy="2430465"/>
          </a:xfrm>
        </p:spPr>
        <p:txBody>
          <a:bodyPr/>
          <a:lstStyle>
            <a:lvl1pPr>
              <a:buClr>
                <a:srgbClr val="182741"/>
              </a:buClr>
              <a:defRPr sz="2000"/>
            </a:lvl1pPr>
            <a:lvl2pPr marL="458788" indent="-228600">
              <a:buClr>
                <a:srgbClr val="182741"/>
              </a:buClr>
              <a:buFont typeface="Courier New" panose="02070309020205020404" pitchFamily="49" charset="0"/>
              <a:buChar char="o"/>
              <a:defRPr sz="1800"/>
            </a:lvl2pPr>
            <a:lvl3pPr marL="630238" indent="-169863">
              <a:buClr>
                <a:srgbClr val="182741"/>
              </a:buClr>
              <a:buFont typeface="Arial" panose="020B0604020202020204" pitchFamily="34" charset="0"/>
              <a:buChar char="•"/>
              <a:defRPr sz="1800"/>
            </a:lvl3pPr>
            <a:lvl4pPr>
              <a:buClr>
                <a:srgbClr val="182741"/>
              </a:buClr>
              <a:defRPr sz="1800"/>
            </a:lvl4pPr>
            <a:lvl5pPr>
              <a:buClr>
                <a:srgbClr val="182741"/>
              </a:buClr>
              <a:defRPr sz="1800"/>
            </a:lvl5pPr>
            <a:lvl6pPr>
              <a:defRPr sz="1800"/>
            </a:lvl6pPr>
            <a:lvl7pPr>
              <a:defRPr sz="1800"/>
            </a:lvl7pPr>
            <a:lvl8pPr>
              <a:defRPr sz="1800"/>
            </a:lvl8pPr>
            <a:lvl9pPr>
              <a:defRPr sz="1800"/>
            </a:lvl9pPr>
          </a:lstStyle>
          <a:p>
            <a:pPr lvl="0"/>
            <a:r>
              <a:rPr lang="en-US" dirty="0"/>
              <a:t>First level (Arial 20 pt.)</a:t>
            </a:r>
          </a:p>
          <a:p>
            <a:pPr lvl="1"/>
            <a:r>
              <a:rPr lang="en-US" dirty="0"/>
              <a:t>Second level (Arial 18 pt.)</a:t>
            </a:r>
          </a:p>
          <a:p>
            <a:pPr lvl="2"/>
            <a:r>
              <a:rPr lang="en-US" dirty="0"/>
              <a:t>Third level (Arial 18 pt.)</a:t>
            </a:r>
          </a:p>
        </p:txBody>
      </p:sp>
      <p:sp>
        <p:nvSpPr>
          <p:cNvPr id="5" name="Rectangle 12"/>
          <p:cNvSpPr>
            <a:spLocks/>
          </p:cNvSpPr>
          <p:nvPr userDrawn="1"/>
        </p:nvSpPr>
        <p:spPr bwMode="auto">
          <a:xfrm>
            <a:off x="518162" y="6477000"/>
            <a:ext cx="3454397" cy="182880"/>
          </a:xfrm>
          <a:prstGeom prst="rect">
            <a:avLst/>
          </a:prstGeom>
          <a:noFill/>
          <a:ln w="6350">
            <a:noFill/>
            <a:miter lim="800000"/>
            <a:headEnd/>
            <a:tailEnd/>
          </a:ln>
        </p:spPr>
        <p:txBody>
          <a:bodyPr lIns="0" tIns="0" rIns="0" bIns="0" anchor="ctr"/>
          <a:lstStyle/>
          <a:p>
            <a:pPr>
              <a:lnSpc>
                <a:spcPct val="50000"/>
              </a:lnSpc>
              <a:defRPr/>
            </a:pPr>
            <a:r>
              <a:rPr lang="en-US" sz="800" dirty="0">
                <a:solidFill>
                  <a:srgbClr val="003366"/>
                </a:solidFill>
                <a:latin typeface="Arial" pitchFamily="34" charset="0"/>
                <a:ea typeface="ヒラギノ角ゴ Pro W3" pitchFamily="-65" charset="-128"/>
                <a:sym typeface="Arial" pitchFamily="34" charset="0"/>
              </a:rPr>
              <a:t>DOJ</a:t>
            </a:r>
            <a:r>
              <a:rPr lang="en-US" sz="800" baseline="0" dirty="0">
                <a:solidFill>
                  <a:srgbClr val="003366"/>
                </a:solidFill>
                <a:latin typeface="Arial" pitchFamily="34" charset="0"/>
                <a:ea typeface="ヒラギノ角ゴ Pro W3" pitchFamily="-65" charset="-128"/>
                <a:sym typeface="Arial" pitchFamily="34" charset="0"/>
              </a:rPr>
              <a:t> | Office of the Chief Information Officer</a:t>
            </a:r>
            <a:endParaRPr lang="en-US" sz="800" dirty="0">
              <a:solidFill>
                <a:srgbClr val="003366"/>
              </a:solidFill>
              <a:latin typeface="Arial" pitchFamily="34" charset="0"/>
              <a:ea typeface="ヒラギノ角ゴ Pro W3" pitchFamily="-65" charset="-128"/>
              <a:sym typeface="Arial" pitchFamily="34" charset="0"/>
            </a:endParaRPr>
          </a:p>
        </p:txBody>
      </p:sp>
      <p:sp>
        <p:nvSpPr>
          <p:cNvPr id="6" name="Rectangle 8"/>
          <p:cNvSpPr>
            <a:spLocks noGrp="1" noChangeArrowheads="1"/>
          </p:cNvSpPr>
          <p:nvPr>
            <p:ph type="sldNum" sz="quarter" idx="4"/>
          </p:nvPr>
        </p:nvSpPr>
        <p:spPr bwMode="auto">
          <a:xfrm>
            <a:off x="11405024" y="6477000"/>
            <a:ext cx="268817" cy="18288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800">
                <a:solidFill>
                  <a:srgbClr val="003366"/>
                </a:solidFill>
                <a:latin typeface="Arial" pitchFamily="34" charset="0"/>
                <a:ea typeface="+mn-ea"/>
              </a:defRPr>
            </a:lvl1pPr>
          </a:lstStyle>
          <a:p>
            <a:pPr>
              <a:defRPr/>
            </a:pPr>
            <a:fld id="{28C7FD3F-1616-4589-B1BE-A3ED2AE02632}" type="slidenum">
              <a:rPr lang="en-US" smtClean="0"/>
              <a:pPr>
                <a:defRPr/>
              </a:pPr>
              <a:t>‹#›</a:t>
            </a:fld>
            <a:endParaRPr lang="en-US" dirty="0"/>
          </a:p>
        </p:txBody>
      </p:sp>
      <p:sp>
        <p:nvSpPr>
          <p:cNvPr id="7" name="Footer Placeholder 6">
            <a:extLst>
              <a:ext uri="{FF2B5EF4-FFF2-40B4-BE49-F238E27FC236}">
                <a16:creationId xmlns:a16="http://schemas.microsoft.com/office/drawing/2014/main" id="{D981B66C-E903-4CAD-B341-BC71D15AC1E9}"/>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08858959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1" y="0"/>
            <a:ext cx="10655300" cy="987552"/>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304800" y="1265238"/>
            <a:ext cx="5689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1905000"/>
            <a:ext cx="5689600" cy="434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7601" y="1265238"/>
            <a:ext cx="5689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7601" y="1905000"/>
            <a:ext cx="5689600" cy="434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9E56B0CE-13B0-47B1-9F7B-16E00CE67997}"/>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759042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12"/>
          <p:cNvSpPr>
            <a:spLocks/>
          </p:cNvSpPr>
          <p:nvPr userDrawn="1"/>
        </p:nvSpPr>
        <p:spPr bwMode="auto">
          <a:xfrm>
            <a:off x="518162" y="6477000"/>
            <a:ext cx="3454397" cy="182880"/>
          </a:xfrm>
          <a:prstGeom prst="rect">
            <a:avLst/>
          </a:prstGeom>
          <a:noFill/>
          <a:ln w="6350">
            <a:noFill/>
            <a:miter lim="800000"/>
            <a:headEnd/>
            <a:tailEnd/>
          </a:ln>
        </p:spPr>
        <p:txBody>
          <a:bodyPr lIns="0" tIns="0" rIns="0" bIns="0" anchor="ctr"/>
          <a:lstStyle/>
          <a:p>
            <a:pPr>
              <a:lnSpc>
                <a:spcPct val="50000"/>
              </a:lnSpc>
              <a:defRPr/>
            </a:pPr>
            <a:r>
              <a:rPr lang="en-US" sz="800" dirty="0">
                <a:solidFill>
                  <a:srgbClr val="003366"/>
                </a:solidFill>
                <a:latin typeface="Arial" pitchFamily="34" charset="0"/>
                <a:ea typeface="ヒラギノ角ゴ Pro W3" pitchFamily="-65" charset="-128"/>
                <a:sym typeface="Arial" pitchFamily="34" charset="0"/>
              </a:rPr>
              <a:t>DOJ</a:t>
            </a:r>
            <a:r>
              <a:rPr lang="en-US" sz="800" baseline="0" dirty="0">
                <a:solidFill>
                  <a:srgbClr val="003366"/>
                </a:solidFill>
                <a:latin typeface="Arial" pitchFamily="34" charset="0"/>
                <a:ea typeface="ヒラギノ角ゴ Pro W3" pitchFamily="-65" charset="-128"/>
                <a:sym typeface="Arial" pitchFamily="34" charset="0"/>
              </a:rPr>
              <a:t> | Office of the Chief Information Officer</a:t>
            </a:r>
            <a:endParaRPr lang="en-US" sz="800" dirty="0">
              <a:solidFill>
                <a:srgbClr val="003366"/>
              </a:solidFill>
              <a:latin typeface="Arial" pitchFamily="34" charset="0"/>
              <a:ea typeface="ヒラギノ角ゴ Pro W3" pitchFamily="-65" charset="-128"/>
              <a:sym typeface="Arial" pitchFamily="34" charset="0"/>
            </a:endParaRPr>
          </a:p>
        </p:txBody>
      </p:sp>
      <p:sp>
        <p:nvSpPr>
          <p:cNvPr id="6" name="Rectangle 8"/>
          <p:cNvSpPr txBox="1">
            <a:spLocks noChangeArrowheads="1"/>
          </p:cNvSpPr>
          <p:nvPr userDrawn="1"/>
        </p:nvSpPr>
        <p:spPr bwMode="auto">
          <a:xfrm>
            <a:off x="11405024" y="6477000"/>
            <a:ext cx="268817" cy="18288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lgn="r" rtl="0" fontAlgn="base">
              <a:spcBef>
                <a:spcPct val="0"/>
              </a:spcBef>
              <a:spcAft>
                <a:spcPct val="0"/>
              </a:spcAft>
              <a:defRPr sz="800" kern="1200">
                <a:solidFill>
                  <a:srgbClr val="003366"/>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28C7FD3F-1616-4589-B1BE-A3ED2AE02632}" type="slidenum">
              <a:rPr lang="en-US" sz="800" smtClean="0"/>
              <a:pPr>
                <a:defRPr/>
              </a:pPr>
              <a:t>‹#›</a:t>
            </a:fld>
            <a:endParaRPr lang="en-US" sz="800" dirty="0"/>
          </a:p>
        </p:txBody>
      </p:sp>
      <p:sp>
        <p:nvSpPr>
          <p:cNvPr id="3" name="Footer Placeholder 2">
            <a:extLst>
              <a:ext uri="{FF2B5EF4-FFF2-40B4-BE49-F238E27FC236}">
                <a16:creationId xmlns:a16="http://schemas.microsoft.com/office/drawing/2014/main" id="{7ECAFF6D-4298-4859-91E1-BD40C31F0C5F}"/>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416999423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able Placeholder 3"/>
          <p:cNvSpPr>
            <a:spLocks noGrp="1"/>
          </p:cNvSpPr>
          <p:nvPr>
            <p:ph type="tbl" sz="quarter" idx="10"/>
          </p:nvPr>
        </p:nvSpPr>
        <p:spPr>
          <a:xfrm>
            <a:off x="508000" y="1371600"/>
            <a:ext cx="11074400" cy="4419600"/>
          </a:xfrm>
        </p:spPr>
        <p:txBody>
          <a:bodyPr lIns="91440" tIns="45720" rIns="91440" bIns="45720"/>
          <a:lstStyle>
            <a:lvl1pPr marL="0" indent="0">
              <a:buNone/>
              <a:defRPr sz="1800"/>
            </a:lvl1pPr>
          </a:lstStyle>
          <a:p>
            <a:r>
              <a:rPr lang="en-US" dirty="0"/>
              <a:t>Click icon to add table</a:t>
            </a:r>
          </a:p>
        </p:txBody>
      </p:sp>
      <p:sp>
        <p:nvSpPr>
          <p:cNvPr id="3" name="Footer Placeholder 2">
            <a:extLst>
              <a:ext uri="{FF2B5EF4-FFF2-40B4-BE49-F238E27FC236}">
                <a16:creationId xmlns:a16="http://schemas.microsoft.com/office/drawing/2014/main" id="{ABD1525C-CC1E-4272-892C-FDF16ABF813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5190155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a:xfrm>
            <a:off x="508000" y="1219201"/>
            <a:ext cx="11176000" cy="4868865"/>
          </a:xfrm>
        </p:spPr>
        <p:txBody>
          <a:bodyPr/>
          <a:lstStyle>
            <a:lvl1pPr>
              <a:buClr>
                <a:schemeClr val="tx2">
                  <a:lumMod val="50000"/>
                </a:schemeClr>
              </a:buClr>
              <a:defRPr sz="2200"/>
            </a:lvl1pPr>
            <a:lvl2pPr marL="458788" indent="-228600">
              <a:buClr>
                <a:schemeClr val="tx2">
                  <a:lumMod val="50000"/>
                </a:schemeClr>
              </a:buClr>
              <a:buFont typeface="Courier New" panose="02070309020205020404" pitchFamily="49" charset="0"/>
              <a:buChar char="o"/>
              <a:defRPr sz="2000"/>
            </a:lvl2pPr>
            <a:lvl3pPr marL="630238" indent="-169863">
              <a:buClr>
                <a:schemeClr val="tx2">
                  <a:lumMod val="50000"/>
                </a:schemeClr>
              </a:buClr>
              <a:buFont typeface="Arial" panose="020B0604020202020204" pitchFamily="34" charset="0"/>
              <a:buChar char="•"/>
              <a:defRPr/>
            </a:lvl3pPr>
            <a:lvl4pPr>
              <a:buClr>
                <a:schemeClr val="tx2">
                  <a:lumMod val="50000"/>
                </a:schemeClr>
              </a:buClr>
              <a:defRPr/>
            </a:lvl4pPr>
            <a:lvl5pPr marL="1320800" indent="-219075">
              <a:buClr>
                <a:schemeClr val="tx2">
                  <a:lumMod val="50000"/>
                </a:schemeClr>
              </a:buClr>
              <a:buFont typeface="Courier New" panose="02070309020205020404" pitchFamily="49" charset="0"/>
              <a:buChar char="o"/>
              <a:defRPr/>
            </a:lvl5pPr>
          </a:lstStyle>
          <a:p>
            <a:pPr lvl="0"/>
            <a:r>
              <a:rPr lang="en-US" dirty="0"/>
              <a:t>First level (Arial 22 pt.)</a:t>
            </a:r>
          </a:p>
          <a:p>
            <a:pPr lvl="1"/>
            <a:r>
              <a:rPr lang="en-US" dirty="0"/>
              <a:t>Second level (Arial 20 pt.)</a:t>
            </a:r>
          </a:p>
          <a:p>
            <a:pPr lvl="2"/>
            <a:r>
              <a:rPr lang="en-US" dirty="0"/>
              <a:t>Third level (Arial 18 pt.)</a:t>
            </a:r>
          </a:p>
          <a:p>
            <a:pPr lvl="3"/>
            <a:r>
              <a:rPr lang="en-US" dirty="0"/>
              <a:t>Fourth level (Arial 18 pt.)</a:t>
            </a:r>
          </a:p>
          <a:p>
            <a:pPr lvl="4"/>
            <a:r>
              <a:rPr lang="en-US" dirty="0"/>
              <a:t>Fifth level (Arial 18 pt.)</a:t>
            </a:r>
          </a:p>
        </p:txBody>
      </p:sp>
      <p:sp>
        <p:nvSpPr>
          <p:cNvPr id="5" name="Rectangle 12"/>
          <p:cNvSpPr>
            <a:spLocks/>
          </p:cNvSpPr>
          <p:nvPr userDrawn="1"/>
        </p:nvSpPr>
        <p:spPr bwMode="auto">
          <a:xfrm>
            <a:off x="518162" y="6477000"/>
            <a:ext cx="3454397" cy="182880"/>
          </a:xfrm>
          <a:prstGeom prst="rect">
            <a:avLst/>
          </a:prstGeom>
          <a:noFill/>
          <a:ln w="6350">
            <a:noFill/>
            <a:miter lim="800000"/>
            <a:headEnd/>
            <a:tailEnd/>
          </a:ln>
        </p:spPr>
        <p:txBody>
          <a:bodyPr lIns="0" tIns="0" rIns="0" bIns="0" anchor="ctr"/>
          <a:lstStyle/>
          <a:p>
            <a:pPr>
              <a:lnSpc>
                <a:spcPct val="50000"/>
              </a:lnSpc>
              <a:defRPr/>
            </a:pPr>
            <a:r>
              <a:rPr lang="en-US" sz="800" dirty="0">
                <a:solidFill>
                  <a:srgbClr val="003366"/>
                </a:solidFill>
                <a:latin typeface="Arial" pitchFamily="34" charset="0"/>
                <a:ea typeface="ヒラギノ角ゴ Pro W3" pitchFamily="-65" charset="-128"/>
                <a:sym typeface="Arial" pitchFamily="34" charset="0"/>
              </a:rPr>
              <a:t>DOJ</a:t>
            </a:r>
            <a:r>
              <a:rPr lang="en-US" sz="800" baseline="0" dirty="0">
                <a:solidFill>
                  <a:srgbClr val="003366"/>
                </a:solidFill>
                <a:latin typeface="Arial" pitchFamily="34" charset="0"/>
                <a:ea typeface="ヒラギノ角ゴ Pro W3" pitchFamily="-65" charset="-128"/>
                <a:sym typeface="Arial" pitchFamily="34" charset="0"/>
              </a:rPr>
              <a:t> | Office of the Chief Information Officer</a:t>
            </a:r>
            <a:endParaRPr lang="en-US" sz="800" dirty="0">
              <a:solidFill>
                <a:srgbClr val="003366"/>
              </a:solidFill>
              <a:latin typeface="Arial" pitchFamily="34" charset="0"/>
              <a:ea typeface="ヒラギノ角ゴ Pro W3" pitchFamily="-65" charset="-128"/>
              <a:sym typeface="Arial" pitchFamily="34" charset="0"/>
            </a:endParaRPr>
          </a:p>
        </p:txBody>
      </p:sp>
      <p:sp>
        <p:nvSpPr>
          <p:cNvPr id="6" name="Rectangle 8"/>
          <p:cNvSpPr>
            <a:spLocks noGrp="1" noChangeArrowheads="1"/>
          </p:cNvSpPr>
          <p:nvPr>
            <p:ph type="sldNum" sz="quarter" idx="4"/>
          </p:nvPr>
        </p:nvSpPr>
        <p:spPr bwMode="auto">
          <a:xfrm>
            <a:off x="11405024" y="6477000"/>
            <a:ext cx="268817" cy="18288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800">
                <a:solidFill>
                  <a:srgbClr val="003366"/>
                </a:solidFill>
                <a:latin typeface="Arial" pitchFamily="34" charset="0"/>
                <a:ea typeface="+mn-ea"/>
              </a:defRPr>
            </a:lvl1pPr>
          </a:lstStyle>
          <a:p>
            <a:pPr>
              <a:defRPr/>
            </a:pPr>
            <a:fld id="{28C7FD3F-1616-4589-B1BE-A3ED2AE02632}" type="slidenum">
              <a:rPr lang="en-US" smtClean="0"/>
              <a:pPr>
                <a:defRPr/>
              </a:pPr>
              <a:t>‹#›</a:t>
            </a:fld>
            <a:endParaRPr lang="en-US" dirty="0"/>
          </a:p>
        </p:txBody>
      </p:sp>
      <p:sp>
        <p:nvSpPr>
          <p:cNvPr id="4" name="Footer Placeholder 3">
            <a:extLst>
              <a:ext uri="{FF2B5EF4-FFF2-40B4-BE49-F238E27FC236}">
                <a16:creationId xmlns:a16="http://schemas.microsoft.com/office/drawing/2014/main" id="{A0F04CEE-01C3-401C-8024-D9FAEF85420A}"/>
              </a:ext>
            </a:extLst>
          </p:cNvPr>
          <p:cNvSpPr>
            <a:spLocks noGrp="1"/>
          </p:cNvSpPr>
          <p:nvPr>
            <p:ph type="ftr" sz="quarter" idx="10"/>
          </p:nvPr>
        </p:nvSpPr>
        <p:spPr/>
        <p:txBody>
          <a:bodyPr/>
          <a:lstStyle>
            <a:lvl1pPr>
              <a:defRPr lang="en-US" sz="800" kern="1200" baseline="0" dirty="0" smtClean="0">
                <a:solidFill>
                  <a:srgbClr val="003366"/>
                </a:solidFill>
                <a:latin typeface="Arial" pitchFamily="34" charset="0"/>
                <a:ea typeface="ヒラギノ角ゴ Pro W3" pitchFamily="-65" charset="-128"/>
                <a:cs typeface="+mn-cs"/>
              </a:defRPr>
            </a:lvl1pPr>
          </a:lstStyle>
          <a:p>
            <a:r>
              <a:rPr lang="en-US" dirty="0"/>
              <a:t>Preliminary</a:t>
            </a:r>
            <a:br>
              <a:rPr lang="en-US" dirty="0"/>
            </a:br>
            <a:r>
              <a:rPr lang="en-US" dirty="0"/>
              <a:t>U//Law Enforcement Sensitive</a:t>
            </a:r>
          </a:p>
        </p:txBody>
      </p:sp>
    </p:spTree>
    <p:extLst>
      <p:ext uri="{BB962C8B-B14F-4D97-AF65-F5344CB8AC3E}">
        <p14:creationId xmlns:p14="http://schemas.microsoft.com/office/powerpoint/2010/main" val="288550772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and Content /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508000" y="1219201"/>
            <a:ext cx="5486400" cy="4800600"/>
          </a:xfrm>
        </p:spPr>
        <p:txBody>
          <a:bodyPr/>
          <a:lstStyle>
            <a:lvl1pPr>
              <a:buClr>
                <a:srgbClr val="182741"/>
              </a:buClr>
              <a:defRPr sz="2000">
                <a:solidFill>
                  <a:srgbClr val="003366"/>
                </a:solidFill>
              </a:defRPr>
            </a:lvl1pPr>
            <a:lvl2pPr marL="458788" indent="-228600">
              <a:buClr>
                <a:srgbClr val="182741"/>
              </a:buClr>
              <a:buFont typeface="Courier New" panose="02070309020205020404" pitchFamily="49" charset="0"/>
              <a:buChar char="o"/>
              <a:defRPr sz="1800">
                <a:solidFill>
                  <a:srgbClr val="003366"/>
                </a:solidFill>
              </a:defRPr>
            </a:lvl2pPr>
            <a:lvl3pPr marL="630238" indent="-169863">
              <a:buClr>
                <a:srgbClr val="182741"/>
              </a:buClr>
              <a:buFont typeface="Arial" panose="020B0604020202020204" pitchFamily="34" charset="0"/>
              <a:buChar char="•"/>
              <a:defRPr sz="1800">
                <a:solidFill>
                  <a:srgbClr val="003366"/>
                </a:solidFill>
              </a:defRPr>
            </a:lvl3pPr>
            <a:lvl4pPr>
              <a:buClr>
                <a:srgbClr val="182741"/>
              </a:buClr>
              <a:defRPr sz="1800">
                <a:solidFill>
                  <a:srgbClr val="182741"/>
                </a:solidFill>
              </a:defRPr>
            </a:lvl4pPr>
            <a:lvl5pPr>
              <a:buClr>
                <a:srgbClr val="182741"/>
              </a:buClr>
              <a:defRPr sz="1800">
                <a:solidFill>
                  <a:srgbClr val="182741"/>
                </a:solidFill>
              </a:defRPr>
            </a:lvl5pPr>
            <a:lvl6pPr>
              <a:defRPr sz="1800"/>
            </a:lvl6pPr>
            <a:lvl7pPr>
              <a:defRPr sz="1800"/>
            </a:lvl7pPr>
            <a:lvl8pPr>
              <a:defRPr sz="1800"/>
            </a:lvl8pPr>
            <a:lvl9pPr>
              <a:defRPr sz="1800"/>
            </a:lvl9pPr>
          </a:lstStyle>
          <a:p>
            <a:pPr lvl="0"/>
            <a:r>
              <a:rPr lang="en-US" dirty="0"/>
              <a:t>First level (Arial 20 pt.)</a:t>
            </a:r>
          </a:p>
          <a:p>
            <a:pPr lvl="1"/>
            <a:r>
              <a:rPr lang="en-US" dirty="0"/>
              <a:t>Second level (Arial 18 pt.)</a:t>
            </a:r>
          </a:p>
          <a:p>
            <a:pPr lvl="2"/>
            <a:r>
              <a:rPr lang="en-US" dirty="0"/>
              <a:t>Third level (Arial 18 pt.)</a:t>
            </a:r>
          </a:p>
        </p:txBody>
      </p:sp>
      <p:sp>
        <p:nvSpPr>
          <p:cNvPr id="4" name="Content Placeholder 3"/>
          <p:cNvSpPr>
            <a:spLocks noGrp="1"/>
          </p:cNvSpPr>
          <p:nvPr>
            <p:ph sz="half" idx="2" hasCustomPrompt="1"/>
          </p:nvPr>
        </p:nvSpPr>
        <p:spPr>
          <a:xfrm>
            <a:off x="6096000" y="1219201"/>
            <a:ext cx="5486400" cy="4792665"/>
          </a:xfrm>
        </p:spPr>
        <p:txBody>
          <a:bodyPr/>
          <a:lstStyle>
            <a:lvl1pPr>
              <a:buClr>
                <a:srgbClr val="182741"/>
              </a:buClr>
              <a:defRPr sz="2000"/>
            </a:lvl1pPr>
            <a:lvl2pPr marL="458788" indent="-228600">
              <a:buClr>
                <a:srgbClr val="182741"/>
              </a:buClr>
              <a:buFont typeface="Courier New" panose="02070309020205020404" pitchFamily="49" charset="0"/>
              <a:buChar char="o"/>
              <a:defRPr sz="1800"/>
            </a:lvl2pPr>
            <a:lvl3pPr marL="630238" indent="-169863">
              <a:buClr>
                <a:srgbClr val="182741"/>
              </a:buClr>
              <a:buFont typeface="Arial" panose="020B0604020202020204" pitchFamily="34" charset="0"/>
              <a:buChar char="•"/>
              <a:defRPr sz="1800"/>
            </a:lvl3pPr>
            <a:lvl4pPr>
              <a:buClr>
                <a:srgbClr val="182741"/>
              </a:buClr>
              <a:defRPr sz="1800"/>
            </a:lvl4pPr>
            <a:lvl5pPr>
              <a:buClr>
                <a:srgbClr val="182741"/>
              </a:buClr>
              <a:defRPr sz="1800"/>
            </a:lvl5pPr>
            <a:lvl6pPr>
              <a:defRPr sz="1800"/>
            </a:lvl6pPr>
            <a:lvl7pPr>
              <a:defRPr sz="1800"/>
            </a:lvl7pPr>
            <a:lvl8pPr>
              <a:defRPr sz="1800"/>
            </a:lvl8pPr>
            <a:lvl9pPr>
              <a:defRPr sz="1800"/>
            </a:lvl9pPr>
          </a:lstStyle>
          <a:p>
            <a:pPr lvl="0"/>
            <a:r>
              <a:rPr lang="en-US" dirty="0"/>
              <a:t>First level (Arial 20 pt.)</a:t>
            </a:r>
          </a:p>
          <a:p>
            <a:pPr lvl="1"/>
            <a:r>
              <a:rPr lang="en-US" dirty="0"/>
              <a:t>Second level (Arial 18 pt.)</a:t>
            </a:r>
          </a:p>
          <a:p>
            <a:pPr lvl="2"/>
            <a:r>
              <a:rPr lang="en-US" dirty="0"/>
              <a:t>Third level (Arial 18 pt.)</a:t>
            </a:r>
          </a:p>
        </p:txBody>
      </p:sp>
      <p:sp>
        <p:nvSpPr>
          <p:cNvPr id="5" name="Rectangle 12"/>
          <p:cNvSpPr>
            <a:spLocks/>
          </p:cNvSpPr>
          <p:nvPr userDrawn="1"/>
        </p:nvSpPr>
        <p:spPr bwMode="auto">
          <a:xfrm>
            <a:off x="518162" y="6477000"/>
            <a:ext cx="3454397" cy="182880"/>
          </a:xfrm>
          <a:prstGeom prst="rect">
            <a:avLst/>
          </a:prstGeom>
          <a:noFill/>
          <a:ln w="6350">
            <a:noFill/>
            <a:miter lim="800000"/>
            <a:headEnd/>
            <a:tailEnd/>
          </a:ln>
        </p:spPr>
        <p:txBody>
          <a:bodyPr lIns="0" tIns="0" rIns="0" bIns="0" anchor="ctr"/>
          <a:lstStyle/>
          <a:p>
            <a:pPr>
              <a:lnSpc>
                <a:spcPct val="50000"/>
              </a:lnSpc>
              <a:defRPr/>
            </a:pPr>
            <a:r>
              <a:rPr lang="en-US" sz="800" dirty="0">
                <a:solidFill>
                  <a:srgbClr val="003366"/>
                </a:solidFill>
                <a:latin typeface="Arial" pitchFamily="34" charset="0"/>
                <a:ea typeface="ヒラギノ角ゴ Pro W3" pitchFamily="-65" charset="-128"/>
                <a:sym typeface="Arial" pitchFamily="34" charset="0"/>
              </a:rPr>
              <a:t>DOJ</a:t>
            </a:r>
            <a:r>
              <a:rPr lang="en-US" sz="800" baseline="0" dirty="0">
                <a:solidFill>
                  <a:srgbClr val="003366"/>
                </a:solidFill>
                <a:latin typeface="Arial" pitchFamily="34" charset="0"/>
                <a:ea typeface="ヒラギノ角ゴ Pro W3" pitchFamily="-65" charset="-128"/>
                <a:sym typeface="Arial" pitchFamily="34" charset="0"/>
              </a:rPr>
              <a:t> | Office of the Chief Information Officer</a:t>
            </a:r>
            <a:endParaRPr lang="en-US" sz="800" dirty="0">
              <a:solidFill>
                <a:srgbClr val="003366"/>
              </a:solidFill>
              <a:latin typeface="Arial" pitchFamily="34" charset="0"/>
              <a:ea typeface="ヒラギノ角ゴ Pro W3" pitchFamily="-65" charset="-128"/>
              <a:sym typeface="Arial" pitchFamily="34" charset="0"/>
            </a:endParaRPr>
          </a:p>
        </p:txBody>
      </p:sp>
      <p:sp>
        <p:nvSpPr>
          <p:cNvPr id="6" name="Rectangle 8"/>
          <p:cNvSpPr>
            <a:spLocks noGrp="1" noChangeArrowheads="1"/>
          </p:cNvSpPr>
          <p:nvPr>
            <p:ph type="sldNum" sz="quarter" idx="4"/>
          </p:nvPr>
        </p:nvSpPr>
        <p:spPr bwMode="auto">
          <a:xfrm>
            <a:off x="11405024" y="6477000"/>
            <a:ext cx="268817" cy="18288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800">
                <a:solidFill>
                  <a:srgbClr val="003366"/>
                </a:solidFill>
                <a:latin typeface="Arial" pitchFamily="34" charset="0"/>
                <a:ea typeface="+mn-ea"/>
              </a:defRPr>
            </a:lvl1pPr>
          </a:lstStyle>
          <a:p>
            <a:pPr>
              <a:defRPr/>
            </a:pPr>
            <a:fld id="{28C7FD3F-1616-4589-B1BE-A3ED2AE02632}" type="slidenum">
              <a:rPr lang="en-US" smtClean="0"/>
              <a:pPr>
                <a:defRPr/>
              </a:pPr>
              <a:t>‹#›</a:t>
            </a:fld>
            <a:endParaRPr lang="en-US" dirty="0"/>
          </a:p>
        </p:txBody>
      </p:sp>
      <p:sp>
        <p:nvSpPr>
          <p:cNvPr id="7" name="Footer Placeholder 6">
            <a:extLst>
              <a:ext uri="{FF2B5EF4-FFF2-40B4-BE49-F238E27FC236}">
                <a16:creationId xmlns:a16="http://schemas.microsoft.com/office/drawing/2014/main" id="{8B491380-14BF-4FEE-A27B-A3BAB7061D40}"/>
              </a:ext>
            </a:extLst>
          </p:cNvPr>
          <p:cNvSpPr>
            <a:spLocks noGrp="1"/>
          </p:cNvSpPr>
          <p:nvPr>
            <p:ph type="ftr" sz="quarter" idx="10"/>
          </p:nvPr>
        </p:nvSpPr>
        <p:spPr/>
        <p:txBody>
          <a:bodyPr/>
          <a:lstStyle>
            <a:lvl1pPr>
              <a:defRPr lang="en-US" sz="800" kern="1200" baseline="0" dirty="0" smtClean="0">
                <a:solidFill>
                  <a:srgbClr val="003366"/>
                </a:solidFill>
                <a:latin typeface="Arial" pitchFamily="34" charset="0"/>
                <a:ea typeface="ヒラギノ角ゴ Pro W3" pitchFamily="-65" charset="-128"/>
                <a:cs typeface="+mn-cs"/>
              </a:defRPr>
            </a:lvl1pPr>
          </a:lstStyle>
          <a:p>
            <a:r>
              <a:rPr lang="en-US" dirty="0"/>
              <a:t>Preliminary</a:t>
            </a:r>
            <a:br>
              <a:rPr lang="en-US" dirty="0"/>
            </a:br>
            <a:r>
              <a:rPr lang="en-US" dirty="0"/>
              <a:t>U//Law Enforcement Sensitive</a:t>
            </a:r>
          </a:p>
        </p:txBody>
      </p:sp>
    </p:spTree>
    <p:extLst>
      <p:ext uri="{BB962C8B-B14F-4D97-AF65-F5344CB8AC3E}">
        <p14:creationId xmlns:p14="http://schemas.microsoft.com/office/powerpoint/2010/main" val="304512073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82"/>
        <p:cNvGrpSpPr/>
        <p:nvPr/>
      </p:nvGrpSpPr>
      <p:grpSpPr>
        <a:xfrm>
          <a:off x="0" y="0"/>
          <a:ext cx="0" cy="0"/>
          <a:chOff x="0" y="0"/>
          <a:chExt cx="0" cy="0"/>
        </a:xfrm>
      </p:grpSpPr>
      <p:sp>
        <p:nvSpPr>
          <p:cNvPr id="83" name="Google Shape;83;p13"/>
          <p:cNvSpPr txBox="1">
            <a:spLocks noGrp="1"/>
          </p:cNvSpPr>
          <p:nvPr>
            <p:ph type="ctrTitle"/>
          </p:nvPr>
        </p:nvSpPr>
        <p:spPr>
          <a:xfrm>
            <a:off x="2619801" y="470467"/>
            <a:ext cx="6952400" cy="126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atin typeface="Franklin Gothic Book" panose="020B0503020102020204" pitchFamily="34" charset="0"/>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
        <p:nvSpPr>
          <p:cNvPr id="84" name="Google Shape;84;p13"/>
          <p:cNvSpPr txBox="1">
            <a:spLocks noGrp="1"/>
          </p:cNvSpPr>
          <p:nvPr>
            <p:ph type="ctrTitle" idx="2"/>
          </p:nvPr>
        </p:nvSpPr>
        <p:spPr>
          <a:xfrm>
            <a:off x="2322600" y="3795600"/>
            <a:ext cx="1677200" cy="5700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867">
                <a:latin typeface="Franklin Gothic Book" panose="020B0503020102020204" pitchFamily="34" charset="0"/>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85" name="Google Shape;85;p13"/>
          <p:cNvSpPr txBox="1">
            <a:spLocks noGrp="1"/>
          </p:cNvSpPr>
          <p:nvPr>
            <p:ph type="subTitle" idx="1"/>
          </p:nvPr>
        </p:nvSpPr>
        <p:spPr>
          <a:xfrm>
            <a:off x="2322600" y="2200033"/>
            <a:ext cx="2876400" cy="133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733">
                <a:latin typeface="Franklin Gothic Book" panose="020B0503020102020204" pitchFamily="34" charset="0"/>
              </a:defRPr>
            </a:lvl1pPr>
            <a:lvl2pPr lvl="1" rtl="0">
              <a:lnSpc>
                <a:spcPct val="100000"/>
              </a:lnSpc>
              <a:spcBef>
                <a:spcPts val="0"/>
              </a:spcBef>
              <a:spcAft>
                <a:spcPts val="0"/>
              </a:spcAft>
              <a:buSzPts val="1100"/>
              <a:buNone/>
              <a:defRPr sz="1467"/>
            </a:lvl2pPr>
            <a:lvl3pPr lvl="2" rtl="0">
              <a:lnSpc>
                <a:spcPct val="100000"/>
              </a:lnSpc>
              <a:spcBef>
                <a:spcPts val="0"/>
              </a:spcBef>
              <a:spcAft>
                <a:spcPts val="0"/>
              </a:spcAft>
              <a:buSzPts val="1100"/>
              <a:buNone/>
              <a:defRPr sz="1467"/>
            </a:lvl3pPr>
            <a:lvl4pPr lvl="3" rtl="0">
              <a:lnSpc>
                <a:spcPct val="100000"/>
              </a:lnSpc>
              <a:spcBef>
                <a:spcPts val="0"/>
              </a:spcBef>
              <a:spcAft>
                <a:spcPts val="0"/>
              </a:spcAft>
              <a:buSzPts val="1100"/>
              <a:buNone/>
              <a:defRPr sz="1467"/>
            </a:lvl4pPr>
            <a:lvl5pPr lvl="4" rtl="0">
              <a:lnSpc>
                <a:spcPct val="100000"/>
              </a:lnSpc>
              <a:spcBef>
                <a:spcPts val="0"/>
              </a:spcBef>
              <a:spcAft>
                <a:spcPts val="0"/>
              </a:spcAft>
              <a:buSzPts val="1100"/>
              <a:buNone/>
              <a:defRPr sz="1467"/>
            </a:lvl5pPr>
            <a:lvl6pPr lvl="5" rtl="0">
              <a:lnSpc>
                <a:spcPct val="100000"/>
              </a:lnSpc>
              <a:spcBef>
                <a:spcPts val="0"/>
              </a:spcBef>
              <a:spcAft>
                <a:spcPts val="0"/>
              </a:spcAft>
              <a:buSzPts val="1100"/>
              <a:buNone/>
              <a:defRPr sz="1467"/>
            </a:lvl6pPr>
            <a:lvl7pPr lvl="6" rtl="0">
              <a:lnSpc>
                <a:spcPct val="100000"/>
              </a:lnSpc>
              <a:spcBef>
                <a:spcPts val="0"/>
              </a:spcBef>
              <a:spcAft>
                <a:spcPts val="0"/>
              </a:spcAft>
              <a:buSzPts val="1100"/>
              <a:buNone/>
              <a:defRPr sz="1467"/>
            </a:lvl7pPr>
            <a:lvl8pPr lvl="7" rtl="0">
              <a:lnSpc>
                <a:spcPct val="100000"/>
              </a:lnSpc>
              <a:spcBef>
                <a:spcPts val="0"/>
              </a:spcBef>
              <a:spcAft>
                <a:spcPts val="0"/>
              </a:spcAft>
              <a:buSzPts val="1100"/>
              <a:buNone/>
              <a:defRPr sz="1467"/>
            </a:lvl8pPr>
            <a:lvl9pPr lvl="8" rtl="0">
              <a:lnSpc>
                <a:spcPct val="100000"/>
              </a:lnSpc>
              <a:spcBef>
                <a:spcPts val="0"/>
              </a:spcBef>
              <a:spcAft>
                <a:spcPts val="0"/>
              </a:spcAft>
              <a:buSzPts val="1100"/>
              <a:buNone/>
              <a:defRPr sz="1467"/>
            </a:lvl9pPr>
          </a:lstStyle>
          <a:p>
            <a:endParaRPr/>
          </a:p>
        </p:txBody>
      </p:sp>
      <p:sp>
        <p:nvSpPr>
          <p:cNvPr id="86" name="Google Shape;86;p13"/>
          <p:cNvSpPr txBox="1">
            <a:spLocks noGrp="1"/>
          </p:cNvSpPr>
          <p:nvPr>
            <p:ph type="ctrTitle" idx="3"/>
          </p:nvPr>
        </p:nvSpPr>
        <p:spPr>
          <a:xfrm>
            <a:off x="7511668" y="4847067"/>
            <a:ext cx="2374000" cy="570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000"/>
              <a:buNone/>
              <a:defRPr sz="1867">
                <a:latin typeface="Franklin Gothic Book" panose="020B0503020102020204" pitchFamily="34" charset="0"/>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87" name="Google Shape;87;p13"/>
          <p:cNvSpPr txBox="1">
            <a:spLocks noGrp="1"/>
          </p:cNvSpPr>
          <p:nvPr>
            <p:ph type="subTitle" idx="4"/>
          </p:nvPr>
        </p:nvSpPr>
        <p:spPr>
          <a:xfrm>
            <a:off x="7009277" y="3253408"/>
            <a:ext cx="2876400" cy="133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sz="1733">
                <a:latin typeface="Franklin Gothic Book" panose="020B0503020102020204" pitchFamily="34" charset="0"/>
              </a:defRPr>
            </a:lvl1pPr>
            <a:lvl2pPr lvl="1" rtl="0">
              <a:lnSpc>
                <a:spcPct val="100000"/>
              </a:lnSpc>
              <a:spcBef>
                <a:spcPts val="0"/>
              </a:spcBef>
              <a:spcAft>
                <a:spcPts val="0"/>
              </a:spcAft>
              <a:buSzPts val="1100"/>
              <a:buNone/>
              <a:defRPr sz="1467"/>
            </a:lvl2pPr>
            <a:lvl3pPr lvl="2" rtl="0">
              <a:lnSpc>
                <a:spcPct val="100000"/>
              </a:lnSpc>
              <a:spcBef>
                <a:spcPts val="0"/>
              </a:spcBef>
              <a:spcAft>
                <a:spcPts val="0"/>
              </a:spcAft>
              <a:buSzPts val="1100"/>
              <a:buNone/>
              <a:defRPr sz="1467"/>
            </a:lvl3pPr>
            <a:lvl4pPr lvl="3" rtl="0">
              <a:lnSpc>
                <a:spcPct val="100000"/>
              </a:lnSpc>
              <a:spcBef>
                <a:spcPts val="0"/>
              </a:spcBef>
              <a:spcAft>
                <a:spcPts val="0"/>
              </a:spcAft>
              <a:buSzPts val="1100"/>
              <a:buNone/>
              <a:defRPr sz="1467"/>
            </a:lvl4pPr>
            <a:lvl5pPr lvl="4" rtl="0">
              <a:lnSpc>
                <a:spcPct val="100000"/>
              </a:lnSpc>
              <a:spcBef>
                <a:spcPts val="0"/>
              </a:spcBef>
              <a:spcAft>
                <a:spcPts val="0"/>
              </a:spcAft>
              <a:buSzPts val="1100"/>
              <a:buNone/>
              <a:defRPr sz="1467"/>
            </a:lvl5pPr>
            <a:lvl6pPr lvl="5" rtl="0">
              <a:lnSpc>
                <a:spcPct val="100000"/>
              </a:lnSpc>
              <a:spcBef>
                <a:spcPts val="0"/>
              </a:spcBef>
              <a:spcAft>
                <a:spcPts val="0"/>
              </a:spcAft>
              <a:buSzPts val="1100"/>
              <a:buNone/>
              <a:defRPr sz="1467"/>
            </a:lvl6pPr>
            <a:lvl7pPr lvl="6" rtl="0">
              <a:lnSpc>
                <a:spcPct val="100000"/>
              </a:lnSpc>
              <a:spcBef>
                <a:spcPts val="0"/>
              </a:spcBef>
              <a:spcAft>
                <a:spcPts val="0"/>
              </a:spcAft>
              <a:buSzPts val="1100"/>
              <a:buNone/>
              <a:defRPr sz="1467"/>
            </a:lvl7pPr>
            <a:lvl8pPr lvl="7" rtl="0">
              <a:lnSpc>
                <a:spcPct val="100000"/>
              </a:lnSpc>
              <a:spcBef>
                <a:spcPts val="0"/>
              </a:spcBef>
              <a:spcAft>
                <a:spcPts val="0"/>
              </a:spcAft>
              <a:buSzPts val="1100"/>
              <a:buNone/>
              <a:defRPr sz="1467"/>
            </a:lvl8pPr>
            <a:lvl9pPr lvl="8" rtl="0">
              <a:lnSpc>
                <a:spcPct val="100000"/>
              </a:lnSpc>
              <a:spcBef>
                <a:spcPts val="0"/>
              </a:spcBef>
              <a:spcAft>
                <a:spcPts val="0"/>
              </a:spcAft>
              <a:buSzPts val="1100"/>
              <a:buNone/>
              <a:defRPr sz="1467"/>
            </a:lvl9pPr>
          </a:lstStyle>
          <a:p>
            <a:endParaRPr/>
          </a:p>
        </p:txBody>
      </p:sp>
      <p:sp>
        <p:nvSpPr>
          <p:cNvPr id="7" name="Rectangle 6">
            <a:extLst>
              <a:ext uri="{FF2B5EF4-FFF2-40B4-BE49-F238E27FC236}">
                <a16:creationId xmlns:a16="http://schemas.microsoft.com/office/drawing/2014/main" id="{0A03EADE-E2AB-43F6-B876-8A9B9DF43E6D}"/>
              </a:ext>
            </a:extLst>
          </p:cNvPr>
          <p:cNvSpPr/>
          <p:nvPr userDrawn="1"/>
        </p:nvSpPr>
        <p:spPr>
          <a:xfrm>
            <a:off x="9041421" y="227206"/>
            <a:ext cx="2734979" cy="369332"/>
          </a:xfrm>
          <a:prstGeom prst="rect">
            <a:avLst/>
          </a:prstGeom>
        </p:spPr>
        <p:txBody>
          <a:bodyPr wrap="none">
            <a:spAutoFit/>
          </a:bodyPr>
          <a:lstStyle/>
          <a:p>
            <a:pPr algn="r"/>
            <a:r>
              <a:rPr lang="en-US" sz="1800" dirty="0">
                <a:solidFill>
                  <a:srgbClr val="093C62"/>
                </a:solidFill>
                <a:latin typeface="Franklin Gothic Book" panose="020B0503020102020204" pitchFamily="34" charset="0"/>
                <a:cs typeface="Calibri" panose="020F0502020204030204" pitchFamily="34" charset="0"/>
              </a:rPr>
              <a:t>Protect. Connect. Perform.</a:t>
            </a:r>
            <a:endParaRPr lang="en-US" dirty="0">
              <a:latin typeface="Franklin Gothic Book" panose="020B0503020102020204" pitchFamily="34" charset="0"/>
            </a:endParaRPr>
          </a:p>
        </p:txBody>
      </p:sp>
    </p:spTree>
    <p:extLst>
      <p:ext uri="{BB962C8B-B14F-4D97-AF65-F5344CB8AC3E}">
        <p14:creationId xmlns:p14="http://schemas.microsoft.com/office/powerpoint/2010/main" val="1864216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1_Title and Content /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508000" y="1219202"/>
            <a:ext cx="11074400" cy="2362199"/>
          </a:xfrm>
        </p:spPr>
        <p:txBody>
          <a:bodyPr/>
          <a:lstStyle>
            <a:lvl1pPr>
              <a:buClr>
                <a:srgbClr val="182741"/>
              </a:buClr>
              <a:defRPr sz="2000">
                <a:solidFill>
                  <a:srgbClr val="003366"/>
                </a:solidFill>
              </a:defRPr>
            </a:lvl1pPr>
            <a:lvl2pPr marL="458788" indent="-228600">
              <a:buClr>
                <a:srgbClr val="182741"/>
              </a:buClr>
              <a:buFont typeface="Courier New" panose="02070309020205020404" pitchFamily="49" charset="0"/>
              <a:buChar char="o"/>
              <a:defRPr sz="1800">
                <a:solidFill>
                  <a:srgbClr val="003366"/>
                </a:solidFill>
              </a:defRPr>
            </a:lvl2pPr>
            <a:lvl3pPr marL="630238" indent="-169863">
              <a:buClr>
                <a:srgbClr val="182741"/>
              </a:buClr>
              <a:buFont typeface="Arial" panose="020B0604020202020204" pitchFamily="34" charset="0"/>
              <a:buChar char="•"/>
              <a:defRPr sz="1800">
                <a:solidFill>
                  <a:srgbClr val="003366"/>
                </a:solidFill>
              </a:defRPr>
            </a:lvl3pPr>
            <a:lvl4pPr>
              <a:buClr>
                <a:srgbClr val="182741"/>
              </a:buClr>
              <a:defRPr sz="1800">
                <a:solidFill>
                  <a:srgbClr val="182741"/>
                </a:solidFill>
              </a:defRPr>
            </a:lvl4pPr>
            <a:lvl5pPr>
              <a:buClr>
                <a:srgbClr val="182741"/>
              </a:buClr>
              <a:defRPr sz="1800">
                <a:solidFill>
                  <a:srgbClr val="182741"/>
                </a:solidFill>
              </a:defRPr>
            </a:lvl5pPr>
            <a:lvl6pPr>
              <a:defRPr sz="1800"/>
            </a:lvl6pPr>
            <a:lvl7pPr>
              <a:defRPr sz="1800"/>
            </a:lvl7pPr>
            <a:lvl8pPr>
              <a:defRPr sz="1800"/>
            </a:lvl8pPr>
            <a:lvl9pPr>
              <a:defRPr sz="1800"/>
            </a:lvl9pPr>
          </a:lstStyle>
          <a:p>
            <a:pPr lvl="0"/>
            <a:r>
              <a:rPr lang="en-US" dirty="0"/>
              <a:t>First level (Arial 20 pt.)</a:t>
            </a:r>
          </a:p>
          <a:p>
            <a:pPr lvl="1"/>
            <a:r>
              <a:rPr lang="en-US" dirty="0"/>
              <a:t>Second level (Arial 18 pt.)</a:t>
            </a:r>
          </a:p>
          <a:p>
            <a:pPr lvl="2"/>
            <a:r>
              <a:rPr lang="en-US" dirty="0"/>
              <a:t>Third level (Arial 18 pt.)</a:t>
            </a:r>
          </a:p>
        </p:txBody>
      </p:sp>
      <p:sp>
        <p:nvSpPr>
          <p:cNvPr id="4" name="Content Placeholder 3"/>
          <p:cNvSpPr>
            <a:spLocks noGrp="1"/>
          </p:cNvSpPr>
          <p:nvPr>
            <p:ph sz="half" idx="2" hasCustomPrompt="1"/>
          </p:nvPr>
        </p:nvSpPr>
        <p:spPr>
          <a:xfrm>
            <a:off x="518162" y="3741736"/>
            <a:ext cx="11064239" cy="2430465"/>
          </a:xfrm>
        </p:spPr>
        <p:txBody>
          <a:bodyPr/>
          <a:lstStyle>
            <a:lvl1pPr>
              <a:buClr>
                <a:srgbClr val="182741"/>
              </a:buClr>
              <a:defRPr sz="2000"/>
            </a:lvl1pPr>
            <a:lvl2pPr marL="458788" indent="-228600">
              <a:buClr>
                <a:srgbClr val="182741"/>
              </a:buClr>
              <a:buFont typeface="Courier New" panose="02070309020205020404" pitchFamily="49" charset="0"/>
              <a:buChar char="o"/>
              <a:defRPr sz="1800"/>
            </a:lvl2pPr>
            <a:lvl3pPr marL="630238" indent="-169863">
              <a:buClr>
                <a:srgbClr val="182741"/>
              </a:buClr>
              <a:buFont typeface="Arial" panose="020B0604020202020204" pitchFamily="34" charset="0"/>
              <a:buChar char="•"/>
              <a:defRPr sz="1800"/>
            </a:lvl3pPr>
            <a:lvl4pPr>
              <a:buClr>
                <a:srgbClr val="182741"/>
              </a:buClr>
              <a:defRPr sz="1800"/>
            </a:lvl4pPr>
            <a:lvl5pPr>
              <a:buClr>
                <a:srgbClr val="182741"/>
              </a:buClr>
              <a:defRPr sz="1800"/>
            </a:lvl5pPr>
            <a:lvl6pPr>
              <a:defRPr sz="1800"/>
            </a:lvl6pPr>
            <a:lvl7pPr>
              <a:defRPr sz="1800"/>
            </a:lvl7pPr>
            <a:lvl8pPr>
              <a:defRPr sz="1800"/>
            </a:lvl8pPr>
            <a:lvl9pPr>
              <a:defRPr sz="1800"/>
            </a:lvl9pPr>
          </a:lstStyle>
          <a:p>
            <a:pPr lvl="0"/>
            <a:r>
              <a:rPr lang="en-US" dirty="0"/>
              <a:t>First level (Arial 20 pt.)</a:t>
            </a:r>
          </a:p>
          <a:p>
            <a:pPr lvl="1"/>
            <a:r>
              <a:rPr lang="en-US" dirty="0"/>
              <a:t>Second level (Arial 18 pt.)</a:t>
            </a:r>
          </a:p>
          <a:p>
            <a:pPr lvl="2"/>
            <a:r>
              <a:rPr lang="en-US" dirty="0"/>
              <a:t>Third level (Arial 18 pt.)</a:t>
            </a:r>
          </a:p>
        </p:txBody>
      </p:sp>
      <p:sp>
        <p:nvSpPr>
          <p:cNvPr id="5" name="Rectangle 12"/>
          <p:cNvSpPr>
            <a:spLocks/>
          </p:cNvSpPr>
          <p:nvPr userDrawn="1"/>
        </p:nvSpPr>
        <p:spPr bwMode="auto">
          <a:xfrm>
            <a:off x="518162" y="6477000"/>
            <a:ext cx="3454397" cy="182880"/>
          </a:xfrm>
          <a:prstGeom prst="rect">
            <a:avLst/>
          </a:prstGeom>
          <a:noFill/>
          <a:ln w="6350">
            <a:noFill/>
            <a:miter lim="800000"/>
            <a:headEnd/>
            <a:tailEnd/>
          </a:ln>
        </p:spPr>
        <p:txBody>
          <a:bodyPr lIns="0" tIns="0" rIns="0" bIns="0" anchor="ctr"/>
          <a:lstStyle/>
          <a:p>
            <a:pPr>
              <a:lnSpc>
                <a:spcPct val="50000"/>
              </a:lnSpc>
              <a:defRPr/>
            </a:pPr>
            <a:r>
              <a:rPr lang="en-US" sz="800" dirty="0">
                <a:solidFill>
                  <a:srgbClr val="003366"/>
                </a:solidFill>
                <a:latin typeface="Arial" pitchFamily="34" charset="0"/>
                <a:ea typeface="ヒラギノ角ゴ Pro W3" pitchFamily="-65" charset="-128"/>
                <a:sym typeface="Arial" pitchFamily="34" charset="0"/>
              </a:rPr>
              <a:t>DOJ</a:t>
            </a:r>
            <a:r>
              <a:rPr lang="en-US" sz="800" baseline="0" dirty="0">
                <a:solidFill>
                  <a:srgbClr val="003366"/>
                </a:solidFill>
                <a:latin typeface="Arial" pitchFamily="34" charset="0"/>
                <a:ea typeface="ヒラギノ角ゴ Pro W3" pitchFamily="-65" charset="-128"/>
                <a:sym typeface="Arial" pitchFamily="34" charset="0"/>
              </a:rPr>
              <a:t> | Office of the Chief Information Officer</a:t>
            </a:r>
            <a:endParaRPr lang="en-US" sz="800" dirty="0">
              <a:solidFill>
                <a:srgbClr val="003366"/>
              </a:solidFill>
              <a:latin typeface="Arial" pitchFamily="34" charset="0"/>
              <a:ea typeface="ヒラギノ角ゴ Pro W3" pitchFamily="-65" charset="-128"/>
              <a:sym typeface="Arial" pitchFamily="34" charset="0"/>
            </a:endParaRPr>
          </a:p>
        </p:txBody>
      </p:sp>
      <p:sp>
        <p:nvSpPr>
          <p:cNvPr id="6" name="Rectangle 8"/>
          <p:cNvSpPr>
            <a:spLocks noGrp="1" noChangeArrowheads="1"/>
          </p:cNvSpPr>
          <p:nvPr>
            <p:ph type="sldNum" sz="quarter" idx="4"/>
          </p:nvPr>
        </p:nvSpPr>
        <p:spPr bwMode="auto">
          <a:xfrm>
            <a:off x="11405024" y="6477000"/>
            <a:ext cx="268817" cy="18288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800">
                <a:solidFill>
                  <a:srgbClr val="003366"/>
                </a:solidFill>
                <a:latin typeface="Arial" pitchFamily="34" charset="0"/>
                <a:ea typeface="+mn-ea"/>
              </a:defRPr>
            </a:lvl1pPr>
          </a:lstStyle>
          <a:p>
            <a:pPr>
              <a:defRPr/>
            </a:pPr>
            <a:fld id="{28C7FD3F-1616-4589-B1BE-A3ED2AE02632}" type="slidenum">
              <a:rPr lang="en-US" smtClean="0"/>
              <a:pPr>
                <a:defRPr/>
              </a:pPr>
              <a:t>‹#›</a:t>
            </a:fld>
            <a:endParaRPr lang="en-US" dirty="0"/>
          </a:p>
        </p:txBody>
      </p:sp>
      <p:sp>
        <p:nvSpPr>
          <p:cNvPr id="7" name="Footer Placeholder 6">
            <a:extLst>
              <a:ext uri="{FF2B5EF4-FFF2-40B4-BE49-F238E27FC236}">
                <a16:creationId xmlns:a16="http://schemas.microsoft.com/office/drawing/2014/main" id="{718B47DF-9992-472D-8E62-49EFE4EE7C51}"/>
              </a:ext>
            </a:extLst>
          </p:cNvPr>
          <p:cNvSpPr>
            <a:spLocks noGrp="1"/>
          </p:cNvSpPr>
          <p:nvPr>
            <p:ph type="ftr" sz="quarter" idx="10"/>
          </p:nvPr>
        </p:nvSpPr>
        <p:spPr/>
        <p:txBody>
          <a:bodyPr/>
          <a:lstStyle>
            <a:lvl1pPr>
              <a:defRPr lang="en-US" sz="800" kern="1200" baseline="0" dirty="0" smtClean="0">
                <a:solidFill>
                  <a:srgbClr val="003366"/>
                </a:solidFill>
                <a:latin typeface="Arial" pitchFamily="34" charset="0"/>
                <a:ea typeface="ヒラギノ角ゴ Pro W3" pitchFamily="-65" charset="-128"/>
                <a:cs typeface="+mn-cs"/>
              </a:defRPr>
            </a:lvl1pPr>
          </a:lstStyle>
          <a:p>
            <a:r>
              <a:rPr lang="en-US" dirty="0"/>
              <a:t>Preliminary</a:t>
            </a:r>
            <a:br>
              <a:rPr lang="en-US" dirty="0"/>
            </a:br>
            <a:r>
              <a:rPr lang="en-US" dirty="0"/>
              <a:t>U//Law Enforcement Sensitive</a:t>
            </a:r>
          </a:p>
        </p:txBody>
      </p:sp>
    </p:spTree>
    <p:extLst>
      <p:ext uri="{BB962C8B-B14F-4D97-AF65-F5344CB8AC3E}">
        <p14:creationId xmlns:p14="http://schemas.microsoft.com/office/powerpoint/2010/main" val="334186748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12"/>
          <p:cNvSpPr>
            <a:spLocks/>
          </p:cNvSpPr>
          <p:nvPr userDrawn="1"/>
        </p:nvSpPr>
        <p:spPr bwMode="auto">
          <a:xfrm>
            <a:off x="518162" y="6477000"/>
            <a:ext cx="3454397" cy="182880"/>
          </a:xfrm>
          <a:prstGeom prst="rect">
            <a:avLst/>
          </a:prstGeom>
          <a:noFill/>
          <a:ln w="6350">
            <a:noFill/>
            <a:miter lim="800000"/>
            <a:headEnd/>
            <a:tailEnd/>
          </a:ln>
        </p:spPr>
        <p:txBody>
          <a:bodyPr lIns="0" tIns="0" rIns="0" bIns="0" anchor="ctr"/>
          <a:lstStyle/>
          <a:p>
            <a:pPr>
              <a:lnSpc>
                <a:spcPct val="50000"/>
              </a:lnSpc>
              <a:defRPr/>
            </a:pPr>
            <a:r>
              <a:rPr lang="en-US" sz="800" dirty="0">
                <a:solidFill>
                  <a:srgbClr val="003366"/>
                </a:solidFill>
                <a:latin typeface="Arial" pitchFamily="34" charset="0"/>
                <a:ea typeface="ヒラギノ角ゴ Pro W3" pitchFamily="-65" charset="-128"/>
                <a:sym typeface="Arial" pitchFamily="34" charset="0"/>
              </a:rPr>
              <a:t>DOJ</a:t>
            </a:r>
            <a:r>
              <a:rPr lang="en-US" sz="800" baseline="0" dirty="0">
                <a:solidFill>
                  <a:srgbClr val="003366"/>
                </a:solidFill>
                <a:latin typeface="Arial" pitchFamily="34" charset="0"/>
                <a:ea typeface="ヒラギノ角ゴ Pro W3" pitchFamily="-65" charset="-128"/>
                <a:sym typeface="Arial" pitchFamily="34" charset="0"/>
              </a:rPr>
              <a:t> | Office of the Chief Information Officer</a:t>
            </a:r>
            <a:endParaRPr lang="en-US" sz="800" dirty="0">
              <a:solidFill>
                <a:srgbClr val="003366"/>
              </a:solidFill>
              <a:latin typeface="Arial" pitchFamily="34" charset="0"/>
              <a:ea typeface="ヒラギノ角ゴ Pro W3" pitchFamily="-65" charset="-128"/>
              <a:sym typeface="Arial" pitchFamily="34" charset="0"/>
            </a:endParaRPr>
          </a:p>
        </p:txBody>
      </p:sp>
      <p:sp>
        <p:nvSpPr>
          <p:cNvPr id="4" name="Rectangle 8"/>
          <p:cNvSpPr>
            <a:spLocks noGrp="1" noChangeArrowheads="1"/>
          </p:cNvSpPr>
          <p:nvPr>
            <p:ph type="sldNum" sz="quarter" idx="4"/>
          </p:nvPr>
        </p:nvSpPr>
        <p:spPr bwMode="auto">
          <a:xfrm>
            <a:off x="11405024" y="6477000"/>
            <a:ext cx="268817" cy="18288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800">
                <a:solidFill>
                  <a:srgbClr val="003366"/>
                </a:solidFill>
                <a:latin typeface="Arial" pitchFamily="34" charset="0"/>
                <a:ea typeface="+mn-ea"/>
              </a:defRPr>
            </a:lvl1pPr>
          </a:lstStyle>
          <a:p>
            <a:pPr>
              <a:defRPr/>
            </a:pPr>
            <a:fld id="{28C7FD3F-1616-4589-B1BE-A3ED2AE02632}" type="slidenum">
              <a:rPr lang="en-US" smtClean="0"/>
              <a:pPr>
                <a:defRPr/>
              </a:pPr>
              <a:t>‹#›</a:t>
            </a:fld>
            <a:endParaRPr lang="en-US" dirty="0"/>
          </a:p>
        </p:txBody>
      </p:sp>
      <p:sp>
        <p:nvSpPr>
          <p:cNvPr id="5" name="Footer Placeholder 4">
            <a:extLst>
              <a:ext uri="{FF2B5EF4-FFF2-40B4-BE49-F238E27FC236}">
                <a16:creationId xmlns:a16="http://schemas.microsoft.com/office/drawing/2014/main" id="{06A8537F-6873-49EE-82DF-C926F423E0DD}"/>
              </a:ext>
            </a:extLst>
          </p:cNvPr>
          <p:cNvSpPr>
            <a:spLocks noGrp="1"/>
          </p:cNvSpPr>
          <p:nvPr>
            <p:ph type="ftr" sz="quarter" idx="10"/>
          </p:nvPr>
        </p:nvSpPr>
        <p:spPr/>
        <p:txBody>
          <a:bodyPr/>
          <a:lstStyle>
            <a:lvl1pPr>
              <a:defRPr lang="en-US" sz="800" kern="1200" baseline="0" dirty="0" smtClean="0">
                <a:solidFill>
                  <a:srgbClr val="003366"/>
                </a:solidFill>
                <a:latin typeface="Arial" pitchFamily="34" charset="0"/>
                <a:ea typeface="ヒラギノ角ゴ Pro W3" pitchFamily="-65" charset="-128"/>
                <a:cs typeface="+mn-cs"/>
              </a:defRPr>
            </a:lvl1pPr>
          </a:lstStyle>
          <a:p>
            <a:r>
              <a:rPr lang="en-US" dirty="0"/>
              <a:t>Preliminary U//Law Enforcement Sensitive</a:t>
            </a:r>
          </a:p>
        </p:txBody>
      </p:sp>
    </p:spTree>
    <p:extLst>
      <p:ext uri="{BB962C8B-B14F-4D97-AF65-F5344CB8AC3E}">
        <p14:creationId xmlns:p14="http://schemas.microsoft.com/office/powerpoint/2010/main" val="11351677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508000" y="1219201"/>
            <a:ext cx="11176000" cy="4868865"/>
          </a:xfrm>
          <a:prstGeom prst="rect">
            <a:avLst/>
          </a:prstGeom>
        </p:spPr>
        <p:txBody>
          <a:bodyPr/>
          <a:lstStyle>
            <a:lvl1pPr>
              <a:buClr>
                <a:schemeClr val="tx2">
                  <a:lumMod val="50000"/>
                </a:schemeClr>
              </a:buClr>
              <a:defRPr sz="2200"/>
            </a:lvl1pPr>
            <a:lvl2pPr marL="458788" indent="-228600">
              <a:buClr>
                <a:schemeClr val="tx2">
                  <a:lumMod val="50000"/>
                </a:schemeClr>
              </a:buClr>
              <a:buFont typeface="Courier New" panose="02070309020205020404" pitchFamily="49" charset="0"/>
              <a:buChar char="o"/>
              <a:defRPr sz="2000"/>
            </a:lvl2pPr>
            <a:lvl3pPr marL="630238" indent="-169863">
              <a:buClr>
                <a:schemeClr val="tx2">
                  <a:lumMod val="50000"/>
                </a:schemeClr>
              </a:buClr>
              <a:buFont typeface="Arial" panose="020B0604020202020204" pitchFamily="34" charset="0"/>
              <a:buChar char="•"/>
              <a:defRPr/>
            </a:lvl3pPr>
            <a:lvl4pPr>
              <a:buClr>
                <a:schemeClr val="tx2">
                  <a:lumMod val="50000"/>
                </a:schemeClr>
              </a:buClr>
              <a:defRPr/>
            </a:lvl4pPr>
            <a:lvl5pPr marL="1320800" indent="-219075">
              <a:buClr>
                <a:schemeClr val="tx2">
                  <a:lumMod val="50000"/>
                </a:schemeClr>
              </a:buClr>
              <a:buFont typeface="Courier New" panose="02070309020205020404" pitchFamily="49" charset="0"/>
              <a:buChar char="o"/>
              <a:defRPr/>
            </a:lvl5pPr>
          </a:lstStyle>
          <a:p>
            <a:pPr lvl="0"/>
            <a:r>
              <a:rPr lang="en-US" dirty="0"/>
              <a:t>First level (Arial 22 pt.)</a:t>
            </a:r>
          </a:p>
          <a:p>
            <a:pPr lvl="1"/>
            <a:r>
              <a:rPr lang="en-US" dirty="0"/>
              <a:t>Second level (Arial 20 pt.)</a:t>
            </a:r>
          </a:p>
          <a:p>
            <a:pPr lvl="2"/>
            <a:r>
              <a:rPr lang="en-US" dirty="0"/>
              <a:t>Third level (Arial 18 pt.)</a:t>
            </a:r>
          </a:p>
          <a:p>
            <a:pPr lvl="3"/>
            <a:r>
              <a:rPr lang="en-US" dirty="0"/>
              <a:t>Fourth level (Arial 18 pt.)</a:t>
            </a:r>
          </a:p>
          <a:p>
            <a:pPr lvl="4"/>
            <a:r>
              <a:rPr lang="en-US" dirty="0"/>
              <a:t>Fifth level (Arial 18 pt.)</a:t>
            </a:r>
          </a:p>
        </p:txBody>
      </p:sp>
      <p:sp>
        <p:nvSpPr>
          <p:cNvPr id="5" name="Rectangle 12"/>
          <p:cNvSpPr>
            <a:spLocks/>
          </p:cNvSpPr>
          <p:nvPr userDrawn="1"/>
        </p:nvSpPr>
        <p:spPr bwMode="auto">
          <a:xfrm>
            <a:off x="518162" y="6477000"/>
            <a:ext cx="3454397" cy="182880"/>
          </a:xfrm>
          <a:prstGeom prst="rect">
            <a:avLst/>
          </a:prstGeom>
          <a:noFill/>
          <a:ln w="6350">
            <a:noFill/>
            <a:miter lim="800000"/>
            <a:headEnd/>
            <a:tailEnd/>
          </a:ln>
        </p:spPr>
        <p:txBody>
          <a:bodyPr lIns="0" tIns="0" rIns="0" bIns="0" anchor="ctr"/>
          <a:lstStyle/>
          <a:p>
            <a:pPr>
              <a:lnSpc>
                <a:spcPct val="50000"/>
              </a:lnSpc>
              <a:defRPr/>
            </a:pPr>
            <a:r>
              <a:rPr lang="en-US" sz="800" dirty="0">
                <a:solidFill>
                  <a:srgbClr val="003366"/>
                </a:solidFill>
                <a:latin typeface="Arial" pitchFamily="34" charset="0"/>
                <a:ea typeface="ヒラギノ角ゴ Pro W3" pitchFamily="-65" charset="-128"/>
                <a:sym typeface="Arial" pitchFamily="34" charset="0"/>
              </a:rPr>
              <a:t>DOJ</a:t>
            </a:r>
            <a:r>
              <a:rPr lang="en-US" sz="800" baseline="0" dirty="0">
                <a:solidFill>
                  <a:srgbClr val="003366"/>
                </a:solidFill>
                <a:latin typeface="Arial" pitchFamily="34" charset="0"/>
                <a:ea typeface="ヒラギノ角ゴ Pro W3" pitchFamily="-65" charset="-128"/>
                <a:sym typeface="Arial" pitchFamily="34" charset="0"/>
              </a:rPr>
              <a:t> | Office of the Chief Information Officer</a:t>
            </a:r>
            <a:endParaRPr lang="en-US" sz="800" dirty="0">
              <a:solidFill>
                <a:srgbClr val="003366"/>
              </a:solidFill>
              <a:latin typeface="Arial" pitchFamily="34" charset="0"/>
              <a:ea typeface="ヒラギノ角ゴ Pro W3" pitchFamily="-65" charset="-128"/>
              <a:sym typeface="Arial" pitchFamily="34" charset="0"/>
            </a:endParaRPr>
          </a:p>
        </p:txBody>
      </p:sp>
      <p:sp>
        <p:nvSpPr>
          <p:cNvPr id="6" name="Rectangle 8"/>
          <p:cNvSpPr>
            <a:spLocks noGrp="1" noChangeArrowheads="1"/>
          </p:cNvSpPr>
          <p:nvPr>
            <p:ph type="sldNum" sz="quarter" idx="4"/>
          </p:nvPr>
        </p:nvSpPr>
        <p:spPr bwMode="auto">
          <a:xfrm>
            <a:off x="11405024" y="6477000"/>
            <a:ext cx="268817" cy="18288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800">
                <a:solidFill>
                  <a:srgbClr val="003366"/>
                </a:solidFill>
                <a:latin typeface="Arial" pitchFamily="34" charset="0"/>
                <a:ea typeface="+mn-ea"/>
              </a:defRPr>
            </a:lvl1pPr>
          </a:lstStyle>
          <a:p>
            <a:pPr>
              <a:defRPr/>
            </a:pPr>
            <a:fld id="{28C7FD3F-1616-4589-B1BE-A3ED2AE02632}" type="slidenum">
              <a:rPr lang="en-US" smtClean="0"/>
              <a:pPr>
                <a:defRPr/>
              </a:pPr>
              <a:t>‹#›</a:t>
            </a:fld>
            <a:endParaRPr lang="en-US" dirty="0"/>
          </a:p>
        </p:txBody>
      </p:sp>
      <p:sp>
        <p:nvSpPr>
          <p:cNvPr id="4" name="Footer Placeholder 3">
            <a:extLst>
              <a:ext uri="{FF2B5EF4-FFF2-40B4-BE49-F238E27FC236}">
                <a16:creationId xmlns:a16="http://schemas.microsoft.com/office/drawing/2014/main" id="{60F58220-F739-44AA-82D4-B1C923BCB0E6}"/>
              </a:ext>
            </a:extLst>
          </p:cNvPr>
          <p:cNvSpPr>
            <a:spLocks noGrp="1"/>
          </p:cNvSpPr>
          <p:nvPr>
            <p:ph type="ftr" sz="quarter" idx="10"/>
          </p:nvPr>
        </p:nvSpPr>
        <p:spPr/>
        <p:txBody>
          <a:bodyPr/>
          <a:lstStyle>
            <a:lvl1pPr>
              <a:defRPr lang="en-US" sz="800" kern="1200" baseline="0" dirty="0" smtClean="0">
                <a:solidFill>
                  <a:srgbClr val="003366"/>
                </a:solidFill>
                <a:latin typeface="Arial" pitchFamily="34" charset="0"/>
                <a:ea typeface="ヒラギノ角ゴ Pro W3" pitchFamily="-65" charset="-128"/>
                <a:cs typeface="+mn-cs"/>
              </a:defRPr>
            </a:lvl1pPr>
          </a:lstStyle>
          <a:p>
            <a:r>
              <a:rPr lang="en-US" dirty="0"/>
              <a:t>Preliminary U//Law Enforcement Sensitive</a:t>
            </a:r>
          </a:p>
        </p:txBody>
      </p:sp>
    </p:spTree>
    <p:extLst>
      <p:ext uri="{BB962C8B-B14F-4D97-AF65-F5344CB8AC3E}">
        <p14:creationId xmlns:p14="http://schemas.microsoft.com/office/powerpoint/2010/main" val="257880309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 /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508000" y="1219201"/>
            <a:ext cx="11176000" cy="4868865"/>
          </a:xfrm>
        </p:spPr>
        <p:txBody>
          <a:bodyPr/>
          <a:lstStyle>
            <a:lvl1pPr>
              <a:buClr>
                <a:schemeClr val="tx2">
                  <a:lumMod val="50000"/>
                </a:schemeClr>
              </a:buClr>
              <a:defRPr sz="2200"/>
            </a:lvl1pPr>
            <a:lvl2pPr marL="458788" indent="-228600">
              <a:buClr>
                <a:schemeClr val="tx2">
                  <a:lumMod val="50000"/>
                </a:schemeClr>
              </a:buClr>
              <a:buFont typeface="Courier New" panose="02070309020205020404" pitchFamily="49" charset="0"/>
              <a:buChar char="o"/>
              <a:defRPr sz="2000"/>
            </a:lvl2pPr>
            <a:lvl3pPr marL="630238" indent="-169863">
              <a:buClr>
                <a:schemeClr val="tx2">
                  <a:lumMod val="50000"/>
                </a:schemeClr>
              </a:buClr>
              <a:buFont typeface="Arial" panose="020B0604020202020204" pitchFamily="34" charset="0"/>
              <a:buChar char="•"/>
              <a:defRPr/>
            </a:lvl3pPr>
            <a:lvl4pPr>
              <a:buClr>
                <a:schemeClr val="tx2">
                  <a:lumMod val="50000"/>
                </a:schemeClr>
              </a:buClr>
              <a:defRPr/>
            </a:lvl4pPr>
            <a:lvl5pPr marL="1320800" indent="-219075">
              <a:buClr>
                <a:schemeClr val="tx2">
                  <a:lumMod val="50000"/>
                </a:schemeClr>
              </a:buClr>
              <a:buFont typeface="Courier New" panose="02070309020205020404" pitchFamily="49" charset="0"/>
              <a:buChar char="o"/>
              <a:defRPr/>
            </a:lvl5pPr>
          </a:lstStyle>
          <a:p>
            <a:pPr lvl="0"/>
            <a:r>
              <a:rPr lang="en-US" dirty="0"/>
              <a:t>First level (Arial 22 pt.)</a:t>
            </a:r>
          </a:p>
          <a:p>
            <a:pPr lvl="1"/>
            <a:r>
              <a:rPr lang="en-US" dirty="0"/>
              <a:t>Second level (Arial 20 pt.)</a:t>
            </a:r>
          </a:p>
          <a:p>
            <a:pPr lvl="2"/>
            <a:r>
              <a:rPr lang="en-US" dirty="0"/>
              <a:t>Third level (Arial 18 pt.)</a:t>
            </a:r>
          </a:p>
          <a:p>
            <a:pPr lvl="3"/>
            <a:r>
              <a:rPr lang="en-US" dirty="0"/>
              <a:t>Fourth level (Arial 18 pt.)</a:t>
            </a:r>
          </a:p>
          <a:p>
            <a:pPr lvl="4"/>
            <a:r>
              <a:rPr lang="en-US" dirty="0"/>
              <a:t>Fifth level (Arial 18 pt.)</a:t>
            </a:r>
          </a:p>
        </p:txBody>
      </p:sp>
      <p:sp>
        <p:nvSpPr>
          <p:cNvPr id="5" name="Rectangle 12"/>
          <p:cNvSpPr>
            <a:spLocks/>
          </p:cNvSpPr>
          <p:nvPr userDrawn="1"/>
        </p:nvSpPr>
        <p:spPr bwMode="auto">
          <a:xfrm>
            <a:off x="518162" y="6477000"/>
            <a:ext cx="3454397" cy="182880"/>
          </a:xfrm>
          <a:prstGeom prst="rect">
            <a:avLst/>
          </a:prstGeom>
          <a:noFill/>
          <a:ln w="6350">
            <a:noFill/>
            <a:miter lim="800000"/>
            <a:headEnd/>
            <a:tailEnd/>
          </a:ln>
        </p:spPr>
        <p:txBody>
          <a:bodyPr lIns="0" tIns="0" rIns="0" bIns="0" anchor="ctr"/>
          <a:lstStyle/>
          <a:p>
            <a:pPr>
              <a:lnSpc>
                <a:spcPct val="50000"/>
              </a:lnSpc>
              <a:defRPr/>
            </a:pPr>
            <a:r>
              <a:rPr lang="en-US" sz="800" dirty="0">
                <a:solidFill>
                  <a:srgbClr val="003366"/>
                </a:solidFill>
                <a:latin typeface="Arial" pitchFamily="34" charset="0"/>
                <a:ea typeface="ヒラギノ角ゴ Pro W3" pitchFamily="-65" charset="-128"/>
                <a:sym typeface="Arial" pitchFamily="34" charset="0"/>
              </a:rPr>
              <a:t>DOJ</a:t>
            </a:r>
            <a:r>
              <a:rPr lang="en-US" sz="800" baseline="0" dirty="0">
                <a:solidFill>
                  <a:srgbClr val="003366"/>
                </a:solidFill>
                <a:latin typeface="Arial" pitchFamily="34" charset="0"/>
                <a:ea typeface="ヒラギノ角ゴ Pro W3" pitchFamily="-65" charset="-128"/>
                <a:sym typeface="Arial" pitchFamily="34" charset="0"/>
              </a:rPr>
              <a:t> | Office of the Chief Information Officer</a:t>
            </a:r>
            <a:endParaRPr lang="en-US" sz="800" dirty="0">
              <a:solidFill>
                <a:srgbClr val="003366"/>
              </a:solidFill>
              <a:latin typeface="Arial" pitchFamily="34" charset="0"/>
              <a:ea typeface="ヒラギノ角ゴ Pro W3" pitchFamily="-65" charset="-128"/>
              <a:sym typeface="Arial" pitchFamily="34" charset="0"/>
            </a:endParaRPr>
          </a:p>
        </p:txBody>
      </p:sp>
      <p:sp>
        <p:nvSpPr>
          <p:cNvPr id="6" name="Rectangle 8"/>
          <p:cNvSpPr>
            <a:spLocks noGrp="1" noChangeArrowheads="1"/>
          </p:cNvSpPr>
          <p:nvPr>
            <p:ph type="sldNum" sz="quarter" idx="4"/>
          </p:nvPr>
        </p:nvSpPr>
        <p:spPr bwMode="auto">
          <a:xfrm>
            <a:off x="11405024" y="6477000"/>
            <a:ext cx="268817" cy="18288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800">
                <a:solidFill>
                  <a:srgbClr val="003366"/>
                </a:solidFill>
                <a:latin typeface="Arial" pitchFamily="34" charset="0"/>
                <a:ea typeface="+mn-ea"/>
              </a:defRPr>
            </a:lvl1pPr>
          </a:lstStyle>
          <a:p>
            <a:pPr>
              <a:defRPr/>
            </a:pPr>
            <a:fld id="{28C7FD3F-1616-4589-B1BE-A3ED2AE02632}" type="slidenum">
              <a:rPr lang="en-US" smtClean="0"/>
              <a:pPr>
                <a:defRPr/>
              </a:pPr>
              <a:t>‹#›</a:t>
            </a:fld>
            <a:endParaRPr lang="en-US" dirty="0"/>
          </a:p>
        </p:txBody>
      </p:sp>
      <p:sp>
        <p:nvSpPr>
          <p:cNvPr id="4" name="Footer Placeholder 3">
            <a:extLst>
              <a:ext uri="{FF2B5EF4-FFF2-40B4-BE49-F238E27FC236}">
                <a16:creationId xmlns:a16="http://schemas.microsoft.com/office/drawing/2014/main" id="{680F5042-8C93-4010-9858-26E651E35F5A}"/>
              </a:ext>
            </a:extLst>
          </p:cNvPr>
          <p:cNvSpPr>
            <a:spLocks noGrp="1"/>
          </p:cNvSpPr>
          <p:nvPr>
            <p:ph type="ftr" sz="quarter" idx="10"/>
          </p:nvPr>
        </p:nvSpPr>
        <p:spPr/>
        <p:txBody>
          <a:bodyPr/>
          <a:lstStyle>
            <a:lvl1pPr>
              <a:defRPr lang="en-US" sz="800" kern="1200" baseline="0" dirty="0" smtClean="0">
                <a:solidFill>
                  <a:srgbClr val="003366"/>
                </a:solidFill>
                <a:latin typeface="Arial" pitchFamily="34" charset="0"/>
                <a:ea typeface="ヒラギノ角ゴ Pro W3" pitchFamily="-65" charset="-128"/>
                <a:cs typeface="+mn-cs"/>
              </a:defRPr>
            </a:lvl1pPr>
          </a:lstStyle>
          <a:p>
            <a:r>
              <a:rPr lang="en-US" dirty="0"/>
              <a:t>Preliminary U//Law Enforcement Sensitive</a:t>
            </a:r>
          </a:p>
        </p:txBody>
      </p:sp>
    </p:spTree>
    <p:extLst>
      <p:ext uri="{BB962C8B-B14F-4D97-AF65-F5344CB8AC3E}">
        <p14:creationId xmlns:p14="http://schemas.microsoft.com/office/powerpoint/2010/main" val="81259497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508000" y="1219201"/>
            <a:ext cx="11176000" cy="4868865"/>
          </a:xfrm>
        </p:spPr>
        <p:txBody>
          <a:bodyPr/>
          <a:lstStyle>
            <a:lvl1pPr>
              <a:buClr>
                <a:schemeClr val="tx2">
                  <a:lumMod val="50000"/>
                </a:schemeClr>
              </a:buClr>
              <a:defRPr sz="2200"/>
            </a:lvl1pPr>
            <a:lvl2pPr marL="458788" indent="-228600">
              <a:buClr>
                <a:schemeClr val="tx2">
                  <a:lumMod val="50000"/>
                </a:schemeClr>
              </a:buClr>
              <a:buFont typeface="Courier New" panose="02070309020205020404" pitchFamily="49" charset="0"/>
              <a:buChar char="o"/>
              <a:defRPr sz="2000"/>
            </a:lvl2pPr>
            <a:lvl3pPr marL="630238" indent="-169863">
              <a:buClr>
                <a:schemeClr val="tx2">
                  <a:lumMod val="50000"/>
                </a:schemeClr>
              </a:buClr>
              <a:buFont typeface="Arial" panose="020B0604020202020204" pitchFamily="34" charset="0"/>
              <a:buChar char="•"/>
              <a:defRPr/>
            </a:lvl3pPr>
            <a:lvl4pPr>
              <a:buClr>
                <a:schemeClr val="tx2">
                  <a:lumMod val="50000"/>
                </a:schemeClr>
              </a:buClr>
              <a:defRPr/>
            </a:lvl4pPr>
            <a:lvl5pPr marL="1320800" indent="-219075">
              <a:buClr>
                <a:schemeClr val="tx2">
                  <a:lumMod val="50000"/>
                </a:schemeClr>
              </a:buClr>
              <a:buFont typeface="Courier New" panose="02070309020205020404" pitchFamily="49" charset="0"/>
              <a:buChar char="o"/>
              <a:defRPr/>
            </a:lvl5pPr>
          </a:lstStyle>
          <a:p>
            <a:pPr lvl="0"/>
            <a:r>
              <a:rPr lang="en-US" dirty="0"/>
              <a:t>First level (Arial 22 pt.)</a:t>
            </a:r>
          </a:p>
          <a:p>
            <a:pPr lvl="1"/>
            <a:r>
              <a:rPr lang="en-US" dirty="0"/>
              <a:t>Second level (Arial 20 pt.)</a:t>
            </a:r>
          </a:p>
          <a:p>
            <a:pPr lvl="2"/>
            <a:r>
              <a:rPr lang="en-US" dirty="0"/>
              <a:t>Third level (Arial 18 pt.)</a:t>
            </a:r>
          </a:p>
          <a:p>
            <a:pPr lvl="3"/>
            <a:r>
              <a:rPr lang="en-US" dirty="0"/>
              <a:t>Fourth level (Arial 18 pt.)</a:t>
            </a:r>
          </a:p>
          <a:p>
            <a:pPr lvl="4"/>
            <a:r>
              <a:rPr lang="en-US" dirty="0"/>
              <a:t>Fifth level (Arial 18 pt.)</a:t>
            </a:r>
          </a:p>
        </p:txBody>
      </p:sp>
      <p:sp>
        <p:nvSpPr>
          <p:cNvPr id="5" name="Rectangle 12"/>
          <p:cNvSpPr>
            <a:spLocks/>
          </p:cNvSpPr>
          <p:nvPr userDrawn="1"/>
        </p:nvSpPr>
        <p:spPr bwMode="auto">
          <a:xfrm>
            <a:off x="518162" y="6477000"/>
            <a:ext cx="3454397" cy="182880"/>
          </a:xfrm>
          <a:prstGeom prst="rect">
            <a:avLst/>
          </a:prstGeom>
          <a:noFill/>
          <a:ln w="6350">
            <a:noFill/>
            <a:miter lim="800000"/>
            <a:headEnd/>
            <a:tailEnd/>
          </a:ln>
        </p:spPr>
        <p:txBody>
          <a:bodyPr lIns="0" tIns="0" rIns="0" bIns="0" anchor="ctr"/>
          <a:lstStyle/>
          <a:p>
            <a:pPr>
              <a:lnSpc>
                <a:spcPct val="50000"/>
              </a:lnSpc>
              <a:defRPr/>
            </a:pPr>
            <a:r>
              <a:rPr lang="en-US" sz="800" dirty="0">
                <a:solidFill>
                  <a:srgbClr val="003366"/>
                </a:solidFill>
                <a:latin typeface="Arial" pitchFamily="34" charset="0"/>
                <a:ea typeface="ヒラギノ角ゴ Pro W3" pitchFamily="-65" charset="-128"/>
                <a:sym typeface="Arial" pitchFamily="34" charset="0"/>
              </a:rPr>
              <a:t>DOJ</a:t>
            </a:r>
            <a:r>
              <a:rPr lang="en-US" sz="800" baseline="0" dirty="0">
                <a:solidFill>
                  <a:srgbClr val="003366"/>
                </a:solidFill>
                <a:latin typeface="Arial" pitchFamily="34" charset="0"/>
                <a:ea typeface="ヒラギノ角ゴ Pro W3" pitchFamily="-65" charset="-128"/>
                <a:sym typeface="Arial" pitchFamily="34" charset="0"/>
              </a:rPr>
              <a:t> | Office of the Chief Information Officer</a:t>
            </a:r>
            <a:endParaRPr lang="en-US" sz="800" dirty="0">
              <a:solidFill>
                <a:srgbClr val="003366"/>
              </a:solidFill>
              <a:latin typeface="Arial" pitchFamily="34" charset="0"/>
              <a:ea typeface="ヒラギノ角ゴ Pro W3" pitchFamily="-65" charset="-128"/>
              <a:sym typeface="Arial" pitchFamily="34" charset="0"/>
            </a:endParaRPr>
          </a:p>
        </p:txBody>
      </p:sp>
      <p:sp>
        <p:nvSpPr>
          <p:cNvPr id="6" name="Rectangle 8"/>
          <p:cNvSpPr>
            <a:spLocks noGrp="1" noChangeArrowheads="1"/>
          </p:cNvSpPr>
          <p:nvPr>
            <p:ph type="sldNum" sz="quarter" idx="4"/>
          </p:nvPr>
        </p:nvSpPr>
        <p:spPr bwMode="auto">
          <a:xfrm>
            <a:off x="11405024" y="6477000"/>
            <a:ext cx="268817" cy="18288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800">
                <a:solidFill>
                  <a:srgbClr val="003366"/>
                </a:solidFill>
                <a:latin typeface="Arial" pitchFamily="34" charset="0"/>
                <a:ea typeface="+mn-ea"/>
              </a:defRPr>
            </a:lvl1pPr>
          </a:lstStyle>
          <a:p>
            <a:pPr>
              <a:defRPr/>
            </a:pPr>
            <a:fld id="{28C7FD3F-1616-4589-B1BE-A3ED2AE02632}" type="slidenum">
              <a:rPr lang="en-US" smtClean="0"/>
              <a:pPr>
                <a:defRPr/>
              </a:pPr>
              <a:t>‹#›</a:t>
            </a:fld>
            <a:endParaRPr lang="en-US" dirty="0"/>
          </a:p>
        </p:txBody>
      </p:sp>
      <p:sp>
        <p:nvSpPr>
          <p:cNvPr id="4" name="Footer Placeholder 3">
            <a:extLst>
              <a:ext uri="{FF2B5EF4-FFF2-40B4-BE49-F238E27FC236}">
                <a16:creationId xmlns:a16="http://schemas.microsoft.com/office/drawing/2014/main" id="{F7111F33-47DF-49BF-A18E-2001D24AA88C}"/>
              </a:ext>
            </a:extLst>
          </p:cNvPr>
          <p:cNvSpPr>
            <a:spLocks noGrp="1"/>
          </p:cNvSpPr>
          <p:nvPr>
            <p:ph type="ftr" sz="quarter" idx="10"/>
          </p:nvPr>
        </p:nvSpPr>
        <p:spPr/>
        <p:txBody>
          <a:bodyPr/>
          <a:lstStyle/>
          <a:p>
            <a:r>
              <a:rPr lang="en-US" dirty="0"/>
              <a:t>Preliminary U//Law Enforcement Sensitive</a:t>
            </a:r>
          </a:p>
        </p:txBody>
      </p:sp>
    </p:spTree>
    <p:extLst>
      <p:ext uri="{BB962C8B-B14F-4D97-AF65-F5344CB8AC3E}">
        <p14:creationId xmlns:p14="http://schemas.microsoft.com/office/powerpoint/2010/main" val="234453556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itle and Content /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508000" y="1219201"/>
            <a:ext cx="5486400" cy="4800600"/>
          </a:xfrm>
        </p:spPr>
        <p:txBody>
          <a:bodyPr/>
          <a:lstStyle>
            <a:lvl1pPr>
              <a:buClr>
                <a:srgbClr val="182741"/>
              </a:buClr>
              <a:defRPr sz="2000">
                <a:solidFill>
                  <a:srgbClr val="003366"/>
                </a:solidFill>
              </a:defRPr>
            </a:lvl1pPr>
            <a:lvl2pPr marL="458788" indent="-228600">
              <a:buClr>
                <a:srgbClr val="182741"/>
              </a:buClr>
              <a:buFont typeface="Courier New" panose="02070309020205020404" pitchFamily="49" charset="0"/>
              <a:buChar char="o"/>
              <a:defRPr sz="1800">
                <a:solidFill>
                  <a:srgbClr val="003366"/>
                </a:solidFill>
              </a:defRPr>
            </a:lvl2pPr>
            <a:lvl3pPr marL="630238" indent="-169863">
              <a:buClr>
                <a:srgbClr val="182741"/>
              </a:buClr>
              <a:buFont typeface="Arial" panose="020B0604020202020204" pitchFamily="34" charset="0"/>
              <a:buChar char="•"/>
              <a:defRPr sz="1800">
                <a:solidFill>
                  <a:srgbClr val="003366"/>
                </a:solidFill>
              </a:defRPr>
            </a:lvl3pPr>
            <a:lvl4pPr>
              <a:buClr>
                <a:srgbClr val="182741"/>
              </a:buClr>
              <a:defRPr sz="1800">
                <a:solidFill>
                  <a:srgbClr val="182741"/>
                </a:solidFill>
              </a:defRPr>
            </a:lvl4pPr>
            <a:lvl5pPr>
              <a:buClr>
                <a:srgbClr val="182741"/>
              </a:buClr>
              <a:defRPr sz="1800">
                <a:solidFill>
                  <a:srgbClr val="182741"/>
                </a:solidFill>
              </a:defRPr>
            </a:lvl5pPr>
            <a:lvl6pPr>
              <a:defRPr sz="1800"/>
            </a:lvl6pPr>
            <a:lvl7pPr>
              <a:defRPr sz="1800"/>
            </a:lvl7pPr>
            <a:lvl8pPr>
              <a:defRPr sz="1800"/>
            </a:lvl8pPr>
            <a:lvl9pPr>
              <a:defRPr sz="1800"/>
            </a:lvl9pPr>
          </a:lstStyle>
          <a:p>
            <a:pPr lvl="0"/>
            <a:r>
              <a:rPr lang="en-US" dirty="0"/>
              <a:t>First level (Arial 20 pt.)</a:t>
            </a:r>
          </a:p>
          <a:p>
            <a:pPr lvl="1"/>
            <a:r>
              <a:rPr lang="en-US" dirty="0"/>
              <a:t>Second level (Arial 18 pt.)</a:t>
            </a:r>
          </a:p>
          <a:p>
            <a:pPr lvl="2"/>
            <a:r>
              <a:rPr lang="en-US" dirty="0"/>
              <a:t>Third level (Arial 18 pt.)</a:t>
            </a:r>
          </a:p>
        </p:txBody>
      </p:sp>
      <p:sp>
        <p:nvSpPr>
          <p:cNvPr id="4" name="Content Placeholder 3"/>
          <p:cNvSpPr>
            <a:spLocks noGrp="1"/>
          </p:cNvSpPr>
          <p:nvPr>
            <p:ph sz="half" idx="2" hasCustomPrompt="1"/>
          </p:nvPr>
        </p:nvSpPr>
        <p:spPr>
          <a:xfrm>
            <a:off x="6096000" y="1219201"/>
            <a:ext cx="5486400" cy="4792665"/>
          </a:xfrm>
        </p:spPr>
        <p:txBody>
          <a:bodyPr/>
          <a:lstStyle>
            <a:lvl1pPr>
              <a:buClr>
                <a:srgbClr val="182741"/>
              </a:buClr>
              <a:defRPr sz="2000"/>
            </a:lvl1pPr>
            <a:lvl2pPr marL="458788" indent="-228600">
              <a:buClr>
                <a:srgbClr val="182741"/>
              </a:buClr>
              <a:buFont typeface="Courier New" panose="02070309020205020404" pitchFamily="49" charset="0"/>
              <a:buChar char="o"/>
              <a:defRPr sz="1800"/>
            </a:lvl2pPr>
            <a:lvl3pPr marL="630238" indent="-169863">
              <a:buClr>
                <a:srgbClr val="182741"/>
              </a:buClr>
              <a:buFont typeface="Arial" panose="020B0604020202020204" pitchFamily="34" charset="0"/>
              <a:buChar char="•"/>
              <a:defRPr sz="1800"/>
            </a:lvl3pPr>
            <a:lvl4pPr>
              <a:buClr>
                <a:srgbClr val="182741"/>
              </a:buClr>
              <a:defRPr sz="1800"/>
            </a:lvl4pPr>
            <a:lvl5pPr>
              <a:buClr>
                <a:srgbClr val="182741"/>
              </a:buClr>
              <a:defRPr sz="1800"/>
            </a:lvl5pPr>
            <a:lvl6pPr>
              <a:defRPr sz="1800"/>
            </a:lvl6pPr>
            <a:lvl7pPr>
              <a:defRPr sz="1800"/>
            </a:lvl7pPr>
            <a:lvl8pPr>
              <a:defRPr sz="1800"/>
            </a:lvl8pPr>
            <a:lvl9pPr>
              <a:defRPr sz="1800"/>
            </a:lvl9pPr>
          </a:lstStyle>
          <a:p>
            <a:pPr lvl="0"/>
            <a:r>
              <a:rPr lang="en-US" dirty="0"/>
              <a:t>First level (Arial 20 pt.)</a:t>
            </a:r>
          </a:p>
          <a:p>
            <a:pPr lvl="1"/>
            <a:r>
              <a:rPr lang="en-US" dirty="0"/>
              <a:t>Second level (Arial 18 pt.)</a:t>
            </a:r>
          </a:p>
          <a:p>
            <a:pPr lvl="2"/>
            <a:r>
              <a:rPr lang="en-US" dirty="0"/>
              <a:t>Third level (Arial 18 pt.)</a:t>
            </a:r>
          </a:p>
        </p:txBody>
      </p:sp>
      <p:sp>
        <p:nvSpPr>
          <p:cNvPr id="5" name="Rectangle 12"/>
          <p:cNvSpPr>
            <a:spLocks/>
          </p:cNvSpPr>
          <p:nvPr userDrawn="1"/>
        </p:nvSpPr>
        <p:spPr bwMode="auto">
          <a:xfrm>
            <a:off x="518162" y="6477000"/>
            <a:ext cx="3454397" cy="182880"/>
          </a:xfrm>
          <a:prstGeom prst="rect">
            <a:avLst/>
          </a:prstGeom>
          <a:noFill/>
          <a:ln w="6350">
            <a:noFill/>
            <a:miter lim="800000"/>
            <a:headEnd/>
            <a:tailEnd/>
          </a:ln>
        </p:spPr>
        <p:txBody>
          <a:bodyPr lIns="0" tIns="0" rIns="0" bIns="0" anchor="ctr"/>
          <a:lstStyle/>
          <a:p>
            <a:pPr>
              <a:lnSpc>
                <a:spcPct val="50000"/>
              </a:lnSpc>
              <a:defRPr/>
            </a:pPr>
            <a:r>
              <a:rPr lang="en-US" sz="800" dirty="0">
                <a:solidFill>
                  <a:srgbClr val="003366"/>
                </a:solidFill>
                <a:latin typeface="Arial" pitchFamily="34" charset="0"/>
                <a:ea typeface="ヒラギノ角ゴ Pro W3" pitchFamily="-65" charset="-128"/>
                <a:sym typeface="Arial" pitchFamily="34" charset="0"/>
              </a:rPr>
              <a:t>DOJ</a:t>
            </a:r>
            <a:r>
              <a:rPr lang="en-US" sz="800" baseline="0" dirty="0">
                <a:solidFill>
                  <a:srgbClr val="003366"/>
                </a:solidFill>
                <a:latin typeface="Arial" pitchFamily="34" charset="0"/>
                <a:ea typeface="ヒラギノ角ゴ Pro W3" pitchFamily="-65" charset="-128"/>
                <a:sym typeface="Arial" pitchFamily="34" charset="0"/>
              </a:rPr>
              <a:t> | Office of the Chief Information Officer</a:t>
            </a:r>
            <a:endParaRPr lang="en-US" sz="800" dirty="0">
              <a:solidFill>
                <a:srgbClr val="003366"/>
              </a:solidFill>
              <a:latin typeface="Arial" pitchFamily="34" charset="0"/>
              <a:ea typeface="ヒラギノ角ゴ Pro W3" pitchFamily="-65" charset="-128"/>
              <a:sym typeface="Arial" pitchFamily="34" charset="0"/>
            </a:endParaRPr>
          </a:p>
        </p:txBody>
      </p:sp>
      <p:sp>
        <p:nvSpPr>
          <p:cNvPr id="6" name="Rectangle 8"/>
          <p:cNvSpPr>
            <a:spLocks noGrp="1" noChangeArrowheads="1"/>
          </p:cNvSpPr>
          <p:nvPr>
            <p:ph type="sldNum" sz="quarter" idx="4"/>
          </p:nvPr>
        </p:nvSpPr>
        <p:spPr bwMode="auto">
          <a:xfrm>
            <a:off x="11405024" y="6477000"/>
            <a:ext cx="268817" cy="18288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800">
                <a:solidFill>
                  <a:srgbClr val="003366"/>
                </a:solidFill>
                <a:latin typeface="Arial" pitchFamily="34" charset="0"/>
                <a:ea typeface="+mn-ea"/>
              </a:defRPr>
            </a:lvl1pPr>
          </a:lstStyle>
          <a:p>
            <a:pPr>
              <a:defRPr/>
            </a:pPr>
            <a:fld id="{28C7FD3F-1616-4589-B1BE-A3ED2AE02632}" type="slidenum">
              <a:rPr lang="en-US" smtClean="0"/>
              <a:pPr>
                <a:defRPr/>
              </a:pPr>
              <a:t>‹#›</a:t>
            </a:fld>
            <a:endParaRPr lang="en-US" dirty="0"/>
          </a:p>
        </p:txBody>
      </p:sp>
    </p:spTree>
    <p:extLst>
      <p:ext uri="{BB962C8B-B14F-4D97-AF65-F5344CB8AC3E}">
        <p14:creationId xmlns:p14="http://schemas.microsoft.com/office/powerpoint/2010/main" val="61898644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1_Title and Content /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508000" y="1219202"/>
            <a:ext cx="11074400" cy="2362199"/>
          </a:xfrm>
        </p:spPr>
        <p:txBody>
          <a:bodyPr/>
          <a:lstStyle>
            <a:lvl1pPr>
              <a:buClr>
                <a:srgbClr val="182741"/>
              </a:buClr>
              <a:defRPr sz="2000">
                <a:solidFill>
                  <a:srgbClr val="003366"/>
                </a:solidFill>
              </a:defRPr>
            </a:lvl1pPr>
            <a:lvl2pPr marL="458788" indent="-228600">
              <a:buClr>
                <a:srgbClr val="182741"/>
              </a:buClr>
              <a:buFont typeface="Courier New" panose="02070309020205020404" pitchFamily="49" charset="0"/>
              <a:buChar char="o"/>
              <a:defRPr sz="1800">
                <a:solidFill>
                  <a:srgbClr val="003366"/>
                </a:solidFill>
              </a:defRPr>
            </a:lvl2pPr>
            <a:lvl3pPr marL="630238" indent="-169863">
              <a:buClr>
                <a:srgbClr val="182741"/>
              </a:buClr>
              <a:buFont typeface="Arial" panose="020B0604020202020204" pitchFamily="34" charset="0"/>
              <a:buChar char="•"/>
              <a:defRPr sz="1800">
                <a:solidFill>
                  <a:srgbClr val="003366"/>
                </a:solidFill>
              </a:defRPr>
            </a:lvl3pPr>
            <a:lvl4pPr>
              <a:buClr>
                <a:srgbClr val="182741"/>
              </a:buClr>
              <a:defRPr sz="1800">
                <a:solidFill>
                  <a:srgbClr val="182741"/>
                </a:solidFill>
              </a:defRPr>
            </a:lvl4pPr>
            <a:lvl5pPr>
              <a:buClr>
                <a:srgbClr val="182741"/>
              </a:buClr>
              <a:defRPr sz="1800">
                <a:solidFill>
                  <a:srgbClr val="182741"/>
                </a:solidFill>
              </a:defRPr>
            </a:lvl5pPr>
            <a:lvl6pPr>
              <a:defRPr sz="1800"/>
            </a:lvl6pPr>
            <a:lvl7pPr>
              <a:defRPr sz="1800"/>
            </a:lvl7pPr>
            <a:lvl8pPr>
              <a:defRPr sz="1800"/>
            </a:lvl8pPr>
            <a:lvl9pPr>
              <a:defRPr sz="1800"/>
            </a:lvl9pPr>
          </a:lstStyle>
          <a:p>
            <a:pPr lvl="0"/>
            <a:r>
              <a:rPr lang="en-US" dirty="0"/>
              <a:t>First level (Arial 20 pt.)</a:t>
            </a:r>
          </a:p>
          <a:p>
            <a:pPr lvl="1"/>
            <a:r>
              <a:rPr lang="en-US" dirty="0"/>
              <a:t>Second level (Arial 18 pt.)</a:t>
            </a:r>
          </a:p>
          <a:p>
            <a:pPr lvl="2"/>
            <a:r>
              <a:rPr lang="en-US" dirty="0"/>
              <a:t>Third level (Arial 18 pt.)</a:t>
            </a:r>
          </a:p>
        </p:txBody>
      </p:sp>
      <p:sp>
        <p:nvSpPr>
          <p:cNvPr id="4" name="Content Placeholder 3"/>
          <p:cNvSpPr>
            <a:spLocks noGrp="1"/>
          </p:cNvSpPr>
          <p:nvPr>
            <p:ph sz="half" idx="2" hasCustomPrompt="1"/>
          </p:nvPr>
        </p:nvSpPr>
        <p:spPr>
          <a:xfrm>
            <a:off x="518162" y="3741736"/>
            <a:ext cx="11064239" cy="2430465"/>
          </a:xfrm>
        </p:spPr>
        <p:txBody>
          <a:bodyPr/>
          <a:lstStyle>
            <a:lvl1pPr>
              <a:buClr>
                <a:srgbClr val="182741"/>
              </a:buClr>
              <a:defRPr sz="2000"/>
            </a:lvl1pPr>
            <a:lvl2pPr marL="458788" indent="-228600">
              <a:buClr>
                <a:srgbClr val="182741"/>
              </a:buClr>
              <a:buFont typeface="Courier New" panose="02070309020205020404" pitchFamily="49" charset="0"/>
              <a:buChar char="o"/>
              <a:defRPr sz="1800"/>
            </a:lvl2pPr>
            <a:lvl3pPr marL="630238" indent="-169863">
              <a:buClr>
                <a:srgbClr val="182741"/>
              </a:buClr>
              <a:buFont typeface="Arial" panose="020B0604020202020204" pitchFamily="34" charset="0"/>
              <a:buChar char="•"/>
              <a:defRPr sz="1800"/>
            </a:lvl3pPr>
            <a:lvl4pPr>
              <a:buClr>
                <a:srgbClr val="182741"/>
              </a:buClr>
              <a:defRPr sz="1800"/>
            </a:lvl4pPr>
            <a:lvl5pPr>
              <a:buClr>
                <a:srgbClr val="182741"/>
              </a:buClr>
              <a:defRPr sz="1800"/>
            </a:lvl5pPr>
            <a:lvl6pPr>
              <a:defRPr sz="1800"/>
            </a:lvl6pPr>
            <a:lvl7pPr>
              <a:defRPr sz="1800"/>
            </a:lvl7pPr>
            <a:lvl8pPr>
              <a:defRPr sz="1800"/>
            </a:lvl8pPr>
            <a:lvl9pPr>
              <a:defRPr sz="1800"/>
            </a:lvl9pPr>
          </a:lstStyle>
          <a:p>
            <a:pPr lvl="0"/>
            <a:r>
              <a:rPr lang="en-US" dirty="0"/>
              <a:t>First level (Arial 20 pt.)</a:t>
            </a:r>
          </a:p>
          <a:p>
            <a:pPr lvl="1"/>
            <a:r>
              <a:rPr lang="en-US" dirty="0"/>
              <a:t>Second level (Arial 18 pt.)</a:t>
            </a:r>
          </a:p>
          <a:p>
            <a:pPr lvl="2"/>
            <a:r>
              <a:rPr lang="en-US" dirty="0"/>
              <a:t>Third level (Arial 18 pt.)</a:t>
            </a:r>
          </a:p>
        </p:txBody>
      </p:sp>
      <p:sp>
        <p:nvSpPr>
          <p:cNvPr id="5" name="Rectangle 12"/>
          <p:cNvSpPr>
            <a:spLocks/>
          </p:cNvSpPr>
          <p:nvPr userDrawn="1"/>
        </p:nvSpPr>
        <p:spPr bwMode="auto">
          <a:xfrm>
            <a:off x="518162" y="6477000"/>
            <a:ext cx="3454397" cy="182880"/>
          </a:xfrm>
          <a:prstGeom prst="rect">
            <a:avLst/>
          </a:prstGeom>
          <a:noFill/>
          <a:ln w="6350">
            <a:noFill/>
            <a:miter lim="800000"/>
            <a:headEnd/>
            <a:tailEnd/>
          </a:ln>
        </p:spPr>
        <p:txBody>
          <a:bodyPr lIns="0" tIns="0" rIns="0" bIns="0" anchor="ctr"/>
          <a:lstStyle/>
          <a:p>
            <a:pPr>
              <a:lnSpc>
                <a:spcPct val="50000"/>
              </a:lnSpc>
              <a:defRPr/>
            </a:pPr>
            <a:r>
              <a:rPr lang="en-US" sz="800" dirty="0">
                <a:solidFill>
                  <a:srgbClr val="003366"/>
                </a:solidFill>
                <a:latin typeface="Arial" pitchFamily="34" charset="0"/>
                <a:ea typeface="ヒラギノ角ゴ Pro W3" pitchFamily="-65" charset="-128"/>
                <a:sym typeface="Arial" pitchFamily="34" charset="0"/>
              </a:rPr>
              <a:t>DOJ</a:t>
            </a:r>
            <a:r>
              <a:rPr lang="en-US" sz="800" baseline="0" dirty="0">
                <a:solidFill>
                  <a:srgbClr val="003366"/>
                </a:solidFill>
                <a:latin typeface="Arial" pitchFamily="34" charset="0"/>
                <a:ea typeface="ヒラギノ角ゴ Pro W3" pitchFamily="-65" charset="-128"/>
                <a:sym typeface="Arial" pitchFamily="34" charset="0"/>
              </a:rPr>
              <a:t> | Office of the Chief Information Officer</a:t>
            </a:r>
            <a:endParaRPr lang="en-US" sz="800" dirty="0">
              <a:solidFill>
                <a:srgbClr val="003366"/>
              </a:solidFill>
              <a:latin typeface="Arial" pitchFamily="34" charset="0"/>
              <a:ea typeface="ヒラギノ角ゴ Pro W3" pitchFamily="-65" charset="-128"/>
              <a:sym typeface="Arial" pitchFamily="34" charset="0"/>
            </a:endParaRPr>
          </a:p>
        </p:txBody>
      </p:sp>
      <p:sp>
        <p:nvSpPr>
          <p:cNvPr id="6" name="Rectangle 8"/>
          <p:cNvSpPr>
            <a:spLocks noGrp="1" noChangeArrowheads="1"/>
          </p:cNvSpPr>
          <p:nvPr>
            <p:ph type="sldNum" sz="quarter" idx="4"/>
          </p:nvPr>
        </p:nvSpPr>
        <p:spPr bwMode="auto">
          <a:xfrm>
            <a:off x="11405024" y="6477000"/>
            <a:ext cx="268817" cy="18288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800">
                <a:solidFill>
                  <a:srgbClr val="003366"/>
                </a:solidFill>
                <a:latin typeface="Arial" pitchFamily="34" charset="0"/>
                <a:ea typeface="+mn-ea"/>
              </a:defRPr>
            </a:lvl1pPr>
          </a:lstStyle>
          <a:p>
            <a:pPr>
              <a:defRPr/>
            </a:pPr>
            <a:fld id="{28C7FD3F-1616-4589-B1BE-A3ED2AE02632}" type="slidenum">
              <a:rPr lang="en-US" smtClean="0"/>
              <a:pPr>
                <a:defRPr/>
              </a:pPr>
              <a:t>‹#›</a:t>
            </a:fld>
            <a:endParaRPr lang="en-US" dirty="0"/>
          </a:p>
        </p:txBody>
      </p:sp>
      <p:sp>
        <p:nvSpPr>
          <p:cNvPr id="7" name="Footer Placeholder 6">
            <a:extLst>
              <a:ext uri="{FF2B5EF4-FFF2-40B4-BE49-F238E27FC236}">
                <a16:creationId xmlns:a16="http://schemas.microsoft.com/office/drawing/2014/main" id="{D981B66C-E903-4CAD-B341-BC71D15AC1E9}"/>
              </a:ext>
            </a:extLst>
          </p:cNvPr>
          <p:cNvSpPr>
            <a:spLocks noGrp="1"/>
          </p:cNvSpPr>
          <p:nvPr>
            <p:ph type="ftr" sz="quarter" idx="10"/>
          </p:nvPr>
        </p:nvSpPr>
        <p:spPr/>
        <p:txBody>
          <a:bodyPr/>
          <a:lstStyle/>
          <a:p>
            <a:r>
              <a:rPr lang="en-US" dirty="0"/>
              <a:t>Preliminary U//Law Enforcement Sensitive</a:t>
            </a:r>
          </a:p>
        </p:txBody>
      </p:sp>
    </p:spTree>
    <p:extLst>
      <p:ext uri="{BB962C8B-B14F-4D97-AF65-F5344CB8AC3E}">
        <p14:creationId xmlns:p14="http://schemas.microsoft.com/office/powerpoint/2010/main" val="162539813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1" y="0"/>
            <a:ext cx="10655300" cy="987552"/>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304800" y="1265238"/>
            <a:ext cx="5689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1905000"/>
            <a:ext cx="5689600" cy="434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7601" y="1265238"/>
            <a:ext cx="5689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7601" y="1905000"/>
            <a:ext cx="5689600" cy="434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9E56B0CE-13B0-47B1-9F7B-16E00CE67997}"/>
              </a:ext>
            </a:extLst>
          </p:cNvPr>
          <p:cNvSpPr>
            <a:spLocks noGrp="1"/>
          </p:cNvSpPr>
          <p:nvPr>
            <p:ph type="ftr" sz="quarter" idx="10"/>
          </p:nvPr>
        </p:nvSpPr>
        <p:spPr/>
        <p:txBody>
          <a:bodyPr/>
          <a:lstStyle/>
          <a:p>
            <a:r>
              <a:rPr lang="en-US" dirty="0"/>
              <a:t>Preliminary U//Law Enforcement Sensitive</a:t>
            </a:r>
          </a:p>
        </p:txBody>
      </p:sp>
    </p:spTree>
    <p:extLst>
      <p:ext uri="{BB962C8B-B14F-4D97-AF65-F5344CB8AC3E}">
        <p14:creationId xmlns:p14="http://schemas.microsoft.com/office/powerpoint/2010/main" val="38398102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12"/>
          <p:cNvSpPr>
            <a:spLocks/>
          </p:cNvSpPr>
          <p:nvPr userDrawn="1"/>
        </p:nvSpPr>
        <p:spPr bwMode="auto">
          <a:xfrm>
            <a:off x="518162" y="6477000"/>
            <a:ext cx="3454397" cy="182880"/>
          </a:xfrm>
          <a:prstGeom prst="rect">
            <a:avLst/>
          </a:prstGeom>
          <a:noFill/>
          <a:ln w="6350">
            <a:noFill/>
            <a:miter lim="800000"/>
            <a:headEnd/>
            <a:tailEnd/>
          </a:ln>
        </p:spPr>
        <p:txBody>
          <a:bodyPr lIns="0" tIns="0" rIns="0" bIns="0" anchor="ctr"/>
          <a:lstStyle/>
          <a:p>
            <a:pPr>
              <a:lnSpc>
                <a:spcPct val="50000"/>
              </a:lnSpc>
              <a:defRPr/>
            </a:pPr>
            <a:r>
              <a:rPr lang="en-US" sz="800" dirty="0">
                <a:solidFill>
                  <a:srgbClr val="003366"/>
                </a:solidFill>
                <a:latin typeface="Arial" pitchFamily="34" charset="0"/>
                <a:ea typeface="ヒラギノ角ゴ Pro W3" pitchFamily="-65" charset="-128"/>
                <a:sym typeface="Arial" pitchFamily="34" charset="0"/>
              </a:rPr>
              <a:t>DOJ</a:t>
            </a:r>
            <a:r>
              <a:rPr lang="en-US" sz="800" baseline="0" dirty="0">
                <a:solidFill>
                  <a:srgbClr val="003366"/>
                </a:solidFill>
                <a:latin typeface="Arial" pitchFamily="34" charset="0"/>
                <a:ea typeface="ヒラギノ角ゴ Pro W3" pitchFamily="-65" charset="-128"/>
                <a:sym typeface="Arial" pitchFamily="34" charset="0"/>
              </a:rPr>
              <a:t> | Office of the Chief Information Officer</a:t>
            </a:r>
            <a:endParaRPr lang="en-US" sz="800" dirty="0">
              <a:solidFill>
                <a:srgbClr val="003366"/>
              </a:solidFill>
              <a:latin typeface="Arial" pitchFamily="34" charset="0"/>
              <a:ea typeface="ヒラギノ角ゴ Pro W3" pitchFamily="-65" charset="-128"/>
              <a:sym typeface="Arial" pitchFamily="34" charset="0"/>
            </a:endParaRPr>
          </a:p>
        </p:txBody>
      </p:sp>
      <p:sp>
        <p:nvSpPr>
          <p:cNvPr id="6" name="Rectangle 8"/>
          <p:cNvSpPr txBox="1">
            <a:spLocks noChangeArrowheads="1"/>
          </p:cNvSpPr>
          <p:nvPr userDrawn="1"/>
        </p:nvSpPr>
        <p:spPr bwMode="auto">
          <a:xfrm>
            <a:off x="11405024" y="6477000"/>
            <a:ext cx="268817" cy="18288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lgn="r" rtl="0" fontAlgn="base">
              <a:spcBef>
                <a:spcPct val="0"/>
              </a:spcBef>
              <a:spcAft>
                <a:spcPct val="0"/>
              </a:spcAft>
              <a:defRPr sz="800" kern="1200">
                <a:solidFill>
                  <a:srgbClr val="003366"/>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28C7FD3F-1616-4589-B1BE-A3ED2AE02632}" type="slidenum">
              <a:rPr lang="en-US" sz="800" smtClean="0"/>
              <a:pPr>
                <a:defRPr/>
              </a:pPr>
              <a:t>‹#›</a:t>
            </a:fld>
            <a:endParaRPr lang="en-US" sz="800" dirty="0"/>
          </a:p>
        </p:txBody>
      </p:sp>
      <p:sp>
        <p:nvSpPr>
          <p:cNvPr id="3" name="Footer Placeholder 2">
            <a:extLst>
              <a:ext uri="{FF2B5EF4-FFF2-40B4-BE49-F238E27FC236}">
                <a16:creationId xmlns:a16="http://schemas.microsoft.com/office/drawing/2014/main" id="{7ECAFF6D-4298-4859-91E1-BD40C31F0C5F}"/>
              </a:ext>
            </a:extLst>
          </p:cNvPr>
          <p:cNvSpPr>
            <a:spLocks noGrp="1"/>
          </p:cNvSpPr>
          <p:nvPr>
            <p:ph type="ftr" sz="quarter" idx="10"/>
          </p:nvPr>
        </p:nvSpPr>
        <p:spPr/>
        <p:txBody>
          <a:bodyPr/>
          <a:lstStyle/>
          <a:p>
            <a:r>
              <a:rPr lang="en-US" dirty="0"/>
              <a:t>Preliminary U//Law Enforcement Sensitive</a:t>
            </a:r>
          </a:p>
        </p:txBody>
      </p:sp>
    </p:spTree>
    <p:extLst>
      <p:ext uri="{BB962C8B-B14F-4D97-AF65-F5344CB8AC3E}">
        <p14:creationId xmlns:p14="http://schemas.microsoft.com/office/powerpoint/2010/main" val="390012237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able Placeholder 3"/>
          <p:cNvSpPr>
            <a:spLocks noGrp="1"/>
          </p:cNvSpPr>
          <p:nvPr>
            <p:ph type="tbl" sz="quarter" idx="10"/>
          </p:nvPr>
        </p:nvSpPr>
        <p:spPr>
          <a:xfrm>
            <a:off x="508000" y="1371600"/>
            <a:ext cx="11074400" cy="4419600"/>
          </a:xfrm>
        </p:spPr>
        <p:txBody>
          <a:bodyPr lIns="91440" tIns="45720" rIns="91440" bIns="45720"/>
          <a:lstStyle>
            <a:lvl1pPr marL="0" indent="0">
              <a:buNone/>
              <a:defRPr sz="1800"/>
            </a:lvl1pPr>
          </a:lstStyle>
          <a:p>
            <a:r>
              <a:rPr lang="en-US" dirty="0"/>
              <a:t>Click icon to add table</a:t>
            </a:r>
          </a:p>
        </p:txBody>
      </p:sp>
      <p:sp>
        <p:nvSpPr>
          <p:cNvPr id="3" name="Footer Placeholder 2">
            <a:extLst>
              <a:ext uri="{FF2B5EF4-FFF2-40B4-BE49-F238E27FC236}">
                <a16:creationId xmlns:a16="http://schemas.microsoft.com/office/drawing/2014/main" id="{ABD1525C-CC1E-4272-892C-FDF16ABF8137}"/>
              </a:ext>
            </a:extLst>
          </p:cNvPr>
          <p:cNvSpPr>
            <a:spLocks noGrp="1"/>
          </p:cNvSpPr>
          <p:nvPr>
            <p:ph type="ftr" sz="quarter" idx="11"/>
          </p:nvPr>
        </p:nvSpPr>
        <p:spPr/>
        <p:txBody>
          <a:bodyPr/>
          <a:lstStyle/>
          <a:p>
            <a:r>
              <a:rPr lang="en-US" dirty="0"/>
              <a:t>Preliminary U//Law Enforcement Sensitive</a:t>
            </a:r>
          </a:p>
        </p:txBody>
      </p:sp>
    </p:spTree>
    <p:extLst>
      <p:ext uri="{BB962C8B-B14F-4D97-AF65-F5344CB8AC3E}">
        <p14:creationId xmlns:p14="http://schemas.microsoft.com/office/powerpoint/2010/main" val="322303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Design 3">
  <p:cSld name="Title + Design 3">
    <p:spTree>
      <p:nvGrpSpPr>
        <p:cNvPr id="1" name="Shape 110"/>
        <p:cNvGrpSpPr/>
        <p:nvPr/>
      </p:nvGrpSpPr>
      <p:grpSpPr>
        <a:xfrm>
          <a:off x="0" y="0"/>
          <a:ext cx="0" cy="0"/>
          <a:chOff x="0" y="0"/>
          <a:chExt cx="0" cy="0"/>
        </a:xfrm>
      </p:grpSpPr>
      <p:sp>
        <p:nvSpPr>
          <p:cNvPr id="111" name="Google Shape;111;p19"/>
          <p:cNvSpPr txBox="1">
            <a:spLocks noGrp="1"/>
          </p:cNvSpPr>
          <p:nvPr>
            <p:ph type="ctrTitle"/>
          </p:nvPr>
        </p:nvSpPr>
        <p:spPr>
          <a:xfrm>
            <a:off x="2619801" y="470467"/>
            <a:ext cx="6952400" cy="126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atin typeface="Franklin Gothic Book" panose="020B0503020102020204" pitchFamily="34" charset="0"/>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3487830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Design" userDrawn="1">
  <p:cSld name="Title + Design">
    <p:spTree>
      <p:nvGrpSpPr>
        <p:cNvPr id="1" name="Shape 38"/>
        <p:cNvGrpSpPr/>
        <p:nvPr/>
      </p:nvGrpSpPr>
      <p:grpSpPr>
        <a:xfrm>
          <a:off x="0" y="0"/>
          <a:ext cx="0" cy="0"/>
          <a:chOff x="0" y="0"/>
          <a:chExt cx="0" cy="0"/>
        </a:xfrm>
      </p:grpSpPr>
      <p:sp>
        <p:nvSpPr>
          <p:cNvPr id="3" name="Title 2">
            <a:extLst>
              <a:ext uri="{FF2B5EF4-FFF2-40B4-BE49-F238E27FC236}">
                <a16:creationId xmlns:a16="http://schemas.microsoft.com/office/drawing/2014/main" id="{40A4B5A4-BD6C-469A-A5FA-8B869A27770F}"/>
              </a:ext>
            </a:extLst>
          </p:cNvPr>
          <p:cNvSpPr>
            <a:spLocks noGrp="1"/>
          </p:cNvSpPr>
          <p:nvPr>
            <p:ph type="title" hasCustomPrompt="1"/>
          </p:nvPr>
        </p:nvSpPr>
        <p:spPr>
          <a:xfrm>
            <a:off x="3774831" y="228600"/>
            <a:ext cx="7996411" cy="650631"/>
          </a:xfrm>
          <a:prstGeom prst="rect">
            <a:avLst/>
          </a:prstGeom>
        </p:spPr>
        <p:txBody>
          <a:bodyPr/>
          <a:lstStyle>
            <a:lvl1pPr algn="r">
              <a:defRPr sz="2400" b="0" cap="all" baseline="0">
                <a:solidFill>
                  <a:srgbClr val="093C62"/>
                </a:solidFill>
                <a:latin typeface="Franklin Gothic Book" panose="020B0503020102020204" pitchFamily="34" charset="0"/>
              </a:defRPr>
            </a:lvl1pPr>
          </a:lstStyle>
          <a:p>
            <a:r>
              <a:rPr lang="en-US"/>
              <a:t>CLICK TO EDIT MASTER TITLE STYLE</a:t>
            </a:r>
          </a:p>
        </p:txBody>
      </p:sp>
      <p:sp>
        <p:nvSpPr>
          <p:cNvPr id="8" name="Content Placeholder 3">
            <a:extLst>
              <a:ext uri="{FF2B5EF4-FFF2-40B4-BE49-F238E27FC236}">
                <a16:creationId xmlns:a16="http://schemas.microsoft.com/office/drawing/2014/main" id="{A882E7AD-741E-4C1C-8A87-5F5698D0C8D3}"/>
              </a:ext>
            </a:extLst>
          </p:cNvPr>
          <p:cNvSpPr>
            <a:spLocks noGrp="1"/>
          </p:cNvSpPr>
          <p:nvPr>
            <p:ph sz="quarter" idx="11"/>
          </p:nvPr>
        </p:nvSpPr>
        <p:spPr>
          <a:xfrm>
            <a:off x="576263" y="1420812"/>
            <a:ext cx="11195050" cy="4819731"/>
          </a:xfrm>
        </p:spPr>
        <p:txBody>
          <a:bodyPr/>
          <a:lstStyle>
            <a:lvl1pPr>
              <a:defRPr sz="1800">
                <a:latin typeface="Franklin Gothic Book" panose="020B0503020102020204" pitchFamily="34" charset="0"/>
              </a:defRPr>
            </a:lvl1pPr>
            <a:lvl2pPr>
              <a:defRPr sz="1800">
                <a:latin typeface="Franklin Gothic Book" panose="020B0503020102020204" pitchFamily="34" charset="0"/>
              </a:defRPr>
            </a:lvl2pPr>
            <a:lvl3pPr>
              <a:defRPr sz="18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963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963DB0-914F-469B-8D65-969828A4F3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2BE62A-7D6B-4230-87EF-0519B183493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FD326FC-4137-4860-B0E0-1FF4C210B7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A22132-01A9-48BA-81B0-8D73CCBDC0EB}"/>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464411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E7028-2215-4F87-9E59-0FD005DD78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9A55C8-061F-43B7-807A-145F98C8F3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98279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206375"/>
            <a:ext cx="9144000" cy="533400"/>
          </a:xfrm>
        </p:spPr>
        <p:txBody>
          <a:bodyPr/>
          <a:lstStyle>
            <a:lvl1pPr algn="l">
              <a:defRPr>
                <a:solidFill>
                  <a:srgbClr val="000066"/>
                </a:solidFill>
              </a:defRPr>
            </a:lvl1pPr>
          </a:lstStyle>
          <a:p>
            <a:r>
              <a:rPr lang="en-US" dirty="0"/>
              <a:t>Click to edit Master title style</a:t>
            </a:r>
          </a:p>
        </p:txBody>
      </p:sp>
      <p:sp>
        <p:nvSpPr>
          <p:cNvPr id="7" name="Content Placeholder 2"/>
          <p:cNvSpPr>
            <a:spLocks noGrp="1"/>
          </p:cNvSpPr>
          <p:nvPr>
            <p:ph idx="13"/>
          </p:nvPr>
        </p:nvSpPr>
        <p:spPr>
          <a:xfrm>
            <a:off x="609600" y="1371601"/>
            <a:ext cx="10972800" cy="4343400"/>
          </a:xfrm>
          <a:prstGeom prst="rect">
            <a:avLst/>
          </a:prstGeom>
        </p:spPr>
        <p:txBody>
          <a:bodyPr/>
          <a:lstStyle>
            <a:lvl1pPr>
              <a:defRPr sz="2800"/>
            </a:lvl1pPr>
            <a:lvl2pPr>
              <a:buClr>
                <a:srgbClr val="FF0000"/>
              </a:buClr>
              <a:defRPr sz="2400"/>
            </a:lvl2pPr>
            <a:lvl3pPr>
              <a:buClr>
                <a:schemeClr val="bg1">
                  <a:lumMod val="65000"/>
                </a:schemeClr>
              </a:buCl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4"/>
          </p:nvPr>
        </p:nvSpPr>
        <p:spPr>
          <a:ln/>
        </p:spPr>
        <p:txBody>
          <a:bodyPr/>
          <a:lstStyle>
            <a:lvl1pPr>
              <a:defRPr>
                <a:solidFill>
                  <a:schemeClr val="bg1"/>
                </a:solidFill>
              </a:defRPr>
            </a:lvl1pPr>
          </a:lstStyle>
          <a:p>
            <a:pPr>
              <a:defRPr/>
            </a:pPr>
            <a:fld id="{ED228808-6345-4DA7-95C5-1C2966BE21E1}" type="slidenum">
              <a:rPr lang="en-US" smtClean="0"/>
              <a:pPr>
                <a:defRPr/>
              </a:pPr>
              <a:t>‹#›</a:t>
            </a:fld>
            <a:endParaRPr lang="en-US" dirty="0"/>
          </a:p>
        </p:txBody>
      </p:sp>
    </p:spTree>
    <p:extLst>
      <p:ext uri="{BB962C8B-B14F-4D97-AF65-F5344CB8AC3E}">
        <p14:creationId xmlns:p14="http://schemas.microsoft.com/office/powerpoint/2010/main" val="256550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206375"/>
            <a:ext cx="9144000" cy="533400"/>
          </a:xfrm>
        </p:spPr>
        <p:txBody>
          <a:bodyPr/>
          <a:lstStyle>
            <a:lvl1pPr algn="l">
              <a:defRPr>
                <a:solidFill>
                  <a:srgbClr val="000066"/>
                </a:solidFill>
              </a:defRPr>
            </a:lvl1pPr>
          </a:lstStyle>
          <a:p>
            <a:r>
              <a:rPr lang="en-US" dirty="0"/>
              <a:t>Click to edit Master title style</a:t>
            </a:r>
          </a:p>
        </p:txBody>
      </p:sp>
      <p:sp>
        <p:nvSpPr>
          <p:cNvPr id="7" name="Content Placeholder 2"/>
          <p:cNvSpPr>
            <a:spLocks noGrp="1"/>
          </p:cNvSpPr>
          <p:nvPr>
            <p:ph idx="13"/>
          </p:nvPr>
        </p:nvSpPr>
        <p:spPr>
          <a:xfrm>
            <a:off x="609600" y="1371601"/>
            <a:ext cx="10972800" cy="4343400"/>
          </a:xfrm>
          <a:prstGeom prst="rect">
            <a:avLst/>
          </a:prstGeom>
        </p:spPr>
        <p:txBody>
          <a:bodyPr/>
          <a:lstStyle>
            <a:lvl1pPr>
              <a:defRPr sz="2800"/>
            </a:lvl1pPr>
            <a:lvl2pPr>
              <a:buClr>
                <a:srgbClr val="FF0000"/>
              </a:buClr>
              <a:defRPr sz="2400"/>
            </a:lvl2pPr>
            <a:lvl3pPr>
              <a:buClr>
                <a:schemeClr val="bg1">
                  <a:lumMod val="65000"/>
                </a:schemeClr>
              </a:buCl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4"/>
          </p:nvPr>
        </p:nvSpPr>
        <p:spPr>
          <a:ln/>
        </p:spPr>
        <p:txBody>
          <a:bodyPr/>
          <a:lstStyle>
            <a:lvl1pPr>
              <a:defRPr>
                <a:solidFill>
                  <a:schemeClr val="bg1"/>
                </a:solidFill>
              </a:defRPr>
            </a:lvl1pPr>
          </a:lstStyle>
          <a:p>
            <a:pPr>
              <a:defRPr/>
            </a:pPr>
            <a:fld id="{ED228808-6345-4DA7-95C5-1C2966BE21E1}" type="slidenum">
              <a:rPr lang="en-US" smtClean="0"/>
              <a:pPr>
                <a:defRPr/>
              </a:pPr>
              <a:t>‹#›</a:t>
            </a:fld>
            <a:endParaRPr lang="en-US" dirty="0"/>
          </a:p>
        </p:txBody>
      </p:sp>
    </p:spTree>
    <p:extLst>
      <p:ext uri="{BB962C8B-B14F-4D97-AF65-F5344CB8AC3E}">
        <p14:creationId xmlns:p14="http://schemas.microsoft.com/office/powerpoint/2010/main" val="55107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8.xml"/><Relationship Id="rId7" Type="http://schemas.openxmlformats.org/officeDocument/2006/relationships/image" Target="../media/image4.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4.xml"/><Relationship Id="rId7"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5.png"/><Relationship Id="rId5" Type="http://schemas.openxmlformats.org/officeDocument/2006/relationships/slideLayout" Target="../slideLayouts/slideLayout26.xml"/><Relationship Id="rId10" Type="http://schemas.openxmlformats.org/officeDocument/2006/relationships/image" Target="../media/image4.png"/><Relationship Id="rId4" Type="http://schemas.openxmlformats.org/officeDocument/2006/relationships/slideLayout" Target="../slideLayouts/slideLayout25.xml"/><Relationship Id="rId9"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0.xml"/><Relationship Id="rId7" Type="http://schemas.openxmlformats.org/officeDocument/2006/relationships/image" Target="../media/image4.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image" Target="../media/image4.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theme" Target="../theme/theme7.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5.png"/><Relationship Id="rId5" Type="http://schemas.openxmlformats.org/officeDocument/2006/relationships/slideLayout" Target="../slideLayouts/slideLayout38.xml"/><Relationship Id="rId10" Type="http://schemas.openxmlformats.org/officeDocument/2006/relationships/image" Target="../media/image4.png"/><Relationship Id="rId4" Type="http://schemas.openxmlformats.org/officeDocument/2006/relationships/slideLayout" Target="../slideLayouts/slideLayout37.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3" name="Rectangle 2">
            <a:extLst>
              <a:ext uri="{FF2B5EF4-FFF2-40B4-BE49-F238E27FC236}">
                <a16:creationId xmlns:a16="http://schemas.microsoft.com/office/drawing/2014/main" id="{F19D2514-1F70-4241-9FA3-58BB3A29C448}"/>
              </a:ext>
            </a:extLst>
          </p:cNvPr>
          <p:cNvSpPr/>
          <p:nvPr userDrawn="1"/>
        </p:nvSpPr>
        <p:spPr>
          <a:xfrm>
            <a:off x="0" y="766167"/>
            <a:ext cx="12192000" cy="159956"/>
          </a:xfrm>
          <a:prstGeom prst="rect">
            <a:avLst/>
          </a:prstGeom>
          <a:gradFill flip="none" rotWithShape="1">
            <a:gsLst>
              <a:gs pos="0">
                <a:srgbClr val="C00000"/>
              </a:gs>
              <a:gs pos="100000">
                <a:srgbClr val="9C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1"/>
              </a:buClr>
              <a:buSzPts val="1200"/>
              <a:buFont typeface="Roboto Condensed Light"/>
              <a:buChar char="●"/>
              <a:defRPr sz="1200">
                <a:solidFill>
                  <a:schemeClr val="dk1"/>
                </a:solidFill>
                <a:latin typeface="Roboto Condensed Light"/>
                <a:ea typeface="Roboto Condensed Light"/>
                <a:cs typeface="Roboto Condensed Light"/>
                <a:sym typeface="Roboto Condensed Light"/>
              </a:defRPr>
            </a:lvl1pPr>
            <a:lvl2pPr marL="914400" lvl="1" indent="-304800" rtl="0">
              <a:lnSpc>
                <a:spcPct val="115000"/>
              </a:lnSpc>
              <a:spcBef>
                <a:spcPts val="1600"/>
              </a:spcBef>
              <a:spcAft>
                <a:spcPts val="0"/>
              </a:spcAft>
              <a:buClr>
                <a:schemeClr val="dk1"/>
              </a:buClr>
              <a:buSzPts val="1200"/>
              <a:buFont typeface="Roboto Condensed Light"/>
              <a:buChar char="○"/>
              <a:defRPr sz="1200">
                <a:solidFill>
                  <a:schemeClr val="dk1"/>
                </a:solidFill>
                <a:latin typeface="Roboto Condensed Light"/>
                <a:ea typeface="Roboto Condensed Light"/>
                <a:cs typeface="Roboto Condensed Light"/>
                <a:sym typeface="Roboto Condensed Light"/>
              </a:defRPr>
            </a:lvl2pPr>
            <a:lvl3pPr marL="1371600" lvl="2" indent="-304800" rtl="0">
              <a:lnSpc>
                <a:spcPct val="115000"/>
              </a:lnSpc>
              <a:spcBef>
                <a:spcPts val="1600"/>
              </a:spcBef>
              <a:spcAft>
                <a:spcPts val="0"/>
              </a:spcAft>
              <a:buClr>
                <a:schemeClr val="dk1"/>
              </a:buClr>
              <a:buSzPts val="1200"/>
              <a:buFont typeface="Roboto Condensed Light"/>
              <a:buChar char="■"/>
              <a:defRPr sz="1200">
                <a:solidFill>
                  <a:schemeClr val="dk1"/>
                </a:solidFill>
                <a:latin typeface="Roboto Condensed Light"/>
                <a:ea typeface="Roboto Condensed Light"/>
                <a:cs typeface="Roboto Condensed Light"/>
                <a:sym typeface="Roboto Condensed Light"/>
              </a:defRPr>
            </a:lvl3pPr>
            <a:lvl4pPr marL="1828800" lvl="3" indent="-304800" rtl="0">
              <a:lnSpc>
                <a:spcPct val="115000"/>
              </a:lnSpc>
              <a:spcBef>
                <a:spcPts val="1600"/>
              </a:spcBef>
              <a:spcAft>
                <a:spcPts val="0"/>
              </a:spcAft>
              <a:buClr>
                <a:schemeClr val="dk1"/>
              </a:buClr>
              <a:buSzPts val="1200"/>
              <a:buFont typeface="Roboto Condensed Light"/>
              <a:buChar char="●"/>
              <a:defRPr sz="1200">
                <a:solidFill>
                  <a:schemeClr val="dk1"/>
                </a:solidFill>
                <a:latin typeface="Roboto Condensed Light"/>
                <a:ea typeface="Roboto Condensed Light"/>
                <a:cs typeface="Roboto Condensed Light"/>
                <a:sym typeface="Roboto Condensed Light"/>
              </a:defRPr>
            </a:lvl4pPr>
            <a:lvl5pPr marL="2286000" lvl="4" indent="-304800" rtl="0">
              <a:lnSpc>
                <a:spcPct val="115000"/>
              </a:lnSpc>
              <a:spcBef>
                <a:spcPts val="1600"/>
              </a:spcBef>
              <a:spcAft>
                <a:spcPts val="0"/>
              </a:spcAft>
              <a:buClr>
                <a:schemeClr val="dk1"/>
              </a:buClr>
              <a:buSzPts val="1200"/>
              <a:buFont typeface="Roboto Condensed Light"/>
              <a:buChar char="○"/>
              <a:defRPr sz="1200">
                <a:solidFill>
                  <a:schemeClr val="dk1"/>
                </a:solidFill>
                <a:latin typeface="Roboto Condensed Light"/>
                <a:ea typeface="Roboto Condensed Light"/>
                <a:cs typeface="Roboto Condensed Light"/>
                <a:sym typeface="Roboto Condensed Light"/>
              </a:defRPr>
            </a:lvl5pPr>
            <a:lvl6pPr marL="2743200" lvl="5" indent="-304800" rtl="0">
              <a:lnSpc>
                <a:spcPct val="115000"/>
              </a:lnSpc>
              <a:spcBef>
                <a:spcPts val="1600"/>
              </a:spcBef>
              <a:spcAft>
                <a:spcPts val="0"/>
              </a:spcAft>
              <a:buClr>
                <a:schemeClr val="dk1"/>
              </a:buClr>
              <a:buSzPts val="1200"/>
              <a:buFont typeface="Roboto Condensed Light"/>
              <a:buChar char="■"/>
              <a:defRPr sz="1200">
                <a:solidFill>
                  <a:schemeClr val="dk1"/>
                </a:solidFill>
                <a:latin typeface="Roboto Condensed Light"/>
                <a:ea typeface="Roboto Condensed Light"/>
                <a:cs typeface="Roboto Condensed Light"/>
                <a:sym typeface="Roboto Condensed Light"/>
              </a:defRPr>
            </a:lvl6pPr>
            <a:lvl7pPr marL="3200400" lvl="6" indent="-304800" rtl="0">
              <a:lnSpc>
                <a:spcPct val="115000"/>
              </a:lnSpc>
              <a:spcBef>
                <a:spcPts val="1600"/>
              </a:spcBef>
              <a:spcAft>
                <a:spcPts val="0"/>
              </a:spcAft>
              <a:buClr>
                <a:schemeClr val="dk1"/>
              </a:buClr>
              <a:buSzPts val="1200"/>
              <a:buFont typeface="Roboto Condensed Light"/>
              <a:buChar char="●"/>
              <a:defRPr sz="1200">
                <a:solidFill>
                  <a:schemeClr val="dk1"/>
                </a:solidFill>
                <a:latin typeface="Roboto Condensed Light"/>
                <a:ea typeface="Roboto Condensed Light"/>
                <a:cs typeface="Roboto Condensed Light"/>
                <a:sym typeface="Roboto Condensed Light"/>
              </a:defRPr>
            </a:lvl7pPr>
            <a:lvl8pPr marL="3657600" lvl="7" indent="-304800" rtl="0">
              <a:lnSpc>
                <a:spcPct val="115000"/>
              </a:lnSpc>
              <a:spcBef>
                <a:spcPts val="1600"/>
              </a:spcBef>
              <a:spcAft>
                <a:spcPts val="0"/>
              </a:spcAft>
              <a:buClr>
                <a:schemeClr val="dk1"/>
              </a:buClr>
              <a:buSzPts val="1200"/>
              <a:buFont typeface="Roboto Condensed Light"/>
              <a:buChar char="○"/>
              <a:defRPr sz="1200">
                <a:solidFill>
                  <a:schemeClr val="dk1"/>
                </a:solidFill>
                <a:latin typeface="Roboto Condensed Light"/>
                <a:ea typeface="Roboto Condensed Light"/>
                <a:cs typeface="Roboto Condensed Light"/>
                <a:sym typeface="Roboto Condensed Light"/>
              </a:defRPr>
            </a:lvl8pPr>
            <a:lvl9pPr marL="4114800" lvl="8" indent="-304800" rtl="0">
              <a:lnSpc>
                <a:spcPct val="115000"/>
              </a:lnSpc>
              <a:spcBef>
                <a:spcPts val="1600"/>
              </a:spcBef>
              <a:spcAft>
                <a:spcPts val="1600"/>
              </a:spcAft>
              <a:buClr>
                <a:schemeClr val="dk1"/>
              </a:buClr>
              <a:buSzPts val="1200"/>
              <a:buFont typeface="Roboto Condensed Light"/>
              <a:buChar char="■"/>
              <a:defRPr sz="1200">
                <a:solidFill>
                  <a:schemeClr val="dk1"/>
                </a:solidFill>
                <a:latin typeface="Roboto Condensed Light"/>
                <a:ea typeface="Roboto Condensed Light"/>
                <a:cs typeface="Roboto Condensed Light"/>
                <a:sym typeface="Roboto Condensed Light"/>
              </a:defRPr>
            </a:lvl9pPr>
          </a:lstStyle>
          <a:p>
            <a:endParaRPr dirty="0"/>
          </a:p>
        </p:txBody>
      </p:sp>
      <p:sp>
        <p:nvSpPr>
          <p:cNvPr id="4" name="TextBox 3">
            <a:extLst>
              <a:ext uri="{FF2B5EF4-FFF2-40B4-BE49-F238E27FC236}">
                <a16:creationId xmlns:a16="http://schemas.microsoft.com/office/drawing/2014/main" id="{186E57F2-CC77-1D4C-B611-6365F4F4B3B3}"/>
              </a:ext>
            </a:extLst>
          </p:cNvPr>
          <p:cNvSpPr txBox="1"/>
          <p:nvPr userDrawn="1"/>
        </p:nvSpPr>
        <p:spPr>
          <a:xfrm>
            <a:off x="11274568" y="6402175"/>
            <a:ext cx="612632" cy="246221"/>
          </a:xfrm>
          <a:prstGeom prst="rect">
            <a:avLst/>
          </a:prstGeom>
          <a:noFill/>
        </p:spPr>
        <p:txBody>
          <a:bodyPr wrap="square" rtlCol="0">
            <a:spAutoFit/>
          </a:bodyPr>
          <a:lstStyle/>
          <a:p>
            <a:pPr algn="r"/>
            <a:fld id="{F59AC4B6-C759-8248-AE2C-64F962A73A54}" type="slidenum">
              <a:rPr lang="en-US" sz="1000" b="0" i="0" smtClean="0">
                <a:latin typeface="Franklin Gothic Book" panose="020B0503020102020204" pitchFamily="34" charset="0"/>
                <a:cs typeface="Poppins Light" pitchFamily="2" charset="77"/>
              </a:rPr>
              <a:pPr algn="r"/>
              <a:t>‹#›</a:t>
            </a:fld>
            <a:endParaRPr lang="en-US" sz="1000" b="0" i="0" dirty="0">
              <a:latin typeface="Franklin Gothic Book" panose="020B0503020102020204" pitchFamily="34" charset="0"/>
              <a:cs typeface="Poppins Light" pitchFamily="2" charset="77"/>
            </a:endParaRPr>
          </a:p>
        </p:txBody>
      </p:sp>
      <p:pic>
        <p:nvPicPr>
          <p:cNvPr id="11" name="Picture 10" descr="A sign on a pole&#10;&#10;Description automatically generated">
            <a:extLst>
              <a:ext uri="{FF2B5EF4-FFF2-40B4-BE49-F238E27FC236}">
                <a16:creationId xmlns:a16="http://schemas.microsoft.com/office/drawing/2014/main" id="{EB7392A3-40D6-D64E-AD2A-EBD8AE58379A}"/>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46077" y="75079"/>
            <a:ext cx="983852" cy="981935"/>
          </a:xfrm>
          <a:prstGeom prst="rect">
            <a:avLst/>
          </a:prstGeom>
        </p:spPr>
      </p:pic>
      <p:sp>
        <p:nvSpPr>
          <p:cNvPr id="12" name="TextBox 11">
            <a:extLst>
              <a:ext uri="{FF2B5EF4-FFF2-40B4-BE49-F238E27FC236}">
                <a16:creationId xmlns:a16="http://schemas.microsoft.com/office/drawing/2014/main" id="{59FD5DE1-E95D-8C48-9B0F-B89D4249BD0F}"/>
              </a:ext>
            </a:extLst>
          </p:cNvPr>
          <p:cNvSpPr txBox="1"/>
          <p:nvPr userDrawn="1"/>
        </p:nvSpPr>
        <p:spPr>
          <a:xfrm>
            <a:off x="1229929" y="74924"/>
            <a:ext cx="3193947" cy="646331"/>
          </a:xfrm>
          <a:prstGeom prst="rect">
            <a:avLst/>
          </a:prstGeom>
          <a:noFill/>
        </p:spPr>
        <p:txBody>
          <a:bodyPr wrap="square" rtlCol="0">
            <a:spAutoFit/>
          </a:bodyPr>
          <a:lstStyle/>
          <a:p>
            <a:r>
              <a:rPr lang="en-US" sz="2000" dirty="0">
                <a:solidFill>
                  <a:srgbClr val="093C62"/>
                </a:solidFill>
                <a:latin typeface="Times New Roman" panose="02020603050405020304" pitchFamily="18" charset="0"/>
                <a:cs typeface="Times New Roman" panose="02020603050405020304" pitchFamily="18" charset="0"/>
              </a:rPr>
              <a:t>DHS | OCIO</a:t>
            </a:r>
          </a:p>
          <a:p>
            <a:r>
              <a:rPr lang="en-US" sz="1600" dirty="0">
                <a:solidFill>
                  <a:srgbClr val="093C62"/>
                </a:solidFill>
                <a:latin typeface="Franklin Gothic Book" panose="020B0503020102020204" pitchFamily="34" charset="0"/>
                <a:cs typeface="Times New Roman" panose="02020603050405020304" pitchFamily="18" charset="0"/>
              </a:rPr>
              <a:t>Protect. Connect. Perform.</a:t>
            </a:r>
            <a:r>
              <a:rPr lang="en-US" sz="1600" dirty="0">
                <a:solidFill>
                  <a:srgbClr val="093C62"/>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17139079"/>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4" r:id="rId10"/>
    <p:sldLayoutId id="2147483675" r:id="rId11"/>
    <p:sldLayoutId id="2147483676" r:id="rId12"/>
    <p:sldLayoutId id="2147483677" r:id="rId13"/>
    <p:sldLayoutId id="2147483704" r:id="rId14"/>
    <p:sldLayoutId id="2147483721"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914400"/>
          </a:xfrm>
          <a:prstGeom prst="rect">
            <a:avLst/>
          </a:prstGeom>
          <a:solidFill>
            <a:srgbClr val="88C1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1" name="Picture 10" descr="blend-01.png"/>
          <p:cNvPicPr>
            <a:picLocks noChangeAspect="1"/>
          </p:cNvPicPr>
          <p:nvPr userDrawn="1"/>
        </p:nvPicPr>
        <p:blipFill rotWithShape="1">
          <a:blip r:embed="rId6" cstate="print">
            <a:extLst>
              <a:ext uri="{28A0092B-C50C-407E-A947-70E740481C1C}">
                <a14:useLocalDpi xmlns:a14="http://schemas.microsoft.com/office/drawing/2010/main" val="0"/>
              </a:ext>
            </a:extLst>
          </a:blip>
          <a:srcRect b="81539"/>
          <a:stretch/>
        </p:blipFill>
        <p:spPr>
          <a:xfrm>
            <a:off x="0" y="0"/>
            <a:ext cx="12192000" cy="914400"/>
          </a:xfrm>
          <a:prstGeom prst="rect">
            <a:avLst/>
          </a:prstGeom>
        </p:spPr>
      </p:pic>
      <p:pic>
        <p:nvPicPr>
          <p:cNvPr id="13" name="Picture 12" descr="doj main.png"/>
          <p:cNvPicPr>
            <a:picLocks noChangeAspect="1"/>
          </p:cNvPicPr>
          <p:nvPr userDrawn="1"/>
        </p:nvPicPr>
        <p:blipFill rotWithShape="1">
          <a:blip r:embed="rId7" cstate="print">
            <a:alphaModFix amt="20000"/>
            <a:extLst>
              <a:ext uri="{28A0092B-C50C-407E-A947-70E740481C1C}">
                <a14:useLocalDpi xmlns:a14="http://schemas.microsoft.com/office/drawing/2010/main" val="0"/>
              </a:ext>
            </a:extLst>
          </a:blip>
          <a:srcRect b="45070"/>
          <a:stretch/>
        </p:blipFill>
        <p:spPr>
          <a:xfrm>
            <a:off x="13064" y="3607526"/>
            <a:ext cx="12178937" cy="3250474"/>
          </a:xfrm>
          <a:prstGeom prst="rect">
            <a:avLst/>
          </a:prstGeom>
        </p:spPr>
      </p:pic>
      <p:sp>
        <p:nvSpPr>
          <p:cNvPr id="2051" name="Rectangle 3"/>
          <p:cNvSpPr>
            <a:spLocks noGrp="1" noChangeArrowheads="1"/>
          </p:cNvSpPr>
          <p:nvPr>
            <p:ph type="title"/>
          </p:nvPr>
        </p:nvSpPr>
        <p:spPr bwMode="black">
          <a:xfrm>
            <a:off x="508000" y="258747"/>
            <a:ext cx="10160000" cy="356497"/>
          </a:xfrm>
          <a:prstGeom prst="rect">
            <a:avLst/>
          </a:prstGeom>
          <a:noFill/>
          <a:ln w="9525">
            <a:noFill/>
            <a:miter lim="800000"/>
            <a:headEnd/>
            <a:tailEnd/>
          </a:ln>
        </p:spPr>
        <p:txBody>
          <a:bodyPr vert="horz" wrap="square" lIns="0" tIns="45709" rIns="0" bIns="0" numCol="1" anchor="t" anchorCtr="0" compatLnSpc="1">
            <a:prstTxWarp prst="textNoShape">
              <a:avLst/>
            </a:prstTxWarp>
            <a:spAutoFit/>
          </a:bodyPr>
          <a:lstStyle/>
          <a:p>
            <a:pPr lvl="0"/>
            <a:r>
              <a:rPr lang="en-US" dirty="0"/>
              <a:t>Click to edit Master title style</a:t>
            </a:r>
          </a:p>
        </p:txBody>
      </p:sp>
      <p:sp>
        <p:nvSpPr>
          <p:cNvPr id="2058" name="Rectangle 4"/>
          <p:cNvSpPr>
            <a:spLocks noGrp="1" noChangeArrowheads="1"/>
          </p:cNvSpPr>
          <p:nvPr>
            <p:ph type="body" idx="1"/>
          </p:nvPr>
        </p:nvSpPr>
        <p:spPr bwMode="black">
          <a:xfrm>
            <a:off x="520192" y="1219201"/>
            <a:ext cx="11151616" cy="48688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First level (Arial 22 pt.)</a:t>
            </a:r>
          </a:p>
          <a:p>
            <a:pPr lvl="1"/>
            <a:r>
              <a:rPr lang="en-US" dirty="0"/>
              <a:t>Second level (Arial 20 pt.)</a:t>
            </a:r>
          </a:p>
          <a:p>
            <a:pPr lvl="2"/>
            <a:r>
              <a:rPr lang="en-US" dirty="0"/>
              <a:t>Third level (Arial 18 pt.)</a:t>
            </a:r>
          </a:p>
          <a:p>
            <a:pPr lvl="3"/>
            <a:r>
              <a:rPr lang="en-US" dirty="0"/>
              <a:t>Fourth level (Arial 18 pt.)</a:t>
            </a:r>
          </a:p>
          <a:p>
            <a:pPr lvl="4"/>
            <a:r>
              <a:rPr lang="en-US" dirty="0"/>
              <a:t>Fifth level (Arial 18 pt.)</a:t>
            </a:r>
          </a:p>
        </p:txBody>
      </p:sp>
      <p:pic>
        <p:nvPicPr>
          <p:cNvPr id="1027" name="Picture 3" descr="C:\Users\jlynch\Desktop\seal-doj.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0960100" y="147320"/>
            <a:ext cx="853440" cy="640080"/>
          </a:xfrm>
          <a:prstGeom prst="rect">
            <a:avLst/>
          </a:prstGeom>
          <a:noFill/>
          <a:extLst>
            <a:ext uri="{909E8E84-426E-40DD-AFC4-6F175D3DCCD1}">
              <a14:hiddenFill xmlns:a14="http://schemas.microsoft.com/office/drawing/2010/main">
                <a:solidFill>
                  <a:srgbClr val="FFFFFF"/>
                </a:solidFill>
              </a14:hiddenFill>
            </a:ext>
          </a:extLst>
        </p:spPr>
      </p:pic>
      <p:sp>
        <p:nvSpPr>
          <p:cNvPr id="20" name="Line 9"/>
          <p:cNvSpPr>
            <a:spLocks noChangeShapeType="1"/>
          </p:cNvSpPr>
          <p:nvPr userDrawn="1"/>
        </p:nvSpPr>
        <p:spPr bwMode="auto">
          <a:xfrm>
            <a:off x="518162" y="6324600"/>
            <a:ext cx="11155679" cy="0"/>
          </a:xfrm>
          <a:prstGeom prst="line">
            <a:avLst/>
          </a:prstGeom>
          <a:noFill/>
          <a:ln w="3175" cmpd="sng">
            <a:solidFill>
              <a:srgbClr val="003366"/>
            </a:solidFill>
            <a:round/>
            <a:headEnd/>
            <a:tailEnd/>
          </a:ln>
          <a:effectLst/>
        </p:spPr>
        <p:txBody>
          <a:bodyPr lIns="0" tIns="0" rIns="0" bIns="0"/>
          <a:lstStyle/>
          <a:p>
            <a:pPr>
              <a:defRPr/>
            </a:pPr>
            <a:endParaRPr lang="en-US" sz="1800" dirty="0">
              <a:latin typeface="Arial" pitchFamily="34" charset="0"/>
            </a:endParaRPr>
          </a:p>
        </p:txBody>
      </p:sp>
      <p:sp>
        <p:nvSpPr>
          <p:cNvPr id="2" name="Footer Placeholder 1">
            <a:extLst>
              <a:ext uri="{FF2B5EF4-FFF2-40B4-BE49-F238E27FC236}">
                <a16:creationId xmlns:a16="http://schemas.microsoft.com/office/drawing/2014/main" id="{8DEDCD08-0A9E-4D28-83F4-2DCC9EC04D45}"/>
              </a:ext>
            </a:extLst>
          </p:cNvPr>
          <p:cNvSpPr>
            <a:spLocks noGrp="1"/>
          </p:cNvSpPr>
          <p:nvPr>
            <p:ph type="ftr" sz="quarter" idx="3"/>
          </p:nvPr>
        </p:nvSpPr>
        <p:spPr>
          <a:xfrm>
            <a:off x="4000501" y="6356351"/>
            <a:ext cx="4152900" cy="365125"/>
          </a:xfrm>
          <a:prstGeom prst="rect">
            <a:avLst/>
          </a:prstGeom>
        </p:spPr>
        <p:txBody>
          <a:bodyPr vert="horz" lIns="91440" tIns="45720" rIns="91440" bIns="45720" rtlCol="0" anchor="ctr"/>
          <a:lstStyle>
            <a:lvl1pPr algn="ctr">
              <a:defRPr lang="en-US" sz="800" kern="1200" baseline="0" dirty="0" smtClean="0">
                <a:solidFill>
                  <a:srgbClr val="003366"/>
                </a:solidFill>
                <a:latin typeface="Arial" pitchFamily="34" charset="0"/>
                <a:ea typeface="ヒラギノ角ゴ Pro W3" pitchFamily="-65" charset="-128"/>
                <a:cs typeface="+mn-cs"/>
              </a:defRPr>
            </a:lvl1pPr>
          </a:lstStyle>
          <a:p>
            <a:endParaRPr lang="en-US" dirty="0"/>
          </a:p>
        </p:txBody>
      </p:sp>
    </p:spTree>
    <p:extLst>
      <p:ext uri="{BB962C8B-B14F-4D97-AF65-F5344CB8AC3E}">
        <p14:creationId xmlns:p14="http://schemas.microsoft.com/office/powerpoint/2010/main" val="413544793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ransition/>
  <p:hf sldNum="0" hdr="0" ftr="0" dt="0"/>
  <p:txStyles>
    <p:titleStyle>
      <a:lvl1pPr algn="l" rtl="0" eaLnBrk="0" fontAlgn="base" hangingPunct="0">
        <a:lnSpc>
          <a:spcPct val="90000"/>
        </a:lnSpc>
        <a:spcBef>
          <a:spcPct val="0"/>
        </a:spcBef>
        <a:spcAft>
          <a:spcPct val="0"/>
        </a:spcAft>
        <a:defRPr sz="2200" b="1">
          <a:solidFill>
            <a:schemeClr val="bg1"/>
          </a:solidFill>
          <a:latin typeface="+mj-lt"/>
          <a:ea typeface="+mj-ea"/>
          <a:cs typeface="+mj-cs"/>
        </a:defRPr>
      </a:lvl1pPr>
      <a:lvl2pPr algn="l" rtl="0" eaLnBrk="0" fontAlgn="base" hangingPunct="0">
        <a:lnSpc>
          <a:spcPct val="90000"/>
        </a:lnSpc>
        <a:spcBef>
          <a:spcPct val="0"/>
        </a:spcBef>
        <a:spcAft>
          <a:spcPct val="0"/>
        </a:spcAft>
        <a:defRPr sz="2200" b="1">
          <a:solidFill>
            <a:schemeClr val="bg1"/>
          </a:solidFill>
          <a:latin typeface="Arial" pitchFamily="34" charset="0"/>
          <a:ea typeface="ＭＳ Ｐゴシック" pitchFamily="34" charset="-128"/>
        </a:defRPr>
      </a:lvl2pPr>
      <a:lvl3pPr algn="l" rtl="0" eaLnBrk="0" fontAlgn="base" hangingPunct="0">
        <a:lnSpc>
          <a:spcPct val="90000"/>
        </a:lnSpc>
        <a:spcBef>
          <a:spcPct val="0"/>
        </a:spcBef>
        <a:spcAft>
          <a:spcPct val="0"/>
        </a:spcAft>
        <a:defRPr sz="2200" b="1">
          <a:solidFill>
            <a:schemeClr val="bg1"/>
          </a:solidFill>
          <a:latin typeface="Arial" pitchFamily="34" charset="0"/>
          <a:ea typeface="ＭＳ Ｐゴシック" pitchFamily="34" charset="-128"/>
        </a:defRPr>
      </a:lvl3pPr>
      <a:lvl4pPr algn="l" rtl="0" eaLnBrk="0" fontAlgn="base" hangingPunct="0">
        <a:lnSpc>
          <a:spcPct val="90000"/>
        </a:lnSpc>
        <a:spcBef>
          <a:spcPct val="0"/>
        </a:spcBef>
        <a:spcAft>
          <a:spcPct val="0"/>
        </a:spcAft>
        <a:defRPr sz="2200" b="1">
          <a:solidFill>
            <a:schemeClr val="bg1"/>
          </a:solidFill>
          <a:latin typeface="Arial" pitchFamily="34" charset="0"/>
          <a:ea typeface="ＭＳ Ｐゴシック" pitchFamily="34" charset="-128"/>
        </a:defRPr>
      </a:lvl4pPr>
      <a:lvl5pPr algn="l" rtl="0" eaLnBrk="0" fontAlgn="base" hangingPunct="0">
        <a:lnSpc>
          <a:spcPct val="90000"/>
        </a:lnSpc>
        <a:spcBef>
          <a:spcPct val="0"/>
        </a:spcBef>
        <a:spcAft>
          <a:spcPct val="0"/>
        </a:spcAft>
        <a:defRPr sz="2200" b="1">
          <a:solidFill>
            <a:schemeClr val="bg1"/>
          </a:solidFill>
          <a:latin typeface="Arial" pitchFamily="34" charset="0"/>
          <a:ea typeface="ＭＳ Ｐゴシック" pitchFamily="34" charset="-128"/>
        </a:defRPr>
      </a:lvl5pPr>
      <a:lvl6pPr marL="457200" algn="l" rtl="0" fontAlgn="base">
        <a:lnSpc>
          <a:spcPct val="90000"/>
        </a:lnSpc>
        <a:spcBef>
          <a:spcPct val="0"/>
        </a:spcBef>
        <a:spcAft>
          <a:spcPct val="0"/>
        </a:spcAft>
        <a:defRPr sz="2200" b="1">
          <a:solidFill>
            <a:schemeClr val="bg1"/>
          </a:solidFill>
          <a:latin typeface="Arial" pitchFamily="34" charset="0"/>
          <a:ea typeface="ＭＳ Ｐゴシック" pitchFamily="34" charset="-128"/>
        </a:defRPr>
      </a:lvl6pPr>
      <a:lvl7pPr marL="914400" algn="l" rtl="0" fontAlgn="base">
        <a:lnSpc>
          <a:spcPct val="90000"/>
        </a:lnSpc>
        <a:spcBef>
          <a:spcPct val="0"/>
        </a:spcBef>
        <a:spcAft>
          <a:spcPct val="0"/>
        </a:spcAft>
        <a:defRPr sz="2200" b="1">
          <a:solidFill>
            <a:schemeClr val="bg1"/>
          </a:solidFill>
          <a:latin typeface="Arial" pitchFamily="34" charset="0"/>
          <a:ea typeface="ＭＳ Ｐゴシック" pitchFamily="34" charset="-128"/>
        </a:defRPr>
      </a:lvl7pPr>
      <a:lvl8pPr marL="1371600" algn="l" rtl="0" fontAlgn="base">
        <a:lnSpc>
          <a:spcPct val="90000"/>
        </a:lnSpc>
        <a:spcBef>
          <a:spcPct val="0"/>
        </a:spcBef>
        <a:spcAft>
          <a:spcPct val="0"/>
        </a:spcAft>
        <a:defRPr sz="2200" b="1">
          <a:solidFill>
            <a:schemeClr val="bg1"/>
          </a:solidFill>
          <a:latin typeface="Arial" pitchFamily="34" charset="0"/>
          <a:ea typeface="ＭＳ Ｐゴシック" pitchFamily="34" charset="-128"/>
        </a:defRPr>
      </a:lvl8pPr>
      <a:lvl9pPr marL="1828800" algn="l" rtl="0" fontAlgn="base">
        <a:lnSpc>
          <a:spcPct val="90000"/>
        </a:lnSpc>
        <a:spcBef>
          <a:spcPct val="0"/>
        </a:spcBef>
        <a:spcAft>
          <a:spcPct val="0"/>
        </a:spcAft>
        <a:defRPr sz="2200" b="1">
          <a:solidFill>
            <a:schemeClr val="bg1"/>
          </a:solidFill>
          <a:latin typeface="Arial" pitchFamily="34" charset="0"/>
          <a:ea typeface="ＭＳ Ｐゴシック" pitchFamily="34" charset="-128"/>
        </a:defRPr>
      </a:lvl9pPr>
    </p:titleStyle>
    <p:bodyStyle>
      <a:lvl1pPr marL="228600" indent="-228600" algn="l" rtl="0" eaLnBrk="0" fontAlgn="base" hangingPunct="0">
        <a:lnSpc>
          <a:spcPct val="90000"/>
        </a:lnSpc>
        <a:spcBef>
          <a:spcPct val="25000"/>
        </a:spcBef>
        <a:spcAft>
          <a:spcPct val="25000"/>
        </a:spcAft>
        <a:buClr>
          <a:schemeClr val="accent1">
            <a:lumMod val="50000"/>
          </a:schemeClr>
        </a:buClr>
        <a:buSzPct val="100000"/>
        <a:buFont typeface="Wingdings" pitchFamily="2" charset="2"/>
        <a:buChar char="§"/>
        <a:defRPr sz="2200">
          <a:solidFill>
            <a:srgbClr val="003366"/>
          </a:solidFill>
          <a:latin typeface="+mn-lt"/>
          <a:ea typeface="+mn-ea"/>
          <a:cs typeface="+mn-cs"/>
        </a:defRPr>
      </a:lvl1pPr>
      <a:lvl2pPr marL="458788" indent="-228600" algn="l" rtl="0" eaLnBrk="0" fontAlgn="base" hangingPunct="0">
        <a:lnSpc>
          <a:spcPct val="90000"/>
        </a:lnSpc>
        <a:spcBef>
          <a:spcPct val="5000"/>
        </a:spcBef>
        <a:spcAft>
          <a:spcPct val="25000"/>
        </a:spcAft>
        <a:buClr>
          <a:schemeClr val="accent1">
            <a:lumMod val="50000"/>
          </a:schemeClr>
        </a:buClr>
        <a:buFont typeface="Wingdings" pitchFamily="2" charset="2"/>
        <a:buChar char="§"/>
        <a:defRPr sz="2000">
          <a:solidFill>
            <a:srgbClr val="003366"/>
          </a:solidFill>
          <a:latin typeface="+mn-lt"/>
          <a:ea typeface="+mn-ea"/>
        </a:defRPr>
      </a:lvl2pPr>
      <a:lvl3pPr marL="630238" indent="-169863" algn="l" rtl="0" eaLnBrk="0" fontAlgn="base" hangingPunct="0">
        <a:lnSpc>
          <a:spcPct val="90000"/>
        </a:lnSpc>
        <a:spcBef>
          <a:spcPct val="5000"/>
        </a:spcBef>
        <a:spcAft>
          <a:spcPct val="25000"/>
        </a:spcAft>
        <a:buClr>
          <a:schemeClr val="accent1">
            <a:lumMod val="50000"/>
          </a:schemeClr>
        </a:buClr>
        <a:buFont typeface="Wingdings" pitchFamily="2" charset="2"/>
        <a:buChar char="§"/>
        <a:defRPr>
          <a:solidFill>
            <a:srgbClr val="003366"/>
          </a:solidFill>
          <a:latin typeface="+mn-lt"/>
          <a:ea typeface="+mn-ea"/>
        </a:defRPr>
      </a:lvl3pPr>
      <a:lvl4pPr marL="973138" indent="-228600" algn="l" rtl="0" eaLnBrk="0" fontAlgn="base" hangingPunct="0">
        <a:lnSpc>
          <a:spcPct val="95000"/>
        </a:lnSpc>
        <a:spcBef>
          <a:spcPct val="0"/>
        </a:spcBef>
        <a:spcAft>
          <a:spcPct val="30000"/>
        </a:spcAft>
        <a:buClr>
          <a:schemeClr val="accent1">
            <a:lumMod val="50000"/>
          </a:schemeClr>
        </a:buClr>
        <a:buSzPct val="100000"/>
        <a:buFont typeface="Wingdings" pitchFamily="2" charset="2"/>
        <a:buChar char="§"/>
        <a:defRPr>
          <a:solidFill>
            <a:srgbClr val="003366"/>
          </a:solidFill>
          <a:latin typeface="+mn-lt"/>
          <a:ea typeface="+mn-ea"/>
        </a:defRPr>
      </a:lvl4pPr>
      <a:lvl5pPr marL="1320800" indent="-219075" algn="l" rtl="0" eaLnBrk="0" fontAlgn="base" hangingPunct="0">
        <a:lnSpc>
          <a:spcPct val="95000"/>
        </a:lnSpc>
        <a:spcBef>
          <a:spcPct val="0"/>
        </a:spcBef>
        <a:spcAft>
          <a:spcPct val="30000"/>
        </a:spcAft>
        <a:buClr>
          <a:schemeClr val="accent1">
            <a:lumMod val="50000"/>
          </a:schemeClr>
        </a:buClr>
        <a:buFont typeface="Wingdings" pitchFamily="2" charset="2"/>
        <a:buChar char="§"/>
        <a:defRPr>
          <a:solidFill>
            <a:srgbClr val="003366"/>
          </a:solidFill>
          <a:latin typeface="+mn-lt"/>
          <a:ea typeface="+mn-ea"/>
        </a:defRPr>
      </a:lvl5pPr>
      <a:lvl6pPr marL="1778000" indent="-219075" algn="l" rtl="0" fontAlgn="base">
        <a:lnSpc>
          <a:spcPct val="95000"/>
        </a:lnSpc>
        <a:spcBef>
          <a:spcPct val="0"/>
        </a:spcBef>
        <a:spcAft>
          <a:spcPct val="30000"/>
        </a:spcAft>
        <a:buClr>
          <a:schemeClr val="bg2"/>
        </a:buClr>
        <a:buFont typeface="Wingdings" pitchFamily="2" charset="2"/>
        <a:buChar char="§"/>
        <a:defRPr>
          <a:solidFill>
            <a:srgbClr val="003366"/>
          </a:solidFill>
          <a:latin typeface="+mn-lt"/>
          <a:ea typeface="+mn-ea"/>
        </a:defRPr>
      </a:lvl6pPr>
      <a:lvl7pPr marL="2235200" indent="-219075" algn="l" rtl="0" fontAlgn="base">
        <a:lnSpc>
          <a:spcPct val="95000"/>
        </a:lnSpc>
        <a:spcBef>
          <a:spcPct val="0"/>
        </a:spcBef>
        <a:spcAft>
          <a:spcPct val="30000"/>
        </a:spcAft>
        <a:buClr>
          <a:schemeClr val="bg2"/>
        </a:buClr>
        <a:buFont typeface="Wingdings" pitchFamily="2" charset="2"/>
        <a:buChar char="§"/>
        <a:defRPr>
          <a:solidFill>
            <a:srgbClr val="003366"/>
          </a:solidFill>
          <a:latin typeface="+mn-lt"/>
          <a:ea typeface="+mn-ea"/>
        </a:defRPr>
      </a:lvl7pPr>
      <a:lvl8pPr marL="2692400" indent="-219075" algn="l" rtl="0" fontAlgn="base">
        <a:lnSpc>
          <a:spcPct val="95000"/>
        </a:lnSpc>
        <a:spcBef>
          <a:spcPct val="0"/>
        </a:spcBef>
        <a:spcAft>
          <a:spcPct val="30000"/>
        </a:spcAft>
        <a:buClr>
          <a:schemeClr val="bg2"/>
        </a:buClr>
        <a:buFont typeface="Wingdings" pitchFamily="2" charset="2"/>
        <a:buChar char="§"/>
        <a:defRPr>
          <a:solidFill>
            <a:srgbClr val="003366"/>
          </a:solidFill>
          <a:latin typeface="+mn-lt"/>
          <a:ea typeface="+mn-ea"/>
        </a:defRPr>
      </a:lvl8pPr>
      <a:lvl9pPr marL="3149600" indent="-219075" algn="l" rtl="0" fontAlgn="base">
        <a:lnSpc>
          <a:spcPct val="95000"/>
        </a:lnSpc>
        <a:spcBef>
          <a:spcPct val="0"/>
        </a:spcBef>
        <a:spcAft>
          <a:spcPct val="30000"/>
        </a:spcAft>
        <a:buClr>
          <a:schemeClr val="bg2"/>
        </a:buClr>
        <a:buFont typeface="Wingdings" pitchFamily="2" charset="2"/>
        <a:buChar char="§"/>
        <a:defRPr>
          <a:solidFill>
            <a:srgbClr val="003366"/>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p:cNvGrpSpPr/>
          <p:nvPr userDrawn="1"/>
        </p:nvGrpSpPr>
        <p:grpSpPr>
          <a:xfrm>
            <a:off x="0" y="1981200"/>
            <a:ext cx="12192000" cy="2895600"/>
            <a:chOff x="0" y="1828800"/>
            <a:chExt cx="9144000" cy="2895600"/>
          </a:xfrm>
        </p:grpSpPr>
        <p:pic>
          <p:nvPicPr>
            <p:cNvPr id="12" name="Picture 11" descr="doj main.png"/>
            <p:cNvPicPr>
              <a:picLocks noChangeAspect="1"/>
            </p:cNvPicPr>
            <p:nvPr userDrawn="1"/>
          </p:nvPicPr>
          <p:blipFill rotWithShape="1">
            <a:blip r:embed="rId5" cstate="print">
              <a:alphaModFix amt="20000"/>
              <a:extLst>
                <a:ext uri="{28A0092B-C50C-407E-A947-70E740481C1C}">
                  <a14:useLocalDpi xmlns:a14="http://schemas.microsoft.com/office/drawing/2010/main" val="0"/>
                </a:ext>
              </a:extLst>
            </a:blip>
            <a:srcRect t="15667" b="38846"/>
            <a:stretch/>
          </p:blipFill>
          <p:spPr>
            <a:xfrm>
              <a:off x="9797" y="1930763"/>
              <a:ext cx="9134203" cy="2691674"/>
            </a:xfrm>
            <a:prstGeom prst="rect">
              <a:avLst/>
            </a:prstGeom>
          </p:spPr>
        </p:pic>
        <p:cxnSp>
          <p:nvCxnSpPr>
            <p:cNvPr id="5" name="Straight Connector 4"/>
            <p:cNvCxnSpPr/>
            <p:nvPr userDrawn="1"/>
          </p:nvCxnSpPr>
          <p:spPr>
            <a:xfrm flipH="1">
              <a:off x="0" y="1828800"/>
              <a:ext cx="9144000" cy="0"/>
            </a:xfrm>
            <a:prstGeom prst="line">
              <a:avLst/>
            </a:prstGeom>
            <a:ln w="3175" cmpd="sng">
              <a:solidFill>
                <a:srgbClr val="88C1FB"/>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H="1">
              <a:off x="0" y="4724400"/>
              <a:ext cx="9144000" cy="0"/>
            </a:xfrm>
            <a:prstGeom prst="line">
              <a:avLst/>
            </a:prstGeom>
            <a:ln w="3175" cmpd="sng">
              <a:solidFill>
                <a:srgbClr val="88C1FB"/>
              </a:solidFill>
            </a:ln>
            <a:effectLst/>
          </p:spPr>
          <p:style>
            <a:lnRef idx="2">
              <a:schemeClr val="accent1"/>
            </a:lnRef>
            <a:fillRef idx="0">
              <a:schemeClr val="accent1"/>
            </a:fillRef>
            <a:effectRef idx="1">
              <a:schemeClr val="accent1"/>
            </a:effectRef>
            <a:fontRef idx="minor">
              <a:schemeClr val="tx1"/>
            </a:fontRef>
          </p:style>
        </p:cxnSp>
      </p:grpSp>
      <p:sp>
        <p:nvSpPr>
          <p:cNvPr id="11" name="Line 9"/>
          <p:cNvSpPr>
            <a:spLocks noChangeShapeType="1"/>
          </p:cNvSpPr>
          <p:nvPr userDrawn="1"/>
        </p:nvSpPr>
        <p:spPr bwMode="auto">
          <a:xfrm>
            <a:off x="518162" y="6324600"/>
            <a:ext cx="11155679" cy="0"/>
          </a:xfrm>
          <a:prstGeom prst="line">
            <a:avLst/>
          </a:prstGeom>
          <a:noFill/>
          <a:ln w="3175" cmpd="sng">
            <a:solidFill>
              <a:srgbClr val="003366"/>
            </a:solidFill>
            <a:round/>
            <a:headEnd/>
            <a:tailEnd/>
          </a:ln>
          <a:effectLst/>
        </p:spPr>
        <p:txBody>
          <a:bodyPr lIns="0" tIns="0" rIns="0" bIns="0"/>
          <a:lstStyle/>
          <a:p>
            <a:pPr>
              <a:defRPr/>
            </a:pPr>
            <a:endParaRPr lang="en-US" sz="1800" dirty="0">
              <a:latin typeface="Arial" pitchFamily="34" charset="0"/>
            </a:endParaRPr>
          </a:p>
        </p:txBody>
      </p:sp>
      <p:sp>
        <p:nvSpPr>
          <p:cNvPr id="2051" name="Rectangle 3"/>
          <p:cNvSpPr>
            <a:spLocks noGrp="1" noChangeArrowheads="1"/>
          </p:cNvSpPr>
          <p:nvPr>
            <p:ph type="title"/>
          </p:nvPr>
        </p:nvSpPr>
        <p:spPr bwMode="black">
          <a:xfrm>
            <a:off x="848785" y="3152008"/>
            <a:ext cx="10494433" cy="553987"/>
          </a:xfrm>
          <a:prstGeom prst="rect">
            <a:avLst/>
          </a:prstGeom>
          <a:noFill/>
          <a:ln w="9525">
            <a:noFill/>
            <a:miter lim="800000"/>
            <a:headEnd/>
            <a:tailEnd/>
          </a:ln>
        </p:spPr>
        <p:txBody>
          <a:bodyPr vert="horz" wrap="square" lIns="0" tIns="45709" rIns="0" bIns="0" numCol="1" anchor="t" anchorCtr="0" compatLnSpc="1">
            <a:prstTxWarp prst="textNoShape">
              <a:avLst/>
            </a:prstTxWarp>
            <a:spAutoFit/>
          </a:bodyPr>
          <a:lstStyle/>
          <a:p>
            <a:pPr lvl="0"/>
            <a:r>
              <a:rPr lang="en-US" dirty="0"/>
              <a:t>Click to edit Master title style</a:t>
            </a:r>
          </a:p>
        </p:txBody>
      </p:sp>
      <p:sp>
        <p:nvSpPr>
          <p:cNvPr id="3" name="Footer Placeholder 2">
            <a:extLst>
              <a:ext uri="{FF2B5EF4-FFF2-40B4-BE49-F238E27FC236}">
                <a16:creationId xmlns:a16="http://schemas.microsoft.com/office/drawing/2014/main" id="{2DEDD815-9082-408D-8857-BA8FC8A27961}"/>
              </a:ext>
            </a:extLst>
          </p:cNvPr>
          <p:cNvSpPr>
            <a:spLocks noGrp="1"/>
          </p:cNvSpPr>
          <p:nvPr>
            <p:ph type="ftr" sz="quarter" idx="3"/>
          </p:nvPr>
        </p:nvSpPr>
        <p:spPr>
          <a:xfrm>
            <a:off x="4038600" y="6442079"/>
            <a:ext cx="4114800" cy="365125"/>
          </a:xfrm>
          <a:prstGeom prst="rect">
            <a:avLst/>
          </a:prstGeom>
        </p:spPr>
        <p:txBody>
          <a:bodyPr vert="horz" lIns="91440" tIns="45720" rIns="91440" bIns="45720" rtlCol="0" anchor="ctr"/>
          <a:lstStyle>
            <a:lvl1pPr algn="ctr" rtl="0" fontAlgn="base">
              <a:spcBef>
                <a:spcPct val="0"/>
              </a:spcBef>
              <a:spcAft>
                <a:spcPct val="0"/>
              </a:spcAft>
              <a:defRPr lang="en-US" sz="800" kern="1200" baseline="0" smtClean="0">
                <a:solidFill>
                  <a:srgbClr val="003366"/>
                </a:solidFill>
                <a:latin typeface="Arial" pitchFamily="34" charset="0"/>
                <a:ea typeface="ヒラギノ角ゴ Pro W3" pitchFamily="-65" charset="-128"/>
                <a:cs typeface="+mn-cs"/>
              </a:defRPr>
            </a:lvl1pPr>
          </a:lstStyle>
          <a:p>
            <a:endParaRPr lang="en-US" dirty="0"/>
          </a:p>
        </p:txBody>
      </p:sp>
    </p:spTree>
    <p:extLst>
      <p:ext uri="{BB962C8B-B14F-4D97-AF65-F5344CB8AC3E}">
        <p14:creationId xmlns:p14="http://schemas.microsoft.com/office/powerpoint/2010/main" val="285602376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transition/>
  <p:hf sldNum="0" hdr="0" ftr="0" dt="0"/>
  <p:txStyles>
    <p:titleStyle>
      <a:lvl1pPr algn="ctr" rtl="0" eaLnBrk="0" fontAlgn="base" hangingPunct="0">
        <a:lnSpc>
          <a:spcPct val="90000"/>
        </a:lnSpc>
        <a:spcBef>
          <a:spcPct val="0"/>
        </a:spcBef>
        <a:spcAft>
          <a:spcPct val="0"/>
        </a:spcAft>
        <a:defRPr sz="3600" b="1">
          <a:solidFill>
            <a:schemeClr val="tx1">
              <a:lumMod val="95000"/>
              <a:lumOff val="5000"/>
            </a:schemeClr>
          </a:solidFill>
          <a:latin typeface="+mj-lt"/>
          <a:ea typeface="+mj-ea"/>
          <a:cs typeface="+mj-cs"/>
        </a:defRPr>
      </a:lvl1pPr>
      <a:lvl2pPr algn="l" rtl="0" eaLnBrk="0" fontAlgn="base" hangingPunct="0">
        <a:lnSpc>
          <a:spcPct val="90000"/>
        </a:lnSpc>
        <a:spcBef>
          <a:spcPct val="0"/>
        </a:spcBef>
        <a:spcAft>
          <a:spcPct val="0"/>
        </a:spcAft>
        <a:defRPr sz="2200" b="1">
          <a:solidFill>
            <a:schemeClr val="bg1"/>
          </a:solidFill>
          <a:latin typeface="Arial" pitchFamily="34" charset="0"/>
          <a:ea typeface="ＭＳ Ｐゴシック" pitchFamily="34" charset="-128"/>
        </a:defRPr>
      </a:lvl2pPr>
      <a:lvl3pPr algn="l" rtl="0" eaLnBrk="0" fontAlgn="base" hangingPunct="0">
        <a:lnSpc>
          <a:spcPct val="90000"/>
        </a:lnSpc>
        <a:spcBef>
          <a:spcPct val="0"/>
        </a:spcBef>
        <a:spcAft>
          <a:spcPct val="0"/>
        </a:spcAft>
        <a:defRPr sz="2200" b="1">
          <a:solidFill>
            <a:schemeClr val="bg1"/>
          </a:solidFill>
          <a:latin typeface="Arial" pitchFamily="34" charset="0"/>
          <a:ea typeface="ＭＳ Ｐゴシック" pitchFamily="34" charset="-128"/>
        </a:defRPr>
      </a:lvl3pPr>
      <a:lvl4pPr algn="l" rtl="0" eaLnBrk="0" fontAlgn="base" hangingPunct="0">
        <a:lnSpc>
          <a:spcPct val="90000"/>
        </a:lnSpc>
        <a:spcBef>
          <a:spcPct val="0"/>
        </a:spcBef>
        <a:spcAft>
          <a:spcPct val="0"/>
        </a:spcAft>
        <a:defRPr sz="2200" b="1">
          <a:solidFill>
            <a:schemeClr val="bg1"/>
          </a:solidFill>
          <a:latin typeface="Arial" pitchFamily="34" charset="0"/>
          <a:ea typeface="ＭＳ Ｐゴシック" pitchFamily="34" charset="-128"/>
        </a:defRPr>
      </a:lvl4pPr>
      <a:lvl5pPr algn="l" rtl="0" eaLnBrk="0" fontAlgn="base" hangingPunct="0">
        <a:lnSpc>
          <a:spcPct val="90000"/>
        </a:lnSpc>
        <a:spcBef>
          <a:spcPct val="0"/>
        </a:spcBef>
        <a:spcAft>
          <a:spcPct val="0"/>
        </a:spcAft>
        <a:defRPr sz="2200" b="1">
          <a:solidFill>
            <a:schemeClr val="bg1"/>
          </a:solidFill>
          <a:latin typeface="Arial" pitchFamily="34" charset="0"/>
          <a:ea typeface="ＭＳ Ｐゴシック" pitchFamily="34" charset="-128"/>
        </a:defRPr>
      </a:lvl5pPr>
      <a:lvl6pPr marL="457200" algn="l" rtl="0" fontAlgn="base">
        <a:lnSpc>
          <a:spcPct val="90000"/>
        </a:lnSpc>
        <a:spcBef>
          <a:spcPct val="0"/>
        </a:spcBef>
        <a:spcAft>
          <a:spcPct val="0"/>
        </a:spcAft>
        <a:defRPr sz="2200" b="1">
          <a:solidFill>
            <a:schemeClr val="bg1"/>
          </a:solidFill>
          <a:latin typeface="Arial" pitchFamily="34" charset="0"/>
          <a:ea typeface="ＭＳ Ｐゴシック" pitchFamily="34" charset="-128"/>
        </a:defRPr>
      </a:lvl6pPr>
      <a:lvl7pPr marL="914400" algn="l" rtl="0" fontAlgn="base">
        <a:lnSpc>
          <a:spcPct val="90000"/>
        </a:lnSpc>
        <a:spcBef>
          <a:spcPct val="0"/>
        </a:spcBef>
        <a:spcAft>
          <a:spcPct val="0"/>
        </a:spcAft>
        <a:defRPr sz="2200" b="1">
          <a:solidFill>
            <a:schemeClr val="bg1"/>
          </a:solidFill>
          <a:latin typeface="Arial" pitchFamily="34" charset="0"/>
          <a:ea typeface="ＭＳ Ｐゴシック" pitchFamily="34" charset="-128"/>
        </a:defRPr>
      </a:lvl7pPr>
      <a:lvl8pPr marL="1371600" algn="l" rtl="0" fontAlgn="base">
        <a:lnSpc>
          <a:spcPct val="90000"/>
        </a:lnSpc>
        <a:spcBef>
          <a:spcPct val="0"/>
        </a:spcBef>
        <a:spcAft>
          <a:spcPct val="0"/>
        </a:spcAft>
        <a:defRPr sz="2200" b="1">
          <a:solidFill>
            <a:schemeClr val="bg1"/>
          </a:solidFill>
          <a:latin typeface="Arial" pitchFamily="34" charset="0"/>
          <a:ea typeface="ＭＳ Ｐゴシック" pitchFamily="34" charset="-128"/>
        </a:defRPr>
      </a:lvl8pPr>
      <a:lvl9pPr marL="1828800" algn="l" rtl="0" fontAlgn="base">
        <a:lnSpc>
          <a:spcPct val="90000"/>
        </a:lnSpc>
        <a:spcBef>
          <a:spcPct val="0"/>
        </a:spcBef>
        <a:spcAft>
          <a:spcPct val="0"/>
        </a:spcAft>
        <a:defRPr sz="2200" b="1">
          <a:solidFill>
            <a:schemeClr val="bg1"/>
          </a:solidFill>
          <a:latin typeface="Arial" pitchFamily="34" charset="0"/>
          <a:ea typeface="ＭＳ Ｐゴシック" pitchFamily="34" charset="-128"/>
        </a:defRPr>
      </a:lvl9pPr>
    </p:titleStyle>
    <p:bodyStyle>
      <a:lvl1pPr marL="228600" indent="-228600" algn="l" rtl="0" eaLnBrk="0" fontAlgn="base" hangingPunct="0">
        <a:lnSpc>
          <a:spcPct val="90000"/>
        </a:lnSpc>
        <a:spcBef>
          <a:spcPct val="25000"/>
        </a:spcBef>
        <a:spcAft>
          <a:spcPct val="25000"/>
        </a:spcAft>
        <a:buClr>
          <a:srgbClr val="003366"/>
        </a:buClr>
        <a:buSzPct val="100000"/>
        <a:buFont typeface="Wingdings" pitchFamily="2" charset="2"/>
        <a:buChar char="§"/>
        <a:defRPr sz="2000">
          <a:solidFill>
            <a:srgbClr val="003366"/>
          </a:solidFill>
          <a:latin typeface="+mn-lt"/>
          <a:ea typeface="+mn-ea"/>
          <a:cs typeface="+mn-cs"/>
        </a:defRPr>
      </a:lvl1pPr>
      <a:lvl2pPr marL="458788" indent="-228600" algn="l" rtl="0" eaLnBrk="0" fontAlgn="base" hangingPunct="0">
        <a:lnSpc>
          <a:spcPct val="90000"/>
        </a:lnSpc>
        <a:spcBef>
          <a:spcPct val="5000"/>
        </a:spcBef>
        <a:spcAft>
          <a:spcPct val="25000"/>
        </a:spcAft>
        <a:buClr>
          <a:srgbClr val="339900"/>
        </a:buClr>
        <a:buFont typeface="Wingdings" pitchFamily="2" charset="2"/>
        <a:buChar char="§"/>
        <a:defRPr>
          <a:solidFill>
            <a:srgbClr val="003366"/>
          </a:solidFill>
          <a:latin typeface="+mn-lt"/>
          <a:ea typeface="+mn-ea"/>
        </a:defRPr>
      </a:lvl2pPr>
      <a:lvl3pPr marL="630238" indent="-169863" algn="l" rtl="0" eaLnBrk="0" fontAlgn="base" hangingPunct="0">
        <a:lnSpc>
          <a:spcPct val="90000"/>
        </a:lnSpc>
        <a:spcBef>
          <a:spcPct val="5000"/>
        </a:spcBef>
        <a:spcAft>
          <a:spcPct val="25000"/>
        </a:spcAft>
        <a:buClr>
          <a:srgbClr val="79736A"/>
        </a:buClr>
        <a:buFont typeface="Wingdings" pitchFamily="2" charset="2"/>
        <a:buChar char="§"/>
        <a:defRPr>
          <a:solidFill>
            <a:srgbClr val="003366"/>
          </a:solidFill>
          <a:latin typeface="+mn-lt"/>
          <a:ea typeface="+mn-ea"/>
        </a:defRPr>
      </a:lvl3pPr>
      <a:lvl4pPr marL="973138" indent="-228600" algn="l" rtl="0" eaLnBrk="0" fontAlgn="base" hangingPunct="0">
        <a:lnSpc>
          <a:spcPct val="95000"/>
        </a:lnSpc>
        <a:spcBef>
          <a:spcPct val="0"/>
        </a:spcBef>
        <a:spcAft>
          <a:spcPct val="30000"/>
        </a:spcAft>
        <a:buClr>
          <a:srgbClr val="B90000"/>
        </a:buClr>
        <a:buSzPct val="100000"/>
        <a:buFont typeface="Wingdings" pitchFamily="2" charset="2"/>
        <a:buChar char="§"/>
        <a:defRPr>
          <a:solidFill>
            <a:srgbClr val="003366"/>
          </a:solidFill>
          <a:latin typeface="+mn-lt"/>
          <a:ea typeface="+mn-ea"/>
        </a:defRPr>
      </a:lvl4pPr>
      <a:lvl5pPr marL="1320800" indent="-219075" algn="l" rtl="0" eaLnBrk="0" fontAlgn="base" hangingPunct="0">
        <a:lnSpc>
          <a:spcPct val="95000"/>
        </a:lnSpc>
        <a:spcBef>
          <a:spcPct val="0"/>
        </a:spcBef>
        <a:spcAft>
          <a:spcPct val="30000"/>
        </a:spcAft>
        <a:buClr>
          <a:schemeClr val="bg2"/>
        </a:buClr>
        <a:buFont typeface="Wingdings" pitchFamily="2" charset="2"/>
        <a:buChar char="§"/>
        <a:defRPr>
          <a:solidFill>
            <a:srgbClr val="003366"/>
          </a:solidFill>
          <a:latin typeface="+mn-lt"/>
          <a:ea typeface="+mn-ea"/>
        </a:defRPr>
      </a:lvl5pPr>
      <a:lvl6pPr marL="1778000" indent="-219075" algn="l" rtl="0" fontAlgn="base">
        <a:lnSpc>
          <a:spcPct val="95000"/>
        </a:lnSpc>
        <a:spcBef>
          <a:spcPct val="0"/>
        </a:spcBef>
        <a:spcAft>
          <a:spcPct val="30000"/>
        </a:spcAft>
        <a:buClr>
          <a:schemeClr val="bg2"/>
        </a:buClr>
        <a:buFont typeface="Wingdings" pitchFamily="2" charset="2"/>
        <a:buChar char="§"/>
        <a:defRPr>
          <a:solidFill>
            <a:srgbClr val="003366"/>
          </a:solidFill>
          <a:latin typeface="+mn-lt"/>
          <a:ea typeface="+mn-ea"/>
        </a:defRPr>
      </a:lvl6pPr>
      <a:lvl7pPr marL="2235200" indent="-219075" algn="l" rtl="0" fontAlgn="base">
        <a:lnSpc>
          <a:spcPct val="95000"/>
        </a:lnSpc>
        <a:spcBef>
          <a:spcPct val="0"/>
        </a:spcBef>
        <a:spcAft>
          <a:spcPct val="30000"/>
        </a:spcAft>
        <a:buClr>
          <a:schemeClr val="bg2"/>
        </a:buClr>
        <a:buFont typeface="Wingdings" pitchFamily="2" charset="2"/>
        <a:buChar char="§"/>
        <a:defRPr>
          <a:solidFill>
            <a:srgbClr val="003366"/>
          </a:solidFill>
          <a:latin typeface="+mn-lt"/>
          <a:ea typeface="+mn-ea"/>
        </a:defRPr>
      </a:lvl7pPr>
      <a:lvl8pPr marL="2692400" indent="-219075" algn="l" rtl="0" fontAlgn="base">
        <a:lnSpc>
          <a:spcPct val="95000"/>
        </a:lnSpc>
        <a:spcBef>
          <a:spcPct val="0"/>
        </a:spcBef>
        <a:spcAft>
          <a:spcPct val="30000"/>
        </a:spcAft>
        <a:buClr>
          <a:schemeClr val="bg2"/>
        </a:buClr>
        <a:buFont typeface="Wingdings" pitchFamily="2" charset="2"/>
        <a:buChar char="§"/>
        <a:defRPr>
          <a:solidFill>
            <a:srgbClr val="003366"/>
          </a:solidFill>
          <a:latin typeface="+mn-lt"/>
          <a:ea typeface="+mn-ea"/>
        </a:defRPr>
      </a:lvl8pPr>
      <a:lvl9pPr marL="3149600" indent="-219075" algn="l" rtl="0" fontAlgn="base">
        <a:lnSpc>
          <a:spcPct val="95000"/>
        </a:lnSpc>
        <a:spcBef>
          <a:spcPct val="0"/>
        </a:spcBef>
        <a:spcAft>
          <a:spcPct val="30000"/>
        </a:spcAft>
        <a:buClr>
          <a:schemeClr val="bg2"/>
        </a:buClr>
        <a:buFont typeface="Wingdings" pitchFamily="2" charset="2"/>
        <a:buChar char="§"/>
        <a:defRPr>
          <a:solidFill>
            <a:srgbClr val="003366"/>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914400"/>
          </a:xfrm>
          <a:prstGeom prst="rect">
            <a:avLst/>
          </a:prstGeom>
          <a:solidFill>
            <a:srgbClr val="88C1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1" name="Picture 10" descr="blend-01.png"/>
          <p:cNvPicPr>
            <a:picLocks noChangeAspect="1"/>
          </p:cNvPicPr>
          <p:nvPr userDrawn="1"/>
        </p:nvPicPr>
        <p:blipFill rotWithShape="1">
          <a:blip r:embed="rId9" cstate="print">
            <a:extLst>
              <a:ext uri="{28A0092B-C50C-407E-A947-70E740481C1C}">
                <a14:useLocalDpi xmlns:a14="http://schemas.microsoft.com/office/drawing/2010/main" val="0"/>
              </a:ext>
            </a:extLst>
          </a:blip>
          <a:srcRect b="81539"/>
          <a:stretch/>
        </p:blipFill>
        <p:spPr>
          <a:xfrm>
            <a:off x="0" y="0"/>
            <a:ext cx="12192000" cy="914400"/>
          </a:xfrm>
          <a:prstGeom prst="rect">
            <a:avLst/>
          </a:prstGeom>
        </p:spPr>
      </p:pic>
      <p:pic>
        <p:nvPicPr>
          <p:cNvPr id="13" name="Picture 12" descr="doj main.png"/>
          <p:cNvPicPr>
            <a:picLocks noChangeAspect="1"/>
          </p:cNvPicPr>
          <p:nvPr userDrawn="1"/>
        </p:nvPicPr>
        <p:blipFill rotWithShape="1">
          <a:blip r:embed="rId10" cstate="print">
            <a:alphaModFix amt="20000"/>
            <a:extLst>
              <a:ext uri="{28A0092B-C50C-407E-A947-70E740481C1C}">
                <a14:useLocalDpi xmlns:a14="http://schemas.microsoft.com/office/drawing/2010/main" val="0"/>
              </a:ext>
            </a:extLst>
          </a:blip>
          <a:srcRect b="45070"/>
          <a:stretch/>
        </p:blipFill>
        <p:spPr>
          <a:xfrm>
            <a:off x="13064" y="3607526"/>
            <a:ext cx="12178937" cy="3250474"/>
          </a:xfrm>
          <a:prstGeom prst="rect">
            <a:avLst/>
          </a:prstGeom>
        </p:spPr>
      </p:pic>
      <p:sp>
        <p:nvSpPr>
          <p:cNvPr id="2051" name="Rectangle 3"/>
          <p:cNvSpPr>
            <a:spLocks noGrp="1" noChangeArrowheads="1"/>
          </p:cNvSpPr>
          <p:nvPr>
            <p:ph type="title"/>
          </p:nvPr>
        </p:nvSpPr>
        <p:spPr bwMode="black">
          <a:xfrm>
            <a:off x="508000" y="258747"/>
            <a:ext cx="10160000" cy="356497"/>
          </a:xfrm>
          <a:prstGeom prst="rect">
            <a:avLst/>
          </a:prstGeom>
          <a:noFill/>
          <a:ln w="9525">
            <a:noFill/>
            <a:miter lim="800000"/>
            <a:headEnd/>
            <a:tailEnd/>
          </a:ln>
        </p:spPr>
        <p:txBody>
          <a:bodyPr vert="horz" wrap="square" lIns="0" tIns="45709" rIns="0" bIns="0" numCol="1" anchor="t" anchorCtr="0" compatLnSpc="1">
            <a:prstTxWarp prst="textNoShape">
              <a:avLst/>
            </a:prstTxWarp>
            <a:spAutoFit/>
          </a:bodyPr>
          <a:lstStyle/>
          <a:p>
            <a:pPr lvl="0"/>
            <a:r>
              <a:rPr lang="en-US" dirty="0"/>
              <a:t>Click to edit Master title style</a:t>
            </a:r>
          </a:p>
        </p:txBody>
      </p:sp>
      <p:sp>
        <p:nvSpPr>
          <p:cNvPr id="2058" name="Rectangle 4"/>
          <p:cNvSpPr>
            <a:spLocks noGrp="1" noChangeArrowheads="1"/>
          </p:cNvSpPr>
          <p:nvPr>
            <p:ph type="body" idx="1"/>
          </p:nvPr>
        </p:nvSpPr>
        <p:spPr bwMode="black">
          <a:xfrm>
            <a:off x="520192" y="1219201"/>
            <a:ext cx="11151616" cy="48688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First level (Arial 22 pt.)</a:t>
            </a:r>
          </a:p>
          <a:p>
            <a:pPr lvl="1"/>
            <a:r>
              <a:rPr lang="en-US" dirty="0"/>
              <a:t>Second level (Arial 20 pt.)</a:t>
            </a:r>
          </a:p>
          <a:p>
            <a:pPr lvl="2"/>
            <a:r>
              <a:rPr lang="en-US" dirty="0"/>
              <a:t>Third level (Arial 18 pt.)</a:t>
            </a:r>
          </a:p>
          <a:p>
            <a:pPr lvl="3"/>
            <a:r>
              <a:rPr lang="en-US" dirty="0"/>
              <a:t>Fourth level (Arial 18 pt.)</a:t>
            </a:r>
          </a:p>
          <a:p>
            <a:pPr lvl="4"/>
            <a:r>
              <a:rPr lang="en-US" dirty="0"/>
              <a:t>Fifth level (Arial 18 pt.)</a:t>
            </a:r>
          </a:p>
        </p:txBody>
      </p:sp>
      <p:pic>
        <p:nvPicPr>
          <p:cNvPr id="1027" name="Picture 3" descr="C:\Users\jlynch\Desktop\seal-doj.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0960100" y="147320"/>
            <a:ext cx="853440" cy="640080"/>
          </a:xfrm>
          <a:prstGeom prst="rect">
            <a:avLst/>
          </a:prstGeom>
          <a:noFill/>
          <a:extLst>
            <a:ext uri="{909E8E84-426E-40DD-AFC4-6F175D3DCCD1}">
              <a14:hiddenFill xmlns:a14="http://schemas.microsoft.com/office/drawing/2010/main">
                <a:solidFill>
                  <a:srgbClr val="FFFFFF"/>
                </a:solidFill>
              </a14:hiddenFill>
            </a:ext>
          </a:extLst>
        </p:spPr>
      </p:pic>
      <p:sp>
        <p:nvSpPr>
          <p:cNvPr id="20" name="Line 9"/>
          <p:cNvSpPr>
            <a:spLocks noChangeShapeType="1"/>
          </p:cNvSpPr>
          <p:nvPr userDrawn="1"/>
        </p:nvSpPr>
        <p:spPr bwMode="auto">
          <a:xfrm>
            <a:off x="518162" y="6324600"/>
            <a:ext cx="11155679" cy="0"/>
          </a:xfrm>
          <a:prstGeom prst="line">
            <a:avLst/>
          </a:prstGeom>
          <a:noFill/>
          <a:ln w="3175" cmpd="sng">
            <a:solidFill>
              <a:srgbClr val="003366"/>
            </a:solidFill>
            <a:round/>
            <a:headEnd/>
            <a:tailEnd/>
          </a:ln>
          <a:effectLst/>
        </p:spPr>
        <p:txBody>
          <a:bodyPr lIns="0" tIns="0" rIns="0" bIns="0"/>
          <a:lstStyle/>
          <a:p>
            <a:pPr>
              <a:defRPr/>
            </a:pPr>
            <a:endParaRPr lang="en-US" sz="1800" dirty="0">
              <a:latin typeface="Arial" pitchFamily="34" charset="0"/>
            </a:endParaRPr>
          </a:p>
        </p:txBody>
      </p:sp>
      <p:sp>
        <p:nvSpPr>
          <p:cNvPr id="2" name="Footer Placeholder 1">
            <a:extLst>
              <a:ext uri="{FF2B5EF4-FFF2-40B4-BE49-F238E27FC236}">
                <a16:creationId xmlns:a16="http://schemas.microsoft.com/office/drawing/2014/main" id="{6F88E969-959F-49E7-94F3-1841C3F79073}"/>
              </a:ext>
            </a:extLst>
          </p:cNvPr>
          <p:cNvSpPr>
            <a:spLocks noGrp="1"/>
          </p:cNvSpPr>
          <p:nvPr>
            <p:ph type="ftr" sz="quarter" idx="3"/>
          </p:nvPr>
        </p:nvSpPr>
        <p:spPr>
          <a:xfrm>
            <a:off x="4038600" y="6442079"/>
            <a:ext cx="4114800" cy="365125"/>
          </a:xfrm>
          <a:prstGeom prst="rect">
            <a:avLst/>
          </a:prstGeom>
        </p:spPr>
        <p:txBody>
          <a:bodyPr vert="horz" lIns="91440" tIns="45720" rIns="91440" bIns="45720" rtlCol="0" anchor="ctr"/>
          <a:lstStyle>
            <a:lvl1pPr algn="ctr" rtl="0" fontAlgn="base">
              <a:spcBef>
                <a:spcPct val="0"/>
              </a:spcBef>
              <a:spcAft>
                <a:spcPct val="0"/>
              </a:spcAft>
              <a:defRPr lang="en-US" sz="800" kern="1200" baseline="0" smtClean="0">
                <a:solidFill>
                  <a:srgbClr val="003366"/>
                </a:solidFill>
                <a:latin typeface="Arial" pitchFamily="34" charset="0"/>
                <a:ea typeface="ヒラギノ角ゴ Pro W3" pitchFamily="-65" charset="-128"/>
                <a:cs typeface="+mn-cs"/>
              </a:defRPr>
            </a:lvl1pPr>
          </a:lstStyle>
          <a:p>
            <a:endParaRPr lang="en-US" dirty="0"/>
          </a:p>
        </p:txBody>
      </p:sp>
    </p:spTree>
    <p:extLst>
      <p:ext uri="{BB962C8B-B14F-4D97-AF65-F5344CB8AC3E}">
        <p14:creationId xmlns:p14="http://schemas.microsoft.com/office/powerpoint/2010/main" val="242329710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Lst>
  <p:transition/>
  <p:hf sldNum="0" hdr="0" ftr="0" dt="0"/>
  <p:txStyles>
    <p:titleStyle>
      <a:lvl1pPr algn="l" rtl="0" eaLnBrk="0" fontAlgn="base" hangingPunct="0">
        <a:lnSpc>
          <a:spcPct val="90000"/>
        </a:lnSpc>
        <a:spcBef>
          <a:spcPct val="0"/>
        </a:spcBef>
        <a:spcAft>
          <a:spcPct val="0"/>
        </a:spcAft>
        <a:defRPr sz="2200" b="1">
          <a:solidFill>
            <a:schemeClr val="bg1"/>
          </a:solidFill>
          <a:latin typeface="+mj-lt"/>
          <a:ea typeface="+mj-ea"/>
          <a:cs typeface="+mj-cs"/>
        </a:defRPr>
      </a:lvl1pPr>
      <a:lvl2pPr algn="l" rtl="0" eaLnBrk="0" fontAlgn="base" hangingPunct="0">
        <a:lnSpc>
          <a:spcPct val="90000"/>
        </a:lnSpc>
        <a:spcBef>
          <a:spcPct val="0"/>
        </a:spcBef>
        <a:spcAft>
          <a:spcPct val="0"/>
        </a:spcAft>
        <a:defRPr sz="2200" b="1">
          <a:solidFill>
            <a:schemeClr val="bg1"/>
          </a:solidFill>
          <a:latin typeface="Arial" pitchFamily="34" charset="0"/>
          <a:ea typeface="ＭＳ Ｐゴシック" pitchFamily="34" charset="-128"/>
        </a:defRPr>
      </a:lvl2pPr>
      <a:lvl3pPr algn="l" rtl="0" eaLnBrk="0" fontAlgn="base" hangingPunct="0">
        <a:lnSpc>
          <a:spcPct val="90000"/>
        </a:lnSpc>
        <a:spcBef>
          <a:spcPct val="0"/>
        </a:spcBef>
        <a:spcAft>
          <a:spcPct val="0"/>
        </a:spcAft>
        <a:defRPr sz="2200" b="1">
          <a:solidFill>
            <a:schemeClr val="bg1"/>
          </a:solidFill>
          <a:latin typeface="Arial" pitchFamily="34" charset="0"/>
          <a:ea typeface="ＭＳ Ｐゴシック" pitchFamily="34" charset="-128"/>
        </a:defRPr>
      </a:lvl3pPr>
      <a:lvl4pPr algn="l" rtl="0" eaLnBrk="0" fontAlgn="base" hangingPunct="0">
        <a:lnSpc>
          <a:spcPct val="90000"/>
        </a:lnSpc>
        <a:spcBef>
          <a:spcPct val="0"/>
        </a:spcBef>
        <a:spcAft>
          <a:spcPct val="0"/>
        </a:spcAft>
        <a:defRPr sz="2200" b="1">
          <a:solidFill>
            <a:schemeClr val="bg1"/>
          </a:solidFill>
          <a:latin typeface="Arial" pitchFamily="34" charset="0"/>
          <a:ea typeface="ＭＳ Ｐゴシック" pitchFamily="34" charset="-128"/>
        </a:defRPr>
      </a:lvl4pPr>
      <a:lvl5pPr algn="l" rtl="0" eaLnBrk="0" fontAlgn="base" hangingPunct="0">
        <a:lnSpc>
          <a:spcPct val="90000"/>
        </a:lnSpc>
        <a:spcBef>
          <a:spcPct val="0"/>
        </a:spcBef>
        <a:spcAft>
          <a:spcPct val="0"/>
        </a:spcAft>
        <a:defRPr sz="2200" b="1">
          <a:solidFill>
            <a:schemeClr val="bg1"/>
          </a:solidFill>
          <a:latin typeface="Arial" pitchFamily="34" charset="0"/>
          <a:ea typeface="ＭＳ Ｐゴシック" pitchFamily="34" charset="-128"/>
        </a:defRPr>
      </a:lvl5pPr>
      <a:lvl6pPr marL="457200" algn="l" rtl="0" fontAlgn="base">
        <a:lnSpc>
          <a:spcPct val="90000"/>
        </a:lnSpc>
        <a:spcBef>
          <a:spcPct val="0"/>
        </a:spcBef>
        <a:spcAft>
          <a:spcPct val="0"/>
        </a:spcAft>
        <a:defRPr sz="2200" b="1">
          <a:solidFill>
            <a:schemeClr val="bg1"/>
          </a:solidFill>
          <a:latin typeface="Arial" pitchFamily="34" charset="0"/>
          <a:ea typeface="ＭＳ Ｐゴシック" pitchFamily="34" charset="-128"/>
        </a:defRPr>
      </a:lvl6pPr>
      <a:lvl7pPr marL="914400" algn="l" rtl="0" fontAlgn="base">
        <a:lnSpc>
          <a:spcPct val="90000"/>
        </a:lnSpc>
        <a:spcBef>
          <a:spcPct val="0"/>
        </a:spcBef>
        <a:spcAft>
          <a:spcPct val="0"/>
        </a:spcAft>
        <a:defRPr sz="2200" b="1">
          <a:solidFill>
            <a:schemeClr val="bg1"/>
          </a:solidFill>
          <a:latin typeface="Arial" pitchFamily="34" charset="0"/>
          <a:ea typeface="ＭＳ Ｐゴシック" pitchFamily="34" charset="-128"/>
        </a:defRPr>
      </a:lvl7pPr>
      <a:lvl8pPr marL="1371600" algn="l" rtl="0" fontAlgn="base">
        <a:lnSpc>
          <a:spcPct val="90000"/>
        </a:lnSpc>
        <a:spcBef>
          <a:spcPct val="0"/>
        </a:spcBef>
        <a:spcAft>
          <a:spcPct val="0"/>
        </a:spcAft>
        <a:defRPr sz="2200" b="1">
          <a:solidFill>
            <a:schemeClr val="bg1"/>
          </a:solidFill>
          <a:latin typeface="Arial" pitchFamily="34" charset="0"/>
          <a:ea typeface="ＭＳ Ｐゴシック" pitchFamily="34" charset="-128"/>
        </a:defRPr>
      </a:lvl8pPr>
      <a:lvl9pPr marL="1828800" algn="l" rtl="0" fontAlgn="base">
        <a:lnSpc>
          <a:spcPct val="90000"/>
        </a:lnSpc>
        <a:spcBef>
          <a:spcPct val="0"/>
        </a:spcBef>
        <a:spcAft>
          <a:spcPct val="0"/>
        </a:spcAft>
        <a:defRPr sz="2200" b="1">
          <a:solidFill>
            <a:schemeClr val="bg1"/>
          </a:solidFill>
          <a:latin typeface="Arial" pitchFamily="34" charset="0"/>
          <a:ea typeface="ＭＳ Ｐゴシック" pitchFamily="34" charset="-128"/>
        </a:defRPr>
      </a:lvl9pPr>
    </p:titleStyle>
    <p:bodyStyle>
      <a:lvl1pPr marL="228600" indent="-228600" algn="l" rtl="0" eaLnBrk="0" fontAlgn="base" hangingPunct="0">
        <a:lnSpc>
          <a:spcPct val="90000"/>
        </a:lnSpc>
        <a:spcBef>
          <a:spcPct val="25000"/>
        </a:spcBef>
        <a:spcAft>
          <a:spcPct val="25000"/>
        </a:spcAft>
        <a:buClr>
          <a:schemeClr val="accent1">
            <a:lumMod val="50000"/>
          </a:schemeClr>
        </a:buClr>
        <a:buSzPct val="100000"/>
        <a:buFont typeface="Wingdings" pitchFamily="2" charset="2"/>
        <a:buChar char="§"/>
        <a:defRPr sz="2200">
          <a:solidFill>
            <a:srgbClr val="003366"/>
          </a:solidFill>
          <a:latin typeface="+mn-lt"/>
          <a:ea typeface="+mn-ea"/>
          <a:cs typeface="+mn-cs"/>
        </a:defRPr>
      </a:lvl1pPr>
      <a:lvl2pPr marL="458788" indent="-228600" algn="l" rtl="0" eaLnBrk="0" fontAlgn="base" hangingPunct="0">
        <a:lnSpc>
          <a:spcPct val="90000"/>
        </a:lnSpc>
        <a:spcBef>
          <a:spcPct val="5000"/>
        </a:spcBef>
        <a:spcAft>
          <a:spcPct val="25000"/>
        </a:spcAft>
        <a:buClr>
          <a:schemeClr val="accent1">
            <a:lumMod val="50000"/>
          </a:schemeClr>
        </a:buClr>
        <a:buFont typeface="Wingdings" pitchFamily="2" charset="2"/>
        <a:buChar char="§"/>
        <a:defRPr sz="2000">
          <a:solidFill>
            <a:srgbClr val="003366"/>
          </a:solidFill>
          <a:latin typeface="+mn-lt"/>
          <a:ea typeface="+mn-ea"/>
        </a:defRPr>
      </a:lvl2pPr>
      <a:lvl3pPr marL="630238" indent="-169863" algn="l" rtl="0" eaLnBrk="0" fontAlgn="base" hangingPunct="0">
        <a:lnSpc>
          <a:spcPct val="90000"/>
        </a:lnSpc>
        <a:spcBef>
          <a:spcPct val="5000"/>
        </a:spcBef>
        <a:spcAft>
          <a:spcPct val="25000"/>
        </a:spcAft>
        <a:buClr>
          <a:schemeClr val="accent1">
            <a:lumMod val="50000"/>
          </a:schemeClr>
        </a:buClr>
        <a:buFont typeface="Wingdings" pitchFamily="2" charset="2"/>
        <a:buChar char="§"/>
        <a:defRPr>
          <a:solidFill>
            <a:srgbClr val="003366"/>
          </a:solidFill>
          <a:latin typeface="+mn-lt"/>
          <a:ea typeface="+mn-ea"/>
        </a:defRPr>
      </a:lvl3pPr>
      <a:lvl4pPr marL="973138" indent="-228600" algn="l" rtl="0" eaLnBrk="0" fontAlgn="base" hangingPunct="0">
        <a:lnSpc>
          <a:spcPct val="95000"/>
        </a:lnSpc>
        <a:spcBef>
          <a:spcPct val="0"/>
        </a:spcBef>
        <a:spcAft>
          <a:spcPct val="30000"/>
        </a:spcAft>
        <a:buClr>
          <a:schemeClr val="accent1">
            <a:lumMod val="50000"/>
          </a:schemeClr>
        </a:buClr>
        <a:buSzPct val="100000"/>
        <a:buFont typeface="Wingdings" pitchFamily="2" charset="2"/>
        <a:buChar char="§"/>
        <a:defRPr>
          <a:solidFill>
            <a:srgbClr val="003366"/>
          </a:solidFill>
          <a:latin typeface="+mn-lt"/>
          <a:ea typeface="+mn-ea"/>
        </a:defRPr>
      </a:lvl4pPr>
      <a:lvl5pPr marL="1320800" indent="-219075" algn="l" rtl="0" eaLnBrk="0" fontAlgn="base" hangingPunct="0">
        <a:lnSpc>
          <a:spcPct val="95000"/>
        </a:lnSpc>
        <a:spcBef>
          <a:spcPct val="0"/>
        </a:spcBef>
        <a:spcAft>
          <a:spcPct val="30000"/>
        </a:spcAft>
        <a:buClr>
          <a:schemeClr val="accent1">
            <a:lumMod val="50000"/>
          </a:schemeClr>
        </a:buClr>
        <a:buFont typeface="Wingdings" pitchFamily="2" charset="2"/>
        <a:buChar char="§"/>
        <a:defRPr>
          <a:solidFill>
            <a:srgbClr val="003366"/>
          </a:solidFill>
          <a:latin typeface="+mn-lt"/>
          <a:ea typeface="+mn-ea"/>
        </a:defRPr>
      </a:lvl5pPr>
      <a:lvl6pPr marL="1778000" indent="-219075" algn="l" rtl="0" fontAlgn="base">
        <a:lnSpc>
          <a:spcPct val="95000"/>
        </a:lnSpc>
        <a:spcBef>
          <a:spcPct val="0"/>
        </a:spcBef>
        <a:spcAft>
          <a:spcPct val="30000"/>
        </a:spcAft>
        <a:buClr>
          <a:schemeClr val="bg2"/>
        </a:buClr>
        <a:buFont typeface="Wingdings" pitchFamily="2" charset="2"/>
        <a:buChar char="§"/>
        <a:defRPr>
          <a:solidFill>
            <a:srgbClr val="003366"/>
          </a:solidFill>
          <a:latin typeface="+mn-lt"/>
          <a:ea typeface="+mn-ea"/>
        </a:defRPr>
      </a:lvl6pPr>
      <a:lvl7pPr marL="2235200" indent="-219075" algn="l" rtl="0" fontAlgn="base">
        <a:lnSpc>
          <a:spcPct val="95000"/>
        </a:lnSpc>
        <a:spcBef>
          <a:spcPct val="0"/>
        </a:spcBef>
        <a:spcAft>
          <a:spcPct val="30000"/>
        </a:spcAft>
        <a:buClr>
          <a:schemeClr val="bg2"/>
        </a:buClr>
        <a:buFont typeface="Wingdings" pitchFamily="2" charset="2"/>
        <a:buChar char="§"/>
        <a:defRPr>
          <a:solidFill>
            <a:srgbClr val="003366"/>
          </a:solidFill>
          <a:latin typeface="+mn-lt"/>
          <a:ea typeface="+mn-ea"/>
        </a:defRPr>
      </a:lvl7pPr>
      <a:lvl8pPr marL="2692400" indent="-219075" algn="l" rtl="0" fontAlgn="base">
        <a:lnSpc>
          <a:spcPct val="95000"/>
        </a:lnSpc>
        <a:spcBef>
          <a:spcPct val="0"/>
        </a:spcBef>
        <a:spcAft>
          <a:spcPct val="30000"/>
        </a:spcAft>
        <a:buClr>
          <a:schemeClr val="bg2"/>
        </a:buClr>
        <a:buFont typeface="Wingdings" pitchFamily="2" charset="2"/>
        <a:buChar char="§"/>
        <a:defRPr>
          <a:solidFill>
            <a:srgbClr val="003366"/>
          </a:solidFill>
          <a:latin typeface="+mn-lt"/>
          <a:ea typeface="+mn-ea"/>
        </a:defRPr>
      </a:lvl8pPr>
      <a:lvl9pPr marL="3149600" indent="-219075" algn="l" rtl="0" fontAlgn="base">
        <a:lnSpc>
          <a:spcPct val="95000"/>
        </a:lnSpc>
        <a:spcBef>
          <a:spcPct val="0"/>
        </a:spcBef>
        <a:spcAft>
          <a:spcPct val="30000"/>
        </a:spcAft>
        <a:buClr>
          <a:schemeClr val="bg2"/>
        </a:buClr>
        <a:buFont typeface="Wingdings" pitchFamily="2" charset="2"/>
        <a:buChar char="§"/>
        <a:defRPr>
          <a:solidFill>
            <a:srgbClr val="003366"/>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914400"/>
          </a:xfrm>
          <a:prstGeom prst="rect">
            <a:avLst/>
          </a:prstGeom>
          <a:solidFill>
            <a:srgbClr val="88C1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1" name="Picture 10" descr="blend-01.png"/>
          <p:cNvPicPr>
            <a:picLocks noChangeAspect="1"/>
          </p:cNvPicPr>
          <p:nvPr userDrawn="1"/>
        </p:nvPicPr>
        <p:blipFill rotWithShape="1">
          <a:blip r:embed="rId6" cstate="print">
            <a:extLst>
              <a:ext uri="{28A0092B-C50C-407E-A947-70E740481C1C}">
                <a14:useLocalDpi xmlns:a14="http://schemas.microsoft.com/office/drawing/2010/main" val="0"/>
              </a:ext>
            </a:extLst>
          </a:blip>
          <a:srcRect b="81539"/>
          <a:stretch/>
        </p:blipFill>
        <p:spPr>
          <a:xfrm>
            <a:off x="0" y="0"/>
            <a:ext cx="12192000" cy="914400"/>
          </a:xfrm>
          <a:prstGeom prst="rect">
            <a:avLst/>
          </a:prstGeom>
        </p:spPr>
      </p:pic>
      <p:pic>
        <p:nvPicPr>
          <p:cNvPr id="13" name="Picture 12" descr="doj main.png"/>
          <p:cNvPicPr>
            <a:picLocks noChangeAspect="1"/>
          </p:cNvPicPr>
          <p:nvPr userDrawn="1"/>
        </p:nvPicPr>
        <p:blipFill rotWithShape="1">
          <a:blip r:embed="rId7" cstate="print">
            <a:alphaModFix amt="20000"/>
            <a:extLst>
              <a:ext uri="{28A0092B-C50C-407E-A947-70E740481C1C}">
                <a14:useLocalDpi xmlns:a14="http://schemas.microsoft.com/office/drawing/2010/main" val="0"/>
              </a:ext>
            </a:extLst>
          </a:blip>
          <a:srcRect b="45070"/>
          <a:stretch/>
        </p:blipFill>
        <p:spPr>
          <a:xfrm>
            <a:off x="13064" y="3607526"/>
            <a:ext cx="12178937" cy="3250474"/>
          </a:xfrm>
          <a:prstGeom prst="rect">
            <a:avLst/>
          </a:prstGeom>
        </p:spPr>
      </p:pic>
      <p:sp>
        <p:nvSpPr>
          <p:cNvPr id="2051" name="Rectangle 3"/>
          <p:cNvSpPr>
            <a:spLocks noGrp="1" noChangeArrowheads="1"/>
          </p:cNvSpPr>
          <p:nvPr>
            <p:ph type="title"/>
          </p:nvPr>
        </p:nvSpPr>
        <p:spPr bwMode="black">
          <a:xfrm>
            <a:off x="508000" y="258747"/>
            <a:ext cx="10160000" cy="356497"/>
          </a:xfrm>
          <a:prstGeom prst="rect">
            <a:avLst/>
          </a:prstGeom>
          <a:noFill/>
          <a:ln w="9525">
            <a:noFill/>
            <a:miter lim="800000"/>
            <a:headEnd/>
            <a:tailEnd/>
          </a:ln>
        </p:spPr>
        <p:txBody>
          <a:bodyPr vert="horz" wrap="square" lIns="0" tIns="45709" rIns="0" bIns="0" numCol="1" anchor="t" anchorCtr="0" compatLnSpc="1">
            <a:prstTxWarp prst="textNoShape">
              <a:avLst/>
            </a:prstTxWarp>
            <a:spAutoFit/>
          </a:bodyPr>
          <a:lstStyle/>
          <a:p>
            <a:pPr lvl="0"/>
            <a:r>
              <a:rPr lang="en-US" dirty="0"/>
              <a:t>Click to edit Master title style</a:t>
            </a:r>
          </a:p>
        </p:txBody>
      </p:sp>
      <p:sp>
        <p:nvSpPr>
          <p:cNvPr id="2058" name="Rectangle 4"/>
          <p:cNvSpPr>
            <a:spLocks noGrp="1" noChangeArrowheads="1"/>
          </p:cNvSpPr>
          <p:nvPr>
            <p:ph type="body" idx="1"/>
          </p:nvPr>
        </p:nvSpPr>
        <p:spPr bwMode="black">
          <a:xfrm>
            <a:off x="520192" y="1219201"/>
            <a:ext cx="11151616" cy="48688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First level (Arial 22 pt.)</a:t>
            </a:r>
          </a:p>
          <a:p>
            <a:pPr lvl="1"/>
            <a:r>
              <a:rPr lang="en-US" dirty="0"/>
              <a:t>Second level (Arial 20 pt.)</a:t>
            </a:r>
          </a:p>
          <a:p>
            <a:pPr lvl="2"/>
            <a:r>
              <a:rPr lang="en-US" dirty="0"/>
              <a:t>Third level (Arial 18 pt.)</a:t>
            </a:r>
          </a:p>
          <a:p>
            <a:pPr lvl="3"/>
            <a:r>
              <a:rPr lang="en-US" dirty="0"/>
              <a:t>Fourth level (Arial 18 pt.)</a:t>
            </a:r>
          </a:p>
          <a:p>
            <a:pPr lvl="4"/>
            <a:r>
              <a:rPr lang="en-US" dirty="0"/>
              <a:t>Fifth level (Arial 18 pt.)</a:t>
            </a:r>
          </a:p>
        </p:txBody>
      </p:sp>
      <p:pic>
        <p:nvPicPr>
          <p:cNvPr id="1027" name="Picture 3" descr="C:\Users\jlynch\Desktop\seal-doj.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0960100" y="147320"/>
            <a:ext cx="853440" cy="640080"/>
          </a:xfrm>
          <a:prstGeom prst="rect">
            <a:avLst/>
          </a:prstGeom>
          <a:noFill/>
          <a:extLst>
            <a:ext uri="{909E8E84-426E-40DD-AFC4-6F175D3DCCD1}">
              <a14:hiddenFill xmlns:a14="http://schemas.microsoft.com/office/drawing/2010/main">
                <a:solidFill>
                  <a:srgbClr val="FFFFFF"/>
                </a:solidFill>
              </a14:hiddenFill>
            </a:ext>
          </a:extLst>
        </p:spPr>
      </p:pic>
      <p:sp>
        <p:nvSpPr>
          <p:cNvPr id="20" name="Line 9"/>
          <p:cNvSpPr>
            <a:spLocks noChangeShapeType="1"/>
          </p:cNvSpPr>
          <p:nvPr userDrawn="1"/>
        </p:nvSpPr>
        <p:spPr bwMode="auto">
          <a:xfrm>
            <a:off x="518162" y="6324600"/>
            <a:ext cx="11155679" cy="0"/>
          </a:xfrm>
          <a:prstGeom prst="line">
            <a:avLst/>
          </a:prstGeom>
          <a:noFill/>
          <a:ln w="3175" cmpd="sng">
            <a:solidFill>
              <a:srgbClr val="003366"/>
            </a:solidFill>
            <a:round/>
            <a:headEnd/>
            <a:tailEnd/>
          </a:ln>
          <a:effectLst/>
        </p:spPr>
        <p:txBody>
          <a:bodyPr lIns="0" tIns="0" rIns="0" bIns="0"/>
          <a:lstStyle/>
          <a:p>
            <a:pPr>
              <a:defRPr/>
            </a:pPr>
            <a:endParaRPr lang="en-US" sz="1800" dirty="0">
              <a:latin typeface="Arial" pitchFamily="34" charset="0"/>
            </a:endParaRPr>
          </a:p>
        </p:txBody>
      </p:sp>
      <p:sp>
        <p:nvSpPr>
          <p:cNvPr id="2" name="Footer Placeholder 1">
            <a:extLst>
              <a:ext uri="{FF2B5EF4-FFF2-40B4-BE49-F238E27FC236}">
                <a16:creationId xmlns:a16="http://schemas.microsoft.com/office/drawing/2014/main" id="{8DEDCD08-0A9E-4D28-83F4-2DCC9EC04D45}"/>
              </a:ext>
            </a:extLst>
          </p:cNvPr>
          <p:cNvSpPr>
            <a:spLocks noGrp="1"/>
          </p:cNvSpPr>
          <p:nvPr>
            <p:ph type="ftr" sz="quarter" idx="3"/>
          </p:nvPr>
        </p:nvSpPr>
        <p:spPr>
          <a:xfrm>
            <a:off x="4000501" y="6356351"/>
            <a:ext cx="4152900" cy="365125"/>
          </a:xfrm>
          <a:prstGeom prst="rect">
            <a:avLst/>
          </a:prstGeom>
        </p:spPr>
        <p:txBody>
          <a:bodyPr vert="horz" lIns="91440" tIns="45720" rIns="91440" bIns="45720" rtlCol="0" anchor="ctr"/>
          <a:lstStyle>
            <a:lvl1pPr algn="ctr">
              <a:defRPr lang="en-US" sz="800" kern="1200" baseline="0" dirty="0" smtClean="0">
                <a:solidFill>
                  <a:srgbClr val="003366"/>
                </a:solidFill>
                <a:latin typeface="Arial" pitchFamily="34" charset="0"/>
                <a:ea typeface="ヒラギノ角ゴ Pro W3" pitchFamily="-65" charset="-128"/>
                <a:cs typeface="+mn-cs"/>
              </a:defRPr>
            </a:lvl1pPr>
          </a:lstStyle>
          <a:p>
            <a:r>
              <a:rPr lang="en-US" dirty="0"/>
              <a:t>Preliminary</a:t>
            </a:r>
            <a:br>
              <a:rPr lang="en-US" dirty="0"/>
            </a:br>
            <a:r>
              <a:rPr lang="en-US" dirty="0"/>
              <a:t>U//Law Enforcement Sensitive</a:t>
            </a:r>
          </a:p>
        </p:txBody>
      </p:sp>
    </p:spTree>
    <p:extLst>
      <p:ext uri="{BB962C8B-B14F-4D97-AF65-F5344CB8AC3E}">
        <p14:creationId xmlns:p14="http://schemas.microsoft.com/office/powerpoint/2010/main" val="2206165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Lst>
  <p:transition/>
  <p:hf hdr="0" dt="0"/>
  <p:txStyles>
    <p:titleStyle>
      <a:lvl1pPr algn="l" rtl="0" eaLnBrk="0" fontAlgn="base" hangingPunct="0">
        <a:lnSpc>
          <a:spcPct val="90000"/>
        </a:lnSpc>
        <a:spcBef>
          <a:spcPct val="0"/>
        </a:spcBef>
        <a:spcAft>
          <a:spcPct val="0"/>
        </a:spcAft>
        <a:defRPr sz="2200" b="1">
          <a:solidFill>
            <a:schemeClr val="bg1"/>
          </a:solidFill>
          <a:latin typeface="+mj-lt"/>
          <a:ea typeface="+mj-ea"/>
          <a:cs typeface="+mj-cs"/>
        </a:defRPr>
      </a:lvl1pPr>
      <a:lvl2pPr algn="l" rtl="0" eaLnBrk="0" fontAlgn="base" hangingPunct="0">
        <a:lnSpc>
          <a:spcPct val="90000"/>
        </a:lnSpc>
        <a:spcBef>
          <a:spcPct val="0"/>
        </a:spcBef>
        <a:spcAft>
          <a:spcPct val="0"/>
        </a:spcAft>
        <a:defRPr sz="2200" b="1">
          <a:solidFill>
            <a:schemeClr val="bg1"/>
          </a:solidFill>
          <a:latin typeface="Arial" pitchFamily="34" charset="0"/>
          <a:ea typeface="ＭＳ Ｐゴシック" pitchFamily="34" charset="-128"/>
        </a:defRPr>
      </a:lvl2pPr>
      <a:lvl3pPr algn="l" rtl="0" eaLnBrk="0" fontAlgn="base" hangingPunct="0">
        <a:lnSpc>
          <a:spcPct val="90000"/>
        </a:lnSpc>
        <a:spcBef>
          <a:spcPct val="0"/>
        </a:spcBef>
        <a:spcAft>
          <a:spcPct val="0"/>
        </a:spcAft>
        <a:defRPr sz="2200" b="1">
          <a:solidFill>
            <a:schemeClr val="bg1"/>
          </a:solidFill>
          <a:latin typeface="Arial" pitchFamily="34" charset="0"/>
          <a:ea typeface="ＭＳ Ｐゴシック" pitchFamily="34" charset="-128"/>
        </a:defRPr>
      </a:lvl3pPr>
      <a:lvl4pPr algn="l" rtl="0" eaLnBrk="0" fontAlgn="base" hangingPunct="0">
        <a:lnSpc>
          <a:spcPct val="90000"/>
        </a:lnSpc>
        <a:spcBef>
          <a:spcPct val="0"/>
        </a:spcBef>
        <a:spcAft>
          <a:spcPct val="0"/>
        </a:spcAft>
        <a:defRPr sz="2200" b="1">
          <a:solidFill>
            <a:schemeClr val="bg1"/>
          </a:solidFill>
          <a:latin typeface="Arial" pitchFamily="34" charset="0"/>
          <a:ea typeface="ＭＳ Ｐゴシック" pitchFamily="34" charset="-128"/>
        </a:defRPr>
      </a:lvl4pPr>
      <a:lvl5pPr algn="l" rtl="0" eaLnBrk="0" fontAlgn="base" hangingPunct="0">
        <a:lnSpc>
          <a:spcPct val="90000"/>
        </a:lnSpc>
        <a:spcBef>
          <a:spcPct val="0"/>
        </a:spcBef>
        <a:spcAft>
          <a:spcPct val="0"/>
        </a:spcAft>
        <a:defRPr sz="2200" b="1">
          <a:solidFill>
            <a:schemeClr val="bg1"/>
          </a:solidFill>
          <a:latin typeface="Arial" pitchFamily="34" charset="0"/>
          <a:ea typeface="ＭＳ Ｐゴシック" pitchFamily="34" charset="-128"/>
        </a:defRPr>
      </a:lvl5pPr>
      <a:lvl6pPr marL="457200" algn="l" rtl="0" fontAlgn="base">
        <a:lnSpc>
          <a:spcPct val="90000"/>
        </a:lnSpc>
        <a:spcBef>
          <a:spcPct val="0"/>
        </a:spcBef>
        <a:spcAft>
          <a:spcPct val="0"/>
        </a:spcAft>
        <a:defRPr sz="2200" b="1">
          <a:solidFill>
            <a:schemeClr val="bg1"/>
          </a:solidFill>
          <a:latin typeface="Arial" pitchFamily="34" charset="0"/>
          <a:ea typeface="ＭＳ Ｐゴシック" pitchFamily="34" charset="-128"/>
        </a:defRPr>
      </a:lvl6pPr>
      <a:lvl7pPr marL="914400" algn="l" rtl="0" fontAlgn="base">
        <a:lnSpc>
          <a:spcPct val="90000"/>
        </a:lnSpc>
        <a:spcBef>
          <a:spcPct val="0"/>
        </a:spcBef>
        <a:spcAft>
          <a:spcPct val="0"/>
        </a:spcAft>
        <a:defRPr sz="2200" b="1">
          <a:solidFill>
            <a:schemeClr val="bg1"/>
          </a:solidFill>
          <a:latin typeface="Arial" pitchFamily="34" charset="0"/>
          <a:ea typeface="ＭＳ Ｐゴシック" pitchFamily="34" charset="-128"/>
        </a:defRPr>
      </a:lvl7pPr>
      <a:lvl8pPr marL="1371600" algn="l" rtl="0" fontAlgn="base">
        <a:lnSpc>
          <a:spcPct val="90000"/>
        </a:lnSpc>
        <a:spcBef>
          <a:spcPct val="0"/>
        </a:spcBef>
        <a:spcAft>
          <a:spcPct val="0"/>
        </a:spcAft>
        <a:defRPr sz="2200" b="1">
          <a:solidFill>
            <a:schemeClr val="bg1"/>
          </a:solidFill>
          <a:latin typeface="Arial" pitchFamily="34" charset="0"/>
          <a:ea typeface="ＭＳ Ｐゴシック" pitchFamily="34" charset="-128"/>
        </a:defRPr>
      </a:lvl8pPr>
      <a:lvl9pPr marL="1828800" algn="l" rtl="0" fontAlgn="base">
        <a:lnSpc>
          <a:spcPct val="90000"/>
        </a:lnSpc>
        <a:spcBef>
          <a:spcPct val="0"/>
        </a:spcBef>
        <a:spcAft>
          <a:spcPct val="0"/>
        </a:spcAft>
        <a:defRPr sz="2200" b="1">
          <a:solidFill>
            <a:schemeClr val="bg1"/>
          </a:solidFill>
          <a:latin typeface="Arial" pitchFamily="34" charset="0"/>
          <a:ea typeface="ＭＳ Ｐゴシック" pitchFamily="34" charset="-128"/>
        </a:defRPr>
      </a:lvl9pPr>
    </p:titleStyle>
    <p:bodyStyle>
      <a:lvl1pPr marL="228600" indent="-228600" algn="l" rtl="0" eaLnBrk="0" fontAlgn="base" hangingPunct="0">
        <a:lnSpc>
          <a:spcPct val="90000"/>
        </a:lnSpc>
        <a:spcBef>
          <a:spcPct val="25000"/>
        </a:spcBef>
        <a:spcAft>
          <a:spcPct val="25000"/>
        </a:spcAft>
        <a:buClr>
          <a:schemeClr val="accent1">
            <a:lumMod val="50000"/>
          </a:schemeClr>
        </a:buClr>
        <a:buSzPct val="100000"/>
        <a:buFont typeface="Wingdings" pitchFamily="2" charset="2"/>
        <a:buChar char="§"/>
        <a:defRPr sz="2200">
          <a:solidFill>
            <a:srgbClr val="003366"/>
          </a:solidFill>
          <a:latin typeface="+mn-lt"/>
          <a:ea typeface="+mn-ea"/>
          <a:cs typeface="+mn-cs"/>
        </a:defRPr>
      </a:lvl1pPr>
      <a:lvl2pPr marL="458788" indent="-228600" algn="l" rtl="0" eaLnBrk="0" fontAlgn="base" hangingPunct="0">
        <a:lnSpc>
          <a:spcPct val="90000"/>
        </a:lnSpc>
        <a:spcBef>
          <a:spcPct val="5000"/>
        </a:spcBef>
        <a:spcAft>
          <a:spcPct val="25000"/>
        </a:spcAft>
        <a:buClr>
          <a:schemeClr val="accent1">
            <a:lumMod val="50000"/>
          </a:schemeClr>
        </a:buClr>
        <a:buFont typeface="Wingdings" pitchFamily="2" charset="2"/>
        <a:buChar char="§"/>
        <a:defRPr sz="2000">
          <a:solidFill>
            <a:srgbClr val="003366"/>
          </a:solidFill>
          <a:latin typeface="+mn-lt"/>
          <a:ea typeface="+mn-ea"/>
        </a:defRPr>
      </a:lvl2pPr>
      <a:lvl3pPr marL="630238" indent="-169863" algn="l" rtl="0" eaLnBrk="0" fontAlgn="base" hangingPunct="0">
        <a:lnSpc>
          <a:spcPct val="90000"/>
        </a:lnSpc>
        <a:spcBef>
          <a:spcPct val="5000"/>
        </a:spcBef>
        <a:spcAft>
          <a:spcPct val="25000"/>
        </a:spcAft>
        <a:buClr>
          <a:schemeClr val="accent1">
            <a:lumMod val="50000"/>
          </a:schemeClr>
        </a:buClr>
        <a:buFont typeface="Wingdings" pitchFamily="2" charset="2"/>
        <a:buChar char="§"/>
        <a:defRPr>
          <a:solidFill>
            <a:srgbClr val="003366"/>
          </a:solidFill>
          <a:latin typeface="+mn-lt"/>
          <a:ea typeface="+mn-ea"/>
        </a:defRPr>
      </a:lvl3pPr>
      <a:lvl4pPr marL="973138" indent="-228600" algn="l" rtl="0" eaLnBrk="0" fontAlgn="base" hangingPunct="0">
        <a:lnSpc>
          <a:spcPct val="95000"/>
        </a:lnSpc>
        <a:spcBef>
          <a:spcPct val="0"/>
        </a:spcBef>
        <a:spcAft>
          <a:spcPct val="30000"/>
        </a:spcAft>
        <a:buClr>
          <a:schemeClr val="accent1">
            <a:lumMod val="50000"/>
          </a:schemeClr>
        </a:buClr>
        <a:buSzPct val="100000"/>
        <a:buFont typeface="Wingdings" pitchFamily="2" charset="2"/>
        <a:buChar char="§"/>
        <a:defRPr>
          <a:solidFill>
            <a:srgbClr val="003366"/>
          </a:solidFill>
          <a:latin typeface="+mn-lt"/>
          <a:ea typeface="+mn-ea"/>
        </a:defRPr>
      </a:lvl4pPr>
      <a:lvl5pPr marL="1320800" indent="-219075" algn="l" rtl="0" eaLnBrk="0" fontAlgn="base" hangingPunct="0">
        <a:lnSpc>
          <a:spcPct val="95000"/>
        </a:lnSpc>
        <a:spcBef>
          <a:spcPct val="0"/>
        </a:spcBef>
        <a:spcAft>
          <a:spcPct val="30000"/>
        </a:spcAft>
        <a:buClr>
          <a:schemeClr val="accent1">
            <a:lumMod val="50000"/>
          </a:schemeClr>
        </a:buClr>
        <a:buFont typeface="Wingdings" pitchFamily="2" charset="2"/>
        <a:buChar char="§"/>
        <a:defRPr>
          <a:solidFill>
            <a:srgbClr val="003366"/>
          </a:solidFill>
          <a:latin typeface="+mn-lt"/>
          <a:ea typeface="+mn-ea"/>
        </a:defRPr>
      </a:lvl5pPr>
      <a:lvl6pPr marL="1778000" indent="-219075" algn="l" rtl="0" fontAlgn="base">
        <a:lnSpc>
          <a:spcPct val="95000"/>
        </a:lnSpc>
        <a:spcBef>
          <a:spcPct val="0"/>
        </a:spcBef>
        <a:spcAft>
          <a:spcPct val="30000"/>
        </a:spcAft>
        <a:buClr>
          <a:schemeClr val="bg2"/>
        </a:buClr>
        <a:buFont typeface="Wingdings" pitchFamily="2" charset="2"/>
        <a:buChar char="§"/>
        <a:defRPr>
          <a:solidFill>
            <a:srgbClr val="003366"/>
          </a:solidFill>
          <a:latin typeface="+mn-lt"/>
          <a:ea typeface="+mn-ea"/>
        </a:defRPr>
      </a:lvl6pPr>
      <a:lvl7pPr marL="2235200" indent="-219075" algn="l" rtl="0" fontAlgn="base">
        <a:lnSpc>
          <a:spcPct val="95000"/>
        </a:lnSpc>
        <a:spcBef>
          <a:spcPct val="0"/>
        </a:spcBef>
        <a:spcAft>
          <a:spcPct val="30000"/>
        </a:spcAft>
        <a:buClr>
          <a:schemeClr val="bg2"/>
        </a:buClr>
        <a:buFont typeface="Wingdings" pitchFamily="2" charset="2"/>
        <a:buChar char="§"/>
        <a:defRPr>
          <a:solidFill>
            <a:srgbClr val="003366"/>
          </a:solidFill>
          <a:latin typeface="+mn-lt"/>
          <a:ea typeface="+mn-ea"/>
        </a:defRPr>
      </a:lvl7pPr>
      <a:lvl8pPr marL="2692400" indent="-219075" algn="l" rtl="0" fontAlgn="base">
        <a:lnSpc>
          <a:spcPct val="95000"/>
        </a:lnSpc>
        <a:spcBef>
          <a:spcPct val="0"/>
        </a:spcBef>
        <a:spcAft>
          <a:spcPct val="30000"/>
        </a:spcAft>
        <a:buClr>
          <a:schemeClr val="bg2"/>
        </a:buClr>
        <a:buFont typeface="Wingdings" pitchFamily="2" charset="2"/>
        <a:buChar char="§"/>
        <a:defRPr>
          <a:solidFill>
            <a:srgbClr val="003366"/>
          </a:solidFill>
          <a:latin typeface="+mn-lt"/>
          <a:ea typeface="+mn-ea"/>
        </a:defRPr>
      </a:lvl8pPr>
      <a:lvl9pPr marL="3149600" indent="-219075" algn="l" rtl="0" fontAlgn="base">
        <a:lnSpc>
          <a:spcPct val="95000"/>
        </a:lnSpc>
        <a:spcBef>
          <a:spcPct val="0"/>
        </a:spcBef>
        <a:spcAft>
          <a:spcPct val="30000"/>
        </a:spcAft>
        <a:buClr>
          <a:schemeClr val="bg2"/>
        </a:buClr>
        <a:buFont typeface="Wingdings" pitchFamily="2" charset="2"/>
        <a:buChar char="§"/>
        <a:defRPr>
          <a:solidFill>
            <a:srgbClr val="003366"/>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p:cNvGrpSpPr/>
          <p:nvPr userDrawn="1"/>
        </p:nvGrpSpPr>
        <p:grpSpPr>
          <a:xfrm>
            <a:off x="0" y="1981200"/>
            <a:ext cx="12192000" cy="2895600"/>
            <a:chOff x="0" y="1828800"/>
            <a:chExt cx="9144000" cy="2895600"/>
          </a:xfrm>
        </p:grpSpPr>
        <p:pic>
          <p:nvPicPr>
            <p:cNvPr id="12" name="Picture 11" descr="doj main.png"/>
            <p:cNvPicPr>
              <a:picLocks noChangeAspect="1"/>
            </p:cNvPicPr>
            <p:nvPr userDrawn="1"/>
          </p:nvPicPr>
          <p:blipFill rotWithShape="1">
            <a:blip r:embed="rId5" cstate="print">
              <a:alphaModFix amt="20000"/>
              <a:extLst>
                <a:ext uri="{28A0092B-C50C-407E-A947-70E740481C1C}">
                  <a14:useLocalDpi xmlns:a14="http://schemas.microsoft.com/office/drawing/2010/main" val="0"/>
                </a:ext>
              </a:extLst>
            </a:blip>
            <a:srcRect t="15667" b="38846"/>
            <a:stretch/>
          </p:blipFill>
          <p:spPr>
            <a:xfrm>
              <a:off x="9797" y="1930763"/>
              <a:ext cx="9134203" cy="2691674"/>
            </a:xfrm>
            <a:prstGeom prst="rect">
              <a:avLst/>
            </a:prstGeom>
          </p:spPr>
        </p:pic>
        <p:cxnSp>
          <p:nvCxnSpPr>
            <p:cNvPr id="5" name="Straight Connector 4"/>
            <p:cNvCxnSpPr/>
            <p:nvPr userDrawn="1"/>
          </p:nvCxnSpPr>
          <p:spPr>
            <a:xfrm flipH="1">
              <a:off x="0" y="1828800"/>
              <a:ext cx="9144000" cy="0"/>
            </a:xfrm>
            <a:prstGeom prst="line">
              <a:avLst/>
            </a:prstGeom>
            <a:ln w="3175" cmpd="sng">
              <a:solidFill>
                <a:srgbClr val="88C1FB"/>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H="1">
              <a:off x="0" y="4724400"/>
              <a:ext cx="9144000" cy="0"/>
            </a:xfrm>
            <a:prstGeom prst="line">
              <a:avLst/>
            </a:prstGeom>
            <a:ln w="3175" cmpd="sng">
              <a:solidFill>
                <a:srgbClr val="88C1FB"/>
              </a:solidFill>
            </a:ln>
            <a:effectLst/>
          </p:spPr>
          <p:style>
            <a:lnRef idx="2">
              <a:schemeClr val="accent1"/>
            </a:lnRef>
            <a:fillRef idx="0">
              <a:schemeClr val="accent1"/>
            </a:fillRef>
            <a:effectRef idx="1">
              <a:schemeClr val="accent1"/>
            </a:effectRef>
            <a:fontRef idx="minor">
              <a:schemeClr val="tx1"/>
            </a:fontRef>
          </p:style>
        </p:cxnSp>
      </p:grpSp>
      <p:sp>
        <p:nvSpPr>
          <p:cNvPr id="11" name="Line 9"/>
          <p:cNvSpPr>
            <a:spLocks noChangeShapeType="1"/>
          </p:cNvSpPr>
          <p:nvPr userDrawn="1"/>
        </p:nvSpPr>
        <p:spPr bwMode="auto">
          <a:xfrm>
            <a:off x="518162" y="6324600"/>
            <a:ext cx="11155679" cy="0"/>
          </a:xfrm>
          <a:prstGeom prst="line">
            <a:avLst/>
          </a:prstGeom>
          <a:noFill/>
          <a:ln w="3175" cmpd="sng">
            <a:solidFill>
              <a:srgbClr val="003366"/>
            </a:solidFill>
            <a:round/>
            <a:headEnd/>
            <a:tailEnd/>
          </a:ln>
          <a:effectLst/>
        </p:spPr>
        <p:txBody>
          <a:bodyPr lIns="0" tIns="0" rIns="0" bIns="0"/>
          <a:lstStyle/>
          <a:p>
            <a:pPr>
              <a:defRPr/>
            </a:pPr>
            <a:endParaRPr lang="en-US" sz="1800" dirty="0">
              <a:latin typeface="Arial" pitchFamily="34" charset="0"/>
            </a:endParaRPr>
          </a:p>
        </p:txBody>
      </p:sp>
      <p:sp>
        <p:nvSpPr>
          <p:cNvPr id="2051" name="Rectangle 3"/>
          <p:cNvSpPr>
            <a:spLocks noGrp="1" noChangeArrowheads="1"/>
          </p:cNvSpPr>
          <p:nvPr>
            <p:ph type="title"/>
          </p:nvPr>
        </p:nvSpPr>
        <p:spPr bwMode="black">
          <a:xfrm>
            <a:off x="848785" y="3152008"/>
            <a:ext cx="10494433" cy="553987"/>
          </a:xfrm>
          <a:prstGeom prst="rect">
            <a:avLst/>
          </a:prstGeom>
          <a:noFill/>
          <a:ln w="9525">
            <a:noFill/>
            <a:miter lim="800000"/>
            <a:headEnd/>
            <a:tailEnd/>
          </a:ln>
        </p:spPr>
        <p:txBody>
          <a:bodyPr vert="horz" wrap="square" lIns="0" tIns="45709" rIns="0" bIns="0" numCol="1" anchor="t" anchorCtr="0" compatLnSpc="1">
            <a:prstTxWarp prst="textNoShape">
              <a:avLst/>
            </a:prstTxWarp>
            <a:spAutoFit/>
          </a:bodyPr>
          <a:lstStyle/>
          <a:p>
            <a:pPr lvl="0"/>
            <a:r>
              <a:rPr lang="en-US" dirty="0"/>
              <a:t>Click to edit Master title style</a:t>
            </a:r>
          </a:p>
        </p:txBody>
      </p:sp>
      <p:sp>
        <p:nvSpPr>
          <p:cNvPr id="3" name="Footer Placeholder 2">
            <a:extLst>
              <a:ext uri="{FF2B5EF4-FFF2-40B4-BE49-F238E27FC236}">
                <a16:creationId xmlns:a16="http://schemas.microsoft.com/office/drawing/2014/main" id="{2DEDD815-9082-408D-8857-BA8FC8A27961}"/>
              </a:ext>
            </a:extLst>
          </p:cNvPr>
          <p:cNvSpPr>
            <a:spLocks noGrp="1"/>
          </p:cNvSpPr>
          <p:nvPr>
            <p:ph type="ftr" sz="quarter" idx="3"/>
          </p:nvPr>
        </p:nvSpPr>
        <p:spPr>
          <a:xfrm>
            <a:off x="4038600" y="6442079"/>
            <a:ext cx="4114800" cy="365125"/>
          </a:xfrm>
          <a:prstGeom prst="rect">
            <a:avLst/>
          </a:prstGeom>
        </p:spPr>
        <p:txBody>
          <a:bodyPr vert="horz" lIns="91440" tIns="45720" rIns="91440" bIns="45720" rtlCol="0" anchor="ctr"/>
          <a:lstStyle>
            <a:lvl1pPr algn="ctr" rtl="0" fontAlgn="base">
              <a:spcBef>
                <a:spcPct val="0"/>
              </a:spcBef>
              <a:spcAft>
                <a:spcPct val="0"/>
              </a:spcAft>
              <a:defRPr lang="en-US" sz="800" kern="1200" baseline="0" smtClean="0">
                <a:solidFill>
                  <a:srgbClr val="003366"/>
                </a:solidFill>
                <a:latin typeface="Arial" pitchFamily="34" charset="0"/>
                <a:ea typeface="ヒラギノ角ゴ Pro W3" pitchFamily="-65" charset="-128"/>
                <a:cs typeface="+mn-cs"/>
              </a:defRPr>
            </a:lvl1pPr>
          </a:lstStyle>
          <a:p>
            <a:r>
              <a:rPr lang="en-US" dirty="0"/>
              <a:t>Preliminary U//Law Enforcement Sensitive</a:t>
            </a:r>
          </a:p>
        </p:txBody>
      </p:sp>
    </p:spTree>
    <p:extLst>
      <p:ext uri="{BB962C8B-B14F-4D97-AF65-F5344CB8AC3E}">
        <p14:creationId xmlns:p14="http://schemas.microsoft.com/office/powerpoint/2010/main" val="90397964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ransition/>
  <p:hf hdr="0" dt="0"/>
  <p:txStyles>
    <p:titleStyle>
      <a:lvl1pPr algn="ctr" rtl="0" eaLnBrk="0" fontAlgn="base" hangingPunct="0">
        <a:lnSpc>
          <a:spcPct val="90000"/>
        </a:lnSpc>
        <a:spcBef>
          <a:spcPct val="0"/>
        </a:spcBef>
        <a:spcAft>
          <a:spcPct val="0"/>
        </a:spcAft>
        <a:defRPr sz="3600" b="1">
          <a:solidFill>
            <a:schemeClr val="tx1">
              <a:lumMod val="95000"/>
              <a:lumOff val="5000"/>
            </a:schemeClr>
          </a:solidFill>
          <a:latin typeface="+mj-lt"/>
          <a:ea typeface="+mj-ea"/>
          <a:cs typeface="+mj-cs"/>
        </a:defRPr>
      </a:lvl1pPr>
      <a:lvl2pPr algn="l" rtl="0" eaLnBrk="0" fontAlgn="base" hangingPunct="0">
        <a:lnSpc>
          <a:spcPct val="90000"/>
        </a:lnSpc>
        <a:spcBef>
          <a:spcPct val="0"/>
        </a:spcBef>
        <a:spcAft>
          <a:spcPct val="0"/>
        </a:spcAft>
        <a:defRPr sz="2200" b="1">
          <a:solidFill>
            <a:schemeClr val="bg1"/>
          </a:solidFill>
          <a:latin typeface="Arial" pitchFamily="34" charset="0"/>
          <a:ea typeface="ＭＳ Ｐゴシック" pitchFamily="34" charset="-128"/>
        </a:defRPr>
      </a:lvl2pPr>
      <a:lvl3pPr algn="l" rtl="0" eaLnBrk="0" fontAlgn="base" hangingPunct="0">
        <a:lnSpc>
          <a:spcPct val="90000"/>
        </a:lnSpc>
        <a:spcBef>
          <a:spcPct val="0"/>
        </a:spcBef>
        <a:spcAft>
          <a:spcPct val="0"/>
        </a:spcAft>
        <a:defRPr sz="2200" b="1">
          <a:solidFill>
            <a:schemeClr val="bg1"/>
          </a:solidFill>
          <a:latin typeface="Arial" pitchFamily="34" charset="0"/>
          <a:ea typeface="ＭＳ Ｐゴシック" pitchFamily="34" charset="-128"/>
        </a:defRPr>
      </a:lvl3pPr>
      <a:lvl4pPr algn="l" rtl="0" eaLnBrk="0" fontAlgn="base" hangingPunct="0">
        <a:lnSpc>
          <a:spcPct val="90000"/>
        </a:lnSpc>
        <a:spcBef>
          <a:spcPct val="0"/>
        </a:spcBef>
        <a:spcAft>
          <a:spcPct val="0"/>
        </a:spcAft>
        <a:defRPr sz="2200" b="1">
          <a:solidFill>
            <a:schemeClr val="bg1"/>
          </a:solidFill>
          <a:latin typeface="Arial" pitchFamily="34" charset="0"/>
          <a:ea typeface="ＭＳ Ｐゴシック" pitchFamily="34" charset="-128"/>
        </a:defRPr>
      </a:lvl4pPr>
      <a:lvl5pPr algn="l" rtl="0" eaLnBrk="0" fontAlgn="base" hangingPunct="0">
        <a:lnSpc>
          <a:spcPct val="90000"/>
        </a:lnSpc>
        <a:spcBef>
          <a:spcPct val="0"/>
        </a:spcBef>
        <a:spcAft>
          <a:spcPct val="0"/>
        </a:spcAft>
        <a:defRPr sz="2200" b="1">
          <a:solidFill>
            <a:schemeClr val="bg1"/>
          </a:solidFill>
          <a:latin typeface="Arial" pitchFamily="34" charset="0"/>
          <a:ea typeface="ＭＳ Ｐゴシック" pitchFamily="34" charset="-128"/>
        </a:defRPr>
      </a:lvl5pPr>
      <a:lvl6pPr marL="457200" algn="l" rtl="0" fontAlgn="base">
        <a:lnSpc>
          <a:spcPct val="90000"/>
        </a:lnSpc>
        <a:spcBef>
          <a:spcPct val="0"/>
        </a:spcBef>
        <a:spcAft>
          <a:spcPct val="0"/>
        </a:spcAft>
        <a:defRPr sz="2200" b="1">
          <a:solidFill>
            <a:schemeClr val="bg1"/>
          </a:solidFill>
          <a:latin typeface="Arial" pitchFamily="34" charset="0"/>
          <a:ea typeface="ＭＳ Ｐゴシック" pitchFamily="34" charset="-128"/>
        </a:defRPr>
      </a:lvl6pPr>
      <a:lvl7pPr marL="914400" algn="l" rtl="0" fontAlgn="base">
        <a:lnSpc>
          <a:spcPct val="90000"/>
        </a:lnSpc>
        <a:spcBef>
          <a:spcPct val="0"/>
        </a:spcBef>
        <a:spcAft>
          <a:spcPct val="0"/>
        </a:spcAft>
        <a:defRPr sz="2200" b="1">
          <a:solidFill>
            <a:schemeClr val="bg1"/>
          </a:solidFill>
          <a:latin typeface="Arial" pitchFamily="34" charset="0"/>
          <a:ea typeface="ＭＳ Ｐゴシック" pitchFamily="34" charset="-128"/>
        </a:defRPr>
      </a:lvl7pPr>
      <a:lvl8pPr marL="1371600" algn="l" rtl="0" fontAlgn="base">
        <a:lnSpc>
          <a:spcPct val="90000"/>
        </a:lnSpc>
        <a:spcBef>
          <a:spcPct val="0"/>
        </a:spcBef>
        <a:spcAft>
          <a:spcPct val="0"/>
        </a:spcAft>
        <a:defRPr sz="2200" b="1">
          <a:solidFill>
            <a:schemeClr val="bg1"/>
          </a:solidFill>
          <a:latin typeface="Arial" pitchFamily="34" charset="0"/>
          <a:ea typeface="ＭＳ Ｐゴシック" pitchFamily="34" charset="-128"/>
        </a:defRPr>
      </a:lvl8pPr>
      <a:lvl9pPr marL="1828800" algn="l" rtl="0" fontAlgn="base">
        <a:lnSpc>
          <a:spcPct val="90000"/>
        </a:lnSpc>
        <a:spcBef>
          <a:spcPct val="0"/>
        </a:spcBef>
        <a:spcAft>
          <a:spcPct val="0"/>
        </a:spcAft>
        <a:defRPr sz="2200" b="1">
          <a:solidFill>
            <a:schemeClr val="bg1"/>
          </a:solidFill>
          <a:latin typeface="Arial" pitchFamily="34" charset="0"/>
          <a:ea typeface="ＭＳ Ｐゴシック" pitchFamily="34" charset="-128"/>
        </a:defRPr>
      </a:lvl9pPr>
    </p:titleStyle>
    <p:bodyStyle>
      <a:lvl1pPr marL="228600" indent="-228600" algn="l" rtl="0" eaLnBrk="0" fontAlgn="base" hangingPunct="0">
        <a:lnSpc>
          <a:spcPct val="90000"/>
        </a:lnSpc>
        <a:spcBef>
          <a:spcPct val="25000"/>
        </a:spcBef>
        <a:spcAft>
          <a:spcPct val="25000"/>
        </a:spcAft>
        <a:buClr>
          <a:srgbClr val="003366"/>
        </a:buClr>
        <a:buSzPct val="100000"/>
        <a:buFont typeface="Wingdings" pitchFamily="2" charset="2"/>
        <a:buChar char="§"/>
        <a:defRPr sz="2000">
          <a:solidFill>
            <a:srgbClr val="003366"/>
          </a:solidFill>
          <a:latin typeface="+mn-lt"/>
          <a:ea typeface="+mn-ea"/>
          <a:cs typeface="+mn-cs"/>
        </a:defRPr>
      </a:lvl1pPr>
      <a:lvl2pPr marL="458788" indent="-228600" algn="l" rtl="0" eaLnBrk="0" fontAlgn="base" hangingPunct="0">
        <a:lnSpc>
          <a:spcPct val="90000"/>
        </a:lnSpc>
        <a:spcBef>
          <a:spcPct val="5000"/>
        </a:spcBef>
        <a:spcAft>
          <a:spcPct val="25000"/>
        </a:spcAft>
        <a:buClr>
          <a:srgbClr val="339900"/>
        </a:buClr>
        <a:buFont typeface="Wingdings" pitchFamily="2" charset="2"/>
        <a:buChar char="§"/>
        <a:defRPr>
          <a:solidFill>
            <a:srgbClr val="003366"/>
          </a:solidFill>
          <a:latin typeface="+mn-lt"/>
          <a:ea typeface="+mn-ea"/>
        </a:defRPr>
      </a:lvl2pPr>
      <a:lvl3pPr marL="630238" indent="-169863" algn="l" rtl="0" eaLnBrk="0" fontAlgn="base" hangingPunct="0">
        <a:lnSpc>
          <a:spcPct val="90000"/>
        </a:lnSpc>
        <a:spcBef>
          <a:spcPct val="5000"/>
        </a:spcBef>
        <a:spcAft>
          <a:spcPct val="25000"/>
        </a:spcAft>
        <a:buClr>
          <a:srgbClr val="79736A"/>
        </a:buClr>
        <a:buFont typeface="Wingdings" pitchFamily="2" charset="2"/>
        <a:buChar char="§"/>
        <a:defRPr>
          <a:solidFill>
            <a:srgbClr val="003366"/>
          </a:solidFill>
          <a:latin typeface="+mn-lt"/>
          <a:ea typeface="+mn-ea"/>
        </a:defRPr>
      </a:lvl3pPr>
      <a:lvl4pPr marL="973138" indent="-228600" algn="l" rtl="0" eaLnBrk="0" fontAlgn="base" hangingPunct="0">
        <a:lnSpc>
          <a:spcPct val="95000"/>
        </a:lnSpc>
        <a:spcBef>
          <a:spcPct val="0"/>
        </a:spcBef>
        <a:spcAft>
          <a:spcPct val="30000"/>
        </a:spcAft>
        <a:buClr>
          <a:srgbClr val="B90000"/>
        </a:buClr>
        <a:buSzPct val="100000"/>
        <a:buFont typeface="Wingdings" pitchFamily="2" charset="2"/>
        <a:buChar char="§"/>
        <a:defRPr>
          <a:solidFill>
            <a:srgbClr val="003366"/>
          </a:solidFill>
          <a:latin typeface="+mn-lt"/>
          <a:ea typeface="+mn-ea"/>
        </a:defRPr>
      </a:lvl4pPr>
      <a:lvl5pPr marL="1320800" indent="-219075" algn="l" rtl="0" eaLnBrk="0" fontAlgn="base" hangingPunct="0">
        <a:lnSpc>
          <a:spcPct val="95000"/>
        </a:lnSpc>
        <a:spcBef>
          <a:spcPct val="0"/>
        </a:spcBef>
        <a:spcAft>
          <a:spcPct val="30000"/>
        </a:spcAft>
        <a:buClr>
          <a:schemeClr val="bg2"/>
        </a:buClr>
        <a:buFont typeface="Wingdings" pitchFamily="2" charset="2"/>
        <a:buChar char="§"/>
        <a:defRPr>
          <a:solidFill>
            <a:srgbClr val="003366"/>
          </a:solidFill>
          <a:latin typeface="+mn-lt"/>
          <a:ea typeface="+mn-ea"/>
        </a:defRPr>
      </a:lvl5pPr>
      <a:lvl6pPr marL="1778000" indent="-219075" algn="l" rtl="0" fontAlgn="base">
        <a:lnSpc>
          <a:spcPct val="95000"/>
        </a:lnSpc>
        <a:spcBef>
          <a:spcPct val="0"/>
        </a:spcBef>
        <a:spcAft>
          <a:spcPct val="30000"/>
        </a:spcAft>
        <a:buClr>
          <a:schemeClr val="bg2"/>
        </a:buClr>
        <a:buFont typeface="Wingdings" pitchFamily="2" charset="2"/>
        <a:buChar char="§"/>
        <a:defRPr>
          <a:solidFill>
            <a:srgbClr val="003366"/>
          </a:solidFill>
          <a:latin typeface="+mn-lt"/>
          <a:ea typeface="+mn-ea"/>
        </a:defRPr>
      </a:lvl6pPr>
      <a:lvl7pPr marL="2235200" indent="-219075" algn="l" rtl="0" fontAlgn="base">
        <a:lnSpc>
          <a:spcPct val="95000"/>
        </a:lnSpc>
        <a:spcBef>
          <a:spcPct val="0"/>
        </a:spcBef>
        <a:spcAft>
          <a:spcPct val="30000"/>
        </a:spcAft>
        <a:buClr>
          <a:schemeClr val="bg2"/>
        </a:buClr>
        <a:buFont typeface="Wingdings" pitchFamily="2" charset="2"/>
        <a:buChar char="§"/>
        <a:defRPr>
          <a:solidFill>
            <a:srgbClr val="003366"/>
          </a:solidFill>
          <a:latin typeface="+mn-lt"/>
          <a:ea typeface="+mn-ea"/>
        </a:defRPr>
      </a:lvl7pPr>
      <a:lvl8pPr marL="2692400" indent="-219075" algn="l" rtl="0" fontAlgn="base">
        <a:lnSpc>
          <a:spcPct val="95000"/>
        </a:lnSpc>
        <a:spcBef>
          <a:spcPct val="0"/>
        </a:spcBef>
        <a:spcAft>
          <a:spcPct val="30000"/>
        </a:spcAft>
        <a:buClr>
          <a:schemeClr val="bg2"/>
        </a:buClr>
        <a:buFont typeface="Wingdings" pitchFamily="2" charset="2"/>
        <a:buChar char="§"/>
        <a:defRPr>
          <a:solidFill>
            <a:srgbClr val="003366"/>
          </a:solidFill>
          <a:latin typeface="+mn-lt"/>
          <a:ea typeface="+mn-ea"/>
        </a:defRPr>
      </a:lvl8pPr>
      <a:lvl9pPr marL="3149600" indent="-219075" algn="l" rtl="0" fontAlgn="base">
        <a:lnSpc>
          <a:spcPct val="95000"/>
        </a:lnSpc>
        <a:spcBef>
          <a:spcPct val="0"/>
        </a:spcBef>
        <a:spcAft>
          <a:spcPct val="30000"/>
        </a:spcAft>
        <a:buClr>
          <a:schemeClr val="bg2"/>
        </a:buClr>
        <a:buFont typeface="Wingdings" pitchFamily="2" charset="2"/>
        <a:buChar char="§"/>
        <a:defRPr>
          <a:solidFill>
            <a:srgbClr val="003366"/>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914400"/>
          </a:xfrm>
          <a:prstGeom prst="rect">
            <a:avLst/>
          </a:prstGeom>
          <a:solidFill>
            <a:srgbClr val="88C1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1" name="Picture 10" descr="blend-01.png"/>
          <p:cNvPicPr>
            <a:picLocks noChangeAspect="1"/>
          </p:cNvPicPr>
          <p:nvPr userDrawn="1"/>
        </p:nvPicPr>
        <p:blipFill rotWithShape="1">
          <a:blip r:embed="rId9" cstate="print">
            <a:extLst>
              <a:ext uri="{28A0092B-C50C-407E-A947-70E740481C1C}">
                <a14:useLocalDpi xmlns:a14="http://schemas.microsoft.com/office/drawing/2010/main" val="0"/>
              </a:ext>
            </a:extLst>
          </a:blip>
          <a:srcRect b="81539"/>
          <a:stretch/>
        </p:blipFill>
        <p:spPr>
          <a:xfrm>
            <a:off x="0" y="0"/>
            <a:ext cx="12192000" cy="914400"/>
          </a:xfrm>
          <a:prstGeom prst="rect">
            <a:avLst/>
          </a:prstGeom>
        </p:spPr>
      </p:pic>
      <p:pic>
        <p:nvPicPr>
          <p:cNvPr id="13" name="Picture 12" descr="doj main.png"/>
          <p:cNvPicPr>
            <a:picLocks noChangeAspect="1"/>
          </p:cNvPicPr>
          <p:nvPr userDrawn="1"/>
        </p:nvPicPr>
        <p:blipFill rotWithShape="1">
          <a:blip r:embed="rId10" cstate="print">
            <a:alphaModFix amt="20000"/>
            <a:extLst>
              <a:ext uri="{28A0092B-C50C-407E-A947-70E740481C1C}">
                <a14:useLocalDpi xmlns:a14="http://schemas.microsoft.com/office/drawing/2010/main" val="0"/>
              </a:ext>
            </a:extLst>
          </a:blip>
          <a:srcRect b="45070"/>
          <a:stretch/>
        </p:blipFill>
        <p:spPr>
          <a:xfrm>
            <a:off x="13064" y="3607526"/>
            <a:ext cx="12178937" cy="3250474"/>
          </a:xfrm>
          <a:prstGeom prst="rect">
            <a:avLst/>
          </a:prstGeom>
        </p:spPr>
      </p:pic>
      <p:sp>
        <p:nvSpPr>
          <p:cNvPr id="2051" name="Rectangle 3"/>
          <p:cNvSpPr>
            <a:spLocks noGrp="1" noChangeArrowheads="1"/>
          </p:cNvSpPr>
          <p:nvPr>
            <p:ph type="title"/>
          </p:nvPr>
        </p:nvSpPr>
        <p:spPr bwMode="black">
          <a:xfrm>
            <a:off x="508000" y="258747"/>
            <a:ext cx="10160000" cy="356497"/>
          </a:xfrm>
          <a:prstGeom prst="rect">
            <a:avLst/>
          </a:prstGeom>
          <a:noFill/>
          <a:ln w="9525">
            <a:noFill/>
            <a:miter lim="800000"/>
            <a:headEnd/>
            <a:tailEnd/>
          </a:ln>
        </p:spPr>
        <p:txBody>
          <a:bodyPr vert="horz" wrap="square" lIns="0" tIns="45709" rIns="0" bIns="0" numCol="1" anchor="t" anchorCtr="0" compatLnSpc="1">
            <a:prstTxWarp prst="textNoShape">
              <a:avLst/>
            </a:prstTxWarp>
            <a:spAutoFit/>
          </a:bodyPr>
          <a:lstStyle/>
          <a:p>
            <a:pPr lvl="0"/>
            <a:r>
              <a:rPr lang="en-US" dirty="0"/>
              <a:t>Click to edit Master title style</a:t>
            </a:r>
          </a:p>
        </p:txBody>
      </p:sp>
      <p:sp>
        <p:nvSpPr>
          <p:cNvPr id="2058" name="Rectangle 4"/>
          <p:cNvSpPr>
            <a:spLocks noGrp="1" noChangeArrowheads="1"/>
          </p:cNvSpPr>
          <p:nvPr>
            <p:ph type="body" idx="1"/>
          </p:nvPr>
        </p:nvSpPr>
        <p:spPr bwMode="black">
          <a:xfrm>
            <a:off x="520192" y="1219201"/>
            <a:ext cx="11151616" cy="48688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First level (Arial 22 pt.)</a:t>
            </a:r>
          </a:p>
          <a:p>
            <a:pPr lvl="1"/>
            <a:r>
              <a:rPr lang="en-US" dirty="0"/>
              <a:t>Second level (Arial 20 pt.)</a:t>
            </a:r>
          </a:p>
          <a:p>
            <a:pPr lvl="2"/>
            <a:r>
              <a:rPr lang="en-US" dirty="0"/>
              <a:t>Third level (Arial 18 pt.)</a:t>
            </a:r>
          </a:p>
          <a:p>
            <a:pPr lvl="3"/>
            <a:r>
              <a:rPr lang="en-US" dirty="0"/>
              <a:t>Fourth level (Arial 18 pt.)</a:t>
            </a:r>
          </a:p>
          <a:p>
            <a:pPr lvl="4"/>
            <a:r>
              <a:rPr lang="en-US" dirty="0"/>
              <a:t>Fifth level (Arial 18 pt.)</a:t>
            </a:r>
          </a:p>
        </p:txBody>
      </p:sp>
      <p:pic>
        <p:nvPicPr>
          <p:cNvPr id="1027" name="Picture 3" descr="C:\Users\jlynch\Desktop\seal-doj.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0960100" y="147320"/>
            <a:ext cx="853440" cy="640080"/>
          </a:xfrm>
          <a:prstGeom prst="rect">
            <a:avLst/>
          </a:prstGeom>
          <a:noFill/>
          <a:extLst>
            <a:ext uri="{909E8E84-426E-40DD-AFC4-6F175D3DCCD1}">
              <a14:hiddenFill xmlns:a14="http://schemas.microsoft.com/office/drawing/2010/main">
                <a:solidFill>
                  <a:srgbClr val="FFFFFF"/>
                </a:solidFill>
              </a14:hiddenFill>
            </a:ext>
          </a:extLst>
        </p:spPr>
      </p:pic>
      <p:sp>
        <p:nvSpPr>
          <p:cNvPr id="20" name="Line 9"/>
          <p:cNvSpPr>
            <a:spLocks noChangeShapeType="1"/>
          </p:cNvSpPr>
          <p:nvPr userDrawn="1"/>
        </p:nvSpPr>
        <p:spPr bwMode="auto">
          <a:xfrm>
            <a:off x="518162" y="6324600"/>
            <a:ext cx="11155679" cy="0"/>
          </a:xfrm>
          <a:prstGeom prst="line">
            <a:avLst/>
          </a:prstGeom>
          <a:noFill/>
          <a:ln w="3175" cmpd="sng">
            <a:solidFill>
              <a:srgbClr val="003366"/>
            </a:solidFill>
            <a:round/>
            <a:headEnd/>
            <a:tailEnd/>
          </a:ln>
          <a:effectLst/>
        </p:spPr>
        <p:txBody>
          <a:bodyPr lIns="0" tIns="0" rIns="0" bIns="0"/>
          <a:lstStyle/>
          <a:p>
            <a:pPr>
              <a:defRPr/>
            </a:pPr>
            <a:endParaRPr lang="en-US" sz="1800" dirty="0">
              <a:latin typeface="Arial" pitchFamily="34" charset="0"/>
            </a:endParaRPr>
          </a:p>
        </p:txBody>
      </p:sp>
      <p:sp>
        <p:nvSpPr>
          <p:cNvPr id="2" name="Footer Placeholder 1">
            <a:extLst>
              <a:ext uri="{FF2B5EF4-FFF2-40B4-BE49-F238E27FC236}">
                <a16:creationId xmlns:a16="http://schemas.microsoft.com/office/drawing/2014/main" id="{6F88E969-959F-49E7-94F3-1841C3F79073}"/>
              </a:ext>
            </a:extLst>
          </p:cNvPr>
          <p:cNvSpPr>
            <a:spLocks noGrp="1"/>
          </p:cNvSpPr>
          <p:nvPr>
            <p:ph type="ftr" sz="quarter" idx="3"/>
          </p:nvPr>
        </p:nvSpPr>
        <p:spPr>
          <a:xfrm>
            <a:off x="4038600" y="6442079"/>
            <a:ext cx="4114800" cy="365125"/>
          </a:xfrm>
          <a:prstGeom prst="rect">
            <a:avLst/>
          </a:prstGeom>
        </p:spPr>
        <p:txBody>
          <a:bodyPr vert="horz" lIns="91440" tIns="45720" rIns="91440" bIns="45720" rtlCol="0" anchor="ctr"/>
          <a:lstStyle>
            <a:lvl1pPr algn="ctr" rtl="0" fontAlgn="base">
              <a:spcBef>
                <a:spcPct val="0"/>
              </a:spcBef>
              <a:spcAft>
                <a:spcPct val="0"/>
              </a:spcAft>
              <a:defRPr lang="en-US" sz="800" kern="1200" baseline="0" smtClean="0">
                <a:solidFill>
                  <a:srgbClr val="003366"/>
                </a:solidFill>
                <a:latin typeface="Arial" pitchFamily="34" charset="0"/>
                <a:ea typeface="ヒラギノ角ゴ Pro W3" pitchFamily="-65" charset="-128"/>
                <a:cs typeface="+mn-cs"/>
              </a:defRPr>
            </a:lvl1pPr>
          </a:lstStyle>
          <a:p>
            <a:r>
              <a:rPr lang="en-US" dirty="0"/>
              <a:t>Preliminary U//Law Enforcement Sensitive</a:t>
            </a:r>
          </a:p>
        </p:txBody>
      </p:sp>
    </p:spTree>
    <p:extLst>
      <p:ext uri="{BB962C8B-B14F-4D97-AF65-F5344CB8AC3E}">
        <p14:creationId xmlns:p14="http://schemas.microsoft.com/office/powerpoint/2010/main" val="234094645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Lst>
  <p:transition/>
  <p:hf hdr="0" dt="0"/>
  <p:txStyles>
    <p:titleStyle>
      <a:lvl1pPr algn="l" rtl="0" eaLnBrk="0" fontAlgn="base" hangingPunct="0">
        <a:lnSpc>
          <a:spcPct val="90000"/>
        </a:lnSpc>
        <a:spcBef>
          <a:spcPct val="0"/>
        </a:spcBef>
        <a:spcAft>
          <a:spcPct val="0"/>
        </a:spcAft>
        <a:defRPr sz="2200" b="1">
          <a:solidFill>
            <a:schemeClr val="bg1"/>
          </a:solidFill>
          <a:latin typeface="+mj-lt"/>
          <a:ea typeface="+mj-ea"/>
          <a:cs typeface="+mj-cs"/>
        </a:defRPr>
      </a:lvl1pPr>
      <a:lvl2pPr algn="l" rtl="0" eaLnBrk="0" fontAlgn="base" hangingPunct="0">
        <a:lnSpc>
          <a:spcPct val="90000"/>
        </a:lnSpc>
        <a:spcBef>
          <a:spcPct val="0"/>
        </a:spcBef>
        <a:spcAft>
          <a:spcPct val="0"/>
        </a:spcAft>
        <a:defRPr sz="2200" b="1">
          <a:solidFill>
            <a:schemeClr val="bg1"/>
          </a:solidFill>
          <a:latin typeface="Arial" pitchFamily="34" charset="0"/>
          <a:ea typeface="ＭＳ Ｐゴシック" pitchFamily="34" charset="-128"/>
        </a:defRPr>
      </a:lvl2pPr>
      <a:lvl3pPr algn="l" rtl="0" eaLnBrk="0" fontAlgn="base" hangingPunct="0">
        <a:lnSpc>
          <a:spcPct val="90000"/>
        </a:lnSpc>
        <a:spcBef>
          <a:spcPct val="0"/>
        </a:spcBef>
        <a:spcAft>
          <a:spcPct val="0"/>
        </a:spcAft>
        <a:defRPr sz="2200" b="1">
          <a:solidFill>
            <a:schemeClr val="bg1"/>
          </a:solidFill>
          <a:latin typeface="Arial" pitchFamily="34" charset="0"/>
          <a:ea typeface="ＭＳ Ｐゴシック" pitchFamily="34" charset="-128"/>
        </a:defRPr>
      </a:lvl3pPr>
      <a:lvl4pPr algn="l" rtl="0" eaLnBrk="0" fontAlgn="base" hangingPunct="0">
        <a:lnSpc>
          <a:spcPct val="90000"/>
        </a:lnSpc>
        <a:spcBef>
          <a:spcPct val="0"/>
        </a:spcBef>
        <a:spcAft>
          <a:spcPct val="0"/>
        </a:spcAft>
        <a:defRPr sz="2200" b="1">
          <a:solidFill>
            <a:schemeClr val="bg1"/>
          </a:solidFill>
          <a:latin typeface="Arial" pitchFamily="34" charset="0"/>
          <a:ea typeface="ＭＳ Ｐゴシック" pitchFamily="34" charset="-128"/>
        </a:defRPr>
      </a:lvl4pPr>
      <a:lvl5pPr algn="l" rtl="0" eaLnBrk="0" fontAlgn="base" hangingPunct="0">
        <a:lnSpc>
          <a:spcPct val="90000"/>
        </a:lnSpc>
        <a:spcBef>
          <a:spcPct val="0"/>
        </a:spcBef>
        <a:spcAft>
          <a:spcPct val="0"/>
        </a:spcAft>
        <a:defRPr sz="2200" b="1">
          <a:solidFill>
            <a:schemeClr val="bg1"/>
          </a:solidFill>
          <a:latin typeface="Arial" pitchFamily="34" charset="0"/>
          <a:ea typeface="ＭＳ Ｐゴシック" pitchFamily="34" charset="-128"/>
        </a:defRPr>
      </a:lvl5pPr>
      <a:lvl6pPr marL="457200" algn="l" rtl="0" fontAlgn="base">
        <a:lnSpc>
          <a:spcPct val="90000"/>
        </a:lnSpc>
        <a:spcBef>
          <a:spcPct val="0"/>
        </a:spcBef>
        <a:spcAft>
          <a:spcPct val="0"/>
        </a:spcAft>
        <a:defRPr sz="2200" b="1">
          <a:solidFill>
            <a:schemeClr val="bg1"/>
          </a:solidFill>
          <a:latin typeface="Arial" pitchFamily="34" charset="0"/>
          <a:ea typeface="ＭＳ Ｐゴシック" pitchFamily="34" charset="-128"/>
        </a:defRPr>
      </a:lvl6pPr>
      <a:lvl7pPr marL="914400" algn="l" rtl="0" fontAlgn="base">
        <a:lnSpc>
          <a:spcPct val="90000"/>
        </a:lnSpc>
        <a:spcBef>
          <a:spcPct val="0"/>
        </a:spcBef>
        <a:spcAft>
          <a:spcPct val="0"/>
        </a:spcAft>
        <a:defRPr sz="2200" b="1">
          <a:solidFill>
            <a:schemeClr val="bg1"/>
          </a:solidFill>
          <a:latin typeface="Arial" pitchFamily="34" charset="0"/>
          <a:ea typeface="ＭＳ Ｐゴシック" pitchFamily="34" charset="-128"/>
        </a:defRPr>
      </a:lvl7pPr>
      <a:lvl8pPr marL="1371600" algn="l" rtl="0" fontAlgn="base">
        <a:lnSpc>
          <a:spcPct val="90000"/>
        </a:lnSpc>
        <a:spcBef>
          <a:spcPct val="0"/>
        </a:spcBef>
        <a:spcAft>
          <a:spcPct val="0"/>
        </a:spcAft>
        <a:defRPr sz="2200" b="1">
          <a:solidFill>
            <a:schemeClr val="bg1"/>
          </a:solidFill>
          <a:latin typeface="Arial" pitchFamily="34" charset="0"/>
          <a:ea typeface="ＭＳ Ｐゴシック" pitchFamily="34" charset="-128"/>
        </a:defRPr>
      </a:lvl8pPr>
      <a:lvl9pPr marL="1828800" algn="l" rtl="0" fontAlgn="base">
        <a:lnSpc>
          <a:spcPct val="90000"/>
        </a:lnSpc>
        <a:spcBef>
          <a:spcPct val="0"/>
        </a:spcBef>
        <a:spcAft>
          <a:spcPct val="0"/>
        </a:spcAft>
        <a:defRPr sz="2200" b="1">
          <a:solidFill>
            <a:schemeClr val="bg1"/>
          </a:solidFill>
          <a:latin typeface="Arial" pitchFamily="34" charset="0"/>
          <a:ea typeface="ＭＳ Ｐゴシック" pitchFamily="34" charset="-128"/>
        </a:defRPr>
      </a:lvl9pPr>
    </p:titleStyle>
    <p:bodyStyle>
      <a:lvl1pPr marL="228600" indent="-228600" algn="l" rtl="0" eaLnBrk="0" fontAlgn="base" hangingPunct="0">
        <a:lnSpc>
          <a:spcPct val="90000"/>
        </a:lnSpc>
        <a:spcBef>
          <a:spcPct val="25000"/>
        </a:spcBef>
        <a:spcAft>
          <a:spcPct val="25000"/>
        </a:spcAft>
        <a:buClr>
          <a:schemeClr val="accent1">
            <a:lumMod val="50000"/>
          </a:schemeClr>
        </a:buClr>
        <a:buSzPct val="100000"/>
        <a:buFont typeface="Wingdings" pitchFamily="2" charset="2"/>
        <a:buChar char="§"/>
        <a:defRPr sz="2200">
          <a:solidFill>
            <a:srgbClr val="003366"/>
          </a:solidFill>
          <a:latin typeface="+mn-lt"/>
          <a:ea typeface="+mn-ea"/>
          <a:cs typeface="+mn-cs"/>
        </a:defRPr>
      </a:lvl1pPr>
      <a:lvl2pPr marL="458788" indent="-228600" algn="l" rtl="0" eaLnBrk="0" fontAlgn="base" hangingPunct="0">
        <a:lnSpc>
          <a:spcPct val="90000"/>
        </a:lnSpc>
        <a:spcBef>
          <a:spcPct val="5000"/>
        </a:spcBef>
        <a:spcAft>
          <a:spcPct val="25000"/>
        </a:spcAft>
        <a:buClr>
          <a:schemeClr val="accent1">
            <a:lumMod val="50000"/>
          </a:schemeClr>
        </a:buClr>
        <a:buFont typeface="Wingdings" pitchFamily="2" charset="2"/>
        <a:buChar char="§"/>
        <a:defRPr sz="2000">
          <a:solidFill>
            <a:srgbClr val="003366"/>
          </a:solidFill>
          <a:latin typeface="+mn-lt"/>
          <a:ea typeface="+mn-ea"/>
        </a:defRPr>
      </a:lvl2pPr>
      <a:lvl3pPr marL="630238" indent="-169863" algn="l" rtl="0" eaLnBrk="0" fontAlgn="base" hangingPunct="0">
        <a:lnSpc>
          <a:spcPct val="90000"/>
        </a:lnSpc>
        <a:spcBef>
          <a:spcPct val="5000"/>
        </a:spcBef>
        <a:spcAft>
          <a:spcPct val="25000"/>
        </a:spcAft>
        <a:buClr>
          <a:schemeClr val="accent1">
            <a:lumMod val="50000"/>
          </a:schemeClr>
        </a:buClr>
        <a:buFont typeface="Wingdings" pitchFamily="2" charset="2"/>
        <a:buChar char="§"/>
        <a:defRPr>
          <a:solidFill>
            <a:srgbClr val="003366"/>
          </a:solidFill>
          <a:latin typeface="+mn-lt"/>
          <a:ea typeface="+mn-ea"/>
        </a:defRPr>
      </a:lvl3pPr>
      <a:lvl4pPr marL="973138" indent="-228600" algn="l" rtl="0" eaLnBrk="0" fontAlgn="base" hangingPunct="0">
        <a:lnSpc>
          <a:spcPct val="95000"/>
        </a:lnSpc>
        <a:spcBef>
          <a:spcPct val="0"/>
        </a:spcBef>
        <a:spcAft>
          <a:spcPct val="30000"/>
        </a:spcAft>
        <a:buClr>
          <a:schemeClr val="accent1">
            <a:lumMod val="50000"/>
          </a:schemeClr>
        </a:buClr>
        <a:buSzPct val="100000"/>
        <a:buFont typeface="Wingdings" pitchFamily="2" charset="2"/>
        <a:buChar char="§"/>
        <a:defRPr>
          <a:solidFill>
            <a:srgbClr val="003366"/>
          </a:solidFill>
          <a:latin typeface="+mn-lt"/>
          <a:ea typeface="+mn-ea"/>
        </a:defRPr>
      </a:lvl4pPr>
      <a:lvl5pPr marL="1320800" indent="-219075" algn="l" rtl="0" eaLnBrk="0" fontAlgn="base" hangingPunct="0">
        <a:lnSpc>
          <a:spcPct val="95000"/>
        </a:lnSpc>
        <a:spcBef>
          <a:spcPct val="0"/>
        </a:spcBef>
        <a:spcAft>
          <a:spcPct val="30000"/>
        </a:spcAft>
        <a:buClr>
          <a:schemeClr val="accent1">
            <a:lumMod val="50000"/>
          </a:schemeClr>
        </a:buClr>
        <a:buFont typeface="Wingdings" pitchFamily="2" charset="2"/>
        <a:buChar char="§"/>
        <a:defRPr>
          <a:solidFill>
            <a:srgbClr val="003366"/>
          </a:solidFill>
          <a:latin typeface="+mn-lt"/>
          <a:ea typeface="+mn-ea"/>
        </a:defRPr>
      </a:lvl5pPr>
      <a:lvl6pPr marL="1778000" indent="-219075" algn="l" rtl="0" fontAlgn="base">
        <a:lnSpc>
          <a:spcPct val="95000"/>
        </a:lnSpc>
        <a:spcBef>
          <a:spcPct val="0"/>
        </a:spcBef>
        <a:spcAft>
          <a:spcPct val="30000"/>
        </a:spcAft>
        <a:buClr>
          <a:schemeClr val="bg2"/>
        </a:buClr>
        <a:buFont typeface="Wingdings" pitchFamily="2" charset="2"/>
        <a:buChar char="§"/>
        <a:defRPr>
          <a:solidFill>
            <a:srgbClr val="003366"/>
          </a:solidFill>
          <a:latin typeface="+mn-lt"/>
          <a:ea typeface="+mn-ea"/>
        </a:defRPr>
      </a:lvl6pPr>
      <a:lvl7pPr marL="2235200" indent="-219075" algn="l" rtl="0" fontAlgn="base">
        <a:lnSpc>
          <a:spcPct val="95000"/>
        </a:lnSpc>
        <a:spcBef>
          <a:spcPct val="0"/>
        </a:spcBef>
        <a:spcAft>
          <a:spcPct val="30000"/>
        </a:spcAft>
        <a:buClr>
          <a:schemeClr val="bg2"/>
        </a:buClr>
        <a:buFont typeface="Wingdings" pitchFamily="2" charset="2"/>
        <a:buChar char="§"/>
        <a:defRPr>
          <a:solidFill>
            <a:srgbClr val="003366"/>
          </a:solidFill>
          <a:latin typeface="+mn-lt"/>
          <a:ea typeface="+mn-ea"/>
        </a:defRPr>
      </a:lvl7pPr>
      <a:lvl8pPr marL="2692400" indent="-219075" algn="l" rtl="0" fontAlgn="base">
        <a:lnSpc>
          <a:spcPct val="95000"/>
        </a:lnSpc>
        <a:spcBef>
          <a:spcPct val="0"/>
        </a:spcBef>
        <a:spcAft>
          <a:spcPct val="30000"/>
        </a:spcAft>
        <a:buClr>
          <a:schemeClr val="bg2"/>
        </a:buClr>
        <a:buFont typeface="Wingdings" pitchFamily="2" charset="2"/>
        <a:buChar char="§"/>
        <a:defRPr>
          <a:solidFill>
            <a:srgbClr val="003366"/>
          </a:solidFill>
          <a:latin typeface="+mn-lt"/>
          <a:ea typeface="+mn-ea"/>
        </a:defRPr>
      </a:lvl8pPr>
      <a:lvl9pPr marL="3149600" indent="-219075" algn="l" rtl="0" fontAlgn="base">
        <a:lnSpc>
          <a:spcPct val="95000"/>
        </a:lnSpc>
        <a:spcBef>
          <a:spcPct val="0"/>
        </a:spcBef>
        <a:spcAft>
          <a:spcPct val="30000"/>
        </a:spcAft>
        <a:buClr>
          <a:schemeClr val="bg2"/>
        </a:buClr>
        <a:buFont typeface="Wingdings" pitchFamily="2" charset="2"/>
        <a:buChar char="§"/>
        <a:defRPr>
          <a:solidFill>
            <a:srgbClr val="003366"/>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8"/>
          <p:cNvSpPr txBox="1">
            <a:spLocks noGrp="1"/>
          </p:cNvSpPr>
          <p:nvPr>
            <p:ph type="subTitle" idx="1"/>
          </p:nvPr>
        </p:nvSpPr>
        <p:spPr>
          <a:xfrm>
            <a:off x="3129088" y="5008697"/>
            <a:ext cx="7941480" cy="973003"/>
          </a:xfrm>
          <a:prstGeom prst="rect">
            <a:avLst/>
          </a:prstGeom>
        </p:spPr>
        <p:txBody>
          <a:bodyPr spcFirstLastPara="1" wrap="square" lIns="121900" tIns="121900" rIns="121900" bIns="121900" anchor="b" anchorCtr="0">
            <a:noAutofit/>
          </a:bodyPr>
          <a:lstStyle/>
          <a:p>
            <a:pPr marL="0" indent="0"/>
            <a:r>
              <a:rPr lang="en-US" sz="1800" b="0" dirty="0">
                <a:solidFill>
                  <a:schemeClr val="tx1">
                    <a:lumMod val="65000"/>
                    <a:lumOff val="35000"/>
                  </a:schemeClr>
                </a:solidFill>
                <a:latin typeface="Arial" panose="020B0604020202020204" pitchFamily="34" charset="0"/>
                <a:cs typeface="Arial" panose="020B0604020202020204" pitchFamily="34" charset="0"/>
              </a:rPr>
              <a:t>September 19, 2024</a:t>
            </a:r>
          </a:p>
        </p:txBody>
      </p:sp>
      <p:cxnSp>
        <p:nvCxnSpPr>
          <p:cNvPr id="138" name="Google Shape;138;p28"/>
          <p:cNvCxnSpPr>
            <a:cxnSpLocks/>
          </p:cNvCxnSpPr>
          <p:nvPr/>
        </p:nvCxnSpPr>
        <p:spPr>
          <a:xfrm>
            <a:off x="6638925" y="4664322"/>
            <a:ext cx="4503557" cy="0"/>
          </a:xfrm>
          <a:prstGeom prst="straightConnector1">
            <a:avLst/>
          </a:prstGeom>
          <a:noFill/>
          <a:ln w="19050" cap="flat" cmpd="sng">
            <a:solidFill>
              <a:schemeClr val="dk1"/>
            </a:solidFill>
            <a:prstDash val="solid"/>
            <a:round/>
            <a:headEnd type="none" w="med" len="med"/>
            <a:tailEnd type="none" w="med" len="med"/>
          </a:ln>
        </p:spPr>
      </p:cxnSp>
      <p:sp>
        <p:nvSpPr>
          <p:cNvPr id="7" name="Google Shape;137;p28">
            <a:extLst>
              <a:ext uri="{FF2B5EF4-FFF2-40B4-BE49-F238E27FC236}">
                <a16:creationId xmlns:a16="http://schemas.microsoft.com/office/drawing/2014/main" id="{7C79BD69-0957-5B41-AA5C-40F59FBB3883}"/>
              </a:ext>
            </a:extLst>
          </p:cNvPr>
          <p:cNvSpPr txBox="1">
            <a:spLocks/>
          </p:cNvSpPr>
          <p:nvPr/>
        </p:nvSpPr>
        <p:spPr>
          <a:xfrm>
            <a:off x="6338313" y="2273514"/>
            <a:ext cx="4732255" cy="80566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6000"/>
              <a:buFont typeface="Exo 2"/>
              <a:buNone/>
              <a:defRPr sz="4800" b="1" i="0" u="none" strike="noStrike" cap="none">
                <a:solidFill>
                  <a:schemeClr val="dk1"/>
                </a:solidFill>
                <a:latin typeface="Exo 2"/>
                <a:ea typeface="Exo 2"/>
                <a:cs typeface="Exo 2"/>
                <a:sym typeface="Exo 2"/>
              </a:defRPr>
            </a:lvl1pPr>
            <a:lvl2pPr marR="0" lvl="1" algn="l" rtl="0">
              <a:lnSpc>
                <a:spcPct val="100000"/>
              </a:lnSpc>
              <a:spcBef>
                <a:spcPts val="0"/>
              </a:spcBef>
              <a:spcAft>
                <a:spcPts val="0"/>
              </a:spcAft>
              <a:buClr>
                <a:schemeClr val="dk1"/>
              </a:buClr>
              <a:buSzPts val="5200"/>
              <a:buFont typeface="Squada One"/>
              <a:buNone/>
              <a:defRPr sz="5200" b="0" i="0" u="none" strike="noStrike" cap="none">
                <a:solidFill>
                  <a:schemeClr val="dk1"/>
                </a:solidFill>
                <a:latin typeface="Squada One"/>
                <a:ea typeface="Squada One"/>
                <a:cs typeface="Squada One"/>
                <a:sym typeface="Squada One"/>
              </a:defRPr>
            </a:lvl2pPr>
            <a:lvl3pPr marR="0" lvl="2" algn="l" rtl="0">
              <a:lnSpc>
                <a:spcPct val="100000"/>
              </a:lnSpc>
              <a:spcBef>
                <a:spcPts val="0"/>
              </a:spcBef>
              <a:spcAft>
                <a:spcPts val="0"/>
              </a:spcAft>
              <a:buClr>
                <a:schemeClr val="dk1"/>
              </a:buClr>
              <a:buSzPts val="5200"/>
              <a:buFont typeface="Squada One"/>
              <a:buNone/>
              <a:defRPr sz="5200" b="0" i="0" u="none" strike="noStrike" cap="none">
                <a:solidFill>
                  <a:schemeClr val="dk1"/>
                </a:solidFill>
                <a:latin typeface="Squada One"/>
                <a:ea typeface="Squada One"/>
                <a:cs typeface="Squada One"/>
                <a:sym typeface="Squada One"/>
              </a:defRPr>
            </a:lvl3pPr>
            <a:lvl4pPr marR="0" lvl="3" algn="l" rtl="0">
              <a:lnSpc>
                <a:spcPct val="100000"/>
              </a:lnSpc>
              <a:spcBef>
                <a:spcPts val="0"/>
              </a:spcBef>
              <a:spcAft>
                <a:spcPts val="0"/>
              </a:spcAft>
              <a:buClr>
                <a:schemeClr val="dk1"/>
              </a:buClr>
              <a:buSzPts val="5200"/>
              <a:buFont typeface="Squada One"/>
              <a:buNone/>
              <a:defRPr sz="5200" b="0" i="0" u="none" strike="noStrike" cap="none">
                <a:solidFill>
                  <a:schemeClr val="dk1"/>
                </a:solidFill>
                <a:latin typeface="Squada One"/>
                <a:ea typeface="Squada One"/>
                <a:cs typeface="Squada One"/>
                <a:sym typeface="Squada One"/>
              </a:defRPr>
            </a:lvl4pPr>
            <a:lvl5pPr marR="0" lvl="4" algn="l" rtl="0">
              <a:lnSpc>
                <a:spcPct val="100000"/>
              </a:lnSpc>
              <a:spcBef>
                <a:spcPts val="0"/>
              </a:spcBef>
              <a:spcAft>
                <a:spcPts val="0"/>
              </a:spcAft>
              <a:buClr>
                <a:schemeClr val="dk1"/>
              </a:buClr>
              <a:buSzPts val="5200"/>
              <a:buFont typeface="Squada One"/>
              <a:buNone/>
              <a:defRPr sz="5200" b="0" i="0" u="none" strike="noStrike" cap="none">
                <a:solidFill>
                  <a:schemeClr val="dk1"/>
                </a:solidFill>
                <a:latin typeface="Squada One"/>
                <a:ea typeface="Squada One"/>
                <a:cs typeface="Squada One"/>
                <a:sym typeface="Squada One"/>
              </a:defRPr>
            </a:lvl5pPr>
            <a:lvl6pPr marR="0" lvl="5" algn="l" rtl="0">
              <a:lnSpc>
                <a:spcPct val="100000"/>
              </a:lnSpc>
              <a:spcBef>
                <a:spcPts val="0"/>
              </a:spcBef>
              <a:spcAft>
                <a:spcPts val="0"/>
              </a:spcAft>
              <a:buClr>
                <a:schemeClr val="dk1"/>
              </a:buClr>
              <a:buSzPts val="5200"/>
              <a:buFont typeface="Squada One"/>
              <a:buNone/>
              <a:defRPr sz="5200" b="0" i="0" u="none" strike="noStrike" cap="none">
                <a:solidFill>
                  <a:schemeClr val="dk1"/>
                </a:solidFill>
                <a:latin typeface="Squada One"/>
                <a:ea typeface="Squada One"/>
                <a:cs typeface="Squada One"/>
                <a:sym typeface="Squada One"/>
              </a:defRPr>
            </a:lvl6pPr>
            <a:lvl7pPr marR="0" lvl="6" algn="l" rtl="0">
              <a:lnSpc>
                <a:spcPct val="100000"/>
              </a:lnSpc>
              <a:spcBef>
                <a:spcPts val="0"/>
              </a:spcBef>
              <a:spcAft>
                <a:spcPts val="0"/>
              </a:spcAft>
              <a:buClr>
                <a:schemeClr val="dk1"/>
              </a:buClr>
              <a:buSzPts val="5200"/>
              <a:buFont typeface="Squada One"/>
              <a:buNone/>
              <a:defRPr sz="5200" b="0" i="0" u="none" strike="noStrike" cap="none">
                <a:solidFill>
                  <a:schemeClr val="dk1"/>
                </a:solidFill>
                <a:latin typeface="Squada One"/>
                <a:ea typeface="Squada One"/>
                <a:cs typeface="Squada One"/>
                <a:sym typeface="Squada One"/>
              </a:defRPr>
            </a:lvl7pPr>
            <a:lvl8pPr marR="0" lvl="7" algn="l" rtl="0">
              <a:lnSpc>
                <a:spcPct val="100000"/>
              </a:lnSpc>
              <a:spcBef>
                <a:spcPts val="0"/>
              </a:spcBef>
              <a:spcAft>
                <a:spcPts val="0"/>
              </a:spcAft>
              <a:buClr>
                <a:schemeClr val="dk1"/>
              </a:buClr>
              <a:buSzPts val="5200"/>
              <a:buFont typeface="Squada One"/>
              <a:buNone/>
              <a:defRPr sz="5200" b="0" i="0" u="none" strike="noStrike" cap="none">
                <a:solidFill>
                  <a:schemeClr val="dk1"/>
                </a:solidFill>
                <a:latin typeface="Squada One"/>
                <a:ea typeface="Squada One"/>
                <a:cs typeface="Squada One"/>
                <a:sym typeface="Squada One"/>
              </a:defRPr>
            </a:lvl8pPr>
            <a:lvl9pPr marR="0" lvl="8" algn="l" rtl="0">
              <a:lnSpc>
                <a:spcPct val="100000"/>
              </a:lnSpc>
              <a:spcBef>
                <a:spcPts val="0"/>
              </a:spcBef>
              <a:spcAft>
                <a:spcPts val="0"/>
              </a:spcAft>
              <a:buClr>
                <a:schemeClr val="dk1"/>
              </a:buClr>
              <a:buSzPts val="5200"/>
              <a:buFont typeface="Squada One"/>
              <a:buNone/>
              <a:defRPr sz="5200" b="0" i="0" u="none" strike="noStrike" cap="none">
                <a:solidFill>
                  <a:schemeClr val="dk1"/>
                </a:solidFill>
                <a:latin typeface="Squada One"/>
                <a:ea typeface="Squada One"/>
                <a:cs typeface="Squada One"/>
                <a:sym typeface="Squada One"/>
              </a:defRPr>
            </a:lvl9pPr>
          </a:lstStyle>
          <a:p>
            <a:pPr marL="0" marR="0" lvl="0" indent="0" algn="r" defTabSz="1219170" rtl="0" eaLnBrk="1" fontAlgn="auto" latinLnBrk="0" hangingPunct="1">
              <a:lnSpc>
                <a:spcPct val="100000"/>
              </a:lnSpc>
              <a:spcBef>
                <a:spcPts val="0"/>
              </a:spcBef>
              <a:spcAft>
                <a:spcPts val="0"/>
              </a:spcAft>
              <a:buClr>
                <a:srgbClr val="434343"/>
              </a:buClr>
              <a:buSzPts val="6000"/>
              <a:buFont typeface="Exo 2"/>
              <a:buNone/>
              <a:tabLst/>
              <a:defRPr/>
            </a:pPr>
            <a:r>
              <a:rPr kumimoji="0" lang="en-US" sz="1800" b="0" i="0" u="none" strike="noStrike" kern="0" cap="none" spc="0" normalizeH="0" baseline="0" noProof="0">
                <a:ln>
                  <a:noFill/>
                </a:ln>
                <a:solidFill>
                  <a:srgbClr val="595959"/>
                </a:solidFill>
                <a:effectLst/>
                <a:uLnTx/>
                <a:uFillTx/>
                <a:latin typeface="Franklin Gothic Book" panose="020B0503020102020204" pitchFamily="34" charset="0"/>
                <a:cs typeface="Poppins Medium" pitchFamily="2" charset="77"/>
                <a:sym typeface="Exo 2"/>
              </a:rPr>
              <a:t>OFFICE OF THE CHIEF INFORMATION OFFICER</a:t>
            </a:r>
          </a:p>
          <a:p>
            <a:pPr marL="0" marR="0" lvl="0" indent="0" algn="r" defTabSz="1219170" rtl="0" eaLnBrk="1" fontAlgn="auto" latinLnBrk="0" hangingPunct="1">
              <a:lnSpc>
                <a:spcPct val="100000"/>
              </a:lnSpc>
              <a:spcBef>
                <a:spcPts val="0"/>
              </a:spcBef>
              <a:spcAft>
                <a:spcPts val="0"/>
              </a:spcAft>
              <a:buClr>
                <a:srgbClr val="434343"/>
              </a:buClr>
              <a:buSzPts val="6000"/>
              <a:buFont typeface="Exo 2"/>
              <a:buNone/>
              <a:tabLst/>
              <a:defRPr/>
            </a:pPr>
            <a:r>
              <a:rPr lang="en-US" sz="1800" b="0" kern="0">
                <a:solidFill>
                  <a:srgbClr val="595959"/>
                </a:solidFill>
                <a:latin typeface="Franklin Gothic Book" panose="020B0503020102020204" pitchFamily="34" charset="0"/>
                <a:cs typeface="Poppins Medium" pitchFamily="2" charset="77"/>
              </a:rPr>
              <a:t>IT Operations Directorate</a:t>
            </a:r>
            <a:endParaRPr kumimoji="0" lang="en-US" sz="1800" b="0" i="0" u="none" strike="noStrike" kern="0" cap="none" spc="0" normalizeH="0" baseline="0" noProof="0">
              <a:ln>
                <a:noFill/>
              </a:ln>
              <a:solidFill>
                <a:srgbClr val="595959"/>
              </a:solidFill>
              <a:effectLst/>
              <a:uLnTx/>
              <a:uFillTx/>
              <a:latin typeface="Franklin Gothic Book" panose="020B0503020102020204" pitchFamily="34" charset="0"/>
              <a:cs typeface="Poppins Medium" pitchFamily="2" charset="77"/>
              <a:sym typeface="Exo 2"/>
            </a:endParaRPr>
          </a:p>
        </p:txBody>
      </p:sp>
      <p:pic>
        <p:nvPicPr>
          <p:cNvPr id="3" name="Picture 2" descr="A close up of a logo&#10;&#10;Description automatically generated">
            <a:extLst>
              <a:ext uri="{FF2B5EF4-FFF2-40B4-BE49-F238E27FC236}">
                <a16:creationId xmlns:a16="http://schemas.microsoft.com/office/drawing/2014/main" id="{BD7B9585-709E-EB45-A354-C0FAC3F5DA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72115" y="1227328"/>
            <a:ext cx="5025996" cy="1175655"/>
          </a:xfrm>
          <a:prstGeom prst="rect">
            <a:avLst/>
          </a:prstGeom>
        </p:spPr>
      </p:pic>
      <p:sp>
        <p:nvSpPr>
          <p:cNvPr id="8" name="Google Shape;137;p28">
            <a:extLst>
              <a:ext uri="{FF2B5EF4-FFF2-40B4-BE49-F238E27FC236}">
                <a16:creationId xmlns:a16="http://schemas.microsoft.com/office/drawing/2014/main" id="{29F687EC-5C2F-8F4B-9639-D7908AD00264}"/>
              </a:ext>
            </a:extLst>
          </p:cNvPr>
          <p:cNvSpPr txBox="1">
            <a:spLocks/>
          </p:cNvSpPr>
          <p:nvPr/>
        </p:nvSpPr>
        <p:spPr>
          <a:xfrm>
            <a:off x="684405" y="2950604"/>
            <a:ext cx="10386163" cy="138189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6000"/>
              <a:buFont typeface="Exo 2"/>
              <a:buNone/>
              <a:defRPr sz="4800" b="1" i="0" u="none" strike="noStrike" cap="none">
                <a:solidFill>
                  <a:schemeClr val="dk1"/>
                </a:solidFill>
                <a:latin typeface="Exo 2"/>
                <a:ea typeface="Exo 2"/>
                <a:cs typeface="Exo 2"/>
                <a:sym typeface="Exo 2"/>
              </a:defRPr>
            </a:lvl1pPr>
            <a:lvl2pPr marR="0" lvl="1" algn="l" rtl="0">
              <a:lnSpc>
                <a:spcPct val="100000"/>
              </a:lnSpc>
              <a:spcBef>
                <a:spcPts val="0"/>
              </a:spcBef>
              <a:spcAft>
                <a:spcPts val="0"/>
              </a:spcAft>
              <a:buClr>
                <a:schemeClr val="dk1"/>
              </a:buClr>
              <a:buSzPts val="5200"/>
              <a:buFont typeface="Squada One"/>
              <a:buNone/>
              <a:defRPr sz="5200" b="0" i="0" u="none" strike="noStrike" cap="none">
                <a:solidFill>
                  <a:schemeClr val="dk1"/>
                </a:solidFill>
                <a:latin typeface="Squada One"/>
                <a:ea typeface="Squada One"/>
                <a:cs typeface="Squada One"/>
                <a:sym typeface="Squada One"/>
              </a:defRPr>
            </a:lvl2pPr>
            <a:lvl3pPr marR="0" lvl="2" algn="l" rtl="0">
              <a:lnSpc>
                <a:spcPct val="100000"/>
              </a:lnSpc>
              <a:spcBef>
                <a:spcPts val="0"/>
              </a:spcBef>
              <a:spcAft>
                <a:spcPts val="0"/>
              </a:spcAft>
              <a:buClr>
                <a:schemeClr val="dk1"/>
              </a:buClr>
              <a:buSzPts val="5200"/>
              <a:buFont typeface="Squada One"/>
              <a:buNone/>
              <a:defRPr sz="5200" b="0" i="0" u="none" strike="noStrike" cap="none">
                <a:solidFill>
                  <a:schemeClr val="dk1"/>
                </a:solidFill>
                <a:latin typeface="Squada One"/>
                <a:ea typeface="Squada One"/>
                <a:cs typeface="Squada One"/>
                <a:sym typeface="Squada One"/>
              </a:defRPr>
            </a:lvl3pPr>
            <a:lvl4pPr marR="0" lvl="3" algn="l" rtl="0">
              <a:lnSpc>
                <a:spcPct val="100000"/>
              </a:lnSpc>
              <a:spcBef>
                <a:spcPts val="0"/>
              </a:spcBef>
              <a:spcAft>
                <a:spcPts val="0"/>
              </a:spcAft>
              <a:buClr>
                <a:schemeClr val="dk1"/>
              </a:buClr>
              <a:buSzPts val="5200"/>
              <a:buFont typeface="Squada One"/>
              <a:buNone/>
              <a:defRPr sz="5200" b="0" i="0" u="none" strike="noStrike" cap="none">
                <a:solidFill>
                  <a:schemeClr val="dk1"/>
                </a:solidFill>
                <a:latin typeface="Squada One"/>
                <a:ea typeface="Squada One"/>
                <a:cs typeface="Squada One"/>
                <a:sym typeface="Squada One"/>
              </a:defRPr>
            </a:lvl4pPr>
            <a:lvl5pPr marR="0" lvl="4" algn="l" rtl="0">
              <a:lnSpc>
                <a:spcPct val="100000"/>
              </a:lnSpc>
              <a:spcBef>
                <a:spcPts val="0"/>
              </a:spcBef>
              <a:spcAft>
                <a:spcPts val="0"/>
              </a:spcAft>
              <a:buClr>
                <a:schemeClr val="dk1"/>
              </a:buClr>
              <a:buSzPts val="5200"/>
              <a:buFont typeface="Squada One"/>
              <a:buNone/>
              <a:defRPr sz="5200" b="0" i="0" u="none" strike="noStrike" cap="none">
                <a:solidFill>
                  <a:schemeClr val="dk1"/>
                </a:solidFill>
                <a:latin typeface="Squada One"/>
                <a:ea typeface="Squada One"/>
                <a:cs typeface="Squada One"/>
                <a:sym typeface="Squada One"/>
              </a:defRPr>
            </a:lvl5pPr>
            <a:lvl6pPr marR="0" lvl="5" algn="l" rtl="0">
              <a:lnSpc>
                <a:spcPct val="100000"/>
              </a:lnSpc>
              <a:spcBef>
                <a:spcPts val="0"/>
              </a:spcBef>
              <a:spcAft>
                <a:spcPts val="0"/>
              </a:spcAft>
              <a:buClr>
                <a:schemeClr val="dk1"/>
              </a:buClr>
              <a:buSzPts val="5200"/>
              <a:buFont typeface="Squada One"/>
              <a:buNone/>
              <a:defRPr sz="5200" b="0" i="0" u="none" strike="noStrike" cap="none">
                <a:solidFill>
                  <a:schemeClr val="dk1"/>
                </a:solidFill>
                <a:latin typeface="Squada One"/>
                <a:ea typeface="Squada One"/>
                <a:cs typeface="Squada One"/>
                <a:sym typeface="Squada One"/>
              </a:defRPr>
            </a:lvl6pPr>
            <a:lvl7pPr marR="0" lvl="6" algn="l" rtl="0">
              <a:lnSpc>
                <a:spcPct val="100000"/>
              </a:lnSpc>
              <a:spcBef>
                <a:spcPts val="0"/>
              </a:spcBef>
              <a:spcAft>
                <a:spcPts val="0"/>
              </a:spcAft>
              <a:buClr>
                <a:schemeClr val="dk1"/>
              </a:buClr>
              <a:buSzPts val="5200"/>
              <a:buFont typeface="Squada One"/>
              <a:buNone/>
              <a:defRPr sz="5200" b="0" i="0" u="none" strike="noStrike" cap="none">
                <a:solidFill>
                  <a:schemeClr val="dk1"/>
                </a:solidFill>
                <a:latin typeface="Squada One"/>
                <a:ea typeface="Squada One"/>
                <a:cs typeface="Squada One"/>
                <a:sym typeface="Squada One"/>
              </a:defRPr>
            </a:lvl7pPr>
            <a:lvl8pPr marR="0" lvl="7" algn="l" rtl="0">
              <a:lnSpc>
                <a:spcPct val="100000"/>
              </a:lnSpc>
              <a:spcBef>
                <a:spcPts val="0"/>
              </a:spcBef>
              <a:spcAft>
                <a:spcPts val="0"/>
              </a:spcAft>
              <a:buClr>
                <a:schemeClr val="dk1"/>
              </a:buClr>
              <a:buSzPts val="5200"/>
              <a:buFont typeface="Squada One"/>
              <a:buNone/>
              <a:defRPr sz="5200" b="0" i="0" u="none" strike="noStrike" cap="none">
                <a:solidFill>
                  <a:schemeClr val="dk1"/>
                </a:solidFill>
                <a:latin typeface="Squada One"/>
                <a:ea typeface="Squada One"/>
                <a:cs typeface="Squada One"/>
                <a:sym typeface="Squada One"/>
              </a:defRPr>
            </a:lvl8pPr>
            <a:lvl9pPr marR="0" lvl="8" algn="l" rtl="0">
              <a:lnSpc>
                <a:spcPct val="100000"/>
              </a:lnSpc>
              <a:spcBef>
                <a:spcPts val="0"/>
              </a:spcBef>
              <a:spcAft>
                <a:spcPts val="0"/>
              </a:spcAft>
              <a:buClr>
                <a:schemeClr val="dk1"/>
              </a:buClr>
              <a:buSzPts val="5200"/>
              <a:buFont typeface="Squada One"/>
              <a:buNone/>
              <a:defRPr sz="5200" b="0" i="0" u="none" strike="noStrike" cap="none">
                <a:solidFill>
                  <a:schemeClr val="dk1"/>
                </a:solidFill>
                <a:latin typeface="Squada One"/>
                <a:ea typeface="Squada One"/>
                <a:cs typeface="Squada One"/>
                <a:sym typeface="Squada One"/>
              </a:defRPr>
            </a:lvl9pPr>
          </a:lstStyle>
          <a:p>
            <a:pPr defTabSz="1219170">
              <a:buClr>
                <a:srgbClr val="434343"/>
              </a:buClr>
              <a:defRPr/>
            </a:pPr>
            <a:r>
              <a:rPr lang="en-US" sz="3600" b="0" kern="0" dirty="0">
                <a:solidFill>
                  <a:srgbClr val="003865"/>
                </a:solidFill>
                <a:latin typeface="Franklin Gothic Book" panose="020B0503020102020204" pitchFamily="34" charset="0"/>
                <a:cs typeface="Poppins Medium" pitchFamily="2" charset="77"/>
              </a:rPr>
              <a:t>United States Telecommunications Training Institute</a:t>
            </a:r>
          </a:p>
          <a:p>
            <a:pPr defTabSz="1219170">
              <a:buClr>
                <a:srgbClr val="434343"/>
              </a:buClr>
              <a:defRPr/>
            </a:pPr>
            <a:r>
              <a:rPr lang="en-US" sz="3600" b="0" kern="0" dirty="0">
                <a:solidFill>
                  <a:srgbClr val="003865"/>
                </a:solidFill>
                <a:latin typeface="Franklin Gothic Book" panose="020B0503020102020204" pitchFamily="34" charset="0"/>
                <a:cs typeface="Poppins Medium" pitchFamily="2" charset="77"/>
              </a:rPr>
              <a:t>Radio Frequency Spectrum Management</a:t>
            </a:r>
          </a:p>
        </p:txBody>
      </p:sp>
      <p:sp>
        <p:nvSpPr>
          <p:cNvPr id="2" name="TextBox 1">
            <a:extLst>
              <a:ext uri="{FF2B5EF4-FFF2-40B4-BE49-F238E27FC236}">
                <a16:creationId xmlns:a16="http://schemas.microsoft.com/office/drawing/2014/main" id="{8D367EBD-28C8-EB9D-FF1E-A8D23FBD8EC0}"/>
              </a:ext>
            </a:extLst>
          </p:cNvPr>
          <p:cNvSpPr txBox="1"/>
          <p:nvPr/>
        </p:nvSpPr>
        <p:spPr>
          <a:xfrm>
            <a:off x="6272115" y="4760533"/>
            <a:ext cx="4798453" cy="369332"/>
          </a:xfrm>
          <a:prstGeom prst="rect">
            <a:avLst/>
          </a:prstGeom>
          <a:noFill/>
        </p:spPr>
        <p:txBody>
          <a:bodyPr wrap="square" rtlCol="0">
            <a:spAutoFit/>
          </a:bodyPr>
          <a:lstStyle/>
          <a:p>
            <a:pPr algn="r"/>
            <a:r>
              <a:rPr lang="en-US" dirty="0">
                <a:solidFill>
                  <a:schemeClr val="tx1">
                    <a:lumMod val="65000"/>
                    <a:lumOff val="35000"/>
                  </a:schemeClr>
                </a:solidFill>
              </a:rPr>
              <a:t>Scott </a:t>
            </a:r>
            <a:r>
              <a:rPr lang="en-US" dirty="0" err="1">
                <a:solidFill>
                  <a:schemeClr val="tx1">
                    <a:lumMod val="65000"/>
                    <a:lumOff val="35000"/>
                  </a:schemeClr>
                </a:solidFill>
              </a:rPr>
              <a:t>Keslar,</a:t>
            </a:r>
            <a:r>
              <a:rPr lang="en-US" dirty="0">
                <a:solidFill>
                  <a:schemeClr val="tx1">
                    <a:lumMod val="65000"/>
                    <a:lumOff val="35000"/>
                  </a:schemeClr>
                </a:solidFill>
              </a:rPr>
              <a:t> Spectrum Assignments Lead</a:t>
            </a:r>
          </a:p>
        </p:txBody>
      </p:sp>
    </p:spTree>
    <p:extLst>
      <p:ext uri="{BB962C8B-B14F-4D97-AF65-F5344CB8AC3E}">
        <p14:creationId xmlns:p14="http://schemas.microsoft.com/office/powerpoint/2010/main" val="2481222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1112875" y="2493757"/>
            <a:ext cx="9501741" cy="762000"/>
          </a:xfrm>
        </p:spPr>
        <p:txBody>
          <a:bodyPr>
            <a:normAutofit/>
          </a:bodyPr>
          <a:lstStyle/>
          <a:p>
            <a:pPr marL="742950" lvl="2" indent="-342900">
              <a:buFont typeface="Calibri" pitchFamily="34" charset="0"/>
              <a:buChar char="–"/>
              <a:defRPr/>
            </a:pPr>
            <a:endParaRPr lang="en-US" b="1" dirty="0"/>
          </a:p>
          <a:p>
            <a:pPr marL="342900" lvl="1" indent="-342900">
              <a:buFont typeface="Calibri" pitchFamily="34" charset="0"/>
              <a:buChar char="–"/>
              <a:defRPr/>
            </a:pPr>
            <a:endParaRPr lang="en-US" b="1" dirty="0"/>
          </a:p>
          <a:p>
            <a:pPr lvl="1" eaLnBrk="1" hangingPunct="1">
              <a:buNone/>
              <a:defRPr/>
            </a:pPr>
            <a:endParaRPr lang="en-US" sz="2600" b="1" dirty="0"/>
          </a:p>
        </p:txBody>
      </p:sp>
      <p:sp>
        <p:nvSpPr>
          <p:cNvPr id="2" name="TextBox 1">
            <a:extLst>
              <a:ext uri="{FF2B5EF4-FFF2-40B4-BE49-F238E27FC236}">
                <a16:creationId xmlns:a16="http://schemas.microsoft.com/office/drawing/2014/main" id="{DC947048-24D5-4694-A0B2-4A29790438C5}"/>
              </a:ext>
            </a:extLst>
          </p:cNvPr>
          <p:cNvSpPr txBox="1"/>
          <p:nvPr/>
        </p:nvSpPr>
        <p:spPr>
          <a:xfrm>
            <a:off x="609600" y="1532274"/>
            <a:ext cx="10972800" cy="923330"/>
          </a:xfrm>
          <a:prstGeom prst="rect">
            <a:avLst/>
          </a:prstGeom>
          <a:noFill/>
        </p:spPr>
        <p:txBody>
          <a:bodyPr wrap="square" rtlCol="0">
            <a:spAutoFit/>
          </a:bodyPr>
          <a:lstStyle/>
          <a:p>
            <a:pPr algn="ctr"/>
            <a:r>
              <a:rPr lang="en-US" sz="5400" b="1" dirty="0">
                <a:solidFill>
                  <a:schemeClr val="accent6"/>
                </a:solidFill>
              </a:rPr>
              <a:t>QUESTIONS?</a:t>
            </a:r>
          </a:p>
        </p:txBody>
      </p:sp>
      <p:pic>
        <p:nvPicPr>
          <p:cNvPr id="4" name="Content Placeholder 4">
            <a:extLst>
              <a:ext uri="{FF2B5EF4-FFF2-40B4-BE49-F238E27FC236}">
                <a16:creationId xmlns:a16="http://schemas.microsoft.com/office/drawing/2014/main" id="{67CF803B-AE8B-4AEE-9EE4-B6F271BE0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2551" y="2902472"/>
            <a:ext cx="2806898" cy="2806898"/>
          </a:xfrm>
          <a:prstGeom prst="rect">
            <a:avLst/>
          </a:prstGeom>
          <a:noFill/>
          <a:ln>
            <a:noFill/>
          </a:ln>
        </p:spPr>
      </p:pic>
    </p:spTree>
    <p:extLst>
      <p:ext uri="{BB962C8B-B14F-4D97-AF65-F5344CB8AC3E}">
        <p14:creationId xmlns:p14="http://schemas.microsoft.com/office/powerpoint/2010/main" val="4142827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B694F9D-F2E2-4F76-ADB8-12C8D7B3BA0F}"/>
              </a:ext>
            </a:extLst>
          </p:cNvPr>
          <p:cNvSpPr/>
          <p:nvPr/>
        </p:nvSpPr>
        <p:spPr>
          <a:xfrm>
            <a:off x="500742" y="1895306"/>
            <a:ext cx="11190514" cy="1477328"/>
          </a:xfrm>
          <a:prstGeom prst="rect">
            <a:avLst/>
          </a:prstGeom>
        </p:spPr>
        <p:txBody>
          <a:bodyPr wrap="square" lIns="91440" tIns="45720" rIns="91440" bIns="45720" anchor="t">
            <a:spAutoFit/>
          </a:bodyPr>
          <a:lstStyle/>
          <a:p>
            <a:r>
              <a:rPr lang="en-US" dirty="0">
                <a:ea typeface="+mn-lt"/>
                <a:cs typeface="+mn-lt"/>
              </a:rPr>
              <a:t>“Radio Frequency Management is done by experts who meld years of experience with an a curious blend of regulation, electronics, politics and not a little bit of larceny. They justify requirements, horse-trade, coerce, bluff, and gamble with an intuition that cannot be taught other than by long experience.”</a:t>
            </a:r>
            <a:endParaRPr lang="en-US" dirty="0">
              <a:cs typeface="Arial"/>
            </a:endParaRPr>
          </a:p>
          <a:p>
            <a:endParaRPr lang="en-US" dirty="0">
              <a:ea typeface="+mn-lt"/>
              <a:cs typeface="+mn-lt"/>
            </a:endParaRPr>
          </a:p>
          <a:p>
            <a:r>
              <a:rPr lang="en-US" dirty="0">
                <a:ea typeface="+mn-lt"/>
                <a:cs typeface="+mn-lt"/>
              </a:rPr>
              <a:t>Vice Admiral Jon L. Boyes</a:t>
            </a:r>
            <a:endParaRPr lang="en-US" dirty="0">
              <a:cs typeface="Arial"/>
            </a:endParaRPr>
          </a:p>
        </p:txBody>
      </p:sp>
      <p:sp>
        <p:nvSpPr>
          <p:cNvPr id="2" name="TextBox 1">
            <a:extLst>
              <a:ext uri="{FF2B5EF4-FFF2-40B4-BE49-F238E27FC236}">
                <a16:creationId xmlns:a16="http://schemas.microsoft.com/office/drawing/2014/main" id="{508D7FAB-6040-465C-8B28-3C7B28985B1A}"/>
              </a:ext>
            </a:extLst>
          </p:cNvPr>
          <p:cNvSpPr txBox="1"/>
          <p:nvPr/>
        </p:nvSpPr>
        <p:spPr>
          <a:xfrm>
            <a:off x="8224487" y="193508"/>
            <a:ext cx="4117005" cy="523220"/>
          </a:xfrm>
          <a:prstGeom prst="rect">
            <a:avLst/>
          </a:prstGeom>
          <a:noFill/>
        </p:spPr>
        <p:txBody>
          <a:bodyPr wrap="square" rtlCol="0">
            <a:spAutoFit/>
          </a:bodyPr>
          <a:lstStyle/>
          <a:p>
            <a:r>
              <a:rPr lang="en-US" sz="2800" dirty="0">
                <a:solidFill>
                  <a:srgbClr val="0033CC"/>
                </a:solidFill>
                <a:latin typeface="Cambria" panose="02040503050406030204" pitchFamily="18" charset="0"/>
                <a:ea typeface="Cambria" panose="02040503050406030204" pitchFamily="18" charset="0"/>
              </a:rPr>
              <a:t>Spectrum Licensing 101</a:t>
            </a:r>
            <a:endParaRPr lang="en-US" sz="2800" dirty="0">
              <a:solidFill>
                <a:srgbClr val="0033CC"/>
              </a:solidFill>
            </a:endParaRPr>
          </a:p>
        </p:txBody>
      </p:sp>
    </p:spTree>
    <p:extLst>
      <p:ext uri="{BB962C8B-B14F-4D97-AF65-F5344CB8AC3E}">
        <p14:creationId xmlns:p14="http://schemas.microsoft.com/office/powerpoint/2010/main" val="2934808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B694F9D-F2E2-4F76-ADB8-12C8D7B3BA0F}"/>
              </a:ext>
            </a:extLst>
          </p:cNvPr>
          <p:cNvSpPr/>
          <p:nvPr/>
        </p:nvSpPr>
        <p:spPr>
          <a:xfrm>
            <a:off x="500743" y="1799570"/>
            <a:ext cx="11190514" cy="1877437"/>
          </a:xfrm>
          <a:prstGeom prst="rect">
            <a:avLst/>
          </a:prstGeom>
        </p:spPr>
        <p:txBody>
          <a:bodyPr wrap="square" lIns="91440" tIns="45720" rIns="91440" bIns="45720" anchor="t">
            <a:spAutoFit/>
          </a:bodyPr>
          <a:lstStyle/>
          <a:p>
            <a:pPr>
              <a:spcAft>
                <a:spcPts val="1200"/>
              </a:spcAft>
            </a:pPr>
            <a:r>
              <a:rPr lang="en-US" sz="2000" dirty="0"/>
              <a:t>The Communications Act of 1934 and Title 47 of USC created the NTIA and FCC; each has different roles and responsibilities:</a:t>
            </a:r>
          </a:p>
          <a:p>
            <a:pPr algn="just">
              <a:spcAft>
                <a:spcPts val="1200"/>
              </a:spcAft>
            </a:pPr>
            <a:endParaRPr lang="en-US" sz="3200" b="1" dirty="0">
              <a:solidFill>
                <a:schemeClr val="accent6"/>
              </a:solidFill>
              <a:cs typeface="Arial"/>
            </a:endParaRPr>
          </a:p>
          <a:p>
            <a:pPr algn="just">
              <a:spcAft>
                <a:spcPts val="1200"/>
              </a:spcAft>
            </a:pPr>
            <a:endParaRPr lang="en-US" sz="2400" dirty="0">
              <a:cs typeface="Arial"/>
            </a:endParaRPr>
          </a:p>
        </p:txBody>
      </p:sp>
      <p:pic>
        <p:nvPicPr>
          <p:cNvPr id="4" name="Picture 3" descr="A picture containing text, clipart&#10;&#10;Description automatically generated">
            <a:extLst>
              <a:ext uri="{FF2B5EF4-FFF2-40B4-BE49-F238E27FC236}">
                <a16:creationId xmlns:a16="http://schemas.microsoft.com/office/drawing/2014/main" id="{022AD3F5-DAB5-486B-B74A-75BA7F730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841" y="2871081"/>
            <a:ext cx="2175996" cy="1828804"/>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821E7946-7281-4B3A-ACC2-3FFC2E6ABB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823" y="4803828"/>
            <a:ext cx="1957848" cy="1828804"/>
          </a:xfrm>
          <a:prstGeom prst="rect">
            <a:avLst/>
          </a:prstGeom>
        </p:spPr>
      </p:pic>
      <p:sp>
        <p:nvSpPr>
          <p:cNvPr id="3" name="TextBox 2">
            <a:extLst>
              <a:ext uri="{FF2B5EF4-FFF2-40B4-BE49-F238E27FC236}">
                <a16:creationId xmlns:a16="http://schemas.microsoft.com/office/drawing/2014/main" id="{B09C9238-0FE6-4691-8F60-4F20B575188B}"/>
              </a:ext>
            </a:extLst>
          </p:cNvPr>
          <p:cNvSpPr txBox="1"/>
          <p:nvPr/>
        </p:nvSpPr>
        <p:spPr>
          <a:xfrm>
            <a:off x="3177994" y="2871081"/>
            <a:ext cx="9014006" cy="1754326"/>
          </a:xfrm>
          <a:prstGeom prst="rect">
            <a:avLst/>
          </a:prstGeom>
          <a:noFill/>
        </p:spPr>
        <p:txBody>
          <a:bodyPr wrap="none" rtlCol="0">
            <a:spAutoFit/>
          </a:bodyPr>
          <a:lstStyle/>
          <a:p>
            <a:pPr marL="285750" indent="-285750">
              <a:buFont typeface="Arial" panose="020B0604020202020204" pitchFamily="34" charset="0"/>
              <a:buChar char="•"/>
            </a:pPr>
            <a:r>
              <a:rPr lang="en-US" dirty="0"/>
              <a:t>Advises the President on information and communication policies</a:t>
            </a:r>
          </a:p>
          <a:p>
            <a:pPr marL="285750" indent="-285750">
              <a:buFont typeface="Arial" panose="020B0604020202020204" pitchFamily="34" charset="0"/>
              <a:buChar char="•"/>
            </a:pPr>
            <a:r>
              <a:rPr lang="en-US" dirty="0"/>
              <a:t>Has authority to assign federally allocated spectrum and certify equipment</a:t>
            </a:r>
          </a:p>
          <a:p>
            <a:pPr marL="285750" indent="-285750">
              <a:buFont typeface="Arial" panose="020B0604020202020204" pitchFamily="34" charset="0"/>
              <a:buChar char="•"/>
            </a:pPr>
            <a:r>
              <a:rPr lang="en-US" dirty="0"/>
              <a:t>Identifies federal spectrum which may be auctioned for commercial use</a:t>
            </a:r>
          </a:p>
          <a:p>
            <a:pPr marL="285750" indent="-285750">
              <a:buFont typeface="Arial" panose="020B0604020202020204" pitchFamily="34" charset="0"/>
              <a:buChar char="•"/>
            </a:pPr>
            <a:r>
              <a:rPr lang="en-US" dirty="0"/>
              <a:t>Develops and presents plans representing US interests at international conferences</a:t>
            </a:r>
          </a:p>
          <a:p>
            <a:pPr marL="285750" indent="-285750">
              <a:buFont typeface="Arial" panose="020B0604020202020204" pitchFamily="34" charset="0"/>
              <a:buChar char="•"/>
            </a:pPr>
            <a:r>
              <a:rPr lang="en-US" dirty="0"/>
              <a:t>Performs engineering analysis and planning for spectrum use</a:t>
            </a:r>
          </a:p>
          <a:p>
            <a:endParaRPr lang="en-US" dirty="0"/>
          </a:p>
        </p:txBody>
      </p:sp>
      <p:sp>
        <p:nvSpPr>
          <p:cNvPr id="7" name="TextBox 6">
            <a:extLst>
              <a:ext uri="{FF2B5EF4-FFF2-40B4-BE49-F238E27FC236}">
                <a16:creationId xmlns:a16="http://schemas.microsoft.com/office/drawing/2014/main" id="{D945255B-2E04-4565-BCBD-B458107C79E1}"/>
              </a:ext>
            </a:extLst>
          </p:cNvPr>
          <p:cNvSpPr txBox="1"/>
          <p:nvPr/>
        </p:nvSpPr>
        <p:spPr>
          <a:xfrm>
            <a:off x="3177994" y="4803828"/>
            <a:ext cx="8398453" cy="1477328"/>
          </a:xfrm>
          <a:prstGeom prst="rect">
            <a:avLst/>
          </a:prstGeom>
          <a:noFill/>
        </p:spPr>
        <p:txBody>
          <a:bodyPr wrap="none" rtlCol="0">
            <a:spAutoFit/>
          </a:bodyPr>
          <a:lstStyle/>
          <a:p>
            <a:pPr marL="285750" indent="-285750">
              <a:buFont typeface="Arial" panose="020B0604020202020204" pitchFamily="34" charset="0"/>
              <a:buChar char="•"/>
            </a:pPr>
            <a:r>
              <a:rPr lang="en-US" dirty="0"/>
              <a:t>An independent federal agency responsible to the US Congress</a:t>
            </a:r>
          </a:p>
          <a:p>
            <a:pPr marL="285750" indent="-285750">
              <a:buFont typeface="Arial" panose="020B0604020202020204" pitchFamily="34" charset="0"/>
              <a:buChar char="•"/>
            </a:pPr>
            <a:r>
              <a:rPr lang="en-US" dirty="0"/>
              <a:t>Regulates “common carriers”, provides communications services to the public</a:t>
            </a:r>
          </a:p>
          <a:p>
            <a:pPr marL="285750" indent="-285750">
              <a:buFont typeface="Arial" panose="020B0604020202020204" pitchFamily="34" charset="0"/>
              <a:buChar char="•"/>
            </a:pPr>
            <a:r>
              <a:rPr lang="en-US" dirty="0"/>
              <a:t>Licenses state, local, municipal, tribal, commercial/industrial</a:t>
            </a:r>
          </a:p>
          <a:p>
            <a:pPr marL="285750" indent="-285750">
              <a:buFont typeface="Arial" panose="020B0604020202020204" pitchFamily="34" charset="0"/>
              <a:buChar char="•"/>
            </a:pPr>
            <a:r>
              <a:rPr lang="en-US" dirty="0"/>
              <a:t>Enforcement Bureau is default organization to resolve interference issues</a:t>
            </a:r>
          </a:p>
          <a:p>
            <a:pPr marL="285750" indent="-285750">
              <a:buFont typeface="Arial" panose="020B0604020202020204" pitchFamily="34" charset="0"/>
              <a:buChar char="•"/>
            </a:pPr>
            <a:r>
              <a:rPr lang="en-US" strike="sngStrike" dirty="0"/>
              <a:t>Hates CUAS test and training; “protect WFH and kids doing homework”</a:t>
            </a:r>
          </a:p>
        </p:txBody>
      </p:sp>
      <p:sp>
        <p:nvSpPr>
          <p:cNvPr id="8" name="TextBox 7">
            <a:extLst>
              <a:ext uri="{FF2B5EF4-FFF2-40B4-BE49-F238E27FC236}">
                <a16:creationId xmlns:a16="http://schemas.microsoft.com/office/drawing/2014/main" id="{2993DE83-87D4-C511-EB56-946BDC3FE100}"/>
              </a:ext>
            </a:extLst>
          </p:cNvPr>
          <p:cNvSpPr txBox="1"/>
          <p:nvPr/>
        </p:nvSpPr>
        <p:spPr>
          <a:xfrm>
            <a:off x="8224487" y="193508"/>
            <a:ext cx="4117005" cy="523220"/>
          </a:xfrm>
          <a:prstGeom prst="rect">
            <a:avLst/>
          </a:prstGeom>
          <a:noFill/>
        </p:spPr>
        <p:txBody>
          <a:bodyPr wrap="square" rtlCol="0">
            <a:spAutoFit/>
          </a:bodyPr>
          <a:lstStyle/>
          <a:p>
            <a:r>
              <a:rPr lang="en-US" sz="2800" dirty="0">
                <a:solidFill>
                  <a:srgbClr val="0033CC"/>
                </a:solidFill>
                <a:latin typeface="Cambria" panose="02040503050406030204" pitchFamily="18" charset="0"/>
                <a:ea typeface="Cambria" panose="02040503050406030204" pitchFamily="18" charset="0"/>
              </a:rPr>
              <a:t>Spectrum Licensing 101</a:t>
            </a:r>
            <a:endParaRPr lang="en-US" sz="2800" dirty="0">
              <a:solidFill>
                <a:srgbClr val="0033CC"/>
              </a:solidFill>
            </a:endParaRPr>
          </a:p>
        </p:txBody>
      </p:sp>
    </p:spTree>
    <p:extLst>
      <p:ext uri="{BB962C8B-B14F-4D97-AF65-F5344CB8AC3E}">
        <p14:creationId xmlns:p14="http://schemas.microsoft.com/office/powerpoint/2010/main" val="3619693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7D5BB02-5BB5-4477-BBD6-F0F4E61263DD}"/>
              </a:ext>
            </a:extLst>
          </p:cNvPr>
          <p:cNvSpPr txBox="1"/>
          <p:nvPr/>
        </p:nvSpPr>
        <p:spPr>
          <a:xfrm>
            <a:off x="1051575" y="1927618"/>
            <a:ext cx="10697104" cy="4801314"/>
          </a:xfrm>
          <a:prstGeom prst="rect">
            <a:avLst/>
          </a:prstGeom>
          <a:noFill/>
        </p:spPr>
        <p:txBody>
          <a:bodyPr wrap="square" rtlCol="0">
            <a:spAutoFit/>
          </a:bodyPr>
          <a:lstStyle/>
          <a:p>
            <a:r>
              <a:rPr lang="en-US" b="1" dirty="0"/>
              <a:t>SPS</a:t>
            </a:r>
          </a:p>
          <a:p>
            <a:endParaRPr lang="en-US" b="1" dirty="0"/>
          </a:p>
          <a:p>
            <a:r>
              <a:rPr lang="en-US" u="sng" dirty="0"/>
              <a:t>Spectrum Planning Subcommittee </a:t>
            </a:r>
            <a:r>
              <a:rPr lang="en-US" dirty="0"/>
              <a:t>is the foundation for licensing by certifying transmitters;</a:t>
            </a:r>
          </a:p>
          <a:p>
            <a:endParaRPr lang="en-US" dirty="0"/>
          </a:p>
          <a:p>
            <a:r>
              <a:rPr lang="en-US" dirty="0"/>
              <a:t>OMB Circular A-11 section 31.12(c):</a:t>
            </a:r>
          </a:p>
          <a:p>
            <a:r>
              <a:rPr lang="en-US" i="0" u="none" strike="noStrike" baseline="0" dirty="0">
                <a:solidFill>
                  <a:srgbClr val="000000"/>
                </a:solidFill>
              </a:rPr>
              <a:t>You must obtain a certification by the National Telecommunications and Information Administration (NTIA) of the Department of Commerce, or your agency as designated by NTIA, that the radio frequencies required can be made available before you submit estimates for the development or procurement of major radio spectrum-dependent communication-electronics systems (including all systems employing space satellite techniques). The NTIA, which is responsible for assigning spectrum to Federal users, may also review these analyses, during the assignment process.</a:t>
            </a:r>
            <a:endParaRPr lang="en-US" dirty="0"/>
          </a:p>
          <a:p>
            <a:endParaRPr lang="en-US" dirty="0"/>
          </a:p>
          <a:p>
            <a:r>
              <a:rPr lang="en-US" dirty="0"/>
              <a:t>Equipment - Tech data submitted to the SPS and NTIA engineers to validate antennas, amplifiers, waveforms, and emissions are IAW manufacturer’s and federal specifications</a:t>
            </a:r>
          </a:p>
          <a:p>
            <a:endParaRPr lang="en-US" dirty="0"/>
          </a:p>
          <a:p>
            <a:r>
              <a:rPr lang="en-US" dirty="0"/>
              <a:t>Locations – Organizational SPS representative will submit request for a certification for large-scale operations in required locations</a:t>
            </a:r>
            <a:endParaRPr lang="en-US" sz="1200" dirty="0"/>
          </a:p>
        </p:txBody>
      </p:sp>
      <p:sp>
        <p:nvSpPr>
          <p:cNvPr id="3" name="TextBox 2">
            <a:extLst>
              <a:ext uri="{FF2B5EF4-FFF2-40B4-BE49-F238E27FC236}">
                <a16:creationId xmlns:a16="http://schemas.microsoft.com/office/drawing/2014/main" id="{C7B8458D-AA75-2CE7-B03B-6344B79DD0F0}"/>
              </a:ext>
            </a:extLst>
          </p:cNvPr>
          <p:cNvSpPr txBox="1"/>
          <p:nvPr/>
        </p:nvSpPr>
        <p:spPr>
          <a:xfrm>
            <a:off x="8224487" y="193508"/>
            <a:ext cx="4117005" cy="523220"/>
          </a:xfrm>
          <a:prstGeom prst="rect">
            <a:avLst/>
          </a:prstGeom>
          <a:noFill/>
        </p:spPr>
        <p:txBody>
          <a:bodyPr wrap="square" rtlCol="0">
            <a:spAutoFit/>
          </a:bodyPr>
          <a:lstStyle/>
          <a:p>
            <a:r>
              <a:rPr lang="en-US" sz="2800" dirty="0">
                <a:solidFill>
                  <a:srgbClr val="0033CC"/>
                </a:solidFill>
                <a:latin typeface="Cambria" panose="02040503050406030204" pitchFamily="18" charset="0"/>
                <a:ea typeface="Cambria" panose="02040503050406030204" pitchFamily="18" charset="0"/>
              </a:rPr>
              <a:t>Spectrum Licensing 101</a:t>
            </a:r>
            <a:endParaRPr lang="en-US" sz="2800" dirty="0">
              <a:solidFill>
                <a:srgbClr val="0033CC"/>
              </a:solidFill>
            </a:endParaRPr>
          </a:p>
        </p:txBody>
      </p:sp>
    </p:spTree>
    <p:extLst>
      <p:ext uri="{BB962C8B-B14F-4D97-AF65-F5344CB8AC3E}">
        <p14:creationId xmlns:p14="http://schemas.microsoft.com/office/powerpoint/2010/main" val="258006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7D5BB02-5BB5-4477-BBD6-F0F4E61263DD}"/>
              </a:ext>
            </a:extLst>
          </p:cNvPr>
          <p:cNvSpPr txBox="1"/>
          <p:nvPr/>
        </p:nvSpPr>
        <p:spPr>
          <a:xfrm>
            <a:off x="995362" y="2551837"/>
            <a:ext cx="10201274" cy="2862322"/>
          </a:xfrm>
          <a:prstGeom prst="rect">
            <a:avLst/>
          </a:prstGeom>
          <a:noFill/>
        </p:spPr>
        <p:txBody>
          <a:bodyPr wrap="square" rtlCol="0">
            <a:spAutoFit/>
          </a:bodyPr>
          <a:lstStyle/>
          <a:p>
            <a:r>
              <a:rPr lang="en-US" b="1" dirty="0"/>
              <a:t>FAS</a:t>
            </a:r>
          </a:p>
          <a:p>
            <a:r>
              <a:rPr lang="en-US" u="sng" dirty="0"/>
              <a:t>Frequency Assignment Subcommittee </a:t>
            </a:r>
            <a:r>
              <a:rPr lang="en-US" dirty="0"/>
              <a:t>reviews proposals from other federal agencies to protect their own assignments:</a:t>
            </a:r>
          </a:p>
          <a:p>
            <a:endParaRPr lang="en-US" dirty="0"/>
          </a:p>
          <a:p>
            <a:r>
              <a:rPr lang="en-US" dirty="0"/>
              <a:t>Agenda Processing – via SXXI, action officers review 300 to 600 proposals on a daily agenda</a:t>
            </a:r>
          </a:p>
          <a:p>
            <a:endParaRPr lang="en-US" dirty="0"/>
          </a:p>
          <a:p>
            <a:r>
              <a:rPr lang="en-US" dirty="0"/>
              <a:t>Represents component interests at the national level</a:t>
            </a:r>
          </a:p>
          <a:p>
            <a:pPr marL="742950" lvl="1" indent="-285750">
              <a:buFont typeface="Arial" panose="020B0604020202020204" pitchFamily="34" charset="0"/>
              <a:buChar char="•"/>
            </a:pPr>
            <a:r>
              <a:rPr lang="en-US" dirty="0"/>
              <a:t>	submits proposals for assignment</a:t>
            </a:r>
          </a:p>
          <a:p>
            <a:pPr marL="742950" lvl="1" indent="-285750">
              <a:buFont typeface="Arial" panose="020B0604020202020204" pitchFamily="34" charset="0"/>
              <a:buChar char="•"/>
            </a:pPr>
            <a:r>
              <a:rPr lang="en-US" dirty="0"/>
              <a:t>	deconfliction authority when interference is encountered</a:t>
            </a:r>
          </a:p>
          <a:p>
            <a:endParaRPr lang="en-US" dirty="0"/>
          </a:p>
        </p:txBody>
      </p:sp>
      <p:sp>
        <p:nvSpPr>
          <p:cNvPr id="3" name="TextBox 2">
            <a:extLst>
              <a:ext uri="{FF2B5EF4-FFF2-40B4-BE49-F238E27FC236}">
                <a16:creationId xmlns:a16="http://schemas.microsoft.com/office/drawing/2014/main" id="{03559AE1-633F-13EF-C691-6B1AC7BE0DAF}"/>
              </a:ext>
            </a:extLst>
          </p:cNvPr>
          <p:cNvSpPr txBox="1"/>
          <p:nvPr/>
        </p:nvSpPr>
        <p:spPr>
          <a:xfrm>
            <a:off x="8224487" y="193508"/>
            <a:ext cx="4117005" cy="523220"/>
          </a:xfrm>
          <a:prstGeom prst="rect">
            <a:avLst/>
          </a:prstGeom>
          <a:noFill/>
        </p:spPr>
        <p:txBody>
          <a:bodyPr wrap="square" rtlCol="0">
            <a:spAutoFit/>
          </a:bodyPr>
          <a:lstStyle/>
          <a:p>
            <a:r>
              <a:rPr lang="en-US" sz="2800" dirty="0">
                <a:solidFill>
                  <a:srgbClr val="0033CC"/>
                </a:solidFill>
                <a:latin typeface="Cambria" panose="02040503050406030204" pitchFamily="18" charset="0"/>
                <a:ea typeface="Cambria" panose="02040503050406030204" pitchFamily="18" charset="0"/>
              </a:rPr>
              <a:t>Spectrum Licensing 101</a:t>
            </a:r>
            <a:endParaRPr lang="en-US" sz="2800" dirty="0">
              <a:solidFill>
                <a:srgbClr val="0033CC"/>
              </a:solidFill>
            </a:endParaRPr>
          </a:p>
        </p:txBody>
      </p:sp>
    </p:spTree>
    <p:extLst>
      <p:ext uri="{BB962C8B-B14F-4D97-AF65-F5344CB8AC3E}">
        <p14:creationId xmlns:p14="http://schemas.microsoft.com/office/powerpoint/2010/main" val="2450890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7D5BB02-5BB5-4477-BBD6-F0F4E61263DD}"/>
              </a:ext>
            </a:extLst>
          </p:cNvPr>
          <p:cNvSpPr txBox="1"/>
          <p:nvPr/>
        </p:nvSpPr>
        <p:spPr>
          <a:xfrm>
            <a:off x="923926" y="2324100"/>
            <a:ext cx="10201274" cy="2862322"/>
          </a:xfrm>
          <a:prstGeom prst="rect">
            <a:avLst/>
          </a:prstGeom>
          <a:noFill/>
        </p:spPr>
        <p:txBody>
          <a:bodyPr wrap="square" rtlCol="0">
            <a:spAutoFit/>
          </a:bodyPr>
          <a:lstStyle/>
          <a:p>
            <a:r>
              <a:rPr lang="en-US" dirty="0"/>
              <a:t>Spectrum licensing is requirements driven:</a:t>
            </a:r>
          </a:p>
          <a:p>
            <a:pPr marL="285750" indent="-285750">
              <a:buFont typeface="Arial" panose="020B0604020202020204" pitchFamily="34" charset="0"/>
              <a:buChar char="•"/>
            </a:pPr>
            <a:r>
              <a:rPr lang="en-US" dirty="0"/>
              <a:t>Spectrum licensing team may be involved in planning, but doesn’t become active until locations, equipment, and desired frequency bands are identified</a:t>
            </a:r>
          </a:p>
          <a:p>
            <a:endParaRPr lang="en-US" dirty="0"/>
          </a:p>
          <a:p>
            <a:r>
              <a:rPr lang="en-US" dirty="0"/>
              <a:t>Locations confirmed by Master Site List (MSL)</a:t>
            </a:r>
          </a:p>
          <a:p>
            <a:pPr marL="285750" indent="-285750">
              <a:buFont typeface="Arial" panose="020B0604020202020204" pitchFamily="34" charset="0"/>
              <a:buChar char="•"/>
            </a:pPr>
            <a:r>
              <a:rPr lang="en-US" dirty="0"/>
              <a:t>Equipment: certified by SPS, then locations validated in separate certs experimental or otherwise non-certified equipment can be used on a renewable basis</a:t>
            </a:r>
          </a:p>
          <a:p>
            <a:endParaRPr lang="en-US" dirty="0"/>
          </a:p>
          <a:p>
            <a:r>
              <a:rPr lang="en-US" dirty="0"/>
              <a:t>Frequency band assignments: cleared locally and secondary</a:t>
            </a:r>
          </a:p>
          <a:p>
            <a:endParaRPr lang="en-US" dirty="0"/>
          </a:p>
        </p:txBody>
      </p:sp>
      <p:sp>
        <p:nvSpPr>
          <p:cNvPr id="3" name="TextBox 2">
            <a:extLst>
              <a:ext uri="{FF2B5EF4-FFF2-40B4-BE49-F238E27FC236}">
                <a16:creationId xmlns:a16="http://schemas.microsoft.com/office/drawing/2014/main" id="{CA16BD2A-333B-D628-572B-B3EFA6989AD8}"/>
              </a:ext>
            </a:extLst>
          </p:cNvPr>
          <p:cNvSpPr txBox="1"/>
          <p:nvPr/>
        </p:nvSpPr>
        <p:spPr>
          <a:xfrm>
            <a:off x="8224487" y="193508"/>
            <a:ext cx="4117005" cy="523220"/>
          </a:xfrm>
          <a:prstGeom prst="rect">
            <a:avLst/>
          </a:prstGeom>
          <a:noFill/>
        </p:spPr>
        <p:txBody>
          <a:bodyPr wrap="square" rtlCol="0">
            <a:spAutoFit/>
          </a:bodyPr>
          <a:lstStyle/>
          <a:p>
            <a:r>
              <a:rPr lang="en-US" sz="2800" dirty="0">
                <a:solidFill>
                  <a:srgbClr val="0033CC"/>
                </a:solidFill>
                <a:latin typeface="Cambria" panose="02040503050406030204" pitchFamily="18" charset="0"/>
                <a:ea typeface="Cambria" panose="02040503050406030204" pitchFamily="18" charset="0"/>
              </a:rPr>
              <a:t>Spectrum Licensing 101</a:t>
            </a:r>
            <a:endParaRPr lang="en-US" sz="2800" dirty="0">
              <a:solidFill>
                <a:srgbClr val="0033CC"/>
              </a:solidFill>
            </a:endParaRPr>
          </a:p>
        </p:txBody>
      </p:sp>
    </p:spTree>
    <p:extLst>
      <p:ext uri="{BB962C8B-B14F-4D97-AF65-F5344CB8AC3E}">
        <p14:creationId xmlns:p14="http://schemas.microsoft.com/office/powerpoint/2010/main" val="69324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8D7FAB-6040-465C-8B28-3C7B28985B1A}"/>
              </a:ext>
            </a:extLst>
          </p:cNvPr>
          <p:cNvSpPr txBox="1"/>
          <p:nvPr/>
        </p:nvSpPr>
        <p:spPr>
          <a:xfrm>
            <a:off x="4037497" y="1276350"/>
            <a:ext cx="411700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Spectrum Licensing 101</a:t>
            </a:r>
            <a:endParaRPr lang="en-US" sz="2800" dirty="0"/>
          </a:p>
        </p:txBody>
      </p:sp>
      <p:sp>
        <p:nvSpPr>
          <p:cNvPr id="8" name="TextBox 7">
            <a:extLst>
              <a:ext uri="{FF2B5EF4-FFF2-40B4-BE49-F238E27FC236}">
                <a16:creationId xmlns:a16="http://schemas.microsoft.com/office/drawing/2014/main" id="{27D5BB02-5BB5-4477-BBD6-F0F4E61263DD}"/>
              </a:ext>
            </a:extLst>
          </p:cNvPr>
          <p:cNvSpPr txBox="1"/>
          <p:nvPr/>
        </p:nvSpPr>
        <p:spPr>
          <a:xfrm>
            <a:off x="885824" y="1799570"/>
            <a:ext cx="10735653" cy="4524315"/>
          </a:xfrm>
          <a:prstGeom prst="rect">
            <a:avLst/>
          </a:prstGeom>
          <a:noFill/>
        </p:spPr>
        <p:txBody>
          <a:bodyPr wrap="square" rtlCol="0">
            <a:spAutoFit/>
          </a:bodyPr>
          <a:lstStyle/>
          <a:p>
            <a:r>
              <a:rPr lang="en-US" dirty="0"/>
              <a:t>LMR is most of what we do; create, submit, modify, and update proposals (directives); NTIA and other federal agencies review and vote</a:t>
            </a:r>
          </a:p>
          <a:p>
            <a:endParaRPr lang="en-US" dirty="0"/>
          </a:p>
          <a:p>
            <a:r>
              <a:rPr lang="en-US" dirty="0"/>
              <a:t>DHS has 28750 assignments in the Government Master File</a:t>
            </a:r>
          </a:p>
          <a:p>
            <a:r>
              <a:rPr lang="en-US" dirty="0"/>
              <a:t>~19000 Land Mobile Radio assignments (66%)</a:t>
            </a:r>
          </a:p>
          <a:p>
            <a:endParaRPr lang="en-US" dirty="0"/>
          </a:p>
          <a:p>
            <a:r>
              <a:rPr lang="en-US" dirty="0"/>
              <a:t>ACCEPT or TABLE – When approved, NTIA grants RFA (radio frequency authorization aka the legal authority to operate)</a:t>
            </a:r>
          </a:p>
          <a:p>
            <a:endParaRPr lang="en-US" dirty="0"/>
          </a:p>
          <a:p>
            <a:r>
              <a:rPr lang="en-US" dirty="0"/>
              <a:t>Other functions:</a:t>
            </a:r>
          </a:p>
          <a:p>
            <a:r>
              <a:rPr lang="en-US" dirty="0"/>
              <a:t>*Agendas				*Process STA/Windmills	           *Interference analysis</a:t>
            </a:r>
          </a:p>
          <a:p>
            <a:endParaRPr lang="en-US" dirty="0"/>
          </a:p>
          <a:p>
            <a:r>
              <a:rPr lang="en-US" dirty="0"/>
              <a:t>*Five Year Review			*Coverage plots		            *Emergency operations</a:t>
            </a:r>
          </a:p>
          <a:p>
            <a:endParaRPr lang="en-US" dirty="0"/>
          </a:p>
          <a:p>
            <a:r>
              <a:rPr lang="en-US" dirty="0"/>
              <a:t>*Inter-agency and external coordination	*Support NSSE/SEAR	             *CUAS</a:t>
            </a:r>
          </a:p>
          <a:p>
            <a:endParaRPr lang="en-US" dirty="0"/>
          </a:p>
        </p:txBody>
      </p:sp>
      <p:sp>
        <p:nvSpPr>
          <p:cNvPr id="3" name="TextBox 2">
            <a:extLst>
              <a:ext uri="{FF2B5EF4-FFF2-40B4-BE49-F238E27FC236}">
                <a16:creationId xmlns:a16="http://schemas.microsoft.com/office/drawing/2014/main" id="{E6DACD6A-9BA5-13E3-982E-BE57083FB09E}"/>
              </a:ext>
            </a:extLst>
          </p:cNvPr>
          <p:cNvSpPr txBox="1"/>
          <p:nvPr/>
        </p:nvSpPr>
        <p:spPr>
          <a:xfrm>
            <a:off x="8224487" y="193508"/>
            <a:ext cx="4117005" cy="523220"/>
          </a:xfrm>
          <a:prstGeom prst="rect">
            <a:avLst/>
          </a:prstGeom>
          <a:noFill/>
        </p:spPr>
        <p:txBody>
          <a:bodyPr wrap="square" rtlCol="0">
            <a:spAutoFit/>
          </a:bodyPr>
          <a:lstStyle/>
          <a:p>
            <a:r>
              <a:rPr lang="en-US" sz="2800" dirty="0">
                <a:solidFill>
                  <a:srgbClr val="0033CC"/>
                </a:solidFill>
                <a:latin typeface="Cambria" panose="02040503050406030204" pitchFamily="18" charset="0"/>
                <a:ea typeface="Cambria" panose="02040503050406030204" pitchFamily="18" charset="0"/>
              </a:rPr>
              <a:t>Spectrum Licensing 101</a:t>
            </a:r>
            <a:endParaRPr lang="en-US" sz="2800" dirty="0">
              <a:solidFill>
                <a:srgbClr val="0033CC"/>
              </a:solidFill>
            </a:endParaRPr>
          </a:p>
        </p:txBody>
      </p:sp>
    </p:spTree>
    <p:extLst>
      <p:ext uri="{BB962C8B-B14F-4D97-AF65-F5344CB8AC3E}">
        <p14:creationId xmlns:p14="http://schemas.microsoft.com/office/powerpoint/2010/main" val="1335150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7D5BB02-5BB5-4477-BBD6-F0F4E61263DD}"/>
              </a:ext>
            </a:extLst>
          </p:cNvPr>
          <p:cNvSpPr txBox="1"/>
          <p:nvPr/>
        </p:nvSpPr>
        <p:spPr>
          <a:xfrm>
            <a:off x="885824" y="1799570"/>
            <a:ext cx="10735653" cy="2862322"/>
          </a:xfrm>
          <a:prstGeom prst="rect">
            <a:avLst/>
          </a:prstGeom>
          <a:noFill/>
        </p:spPr>
        <p:txBody>
          <a:bodyPr wrap="square" rtlCol="0">
            <a:spAutoFit/>
          </a:bodyPr>
          <a:lstStyle/>
          <a:p>
            <a:r>
              <a:rPr lang="en-US" dirty="0"/>
              <a:t>Policy Review</a:t>
            </a:r>
          </a:p>
          <a:p>
            <a:pPr marL="285750" indent="-285750">
              <a:buFont typeface="Arial" panose="020B0604020202020204" pitchFamily="34" charset="0"/>
              <a:buChar char="•"/>
            </a:pPr>
            <a:r>
              <a:rPr lang="en-US" dirty="0"/>
              <a:t>Documents received from FCC are reviewed for impact to DHS mission and existing assignments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Informational papers and proposals drafted and submitted by NTIA for agency review</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DHS Spectrum implements the DHS OCIO guidance and management directives to the components</a:t>
            </a:r>
          </a:p>
          <a:p>
            <a:pPr marL="285750" indent="-285750">
              <a:buFont typeface="Arial" panose="020B0604020202020204" pitchFamily="34" charset="0"/>
              <a:buChar char="•"/>
            </a:pPr>
            <a:endParaRPr lang="en-US"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EBDC60F1-0308-710D-5865-EA558BEB7E3D}"/>
              </a:ext>
            </a:extLst>
          </p:cNvPr>
          <p:cNvSpPr txBox="1"/>
          <p:nvPr/>
        </p:nvSpPr>
        <p:spPr>
          <a:xfrm>
            <a:off x="8224487" y="193508"/>
            <a:ext cx="4117005" cy="523220"/>
          </a:xfrm>
          <a:prstGeom prst="rect">
            <a:avLst/>
          </a:prstGeom>
          <a:noFill/>
        </p:spPr>
        <p:txBody>
          <a:bodyPr wrap="square" rtlCol="0">
            <a:spAutoFit/>
          </a:bodyPr>
          <a:lstStyle/>
          <a:p>
            <a:r>
              <a:rPr lang="en-US" sz="2800" dirty="0">
                <a:solidFill>
                  <a:srgbClr val="0033CC"/>
                </a:solidFill>
                <a:latin typeface="Cambria" panose="02040503050406030204" pitchFamily="18" charset="0"/>
                <a:ea typeface="Cambria" panose="02040503050406030204" pitchFamily="18" charset="0"/>
              </a:rPr>
              <a:t>Spectrum Licensing 101</a:t>
            </a:r>
            <a:endParaRPr lang="en-US" sz="2800" dirty="0">
              <a:solidFill>
                <a:srgbClr val="0033CC"/>
              </a:solidFill>
            </a:endParaRPr>
          </a:p>
        </p:txBody>
      </p:sp>
    </p:spTree>
    <p:extLst>
      <p:ext uri="{BB962C8B-B14F-4D97-AF65-F5344CB8AC3E}">
        <p14:creationId xmlns:p14="http://schemas.microsoft.com/office/powerpoint/2010/main" val="4248792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30B6CEC-4072-4A51-AB03-D3EC7233A572}"/>
              </a:ext>
            </a:extLst>
          </p:cNvPr>
          <p:cNvSpPr txBox="1">
            <a:spLocks/>
          </p:cNvSpPr>
          <p:nvPr/>
        </p:nvSpPr>
        <p:spPr>
          <a:xfrm>
            <a:off x="629920" y="1298425"/>
            <a:ext cx="11062907" cy="499005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spcAft>
                <a:spcPts val="600"/>
              </a:spcAft>
            </a:pPr>
            <a:endParaRPr lang="en-US" sz="2400" dirty="0">
              <a:solidFill>
                <a:schemeClr val="accent6"/>
              </a:solidFill>
              <a:latin typeface="+mn-lt"/>
            </a:endParaRPr>
          </a:p>
          <a:p>
            <a:pPr>
              <a:spcBef>
                <a:spcPts val="600"/>
              </a:spcBef>
              <a:spcAft>
                <a:spcPts val="600"/>
              </a:spcAft>
            </a:pPr>
            <a:endParaRPr lang="en-US" sz="2800" dirty="0">
              <a:solidFill>
                <a:schemeClr val="accent6"/>
              </a:solidFill>
              <a:latin typeface="+mn-lt"/>
            </a:endParaRPr>
          </a:p>
          <a:p>
            <a:pPr>
              <a:spcBef>
                <a:spcPts val="600"/>
              </a:spcBef>
              <a:spcAft>
                <a:spcPts val="600"/>
              </a:spcAft>
            </a:pPr>
            <a:endParaRPr lang="en-US" sz="2800" dirty="0">
              <a:solidFill>
                <a:schemeClr val="accent6"/>
              </a:solidFill>
              <a:latin typeface="+mn-lt"/>
            </a:endParaRPr>
          </a:p>
          <a:p>
            <a:pPr>
              <a:spcBef>
                <a:spcPts val="600"/>
              </a:spcBef>
              <a:spcAft>
                <a:spcPts val="600"/>
              </a:spcAft>
            </a:pPr>
            <a:endParaRPr lang="en-US" sz="2800" dirty="0">
              <a:solidFill>
                <a:schemeClr val="accent6"/>
              </a:solidFill>
              <a:latin typeface="+mn-lt"/>
            </a:endParaRPr>
          </a:p>
        </p:txBody>
      </p:sp>
      <p:pic>
        <p:nvPicPr>
          <p:cNvPr id="3" name="Picture 2" descr="Map&#10;&#10;Description automatically generated">
            <a:extLst>
              <a:ext uri="{FF2B5EF4-FFF2-40B4-BE49-F238E27FC236}">
                <a16:creationId xmlns:a16="http://schemas.microsoft.com/office/drawing/2014/main" id="{C042A58C-BE3D-4A63-AD1A-64B9DA8401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483" y="1695938"/>
            <a:ext cx="10924344" cy="4125247"/>
          </a:xfrm>
          <a:prstGeom prst="rect">
            <a:avLst/>
          </a:prstGeom>
        </p:spPr>
      </p:pic>
      <p:sp>
        <p:nvSpPr>
          <p:cNvPr id="2" name="TextBox 1">
            <a:extLst>
              <a:ext uri="{FF2B5EF4-FFF2-40B4-BE49-F238E27FC236}">
                <a16:creationId xmlns:a16="http://schemas.microsoft.com/office/drawing/2014/main" id="{2F885F87-03AE-EDA9-6BF5-79A1B2193E74}"/>
              </a:ext>
            </a:extLst>
          </p:cNvPr>
          <p:cNvSpPr txBox="1"/>
          <p:nvPr/>
        </p:nvSpPr>
        <p:spPr>
          <a:xfrm>
            <a:off x="5125220" y="6103810"/>
            <a:ext cx="1184940" cy="369332"/>
          </a:xfrm>
          <a:prstGeom prst="rect">
            <a:avLst/>
          </a:prstGeom>
          <a:noFill/>
        </p:spPr>
        <p:txBody>
          <a:bodyPr wrap="none" rtlCol="0">
            <a:spAutoFit/>
          </a:bodyPr>
          <a:lstStyle/>
          <a:p>
            <a:r>
              <a:rPr lang="en-US" dirty="0"/>
              <a:t>Bug Splat</a:t>
            </a:r>
          </a:p>
        </p:txBody>
      </p:sp>
      <p:sp>
        <p:nvSpPr>
          <p:cNvPr id="4" name="TextBox 3">
            <a:extLst>
              <a:ext uri="{FF2B5EF4-FFF2-40B4-BE49-F238E27FC236}">
                <a16:creationId xmlns:a16="http://schemas.microsoft.com/office/drawing/2014/main" id="{E8F41D50-7445-4A21-6C92-0187C8F329F0}"/>
              </a:ext>
            </a:extLst>
          </p:cNvPr>
          <p:cNvSpPr txBox="1"/>
          <p:nvPr/>
        </p:nvSpPr>
        <p:spPr>
          <a:xfrm>
            <a:off x="8224487" y="193508"/>
            <a:ext cx="4117005" cy="523220"/>
          </a:xfrm>
          <a:prstGeom prst="rect">
            <a:avLst/>
          </a:prstGeom>
          <a:noFill/>
        </p:spPr>
        <p:txBody>
          <a:bodyPr wrap="square" rtlCol="0">
            <a:spAutoFit/>
          </a:bodyPr>
          <a:lstStyle/>
          <a:p>
            <a:r>
              <a:rPr lang="en-US" sz="2800" dirty="0">
                <a:solidFill>
                  <a:srgbClr val="0033CC"/>
                </a:solidFill>
                <a:latin typeface="Cambria" panose="02040503050406030204" pitchFamily="18" charset="0"/>
                <a:ea typeface="Cambria" panose="02040503050406030204" pitchFamily="18" charset="0"/>
              </a:rPr>
              <a:t>Spectrum Licensing 101</a:t>
            </a:r>
            <a:endParaRPr lang="en-US" sz="2800" dirty="0">
              <a:solidFill>
                <a:srgbClr val="0033CC"/>
              </a:solidFill>
            </a:endParaRPr>
          </a:p>
        </p:txBody>
      </p:sp>
    </p:spTree>
    <p:extLst>
      <p:ext uri="{BB962C8B-B14F-4D97-AF65-F5344CB8AC3E}">
        <p14:creationId xmlns:p14="http://schemas.microsoft.com/office/powerpoint/2010/main" val="190298589"/>
      </p:ext>
    </p:extLst>
  </p:cSld>
  <p:clrMapOvr>
    <a:masterClrMapping/>
  </p:clrMapOvr>
</p:sld>
</file>

<file path=ppt/theme/theme1.xml><?xml version="1.0" encoding="utf-8"?>
<a:theme xmlns:a="http://schemas.openxmlformats.org/drawingml/2006/main" name="Tech Newsletter by Slidesgo">
  <a:themeElements>
    <a:clrScheme name="Simple Light">
      <a:dk1>
        <a:srgbClr val="434343"/>
      </a:dk1>
      <a:lt1>
        <a:srgbClr val="FFFFFF"/>
      </a:lt1>
      <a:dk2>
        <a:srgbClr val="595959"/>
      </a:dk2>
      <a:lt2>
        <a:srgbClr val="EEEEEE"/>
      </a:lt2>
      <a:accent1>
        <a:srgbClr val="F3F3F3"/>
      </a:accent1>
      <a:accent2>
        <a:srgbClr val="D9D9D9"/>
      </a:accent2>
      <a:accent3>
        <a:srgbClr val="B7B7B7"/>
      </a:accent3>
      <a:accent4>
        <a:srgbClr val="999999"/>
      </a:accent4>
      <a:accent5>
        <a:srgbClr val="666666"/>
      </a:accent5>
      <a:accent6>
        <a:srgbClr val="00000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Slide 1 colum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Layou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b="1" dirty="0" err="1">
            <a:solidFill>
              <a:srgbClr val="000000"/>
            </a:solidFill>
            <a:latin typeface="Gill Sans MT" pitchFamily="34" charset="0"/>
          </a:defRPr>
        </a:defPPr>
      </a:lstStyle>
    </a:txDef>
  </a:objectDefaults>
  <a:extraClrSchemeLst>
    <a:extraClrScheme>
      <a:clrScheme name="Layout Slide 1">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FFA000"/>
        </a:hlink>
        <a:folHlink>
          <a:srgbClr val="FFC666"/>
        </a:folHlink>
      </a:clrScheme>
      <a:clrMap bg1="lt1" tx1="dk1" bg2="lt2" tx2="dk2" accent1="accent1" accent2="accent2" accent3="accent3" accent4="accent4" accent5="accent5" accent6="accent6" hlink="hlink" folHlink="folHlink"/>
    </a:extraClrScheme>
    <a:extraClrScheme>
      <a:clrScheme name="Layout Slide 2">
        <a:dk1>
          <a:srgbClr val="000000"/>
        </a:dk1>
        <a:lt1>
          <a:srgbClr val="FFFFFF"/>
        </a:lt1>
        <a:dk2>
          <a:srgbClr val="0023A0"/>
        </a:dk2>
        <a:lt2>
          <a:srgbClr val="B2B2B2"/>
        </a:lt2>
        <a:accent1>
          <a:srgbClr val="70008A"/>
        </a:accent1>
        <a:accent2>
          <a:srgbClr val="B90000"/>
        </a:accent2>
        <a:accent3>
          <a:srgbClr val="FFFFFF"/>
        </a:accent3>
        <a:accent4>
          <a:srgbClr val="000000"/>
        </a:accent4>
        <a:accent5>
          <a:srgbClr val="BBAAC4"/>
        </a:accent5>
        <a:accent6>
          <a:srgbClr val="A70000"/>
        </a:accent6>
        <a:hlink>
          <a:srgbClr val="FFA000"/>
        </a:hlink>
        <a:folHlink>
          <a:srgbClr val="008746"/>
        </a:folHlink>
      </a:clrScheme>
      <a:clrMap bg1="lt1" tx1="dk1" bg2="lt2" tx2="dk2" accent1="accent1" accent2="accent2" accent3="accent3" accent4="accent4" accent5="accent5" accent6="accent6" hlink="hlink" folHlink="folHlink"/>
    </a:extraClrScheme>
    <a:extraClrScheme>
      <a:clrScheme name="Layout Slide 3">
        <a:dk1>
          <a:srgbClr val="000000"/>
        </a:dk1>
        <a:lt1>
          <a:srgbClr val="B2B2B2"/>
        </a:lt1>
        <a:dk2>
          <a:srgbClr val="0023A0"/>
        </a:dk2>
        <a:lt2>
          <a:srgbClr val="FFFFFF"/>
        </a:lt2>
        <a:accent1>
          <a:srgbClr val="70008A"/>
        </a:accent1>
        <a:accent2>
          <a:srgbClr val="B90000"/>
        </a:accent2>
        <a:accent3>
          <a:srgbClr val="D5D5D5"/>
        </a:accent3>
        <a:accent4>
          <a:srgbClr val="000000"/>
        </a:accent4>
        <a:accent5>
          <a:srgbClr val="BBAAC4"/>
        </a:accent5>
        <a:accent6>
          <a:srgbClr val="A70000"/>
        </a:accent6>
        <a:hlink>
          <a:srgbClr val="FFA000"/>
        </a:hlink>
        <a:folHlink>
          <a:srgbClr val="008746"/>
        </a:folHlink>
      </a:clrScheme>
      <a:clrMap bg1="lt1" tx1="dk1" bg2="lt2" tx2="dk2" accent1="accent1" accent2="accent2" accent3="accent3" accent4="accent4" accent5="accent5" accent6="accent6" hlink="hlink" folHlink="folHlink"/>
    </a:extraClrScheme>
    <a:extraClrScheme>
      <a:clrScheme name="Layout Slide 4">
        <a:dk1>
          <a:srgbClr val="000000"/>
        </a:dk1>
        <a:lt1>
          <a:srgbClr val="FFFFFF"/>
        </a:lt1>
        <a:dk2>
          <a:srgbClr val="0023A0"/>
        </a:dk2>
        <a:lt2>
          <a:srgbClr val="667BC6"/>
        </a:lt2>
        <a:accent1>
          <a:srgbClr val="B2BDE2"/>
        </a:accent1>
        <a:accent2>
          <a:srgbClr val="FFA000"/>
        </a:accent2>
        <a:accent3>
          <a:srgbClr val="FFFFFF"/>
        </a:accent3>
        <a:accent4>
          <a:srgbClr val="000000"/>
        </a:accent4>
        <a:accent5>
          <a:srgbClr val="D5DBEE"/>
        </a:accent5>
        <a:accent6>
          <a:srgbClr val="E79100"/>
        </a:accent6>
        <a:hlink>
          <a:srgbClr val="FFC666"/>
        </a:hlink>
        <a:folHlink>
          <a:srgbClr val="FFE3B2"/>
        </a:folHlink>
      </a:clrScheme>
      <a:clrMap bg1="lt1" tx1="dk1" bg2="lt2" tx2="dk2" accent1="accent1" accent2="accent2" accent3="accent3" accent4="accent4" accent5="accent5" accent6="accent6" hlink="hlink" folHlink="folHlink"/>
    </a:extraClrScheme>
    <a:extraClrScheme>
      <a:clrScheme name="Layout Slide 5">
        <a:dk1>
          <a:srgbClr val="000000"/>
        </a:dk1>
        <a:lt1>
          <a:srgbClr val="BCBCBC"/>
        </a:lt1>
        <a:dk2>
          <a:srgbClr val="0023A0"/>
        </a:dk2>
        <a:lt2>
          <a:srgbClr val="667BC6"/>
        </a:lt2>
        <a:accent1>
          <a:srgbClr val="B2BDE2"/>
        </a:accent1>
        <a:accent2>
          <a:srgbClr val="FFA000"/>
        </a:accent2>
        <a:accent3>
          <a:srgbClr val="DADADA"/>
        </a:accent3>
        <a:accent4>
          <a:srgbClr val="000000"/>
        </a:accent4>
        <a:accent5>
          <a:srgbClr val="D5DBEE"/>
        </a:accent5>
        <a:accent6>
          <a:srgbClr val="E79100"/>
        </a:accent6>
        <a:hlink>
          <a:srgbClr val="FFC666"/>
        </a:hlink>
        <a:folHlink>
          <a:srgbClr val="FFE3B2"/>
        </a:folHlink>
      </a:clrScheme>
      <a:clrMap bg1="lt1" tx1="dk1" bg2="lt2" tx2="dk2" accent1="accent1" accent2="accent2" accent3="accent3" accent4="accent4" accent5="accent5" accent6="accent6" hlink="hlink" folHlink="folHlink"/>
    </a:extraClrScheme>
    <a:extraClrScheme>
      <a:clrScheme name="Layout Slide 6">
        <a:dk1>
          <a:srgbClr val="000000"/>
        </a:dk1>
        <a:lt1>
          <a:srgbClr val="BCBCBC"/>
        </a:lt1>
        <a:dk2>
          <a:srgbClr val="0023A0"/>
        </a:dk2>
        <a:lt2>
          <a:srgbClr val="FFFFFF"/>
        </a:lt2>
        <a:accent1>
          <a:srgbClr val="0099CC"/>
        </a:accent1>
        <a:accent2>
          <a:srgbClr val="B90000"/>
        </a:accent2>
        <a:accent3>
          <a:srgbClr val="DADADA"/>
        </a:accent3>
        <a:accent4>
          <a:srgbClr val="000000"/>
        </a:accent4>
        <a:accent5>
          <a:srgbClr val="AACAE2"/>
        </a:accent5>
        <a:accent6>
          <a:srgbClr val="A70000"/>
        </a:accent6>
        <a:hlink>
          <a:srgbClr val="FFA000"/>
        </a:hlink>
        <a:folHlink>
          <a:srgbClr val="008746"/>
        </a:folHlink>
      </a:clrScheme>
      <a:clrMap bg1="lt1" tx1="dk1" bg2="lt2" tx2="dk2" accent1="accent1" accent2="accent2" accent3="accent3" accent4="accent4" accent5="accent5" accent6="accent6" hlink="hlink" folHlink="folHlink"/>
    </a:extraClrScheme>
    <a:extraClrScheme>
      <a:clrScheme name="Layout Slide 7">
        <a:dk1>
          <a:srgbClr val="000000"/>
        </a:dk1>
        <a:lt1>
          <a:srgbClr val="FFFFFF"/>
        </a:lt1>
        <a:dk2>
          <a:srgbClr val="0023A0"/>
        </a:dk2>
        <a:lt2>
          <a:srgbClr val="BCBCBC"/>
        </a:lt2>
        <a:accent1>
          <a:srgbClr val="0099CC"/>
        </a:accent1>
        <a:accent2>
          <a:srgbClr val="B90000"/>
        </a:accent2>
        <a:accent3>
          <a:srgbClr val="FFFFFF"/>
        </a:accent3>
        <a:accent4>
          <a:srgbClr val="000000"/>
        </a:accent4>
        <a:accent5>
          <a:srgbClr val="AACAE2"/>
        </a:accent5>
        <a:accent6>
          <a:srgbClr val="A70000"/>
        </a:accent6>
        <a:hlink>
          <a:srgbClr val="FFA000"/>
        </a:hlink>
        <a:folHlink>
          <a:srgbClr val="008746"/>
        </a:folHlink>
      </a:clrScheme>
      <a:clrMap bg1="lt1" tx1="dk1" bg2="lt2" tx2="dk2" accent1="accent1" accent2="accent2" accent3="accent3" accent4="accent4" accent5="accent5" accent6="accent6" hlink="hlink" folHlink="folHlink"/>
    </a:extraClrScheme>
    <a:extraClrScheme>
      <a:clrScheme name="Layout Slide 8">
        <a:dk1>
          <a:srgbClr val="000000"/>
        </a:dk1>
        <a:lt1>
          <a:srgbClr val="FFFFFF"/>
        </a:lt1>
        <a:dk2>
          <a:srgbClr val="0023A0"/>
        </a:dk2>
        <a:lt2>
          <a:srgbClr val="BCBCBC"/>
        </a:lt2>
        <a:accent1>
          <a:srgbClr val="667BC6"/>
        </a:accent1>
        <a:accent2>
          <a:srgbClr val="B90000"/>
        </a:accent2>
        <a:accent3>
          <a:srgbClr val="FFFFFF"/>
        </a:accent3>
        <a:accent4>
          <a:srgbClr val="000000"/>
        </a:accent4>
        <a:accent5>
          <a:srgbClr val="B8BFDF"/>
        </a:accent5>
        <a:accent6>
          <a:srgbClr val="A70000"/>
        </a:accent6>
        <a:hlink>
          <a:srgbClr val="FFA000"/>
        </a:hlink>
        <a:folHlink>
          <a:srgbClr val="008746"/>
        </a:folHlink>
      </a:clrScheme>
      <a:clrMap bg1="lt1" tx1="dk1" bg2="lt2" tx2="dk2" accent1="accent1" accent2="accent2" accent3="accent3" accent4="accent4" accent5="accent5" accent6="accent6" hlink="hlink" folHlink="folHlink"/>
    </a:extraClrScheme>
    <a:extraClrScheme>
      <a:clrScheme name="Layout Slide 9">
        <a:dk1>
          <a:srgbClr val="000000"/>
        </a:dk1>
        <a:lt1>
          <a:srgbClr val="FFFFFF"/>
        </a:lt1>
        <a:dk2>
          <a:srgbClr val="0023A0"/>
        </a:dk2>
        <a:lt2>
          <a:srgbClr val="BCBCBC"/>
        </a:lt2>
        <a:accent1>
          <a:srgbClr val="667BC6"/>
        </a:accent1>
        <a:accent2>
          <a:srgbClr val="B2BDE3"/>
        </a:accent2>
        <a:accent3>
          <a:srgbClr val="FFFFFF"/>
        </a:accent3>
        <a:accent4>
          <a:srgbClr val="000000"/>
        </a:accent4>
        <a:accent5>
          <a:srgbClr val="B8BFDF"/>
        </a:accent5>
        <a:accent6>
          <a:srgbClr val="A1ABCE"/>
        </a:accent6>
        <a:hlink>
          <a:srgbClr val="FFA000"/>
        </a:hlink>
        <a:folHlink>
          <a:srgbClr val="008746"/>
        </a:folHlink>
      </a:clrScheme>
      <a:clrMap bg1="lt1" tx1="dk1" bg2="lt2" tx2="dk2" accent1="accent1" accent2="accent2" accent3="accent3" accent4="accent4" accent5="accent5" accent6="accent6" hlink="hlink" folHlink="folHlink"/>
    </a:extraClrScheme>
    <a:extraClrScheme>
      <a:clrScheme name="Layout Slide 10">
        <a:dk1>
          <a:srgbClr val="000000"/>
        </a:dk1>
        <a:lt1>
          <a:srgbClr val="FFFFFF"/>
        </a:lt1>
        <a:dk2>
          <a:srgbClr val="0023A0"/>
        </a:dk2>
        <a:lt2>
          <a:srgbClr val="BCBCBC"/>
        </a:lt2>
        <a:accent1>
          <a:srgbClr val="667BC6"/>
        </a:accent1>
        <a:accent2>
          <a:srgbClr val="B2BDE3"/>
        </a:accent2>
        <a:accent3>
          <a:srgbClr val="FFFFFF"/>
        </a:accent3>
        <a:accent4>
          <a:srgbClr val="000000"/>
        </a:accent4>
        <a:accent5>
          <a:srgbClr val="B8BFDF"/>
        </a:accent5>
        <a:accent6>
          <a:srgbClr val="A1ABCE"/>
        </a:accent6>
        <a:hlink>
          <a:srgbClr val="FFA000"/>
        </a:hlink>
        <a:folHlink>
          <a:srgbClr val="FFC6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reaker slide">
  <a:themeElements>
    <a:clrScheme name="ocio">
      <a:dk1>
        <a:srgbClr val="000000"/>
      </a:dk1>
      <a:lt1>
        <a:srgbClr val="FFFFFF"/>
      </a:lt1>
      <a:dk2>
        <a:srgbClr val="0023A0"/>
      </a:dk2>
      <a:lt2>
        <a:srgbClr val="000000"/>
      </a:lt2>
      <a:accent1>
        <a:srgbClr val="667BC6"/>
      </a:accent1>
      <a:accent2>
        <a:srgbClr val="B2BDE3"/>
      </a:accent2>
      <a:accent3>
        <a:srgbClr val="FFFFFF"/>
      </a:accent3>
      <a:accent4>
        <a:srgbClr val="000000"/>
      </a:accent4>
      <a:accent5>
        <a:srgbClr val="B8BFDF"/>
      </a:accent5>
      <a:accent6>
        <a:srgbClr val="A1ABCE"/>
      </a:accent6>
      <a:hlink>
        <a:srgbClr val="173D67"/>
      </a:hlink>
      <a:folHlink>
        <a:srgbClr val="173D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b="1" dirty="0" err="1">
            <a:solidFill>
              <a:srgbClr val="000000"/>
            </a:solidFill>
            <a:latin typeface="Gill Sans MT" pitchFamily="34" charset="0"/>
          </a:defRPr>
        </a:defPPr>
      </a:lstStyle>
    </a:txDef>
  </a:objectDefaults>
  <a:extraClrSchemeLst>
    <a:extraClrScheme>
      <a:clrScheme name="Layout Slide 1">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FFA000"/>
        </a:hlink>
        <a:folHlink>
          <a:srgbClr val="FFC666"/>
        </a:folHlink>
      </a:clrScheme>
      <a:clrMap bg1="lt1" tx1="dk1" bg2="lt2" tx2="dk2" accent1="accent1" accent2="accent2" accent3="accent3" accent4="accent4" accent5="accent5" accent6="accent6" hlink="hlink" folHlink="folHlink"/>
    </a:extraClrScheme>
    <a:extraClrScheme>
      <a:clrScheme name="Layout Slide 2">
        <a:dk1>
          <a:srgbClr val="000000"/>
        </a:dk1>
        <a:lt1>
          <a:srgbClr val="FFFFFF"/>
        </a:lt1>
        <a:dk2>
          <a:srgbClr val="0023A0"/>
        </a:dk2>
        <a:lt2>
          <a:srgbClr val="B2B2B2"/>
        </a:lt2>
        <a:accent1>
          <a:srgbClr val="70008A"/>
        </a:accent1>
        <a:accent2>
          <a:srgbClr val="B90000"/>
        </a:accent2>
        <a:accent3>
          <a:srgbClr val="FFFFFF"/>
        </a:accent3>
        <a:accent4>
          <a:srgbClr val="000000"/>
        </a:accent4>
        <a:accent5>
          <a:srgbClr val="BBAAC4"/>
        </a:accent5>
        <a:accent6>
          <a:srgbClr val="A70000"/>
        </a:accent6>
        <a:hlink>
          <a:srgbClr val="FFA000"/>
        </a:hlink>
        <a:folHlink>
          <a:srgbClr val="008746"/>
        </a:folHlink>
      </a:clrScheme>
      <a:clrMap bg1="lt1" tx1="dk1" bg2="lt2" tx2="dk2" accent1="accent1" accent2="accent2" accent3="accent3" accent4="accent4" accent5="accent5" accent6="accent6" hlink="hlink" folHlink="folHlink"/>
    </a:extraClrScheme>
    <a:extraClrScheme>
      <a:clrScheme name="Layout Slide 3">
        <a:dk1>
          <a:srgbClr val="000000"/>
        </a:dk1>
        <a:lt1>
          <a:srgbClr val="B2B2B2"/>
        </a:lt1>
        <a:dk2>
          <a:srgbClr val="0023A0"/>
        </a:dk2>
        <a:lt2>
          <a:srgbClr val="FFFFFF"/>
        </a:lt2>
        <a:accent1>
          <a:srgbClr val="70008A"/>
        </a:accent1>
        <a:accent2>
          <a:srgbClr val="B90000"/>
        </a:accent2>
        <a:accent3>
          <a:srgbClr val="D5D5D5"/>
        </a:accent3>
        <a:accent4>
          <a:srgbClr val="000000"/>
        </a:accent4>
        <a:accent5>
          <a:srgbClr val="BBAAC4"/>
        </a:accent5>
        <a:accent6>
          <a:srgbClr val="A70000"/>
        </a:accent6>
        <a:hlink>
          <a:srgbClr val="FFA000"/>
        </a:hlink>
        <a:folHlink>
          <a:srgbClr val="008746"/>
        </a:folHlink>
      </a:clrScheme>
      <a:clrMap bg1="lt1" tx1="dk1" bg2="lt2" tx2="dk2" accent1="accent1" accent2="accent2" accent3="accent3" accent4="accent4" accent5="accent5" accent6="accent6" hlink="hlink" folHlink="folHlink"/>
    </a:extraClrScheme>
    <a:extraClrScheme>
      <a:clrScheme name="Layout Slide 4">
        <a:dk1>
          <a:srgbClr val="000000"/>
        </a:dk1>
        <a:lt1>
          <a:srgbClr val="FFFFFF"/>
        </a:lt1>
        <a:dk2>
          <a:srgbClr val="0023A0"/>
        </a:dk2>
        <a:lt2>
          <a:srgbClr val="667BC6"/>
        </a:lt2>
        <a:accent1>
          <a:srgbClr val="B2BDE2"/>
        </a:accent1>
        <a:accent2>
          <a:srgbClr val="FFA000"/>
        </a:accent2>
        <a:accent3>
          <a:srgbClr val="FFFFFF"/>
        </a:accent3>
        <a:accent4>
          <a:srgbClr val="000000"/>
        </a:accent4>
        <a:accent5>
          <a:srgbClr val="D5DBEE"/>
        </a:accent5>
        <a:accent6>
          <a:srgbClr val="E79100"/>
        </a:accent6>
        <a:hlink>
          <a:srgbClr val="FFC666"/>
        </a:hlink>
        <a:folHlink>
          <a:srgbClr val="FFE3B2"/>
        </a:folHlink>
      </a:clrScheme>
      <a:clrMap bg1="lt1" tx1="dk1" bg2="lt2" tx2="dk2" accent1="accent1" accent2="accent2" accent3="accent3" accent4="accent4" accent5="accent5" accent6="accent6" hlink="hlink" folHlink="folHlink"/>
    </a:extraClrScheme>
    <a:extraClrScheme>
      <a:clrScheme name="Layout Slide 5">
        <a:dk1>
          <a:srgbClr val="000000"/>
        </a:dk1>
        <a:lt1>
          <a:srgbClr val="BCBCBC"/>
        </a:lt1>
        <a:dk2>
          <a:srgbClr val="0023A0"/>
        </a:dk2>
        <a:lt2>
          <a:srgbClr val="667BC6"/>
        </a:lt2>
        <a:accent1>
          <a:srgbClr val="B2BDE2"/>
        </a:accent1>
        <a:accent2>
          <a:srgbClr val="FFA000"/>
        </a:accent2>
        <a:accent3>
          <a:srgbClr val="DADADA"/>
        </a:accent3>
        <a:accent4>
          <a:srgbClr val="000000"/>
        </a:accent4>
        <a:accent5>
          <a:srgbClr val="D5DBEE"/>
        </a:accent5>
        <a:accent6>
          <a:srgbClr val="E79100"/>
        </a:accent6>
        <a:hlink>
          <a:srgbClr val="FFC666"/>
        </a:hlink>
        <a:folHlink>
          <a:srgbClr val="FFE3B2"/>
        </a:folHlink>
      </a:clrScheme>
      <a:clrMap bg1="lt1" tx1="dk1" bg2="lt2" tx2="dk2" accent1="accent1" accent2="accent2" accent3="accent3" accent4="accent4" accent5="accent5" accent6="accent6" hlink="hlink" folHlink="folHlink"/>
    </a:extraClrScheme>
    <a:extraClrScheme>
      <a:clrScheme name="Layout Slide 6">
        <a:dk1>
          <a:srgbClr val="000000"/>
        </a:dk1>
        <a:lt1>
          <a:srgbClr val="BCBCBC"/>
        </a:lt1>
        <a:dk2>
          <a:srgbClr val="0023A0"/>
        </a:dk2>
        <a:lt2>
          <a:srgbClr val="FFFFFF"/>
        </a:lt2>
        <a:accent1>
          <a:srgbClr val="0099CC"/>
        </a:accent1>
        <a:accent2>
          <a:srgbClr val="B90000"/>
        </a:accent2>
        <a:accent3>
          <a:srgbClr val="DADADA"/>
        </a:accent3>
        <a:accent4>
          <a:srgbClr val="000000"/>
        </a:accent4>
        <a:accent5>
          <a:srgbClr val="AACAE2"/>
        </a:accent5>
        <a:accent6>
          <a:srgbClr val="A70000"/>
        </a:accent6>
        <a:hlink>
          <a:srgbClr val="FFA000"/>
        </a:hlink>
        <a:folHlink>
          <a:srgbClr val="008746"/>
        </a:folHlink>
      </a:clrScheme>
      <a:clrMap bg1="lt1" tx1="dk1" bg2="lt2" tx2="dk2" accent1="accent1" accent2="accent2" accent3="accent3" accent4="accent4" accent5="accent5" accent6="accent6" hlink="hlink" folHlink="folHlink"/>
    </a:extraClrScheme>
    <a:extraClrScheme>
      <a:clrScheme name="Layout Slide 7">
        <a:dk1>
          <a:srgbClr val="000000"/>
        </a:dk1>
        <a:lt1>
          <a:srgbClr val="FFFFFF"/>
        </a:lt1>
        <a:dk2>
          <a:srgbClr val="0023A0"/>
        </a:dk2>
        <a:lt2>
          <a:srgbClr val="BCBCBC"/>
        </a:lt2>
        <a:accent1>
          <a:srgbClr val="0099CC"/>
        </a:accent1>
        <a:accent2>
          <a:srgbClr val="B90000"/>
        </a:accent2>
        <a:accent3>
          <a:srgbClr val="FFFFFF"/>
        </a:accent3>
        <a:accent4>
          <a:srgbClr val="000000"/>
        </a:accent4>
        <a:accent5>
          <a:srgbClr val="AACAE2"/>
        </a:accent5>
        <a:accent6>
          <a:srgbClr val="A70000"/>
        </a:accent6>
        <a:hlink>
          <a:srgbClr val="FFA000"/>
        </a:hlink>
        <a:folHlink>
          <a:srgbClr val="008746"/>
        </a:folHlink>
      </a:clrScheme>
      <a:clrMap bg1="lt1" tx1="dk1" bg2="lt2" tx2="dk2" accent1="accent1" accent2="accent2" accent3="accent3" accent4="accent4" accent5="accent5" accent6="accent6" hlink="hlink" folHlink="folHlink"/>
    </a:extraClrScheme>
    <a:extraClrScheme>
      <a:clrScheme name="Layout Slide 8">
        <a:dk1>
          <a:srgbClr val="000000"/>
        </a:dk1>
        <a:lt1>
          <a:srgbClr val="FFFFFF"/>
        </a:lt1>
        <a:dk2>
          <a:srgbClr val="0023A0"/>
        </a:dk2>
        <a:lt2>
          <a:srgbClr val="BCBCBC"/>
        </a:lt2>
        <a:accent1>
          <a:srgbClr val="667BC6"/>
        </a:accent1>
        <a:accent2>
          <a:srgbClr val="B90000"/>
        </a:accent2>
        <a:accent3>
          <a:srgbClr val="FFFFFF"/>
        </a:accent3>
        <a:accent4>
          <a:srgbClr val="000000"/>
        </a:accent4>
        <a:accent5>
          <a:srgbClr val="B8BFDF"/>
        </a:accent5>
        <a:accent6>
          <a:srgbClr val="A70000"/>
        </a:accent6>
        <a:hlink>
          <a:srgbClr val="FFA000"/>
        </a:hlink>
        <a:folHlink>
          <a:srgbClr val="008746"/>
        </a:folHlink>
      </a:clrScheme>
      <a:clrMap bg1="lt1" tx1="dk1" bg2="lt2" tx2="dk2" accent1="accent1" accent2="accent2" accent3="accent3" accent4="accent4" accent5="accent5" accent6="accent6" hlink="hlink" folHlink="folHlink"/>
    </a:extraClrScheme>
    <a:extraClrScheme>
      <a:clrScheme name="Layout Slide 9">
        <a:dk1>
          <a:srgbClr val="000000"/>
        </a:dk1>
        <a:lt1>
          <a:srgbClr val="FFFFFF"/>
        </a:lt1>
        <a:dk2>
          <a:srgbClr val="0023A0"/>
        </a:dk2>
        <a:lt2>
          <a:srgbClr val="BCBCBC"/>
        </a:lt2>
        <a:accent1>
          <a:srgbClr val="667BC6"/>
        </a:accent1>
        <a:accent2>
          <a:srgbClr val="B2BDE3"/>
        </a:accent2>
        <a:accent3>
          <a:srgbClr val="FFFFFF"/>
        </a:accent3>
        <a:accent4>
          <a:srgbClr val="000000"/>
        </a:accent4>
        <a:accent5>
          <a:srgbClr val="B8BFDF"/>
        </a:accent5>
        <a:accent6>
          <a:srgbClr val="A1ABCE"/>
        </a:accent6>
        <a:hlink>
          <a:srgbClr val="FFA000"/>
        </a:hlink>
        <a:folHlink>
          <a:srgbClr val="008746"/>
        </a:folHlink>
      </a:clrScheme>
      <a:clrMap bg1="lt1" tx1="dk1" bg2="lt2" tx2="dk2" accent1="accent1" accent2="accent2" accent3="accent3" accent4="accent4" accent5="accent5" accent6="accent6" hlink="hlink" folHlink="folHlink"/>
    </a:extraClrScheme>
    <a:extraClrScheme>
      <a:clrScheme name="Layout Slide 10">
        <a:dk1>
          <a:srgbClr val="000000"/>
        </a:dk1>
        <a:lt1>
          <a:srgbClr val="FFFFFF"/>
        </a:lt1>
        <a:dk2>
          <a:srgbClr val="0023A0"/>
        </a:dk2>
        <a:lt2>
          <a:srgbClr val="BCBCBC"/>
        </a:lt2>
        <a:accent1>
          <a:srgbClr val="667BC6"/>
        </a:accent1>
        <a:accent2>
          <a:srgbClr val="B2BDE3"/>
        </a:accent2>
        <a:accent3>
          <a:srgbClr val="FFFFFF"/>
        </a:accent3>
        <a:accent4>
          <a:srgbClr val="000000"/>
        </a:accent4>
        <a:accent5>
          <a:srgbClr val="B8BFDF"/>
        </a:accent5>
        <a:accent6>
          <a:srgbClr val="A1ABCE"/>
        </a:accent6>
        <a:hlink>
          <a:srgbClr val="FFA000"/>
        </a:hlink>
        <a:folHlink>
          <a:srgbClr val="FFC6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Layout Slide 1 colum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Layou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b="1" dirty="0" err="1">
            <a:solidFill>
              <a:srgbClr val="000000"/>
            </a:solidFill>
            <a:latin typeface="Gill Sans MT" pitchFamily="34" charset="0"/>
          </a:defRPr>
        </a:defPPr>
      </a:lstStyle>
    </a:txDef>
  </a:objectDefaults>
  <a:extraClrSchemeLst>
    <a:extraClrScheme>
      <a:clrScheme name="Layout Slide 1">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FFA000"/>
        </a:hlink>
        <a:folHlink>
          <a:srgbClr val="FFC666"/>
        </a:folHlink>
      </a:clrScheme>
      <a:clrMap bg1="lt1" tx1="dk1" bg2="lt2" tx2="dk2" accent1="accent1" accent2="accent2" accent3="accent3" accent4="accent4" accent5="accent5" accent6="accent6" hlink="hlink" folHlink="folHlink"/>
    </a:extraClrScheme>
    <a:extraClrScheme>
      <a:clrScheme name="Layout Slide 2">
        <a:dk1>
          <a:srgbClr val="000000"/>
        </a:dk1>
        <a:lt1>
          <a:srgbClr val="FFFFFF"/>
        </a:lt1>
        <a:dk2>
          <a:srgbClr val="0023A0"/>
        </a:dk2>
        <a:lt2>
          <a:srgbClr val="B2B2B2"/>
        </a:lt2>
        <a:accent1>
          <a:srgbClr val="70008A"/>
        </a:accent1>
        <a:accent2>
          <a:srgbClr val="B90000"/>
        </a:accent2>
        <a:accent3>
          <a:srgbClr val="FFFFFF"/>
        </a:accent3>
        <a:accent4>
          <a:srgbClr val="000000"/>
        </a:accent4>
        <a:accent5>
          <a:srgbClr val="BBAAC4"/>
        </a:accent5>
        <a:accent6>
          <a:srgbClr val="A70000"/>
        </a:accent6>
        <a:hlink>
          <a:srgbClr val="FFA000"/>
        </a:hlink>
        <a:folHlink>
          <a:srgbClr val="008746"/>
        </a:folHlink>
      </a:clrScheme>
      <a:clrMap bg1="lt1" tx1="dk1" bg2="lt2" tx2="dk2" accent1="accent1" accent2="accent2" accent3="accent3" accent4="accent4" accent5="accent5" accent6="accent6" hlink="hlink" folHlink="folHlink"/>
    </a:extraClrScheme>
    <a:extraClrScheme>
      <a:clrScheme name="Layout Slide 3">
        <a:dk1>
          <a:srgbClr val="000000"/>
        </a:dk1>
        <a:lt1>
          <a:srgbClr val="B2B2B2"/>
        </a:lt1>
        <a:dk2>
          <a:srgbClr val="0023A0"/>
        </a:dk2>
        <a:lt2>
          <a:srgbClr val="FFFFFF"/>
        </a:lt2>
        <a:accent1>
          <a:srgbClr val="70008A"/>
        </a:accent1>
        <a:accent2>
          <a:srgbClr val="B90000"/>
        </a:accent2>
        <a:accent3>
          <a:srgbClr val="D5D5D5"/>
        </a:accent3>
        <a:accent4>
          <a:srgbClr val="000000"/>
        </a:accent4>
        <a:accent5>
          <a:srgbClr val="BBAAC4"/>
        </a:accent5>
        <a:accent6>
          <a:srgbClr val="A70000"/>
        </a:accent6>
        <a:hlink>
          <a:srgbClr val="FFA000"/>
        </a:hlink>
        <a:folHlink>
          <a:srgbClr val="008746"/>
        </a:folHlink>
      </a:clrScheme>
      <a:clrMap bg1="lt1" tx1="dk1" bg2="lt2" tx2="dk2" accent1="accent1" accent2="accent2" accent3="accent3" accent4="accent4" accent5="accent5" accent6="accent6" hlink="hlink" folHlink="folHlink"/>
    </a:extraClrScheme>
    <a:extraClrScheme>
      <a:clrScheme name="Layout Slide 4">
        <a:dk1>
          <a:srgbClr val="000000"/>
        </a:dk1>
        <a:lt1>
          <a:srgbClr val="FFFFFF"/>
        </a:lt1>
        <a:dk2>
          <a:srgbClr val="0023A0"/>
        </a:dk2>
        <a:lt2>
          <a:srgbClr val="667BC6"/>
        </a:lt2>
        <a:accent1>
          <a:srgbClr val="B2BDE2"/>
        </a:accent1>
        <a:accent2>
          <a:srgbClr val="FFA000"/>
        </a:accent2>
        <a:accent3>
          <a:srgbClr val="FFFFFF"/>
        </a:accent3>
        <a:accent4>
          <a:srgbClr val="000000"/>
        </a:accent4>
        <a:accent5>
          <a:srgbClr val="D5DBEE"/>
        </a:accent5>
        <a:accent6>
          <a:srgbClr val="E79100"/>
        </a:accent6>
        <a:hlink>
          <a:srgbClr val="FFC666"/>
        </a:hlink>
        <a:folHlink>
          <a:srgbClr val="FFE3B2"/>
        </a:folHlink>
      </a:clrScheme>
      <a:clrMap bg1="lt1" tx1="dk1" bg2="lt2" tx2="dk2" accent1="accent1" accent2="accent2" accent3="accent3" accent4="accent4" accent5="accent5" accent6="accent6" hlink="hlink" folHlink="folHlink"/>
    </a:extraClrScheme>
    <a:extraClrScheme>
      <a:clrScheme name="Layout Slide 5">
        <a:dk1>
          <a:srgbClr val="000000"/>
        </a:dk1>
        <a:lt1>
          <a:srgbClr val="BCBCBC"/>
        </a:lt1>
        <a:dk2>
          <a:srgbClr val="0023A0"/>
        </a:dk2>
        <a:lt2>
          <a:srgbClr val="667BC6"/>
        </a:lt2>
        <a:accent1>
          <a:srgbClr val="B2BDE2"/>
        </a:accent1>
        <a:accent2>
          <a:srgbClr val="FFA000"/>
        </a:accent2>
        <a:accent3>
          <a:srgbClr val="DADADA"/>
        </a:accent3>
        <a:accent4>
          <a:srgbClr val="000000"/>
        </a:accent4>
        <a:accent5>
          <a:srgbClr val="D5DBEE"/>
        </a:accent5>
        <a:accent6>
          <a:srgbClr val="E79100"/>
        </a:accent6>
        <a:hlink>
          <a:srgbClr val="FFC666"/>
        </a:hlink>
        <a:folHlink>
          <a:srgbClr val="FFE3B2"/>
        </a:folHlink>
      </a:clrScheme>
      <a:clrMap bg1="lt1" tx1="dk1" bg2="lt2" tx2="dk2" accent1="accent1" accent2="accent2" accent3="accent3" accent4="accent4" accent5="accent5" accent6="accent6" hlink="hlink" folHlink="folHlink"/>
    </a:extraClrScheme>
    <a:extraClrScheme>
      <a:clrScheme name="Layout Slide 6">
        <a:dk1>
          <a:srgbClr val="000000"/>
        </a:dk1>
        <a:lt1>
          <a:srgbClr val="BCBCBC"/>
        </a:lt1>
        <a:dk2>
          <a:srgbClr val="0023A0"/>
        </a:dk2>
        <a:lt2>
          <a:srgbClr val="FFFFFF"/>
        </a:lt2>
        <a:accent1>
          <a:srgbClr val="0099CC"/>
        </a:accent1>
        <a:accent2>
          <a:srgbClr val="B90000"/>
        </a:accent2>
        <a:accent3>
          <a:srgbClr val="DADADA"/>
        </a:accent3>
        <a:accent4>
          <a:srgbClr val="000000"/>
        </a:accent4>
        <a:accent5>
          <a:srgbClr val="AACAE2"/>
        </a:accent5>
        <a:accent6>
          <a:srgbClr val="A70000"/>
        </a:accent6>
        <a:hlink>
          <a:srgbClr val="FFA000"/>
        </a:hlink>
        <a:folHlink>
          <a:srgbClr val="008746"/>
        </a:folHlink>
      </a:clrScheme>
      <a:clrMap bg1="lt1" tx1="dk1" bg2="lt2" tx2="dk2" accent1="accent1" accent2="accent2" accent3="accent3" accent4="accent4" accent5="accent5" accent6="accent6" hlink="hlink" folHlink="folHlink"/>
    </a:extraClrScheme>
    <a:extraClrScheme>
      <a:clrScheme name="Layout Slide 7">
        <a:dk1>
          <a:srgbClr val="000000"/>
        </a:dk1>
        <a:lt1>
          <a:srgbClr val="FFFFFF"/>
        </a:lt1>
        <a:dk2>
          <a:srgbClr val="0023A0"/>
        </a:dk2>
        <a:lt2>
          <a:srgbClr val="BCBCBC"/>
        </a:lt2>
        <a:accent1>
          <a:srgbClr val="0099CC"/>
        </a:accent1>
        <a:accent2>
          <a:srgbClr val="B90000"/>
        </a:accent2>
        <a:accent3>
          <a:srgbClr val="FFFFFF"/>
        </a:accent3>
        <a:accent4>
          <a:srgbClr val="000000"/>
        </a:accent4>
        <a:accent5>
          <a:srgbClr val="AACAE2"/>
        </a:accent5>
        <a:accent6>
          <a:srgbClr val="A70000"/>
        </a:accent6>
        <a:hlink>
          <a:srgbClr val="FFA000"/>
        </a:hlink>
        <a:folHlink>
          <a:srgbClr val="008746"/>
        </a:folHlink>
      </a:clrScheme>
      <a:clrMap bg1="lt1" tx1="dk1" bg2="lt2" tx2="dk2" accent1="accent1" accent2="accent2" accent3="accent3" accent4="accent4" accent5="accent5" accent6="accent6" hlink="hlink" folHlink="folHlink"/>
    </a:extraClrScheme>
    <a:extraClrScheme>
      <a:clrScheme name="Layout Slide 8">
        <a:dk1>
          <a:srgbClr val="000000"/>
        </a:dk1>
        <a:lt1>
          <a:srgbClr val="FFFFFF"/>
        </a:lt1>
        <a:dk2>
          <a:srgbClr val="0023A0"/>
        </a:dk2>
        <a:lt2>
          <a:srgbClr val="BCBCBC"/>
        </a:lt2>
        <a:accent1>
          <a:srgbClr val="667BC6"/>
        </a:accent1>
        <a:accent2>
          <a:srgbClr val="B90000"/>
        </a:accent2>
        <a:accent3>
          <a:srgbClr val="FFFFFF"/>
        </a:accent3>
        <a:accent4>
          <a:srgbClr val="000000"/>
        </a:accent4>
        <a:accent5>
          <a:srgbClr val="B8BFDF"/>
        </a:accent5>
        <a:accent6>
          <a:srgbClr val="A70000"/>
        </a:accent6>
        <a:hlink>
          <a:srgbClr val="FFA000"/>
        </a:hlink>
        <a:folHlink>
          <a:srgbClr val="008746"/>
        </a:folHlink>
      </a:clrScheme>
      <a:clrMap bg1="lt1" tx1="dk1" bg2="lt2" tx2="dk2" accent1="accent1" accent2="accent2" accent3="accent3" accent4="accent4" accent5="accent5" accent6="accent6" hlink="hlink" folHlink="folHlink"/>
    </a:extraClrScheme>
    <a:extraClrScheme>
      <a:clrScheme name="Layout Slide 9">
        <a:dk1>
          <a:srgbClr val="000000"/>
        </a:dk1>
        <a:lt1>
          <a:srgbClr val="FFFFFF"/>
        </a:lt1>
        <a:dk2>
          <a:srgbClr val="0023A0"/>
        </a:dk2>
        <a:lt2>
          <a:srgbClr val="BCBCBC"/>
        </a:lt2>
        <a:accent1>
          <a:srgbClr val="667BC6"/>
        </a:accent1>
        <a:accent2>
          <a:srgbClr val="B2BDE3"/>
        </a:accent2>
        <a:accent3>
          <a:srgbClr val="FFFFFF"/>
        </a:accent3>
        <a:accent4>
          <a:srgbClr val="000000"/>
        </a:accent4>
        <a:accent5>
          <a:srgbClr val="B8BFDF"/>
        </a:accent5>
        <a:accent6>
          <a:srgbClr val="A1ABCE"/>
        </a:accent6>
        <a:hlink>
          <a:srgbClr val="FFA000"/>
        </a:hlink>
        <a:folHlink>
          <a:srgbClr val="008746"/>
        </a:folHlink>
      </a:clrScheme>
      <a:clrMap bg1="lt1" tx1="dk1" bg2="lt2" tx2="dk2" accent1="accent1" accent2="accent2" accent3="accent3" accent4="accent4" accent5="accent5" accent6="accent6" hlink="hlink" folHlink="folHlink"/>
    </a:extraClrScheme>
    <a:extraClrScheme>
      <a:clrScheme name="Layout Slide 10">
        <a:dk1>
          <a:srgbClr val="000000"/>
        </a:dk1>
        <a:lt1>
          <a:srgbClr val="FFFFFF"/>
        </a:lt1>
        <a:dk2>
          <a:srgbClr val="0023A0"/>
        </a:dk2>
        <a:lt2>
          <a:srgbClr val="BCBCBC"/>
        </a:lt2>
        <a:accent1>
          <a:srgbClr val="667BC6"/>
        </a:accent1>
        <a:accent2>
          <a:srgbClr val="B2BDE3"/>
        </a:accent2>
        <a:accent3>
          <a:srgbClr val="FFFFFF"/>
        </a:accent3>
        <a:accent4>
          <a:srgbClr val="000000"/>
        </a:accent4>
        <a:accent5>
          <a:srgbClr val="B8BFDF"/>
        </a:accent5>
        <a:accent6>
          <a:srgbClr val="A1ABCE"/>
        </a:accent6>
        <a:hlink>
          <a:srgbClr val="FFA000"/>
        </a:hlink>
        <a:folHlink>
          <a:srgbClr val="FFC6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Layout Slide 1 colum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Layou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b="1" dirty="0" err="1">
            <a:solidFill>
              <a:srgbClr val="000000"/>
            </a:solidFill>
            <a:latin typeface="Gill Sans MT" pitchFamily="34" charset="0"/>
          </a:defRPr>
        </a:defPPr>
      </a:lstStyle>
    </a:txDef>
  </a:objectDefaults>
  <a:extraClrSchemeLst>
    <a:extraClrScheme>
      <a:clrScheme name="Layout Slide 1">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FFA000"/>
        </a:hlink>
        <a:folHlink>
          <a:srgbClr val="FFC666"/>
        </a:folHlink>
      </a:clrScheme>
      <a:clrMap bg1="lt1" tx1="dk1" bg2="lt2" tx2="dk2" accent1="accent1" accent2="accent2" accent3="accent3" accent4="accent4" accent5="accent5" accent6="accent6" hlink="hlink" folHlink="folHlink"/>
    </a:extraClrScheme>
    <a:extraClrScheme>
      <a:clrScheme name="Layout Slide 2">
        <a:dk1>
          <a:srgbClr val="000000"/>
        </a:dk1>
        <a:lt1>
          <a:srgbClr val="FFFFFF"/>
        </a:lt1>
        <a:dk2>
          <a:srgbClr val="0023A0"/>
        </a:dk2>
        <a:lt2>
          <a:srgbClr val="B2B2B2"/>
        </a:lt2>
        <a:accent1>
          <a:srgbClr val="70008A"/>
        </a:accent1>
        <a:accent2>
          <a:srgbClr val="B90000"/>
        </a:accent2>
        <a:accent3>
          <a:srgbClr val="FFFFFF"/>
        </a:accent3>
        <a:accent4>
          <a:srgbClr val="000000"/>
        </a:accent4>
        <a:accent5>
          <a:srgbClr val="BBAAC4"/>
        </a:accent5>
        <a:accent6>
          <a:srgbClr val="A70000"/>
        </a:accent6>
        <a:hlink>
          <a:srgbClr val="FFA000"/>
        </a:hlink>
        <a:folHlink>
          <a:srgbClr val="008746"/>
        </a:folHlink>
      </a:clrScheme>
      <a:clrMap bg1="lt1" tx1="dk1" bg2="lt2" tx2="dk2" accent1="accent1" accent2="accent2" accent3="accent3" accent4="accent4" accent5="accent5" accent6="accent6" hlink="hlink" folHlink="folHlink"/>
    </a:extraClrScheme>
    <a:extraClrScheme>
      <a:clrScheme name="Layout Slide 3">
        <a:dk1>
          <a:srgbClr val="000000"/>
        </a:dk1>
        <a:lt1>
          <a:srgbClr val="B2B2B2"/>
        </a:lt1>
        <a:dk2>
          <a:srgbClr val="0023A0"/>
        </a:dk2>
        <a:lt2>
          <a:srgbClr val="FFFFFF"/>
        </a:lt2>
        <a:accent1>
          <a:srgbClr val="70008A"/>
        </a:accent1>
        <a:accent2>
          <a:srgbClr val="B90000"/>
        </a:accent2>
        <a:accent3>
          <a:srgbClr val="D5D5D5"/>
        </a:accent3>
        <a:accent4>
          <a:srgbClr val="000000"/>
        </a:accent4>
        <a:accent5>
          <a:srgbClr val="BBAAC4"/>
        </a:accent5>
        <a:accent6>
          <a:srgbClr val="A70000"/>
        </a:accent6>
        <a:hlink>
          <a:srgbClr val="FFA000"/>
        </a:hlink>
        <a:folHlink>
          <a:srgbClr val="008746"/>
        </a:folHlink>
      </a:clrScheme>
      <a:clrMap bg1="lt1" tx1="dk1" bg2="lt2" tx2="dk2" accent1="accent1" accent2="accent2" accent3="accent3" accent4="accent4" accent5="accent5" accent6="accent6" hlink="hlink" folHlink="folHlink"/>
    </a:extraClrScheme>
    <a:extraClrScheme>
      <a:clrScheme name="Layout Slide 4">
        <a:dk1>
          <a:srgbClr val="000000"/>
        </a:dk1>
        <a:lt1>
          <a:srgbClr val="FFFFFF"/>
        </a:lt1>
        <a:dk2>
          <a:srgbClr val="0023A0"/>
        </a:dk2>
        <a:lt2>
          <a:srgbClr val="667BC6"/>
        </a:lt2>
        <a:accent1>
          <a:srgbClr val="B2BDE2"/>
        </a:accent1>
        <a:accent2>
          <a:srgbClr val="FFA000"/>
        </a:accent2>
        <a:accent3>
          <a:srgbClr val="FFFFFF"/>
        </a:accent3>
        <a:accent4>
          <a:srgbClr val="000000"/>
        </a:accent4>
        <a:accent5>
          <a:srgbClr val="D5DBEE"/>
        </a:accent5>
        <a:accent6>
          <a:srgbClr val="E79100"/>
        </a:accent6>
        <a:hlink>
          <a:srgbClr val="FFC666"/>
        </a:hlink>
        <a:folHlink>
          <a:srgbClr val="FFE3B2"/>
        </a:folHlink>
      </a:clrScheme>
      <a:clrMap bg1="lt1" tx1="dk1" bg2="lt2" tx2="dk2" accent1="accent1" accent2="accent2" accent3="accent3" accent4="accent4" accent5="accent5" accent6="accent6" hlink="hlink" folHlink="folHlink"/>
    </a:extraClrScheme>
    <a:extraClrScheme>
      <a:clrScheme name="Layout Slide 5">
        <a:dk1>
          <a:srgbClr val="000000"/>
        </a:dk1>
        <a:lt1>
          <a:srgbClr val="BCBCBC"/>
        </a:lt1>
        <a:dk2>
          <a:srgbClr val="0023A0"/>
        </a:dk2>
        <a:lt2>
          <a:srgbClr val="667BC6"/>
        </a:lt2>
        <a:accent1>
          <a:srgbClr val="B2BDE2"/>
        </a:accent1>
        <a:accent2>
          <a:srgbClr val="FFA000"/>
        </a:accent2>
        <a:accent3>
          <a:srgbClr val="DADADA"/>
        </a:accent3>
        <a:accent4>
          <a:srgbClr val="000000"/>
        </a:accent4>
        <a:accent5>
          <a:srgbClr val="D5DBEE"/>
        </a:accent5>
        <a:accent6>
          <a:srgbClr val="E79100"/>
        </a:accent6>
        <a:hlink>
          <a:srgbClr val="FFC666"/>
        </a:hlink>
        <a:folHlink>
          <a:srgbClr val="FFE3B2"/>
        </a:folHlink>
      </a:clrScheme>
      <a:clrMap bg1="lt1" tx1="dk1" bg2="lt2" tx2="dk2" accent1="accent1" accent2="accent2" accent3="accent3" accent4="accent4" accent5="accent5" accent6="accent6" hlink="hlink" folHlink="folHlink"/>
    </a:extraClrScheme>
    <a:extraClrScheme>
      <a:clrScheme name="Layout Slide 6">
        <a:dk1>
          <a:srgbClr val="000000"/>
        </a:dk1>
        <a:lt1>
          <a:srgbClr val="BCBCBC"/>
        </a:lt1>
        <a:dk2>
          <a:srgbClr val="0023A0"/>
        </a:dk2>
        <a:lt2>
          <a:srgbClr val="FFFFFF"/>
        </a:lt2>
        <a:accent1>
          <a:srgbClr val="0099CC"/>
        </a:accent1>
        <a:accent2>
          <a:srgbClr val="B90000"/>
        </a:accent2>
        <a:accent3>
          <a:srgbClr val="DADADA"/>
        </a:accent3>
        <a:accent4>
          <a:srgbClr val="000000"/>
        </a:accent4>
        <a:accent5>
          <a:srgbClr val="AACAE2"/>
        </a:accent5>
        <a:accent6>
          <a:srgbClr val="A70000"/>
        </a:accent6>
        <a:hlink>
          <a:srgbClr val="FFA000"/>
        </a:hlink>
        <a:folHlink>
          <a:srgbClr val="008746"/>
        </a:folHlink>
      </a:clrScheme>
      <a:clrMap bg1="lt1" tx1="dk1" bg2="lt2" tx2="dk2" accent1="accent1" accent2="accent2" accent3="accent3" accent4="accent4" accent5="accent5" accent6="accent6" hlink="hlink" folHlink="folHlink"/>
    </a:extraClrScheme>
    <a:extraClrScheme>
      <a:clrScheme name="Layout Slide 7">
        <a:dk1>
          <a:srgbClr val="000000"/>
        </a:dk1>
        <a:lt1>
          <a:srgbClr val="FFFFFF"/>
        </a:lt1>
        <a:dk2>
          <a:srgbClr val="0023A0"/>
        </a:dk2>
        <a:lt2>
          <a:srgbClr val="BCBCBC"/>
        </a:lt2>
        <a:accent1>
          <a:srgbClr val="0099CC"/>
        </a:accent1>
        <a:accent2>
          <a:srgbClr val="B90000"/>
        </a:accent2>
        <a:accent3>
          <a:srgbClr val="FFFFFF"/>
        </a:accent3>
        <a:accent4>
          <a:srgbClr val="000000"/>
        </a:accent4>
        <a:accent5>
          <a:srgbClr val="AACAE2"/>
        </a:accent5>
        <a:accent6>
          <a:srgbClr val="A70000"/>
        </a:accent6>
        <a:hlink>
          <a:srgbClr val="FFA000"/>
        </a:hlink>
        <a:folHlink>
          <a:srgbClr val="008746"/>
        </a:folHlink>
      </a:clrScheme>
      <a:clrMap bg1="lt1" tx1="dk1" bg2="lt2" tx2="dk2" accent1="accent1" accent2="accent2" accent3="accent3" accent4="accent4" accent5="accent5" accent6="accent6" hlink="hlink" folHlink="folHlink"/>
    </a:extraClrScheme>
    <a:extraClrScheme>
      <a:clrScheme name="Layout Slide 8">
        <a:dk1>
          <a:srgbClr val="000000"/>
        </a:dk1>
        <a:lt1>
          <a:srgbClr val="FFFFFF"/>
        </a:lt1>
        <a:dk2>
          <a:srgbClr val="0023A0"/>
        </a:dk2>
        <a:lt2>
          <a:srgbClr val="BCBCBC"/>
        </a:lt2>
        <a:accent1>
          <a:srgbClr val="667BC6"/>
        </a:accent1>
        <a:accent2>
          <a:srgbClr val="B90000"/>
        </a:accent2>
        <a:accent3>
          <a:srgbClr val="FFFFFF"/>
        </a:accent3>
        <a:accent4>
          <a:srgbClr val="000000"/>
        </a:accent4>
        <a:accent5>
          <a:srgbClr val="B8BFDF"/>
        </a:accent5>
        <a:accent6>
          <a:srgbClr val="A70000"/>
        </a:accent6>
        <a:hlink>
          <a:srgbClr val="FFA000"/>
        </a:hlink>
        <a:folHlink>
          <a:srgbClr val="008746"/>
        </a:folHlink>
      </a:clrScheme>
      <a:clrMap bg1="lt1" tx1="dk1" bg2="lt2" tx2="dk2" accent1="accent1" accent2="accent2" accent3="accent3" accent4="accent4" accent5="accent5" accent6="accent6" hlink="hlink" folHlink="folHlink"/>
    </a:extraClrScheme>
    <a:extraClrScheme>
      <a:clrScheme name="Layout Slide 9">
        <a:dk1>
          <a:srgbClr val="000000"/>
        </a:dk1>
        <a:lt1>
          <a:srgbClr val="FFFFFF"/>
        </a:lt1>
        <a:dk2>
          <a:srgbClr val="0023A0"/>
        </a:dk2>
        <a:lt2>
          <a:srgbClr val="BCBCBC"/>
        </a:lt2>
        <a:accent1>
          <a:srgbClr val="667BC6"/>
        </a:accent1>
        <a:accent2>
          <a:srgbClr val="B2BDE3"/>
        </a:accent2>
        <a:accent3>
          <a:srgbClr val="FFFFFF"/>
        </a:accent3>
        <a:accent4>
          <a:srgbClr val="000000"/>
        </a:accent4>
        <a:accent5>
          <a:srgbClr val="B8BFDF"/>
        </a:accent5>
        <a:accent6>
          <a:srgbClr val="A1ABCE"/>
        </a:accent6>
        <a:hlink>
          <a:srgbClr val="FFA000"/>
        </a:hlink>
        <a:folHlink>
          <a:srgbClr val="008746"/>
        </a:folHlink>
      </a:clrScheme>
      <a:clrMap bg1="lt1" tx1="dk1" bg2="lt2" tx2="dk2" accent1="accent1" accent2="accent2" accent3="accent3" accent4="accent4" accent5="accent5" accent6="accent6" hlink="hlink" folHlink="folHlink"/>
    </a:extraClrScheme>
    <a:extraClrScheme>
      <a:clrScheme name="Layout Slide 10">
        <a:dk1>
          <a:srgbClr val="000000"/>
        </a:dk1>
        <a:lt1>
          <a:srgbClr val="FFFFFF"/>
        </a:lt1>
        <a:dk2>
          <a:srgbClr val="0023A0"/>
        </a:dk2>
        <a:lt2>
          <a:srgbClr val="BCBCBC"/>
        </a:lt2>
        <a:accent1>
          <a:srgbClr val="667BC6"/>
        </a:accent1>
        <a:accent2>
          <a:srgbClr val="B2BDE3"/>
        </a:accent2>
        <a:accent3>
          <a:srgbClr val="FFFFFF"/>
        </a:accent3>
        <a:accent4>
          <a:srgbClr val="000000"/>
        </a:accent4>
        <a:accent5>
          <a:srgbClr val="B8BFDF"/>
        </a:accent5>
        <a:accent6>
          <a:srgbClr val="A1ABCE"/>
        </a:accent6>
        <a:hlink>
          <a:srgbClr val="FFA000"/>
        </a:hlink>
        <a:folHlink>
          <a:srgbClr val="FFC66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reaker slide">
  <a:themeElements>
    <a:clrScheme name="ocio">
      <a:dk1>
        <a:srgbClr val="000000"/>
      </a:dk1>
      <a:lt1>
        <a:srgbClr val="FFFFFF"/>
      </a:lt1>
      <a:dk2>
        <a:srgbClr val="0023A0"/>
      </a:dk2>
      <a:lt2>
        <a:srgbClr val="000000"/>
      </a:lt2>
      <a:accent1>
        <a:srgbClr val="667BC6"/>
      </a:accent1>
      <a:accent2>
        <a:srgbClr val="B2BDE3"/>
      </a:accent2>
      <a:accent3>
        <a:srgbClr val="FFFFFF"/>
      </a:accent3>
      <a:accent4>
        <a:srgbClr val="000000"/>
      </a:accent4>
      <a:accent5>
        <a:srgbClr val="B8BFDF"/>
      </a:accent5>
      <a:accent6>
        <a:srgbClr val="A1ABCE"/>
      </a:accent6>
      <a:hlink>
        <a:srgbClr val="173D67"/>
      </a:hlink>
      <a:folHlink>
        <a:srgbClr val="173D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b="1" dirty="0" err="1">
            <a:solidFill>
              <a:srgbClr val="000000"/>
            </a:solidFill>
            <a:latin typeface="Gill Sans MT" pitchFamily="34" charset="0"/>
          </a:defRPr>
        </a:defPPr>
      </a:lstStyle>
    </a:txDef>
  </a:objectDefaults>
  <a:extraClrSchemeLst>
    <a:extraClrScheme>
      <a:clrScheme name="Layout Slide 1">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FFA000"/>
        </a:hlink>
        <a:folHlink>
          <a:srgbClr val="FFC666"/>
        </a:folHlink>
      </a:clrScheme>
      <a:clrMap bg1="lt1" tx1="dk1" bg2="lt2" tx2="dk2" accent1="accent1" accent2="accent2" accent3="accent3" accent4="accent4" accent5="accent5" accent6="accent6" hlink="hlink" folHlink="folHlink"/>
    </a:extraClrScheme>
    <a:extraClrScheme>
      <a:clrScheme name="Layout Slide 2">
        <a:dk1>
          <a:srgbClr val="000000"/>
        </a:dk1>
        <a:lt1>
          <a:srgbClr val="FFFFFF"/>
        </a:lt1>
        <a:dk2>
          <a:srgbClr val="0023A0"/>
        </a:dk2>
        <a:lt2>
          <a:srgbClr val="B2B2B2"/>
        </a:lt2>
        <a:accent1>
          <a:srgbClr val="70008A"/>
        </a:accent1>
        <a:accent2>
          <a:srgbClr val="B90000"/>
        </a:accent2>
        <a:accent3>
          <a:srgbClr val="FFFFFF"/>
        </a:accent3>
        <a:accent4>
          <a:srgbClr val="000000"/>
        </a:accent4>
        <a:accent5>
          <a:srgbClr val="BBAAC4"/>
        </a:accent5>
        <a:accent6>
          <a:srgbClr val="A70000"/>
        </a:accent6>
        <a:hlink>
          <a:srgbClr val="FFA000"/>
        </a:hlink>
        <a:folHlink>
          <a:srgbClr val="008746"/>
        </a:folHlink>
      </a:clrScheme>
      <a:clrMap bg1="lt1" tx1="dk1" bg2="lt2" tx2="dk2" accent1="accent1" accent2="accent2" accent3="accent3" accent4="accent4" accent5="accent5" accent6="accent6" hlink="hlink" folHlink="folHlink"/>
    </a:extraClrScheme>
    <a:extraClrScheme>
      <a:clrScheme name="Layout Slide 3">
        <a:dk1>
          <a:srgbClr val="000000"/>
        </a:dk1>
        <a:lt1>
          <a:srgbClr val="B2B2B2"/>
        </a:lt1>
        <a:dk2>
          <a:srgbClr val="0023A0"/>
        </a:dk2>
        <a:lt2>
          <a:srgbClr val="FFFFFF"/>
        </a:lt2>
        <a:accent1>
          <a:srgbClr val="70008A"/>
        </a:accent1>
        <a:accent2>
          <a:srgbClr val="B90000"/>
        </a:accent2>
        <a:accent3>
          <a:srgbClr val="D5D5D5"/>
        </a:accent3>
        <a:accent4>
          <a:srgbClr val="000000"/>
        </a:accent4>
        <a:accent5>
          <a:srgbClr val="BBAAC4"/>
        </a:accent5>
        <a:accent6>
          <a:srgbClr val="A70000"/>
        </a:accent6>
        <a:hlink>
          <a:srgbClr val="FFA000"/>
        </a:hlink>
        <a:folHlink>
          <a:srgbClr val="008746"/>
        </a:folHlink>
      </a:clrScheme>
      <a:clrMap bg1="lt1" tx1="dk1" bg2="lt2" tx2="dk2" accent1="accent1" accent2="accent2" accent3="accent3" accent4="accent4" accent5="accent5" accent6="accent6" hlink="hlink" folHlink="folHlink"/>
    </a:extraClrScheme>
    <a:extraClrScheme>
      <a:clrScheme name="Layout Slide 4">
        <a:dk1>
          <a:srgbClr val="000000"/>
        </a:dk1>
        <a:lt1>
          <a:srgbClr val="FFFFFF"/>
        </a:lt1>
        <a:dk2>
          <a:srgbClr val="0023A0"/>
        </a:dk2>
        <a:lt2>
          <a:srgbClr val="667BC6"/>
        </a:lt2>
        <a:accent1>
          <a:srgbClr val="B2BDE2"/>
        </a:accent1>
        <a:accent2>
          <a:srgbClr val="FFA000"/>
        </a:accent2>
        <a:accent3>
          <a:srgbClr val="FFFFFF"/>
        </a:accent3>
        <a:accent4>
          <a:srgbClr val="000000"/>
        </a:accent4>
        <a:accent5>
          <a:srgbClr val="D5DBEE"/>
        </a:accent5>
        <a:accent6>
          <a:srgbClr val="E79100"/>
        </a:accent6>
        <a:hlink>
          <a:srgbClr val="FFC666"/>
        </a:hlink>
        <a:folHlink>
          <a:srgbClr val="FFE3B2"/>
        </a:folHlink>
      </a:clrScheme>
      <a:clrMap bg1="lt1" tx1="dk1" bg2="lt2" tx2="dk2" accent1="accent1" accent2="accent2" accent3="accent3" accent4="accent4" accent5="accent5" accent6="accent6" hlink="hlink" folHlink="folHlink"/>
    </a:extraClrScheme>
    <a:extraClrScheme>
      <a:clrScheme name="Layout Slide 5">
        <a:dk1>
          <a:srgbClr val="000000"/>
        </a:dk1>
        <a:lt1>
          <a:srgbClr val="BCBCBC"/>
        </a:lt1>
        <a:dk2>
          <a:srgbClr val="0023A0"/>
        </a:dk2>
        <a:lt2>
          <a:srgbClr val="667BC6"/>
        </a:lt2>
        <a:accent1>
          <a:srgbClr val="B2BDE2"/>
        </a:accent1>
        <a:accent2>
          <a:srgbClr val="FFA000"/>
        </a:accent2>
        <a:accent3>
          <a:srgbClr val="DADADA"/>
        </a:accent3>
        <a:accent4>
          <a:srgbClr val="000000"/>
        </a:accent4>
        <a:accent5>
          <a:srgbClr val="D5DBEE"/>
        </a:accent5>
        <a:accent6>
          <a:srgbClr val="E79100"/>
        </a:accent6>
        <a:hlink>
          <a:srgbClr val="FFC666"/>
        </a:hlink>
        <a:folHlink>
          <a:srgbClr val="FFE3B2"/>
        </a:folHlink>
      </a:clrScheme>
      <a:clrMap bg1="lt1" tx1="dk1" bg2="lt2" tx2="dk2" accent1="accent1" accent2="accent2" accent3="accent3" accent4="accent4" accent5="accent5" accent6="accent6" hlink="hlink" folHlink="folHlink"/>
    </a:extraClrScheme>
    <a:extraClrScheme>
      <a:clrScheme name="Layout Slide 6">
        <a:dk1>
          <a:srgbClr val="000000"/>
        </a:dk1>
        <a:lt1>
          <a:srgbClr val="BCBCBC"/>
        </a:lt1>
        <a:dk2>
          <a:srgbClr val="0023A0"/>
        </a:dk2>
        <a:lt2>
          <a:srgbClr val="FFFFFF"/>
        </a:lt2>
        <a:accent1>
          <a:srgbClr val="0099CC"/>
        </a:accent1>
        <a:accent2>
          <a:srgbClr val="B90000"/>
        </a:accent2>
        <a:accent3>
          <a:srgbClr val="DADADA"/>
        </a:accent3>
        <a:accent4>
          <a:srgbClr val="000000"/>
        </a:accent4>
        <a:accent5>
          <a:srgbClr val="AACAE2"/>
        </a:accent5>
        <a:accent6>
          <a:srgbClr val="A70000"/>
        </a:accent6>
        <a:hlink>
          <a:srgbClr val="FFA000"/>
        </a:hlink>
        <a:folHlink>
          <a:srgbClr val="008746"/>
        </a:folHlink>
      </a:clrScheme>
      <a:clrMap bg1="lt1" tx1="dk1" bg2="lt2" tx2="dk2" accent1="accent1" accent2="accent2" accent3="accent3" accent4="accent4" accent5="accent5" accent6="accent6" hlink="hlink" folHlink="folHlink"/>
    </a:extraClrScheme>
    <a:extraClrScheme>
      <a:clrScheme name="Layout Slide 7">
        <a:dk1>
          <a:srgbClr val="000000"/>
        </a:dk1>
        <a:lt1>
          <a:srgbClr val="FFFFFF"/>
        </a:lt1>
        <a:dk2>
          <a:srgbClr val="0023A0"/>
        </a:dk2>
        <a:lt2>
          <a:srgbClr val="BCBCBC"/>
        </a:lt2>
        <a:accent1>
          <a:srgbClr val="0099CC"/>
        </a:accent1>
        <a:accent2>
          <a:srgbClr val="B90000"/>
        </a:accent2>
        <a:accent3>
          <a:srgbClr val="FFFFFF"/>
        </a:accent3>
        <a:accent4>
          <a:srgbClr val="000000"/>
        </a:accent4>
        <a:accent5>
          <a:srgbClr val="AACAE2"/>
        </a:accent5>
        <a:accent6>
          <a:srgbClr val="A70000"/>
        </a:accent6>
        <a:hlink>
          <a:srgbClr val="FFA000"/>
        </a:hlink>
        <a:folHlink>
          <a:srgbClr val="008746"/>
        </a:folHlink>
      </a:clrScheme>
      <a:clrMap bg1="lt1" tx1="dk1" bg2="lt2" tx2="dk2" accent1="accent1" accent2="accent2" accent3="accent3" accent4="accent4" accent5="accent5" accent6="accent6" hlink="hlink" folHlink="folHlink"/>
    </a:extraClrScheme>
    <a:extraClrScheme>
      <a:clrScheme name="Layout Slide 8">
        <a:dk1>
          <a:srgbClr val="000000"/>
        </a:dk1>
        <a:lt1>
          <a:srgbClr val="FFFFFF"/>
        </a:lt1>
        <a:dk2>
          <a:srgbClr val="0023A0"/>
        </a:dk2>
        <a:lt2>
          <a:srgbClr val="BCBCBC"/>
        </a:lt2>
        <a:accent1>
          <a:srgbClr val="667BC6"/>
        </a:accent1>
        <a:accent2>
          <a:srgbClr val="B90000"/>
        </a:accent2>
        <a:accent3>
          <a:srgbClr val="FFFFFF"/>
        </a:accent3>
        <a:accent4>
          <a:srgbClr val="000000"/>
        </a:accent4>
        <a:accent5>
          <a:srgbClr val="B8BFDF"/>
        </a:accent5>
        <a:accent6>
          <a:srgbClr val="A70000"/>
        </a:accent6>
        <a:hlink>
          <a:srgbClr val="FFA000"/>
        </a:hlink>
        <a:folHlink>
          <a:srgbClr val="008746"/>
        </a:folHlink>
      </a:clrScheme>
      <a:clrMap bg1="lt1" tx1="dk1" bg2="lt2" tx2="dk2" accent1="accent1" accent2="accent2" accent3="accent3" accent4="accent4" accent5="accent5" accent6="accent6" hlink="hlink" folHlink="folHlink"/>
    </a:extraClrScheme>
    <a:extraClrScheme>
      <a:clrScheme name="Layout Slide 9">
        <a:dk1>
          <a:srgbClr val="000000"/>
        </a:dk1>
        <a:lt1>
          <a:srgbClr val="FFFFFF"/>
        </a:lt1>
        <a:dk2>
          <a:srgbClr val="0023A0"/>
        </a:dk2>
        <a:lt2>
          <a:srgbClr val="BCBCBC"/>
        </a:lt2>
        <a:accent1>
          <a:srgbClr val="667BC6"/>
        </a:accent1>
        <a:accent2>
          <a:srgbClr val="B2BDE3"/>
        </a:accent2>
        <a:accent3>
          <a:srgbClr val="FFFFFF"/>
        </a:accent3>
        <a:accent4>
          <a:srgbClr val="000000"/>
        </a:accent4>
        <a:accent5>
          <a:srgbClr val="B8BFDF"/>
        </a:accent5>
        <a:accent6>
          <a:srgbClr val="A1ABCE"/>
        </a:accent6>
        <a:hlink>
          <a:srgbClr val="FFA000"/>
        </a:hlink>
        <a:folHlink>
          <a:srgbClr val="008746"/>
        </a:folHlink>
      </a:clrScheme>
      <a:clrMap bg1="lt1" tx1="dk1" bg2="lt2" tx2="dk2" accent1="accent1" accent2="accent2" accent3="accent3" accent4="accent4" accent5="accent5" accent6="accent6" hlink="hlink" folHlink="folHlink"/>
    </a:extraClrScheme>
    <a:extraClrScheme>
      <a:clrScheme name="Layout Slide 10">
        <a:dk1>
          <a:srgbClr val="000000"/>
        </a:dk1>
        <a:lt1>
          <a:srgbClr val="FFFFFF"/>
        </a:lt1>
        <a:dk2>
          <a:srgbClr val="0023A0"/>
        </a:dk2>
        <a:lt2>
          <a:srgbClr val="BCBCBC"/>
        </a:lt2>
        <a:accent1>
          <a:srgbClr val="667BC6"/>
        </a:accent1>
        <a:accent2>
          <a:srgbClr val="B2BDE3"/>
        </a:accent2>
        <a:accent3>
          <a:srgbClr val="FFFFFF"/>
        </a:accent3>
        <a:accent4>
          <a:srgbClr val="000000"/>
        </a:accent4>
        <a:accent5>
          <a:srgbClr val="B8BFDF"/>
        </a:accent5>
        <a:accent6>
          <a:srgbClr val="A1ABCE"/>
        </a:accent6>
        <a:hlink>
          <a:srgbClr val="FFA000"/>
        </a:hlink>
        <a:folHlink>
          <a:srgbClr val="FFC66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Layout Slide 1 colum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Layou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b="1" dirty="0" err="1">
            <a:solidFill>
              <a:srgbClr val="000000"/>
            </a:solidFill>
            <a:latin typeface="Gill Sans MT" pitchFamily="34" charset="0"/>
          </a:defRPr>
        </a:defPPr>
      </a:lstStyle>
    </a:txDef>
  </a:objectDefaults>
  <a:extraClrSchemeLst>
    <a:extraClrScheme>
      <a:clrScheme name="Layout Slide 1">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FFA000"/>
        </a:hlink>
        <a:folHlink>
          <a:srgbClr val="FFC666"/>
        </a:folHlink>
      </a:clrScheme>
      <a:clrMap bg1="lt1" tx1="dk1" bg2="lt2" tx2="dk2" accent1="accent1" accent2="accent2" accent3="accent3" accent4="accent4" accent5="accent5" accent6="accent6" hlink="hlink" folHlink="folHlink"/>
    </a:extraClrScheme>
    <a:extraClrScheme>
      <a:clrScheme name="Layout Slide 2">
        <a:dk1>
          <a:srgbClr val="000000"/>
        </a:dk1>
        <a:lt1>
          <a:srgbClr val="FFFFFF"/>
        </a:lt1>
        <a:dk2>
          <a:srgbClr val="0023A0"/>
        </a:dk2>
        <a:lt2>
          <a:srgbClr val="B2B2B2"/>
        </a:lt2>
        <a:accent1>
          <a:srgbClr val="70008A"/>
        </a:accent1>
        <a:accent2>
          <a:srgbClr val="B90000"/>
        </a:accent2>
        <a:accent3>
          <a:srgbClr val="FFFFFF"/>
        </a:accent3>
        <a:accent4>
          <a:srgbClr val="000000"/>
        </a:accent4>
        <a:accent5>
          <a:srgbClr val="BBAAC4"/>
        </a:accent5>
        <a:accent6>
          <a:srgbClr val="A70000"/>
        </a:accent6>
        <a:hlink>
          <a:srgbClr val="FFA000"/>
        </a:hlink>
        <a:folHlink>
          <a:srgbClr val="008746"/>
        </a:folHlink>
      </a:clrScheme>
      <a:clrMap bg1="lt1" tx1="dk1" bg2="lt2" tx2="dk2" accent1="accent1" accent2="accent2" accent3="accent3" accent4="accent4" accent5="accent5" accent6="accent6" hlink="hlink" folHlink="folHlink"/>
    </a:extraClrScheme>
    <a:extraClrScheme>
      <a:clrScheme name="Layout Slide 3">
        <a:dk1>
          <a:srgbClr val="000000"/>
        </a:dk1>
        <a:lt1>
          <a:srgbClr val="B2B2B2"/>
        </a:lt1>
        <a:dk2>
          <a:srgbClr val="0023A0"/>
        </a:dk2>
        <a:lt2>
          <a:srgbClr val="FFFFFF"/>
        </a:lt2>
        <a:accent1>
          <a:srgbClr val="70008A"/>
        </a:accent1>
        <a:accent2>
          <a:srgbClr val="B90000"/>
        </a:accent2>
        <a:accent3>
          <a:srgbClr val="D5D5D5"/>
        </a:accent3>
        <a:accent4>
          <a:srgbClr val="000000"/>
        </a:accent4>
        <a:accent5>
          <a:srgbClr val="BBAAC4"/>
        </a:accent5>
        <a:accent6>
          <a:srgbClr val="A70000"/>
        </a:accent6>
        <a:hlink>
          <a:srgbClr val="FFA000"/>
        </a:hlink>
        <a:folHlink>
          <a:srgbClr val="008746"/>
        </a:folHlink>
      </a:clrScheme>
      <a:clrMap bg1="lt1" tx1="dk1" bg2="lt2" tx2="dk2" accent1="accent1" accent2="accent2" accent3="accent3" accent4="accent4" accent5="accent5" accent6="accent6" hlink="hlink" folHlink="folHlink"/>
    </a:extraClrScheme>
    <a:extraClrScheme>
      <a:clrScheme name="Layout Slide 4">
        <a:dk1>
          <a:srgbClr val="000000"/>
        </a:dk1>
        <a:lt1>
          <a:srgbClr val="FFFFFF"/>
        </a:lt1>
        <a:dk2>
          <a:srgbClr val="0023A0"/>
        </a:dk2>
        <a:lt2>
          <a:srgbClr val="667BC6"/>
        </a:lt2>
        <a:accent1>
          <a:srgbClr val="B2BDE2"/>
        </a:accent1>
        <a:accent2>
          <a:srgbClr val="FFA000"/>
        </a:accent2>
        <a:accent3>
          <a:srgbClr val="FFFFFF"/>
        </a:accent3>
        <a:accent4>
          <a:srgbClr val="000000"/>
        </a:accent4>
        <a:accent5>
          <a:srgbClr val="D5DBEE"/>
        </a:accent5>
        <a:accent6>
          <a:srgbClr val="E79100"/>
        </a:accent6>
        <a:hlink>
          <a:srgbClr val="FFC666"/>
        </a:hlink>
        <a:folHlink>
          <a:srgbClr val="FFE3B2"/>
        </a:folHlink>
      </a:clrScheme>
      <a:clrMap bg1="lt1" tx1="dk1" bg2="lt2" tx2="dk2" accent1="accent1" accent2="accent2" accent3="accent3" accent4="accent4" accent5="accent5" accent6="accent6" hlink="hlink" folHlink="folHlink"/>
    </a:extraClrScheme>
    <a:extraClrScheme>
      <a:clrScheme name="Layout Slide 5">
        <a:dk1>
          <a:srgbClr val="000000"/>
        </a:dk1>
        <a:lt1>
          <a:srgbClr val="BCBCBC"/>
        </a:lt1>
        <a:dk2>
          <a:srgbClr val="0023A0"/>
        </a:dk2>
        <a:lt2>
          <a:srgbClr val="667BC6"/>
        </a:lt2>
        <a:accent1>
          <a:srgbClr val="B2BDE2"/>
        </a:accent1>
        <a:accent2>
          <a:srgbClr val="FFA000"/>
        </a:accent2>
        <a:accent3>
          <a:srgbClr val="DADADA"/>
        </a:accent3>
        <a:accent4>
          <a:srgbClr val="000000"/>
        </a:accent4>
        <a:accent5>
          <a:srgbClr val="D5DBEE"/>
        </a:accent5>
        <a:accent6>
          <a:srgbClr val="E79100"/>
        </a:accent6>
        <a:hlink>
          <a:srgbClr val="FFC666"/>
        </a:hlink>
        <a:folHlink>
          <a:srgbClr val="FFE3B2"/>
        </a:folHlink>
      </a:clrScheme>
      <a:clrMap bg1="lt1" tx1="dk1" bg2="lt2" tx2="dk2" accent1="accent1" accent2="accent2" accent3="accent3" accent4="accent4" accent5="accent5" accent6="accent6" hlink="hlink" folHlink="folHlink"/>
    </a:extraClrScheme>
    <a:extraClrScheme>
      <a:clrScheme name="Layout Slide 6">
        <a:dk1>
          <a:srgbClr val="000000"/>
        </a:dk1>
        <a:lt1>
          <a:srgbClr val="BCBCBC"/>
        </a:lt1>
        <a:dk2>
          <a:srgbClr val="0023A0"/>
        </a:dk2>
        <a:lt2>
          <a:srgbClr val="FFFFFF"/>
        </a:lt2>
        <a:accent1>
          <a:srgbClr val="0099CC"/>
        </a:accent1>
        <a:accent2>
          <a:srgbClr val="B90000"/>
        </a:accent2>
        <a:accent3>
          <a:srgbClr val="DADADA"/>
        </a:accent3>
        <a:accent4>
          <a:srgbClr val="000000"/>
        </a:accent4>
        <a:accent5>
          <a:srgbClr val="AACAE2"/>
        </a:accent5>
        <a:accent6>
          <a:srgbClr val="A70000"/>
        </a:accent6>
        <a:hlink>
          <a:srgbClr val="FFA000"/>
        </a:hlink>
        <a:folHlink>
          <a:srgbClr val="008746"/>
        </a:folHlink>
      </a:clrScheme>
      <a:clrMap bg1="lt1" tx1="dk1" bg2="lt2" tx2="dk2" accent1="accent1" accent2="accent2" accent3="accent3" accent4="accent4" accent5="accent5" accent6="accent6" hlink="hlink" folHlink="folHlink"/>
    </a:extraClrScheme>
    <a:extraClrScheme>
      <a:clrScheme name="Layout Slide 7">
        <a:dk1>
          <a:srgbClr val="000000"/>
        </a:dk1>
        <a:lt1>
          <a:srgbClr val="FFFFFF"/>
        </a:lt1>
        <a:dk2>
          <a:srgbClr val="0023A0"/>
        </a:dk2>
        <a:lt2>
          <a:srgbClr val="BCBCBC"/>
        </a:lt2>
        <a:accent1>
          <a:srgbClr val="0099CC"/>
        </a:accent1>
        <a:accent2>
          <a:srgbClr val="B90000"/>
        </a:accent2>
        <a:accent3>
          <a:srgbClr val="FFFFFF"/>
        </a:accent3>
        <a:accent4>
          <a:srgbClr val="000000"/>
        </a:accent4>
        <a:accent5>
          <a:srgbClr val="AACAE2"/>
        </a:accent5>
        <a:accent6>
          <a:srgbClr val="A70000"/>
        </a:accent6>
        <a:hlink>
          <a:srgbClr val="FFA000"/>
        </a:hlink>
        <a:folHlink>
          <a:srgbClr val="008746"/>
        </a:folHlink>
      </a:clrScheme>
      <a:clrMap bg1="lt1" tx1="dk1" bg2="lt2" tx2="dk2" accent1="accent1" accent2="accent2" accent3="accent3" accent4="accent4" accent5="accent5" accent6="accent6" hlink="hlink" folHlink="folHlink"/>
    </a:extraClrScheme>
    <a:extraClrScheme>
      <a:clrScheme name="Layout Slide 8">
        <a:dk1>
          <a:srgbClr val="000000"/>
        </a:dk1>
        <a:lt1>
          <a:srgbClr val="FFFFFF"/>
        </a:lt1>
        <a:dk2>
          <a:srgbClr val="0023A0"/>
        </a:dk2>
        <a:lt2>
          <a:srgbClr val="BCBCBC"/>
        </a:lt2>
        <a:accent1>
          <a:srgbClr val="667BC6"/>
        </a:accent1>
        <a:accent2>
          <a:srgbClr val="B90000"/>
        </a:accent2>
        <a:accent3>
          <a:srgbClr val="FFFFFF"/>
        </a:accent3>
        <a:accent4>
          <a:srgbClr val="000000"/>
        </a:accent4>
        <a:accent5>
          <a:srgbClr val="B8BFDF"/>
        </a:accent5>
        <a:accent6>
          <a:srgbClr val="A70000"/>
        </a:accent6>
        <a:hlink>
          <a:srgbClr val="FFA000"/>
        </a:hlink>
        <a:folHlink>
          <a:srgbClr val="008746"/>
        </a:folHlink>
      </a:clrScheme>
      <a:clrMap bg1="lt1" tx1="dk1" bg2="lt2" tx2="dk2" accent1="accent1" accent2="accent2" accent3="accent3" accent4="accent4" accent5="accent5" accent6="accent6" hlink="hlink" folHlink="folHlink"/>
    </a:extraClrScheme>
    <a:extraClrScheme>
      <a:clrScheme name="Layout Slide 9">
        <a:dk1>
          <a:srgbClr val="000000"/>
        </a:dk1>
        <a:lt1>
          <a:srgbClr val="FFFFFF"/>
        </a:lt1>
        <a:dk2>
          <a:srgbClr val="0023A0"/>
        </a:dk2>
        <a:lt2>
          <a:srgbClr val="BCBCBC"/>
        </a:lt2>
        <a:accent1>
          <a:srgbClr val="667BC6"/>
        </a:accent1>
        <a:accent2>
          <a:srgbClr val="B2BDE3"/>
        </a:accent2>
        <a:accent3>
          <a:srgbClr val="FFFFFF"/>
        </a:accent3>
        <a:accent4>
          <a:srgbClr val="000000"/>
        </a:accent4>
        <a:accent5>
          <a:srgbClr val="B8BFDF"/>
        </a:accent5>
        <a:accent6>
          <a:srgbClr val="A1ABCE"/>
        </a:accent6>
        <a:hlink>
          <a:srgbClr val="FFA000"/>
        </a:hlink>
        <a:folHlink>
          <a:srgbClr val="008746"/>
        </a:folHlink>
      </a:clrScheme>
      <a:clrMap bg1="lt1" tx1="dk1" bg2="lt2" tx2="dk2" accent1="accent1" accent2="accent2" accent3="accent3" accent4="accent4" accent5="accent5" accent6="accent6" hlink="hlink" folHlink="folHlink"/>
    </a:extraClrScheme>
    <a:extraClrScheme>
      <a:clrScheme name="Layout Slide 10">
        <a:dk1>
          <a:srgbClr val="000000"/>
        </a:dk1>
        <a:lt1>
          <a:srgbClr val="FFFFFF"/>
        </a:lt1>
        <a:dk2>
          <a:srgbClr val="0023A0"/>
        </a:dk2>
        <a:lt2>
          <a:srgbClr val="BCBCBC"/>
        </a:lt2>
        <a:accent1>
          <a:srgbClr val="667BC6"/>
        </a:accent1>
        <a:accent2>
          <a:srgbClr val="B2BDE3"/>
        </a:accent2>
        <a:accent3>
          <a:srgbClr val="FFFFFF"/>
        </a:accent3>
        <a:accent4>
          <a:srgbClr val="000000"/>
        </a:accent4>
        <a:accent5>
          <a:srgbClr val="B8BFDF"/>
        </a:accent5>
        <a:accent6>
          <a:srgbClr val="A1ABCE"/>
        </a:accent6>
        <a:hlink>
          <a:srgbClr val="FFA000"/>
        </a:hlink>
        <a:folHlink>
          <a:srgbClr val="FFC66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F11FCDF50BAD40982353EB9FF2EBB0" ma:contentTypeVersion="15" ma:contentTypeDescription="Create a new document." ma:contentTypeScope="" ma:versionID="01fc6d76c2f0416548ceb5c12a903402">
  <xsd:schema xmlns:xsd="http://www.w3.org/2001/XMLSchema" xmlns:xs="http://www.w3.org/2001/XMLSchema" xmlns:p="http://schemas.microsoft.com/office/2006/metadata/properties" xmlns:ns3="fec5f7d3-6ef0-4966-92d4-737244139340" xmlns:ns4="4e221f4f-7303-4cb8-ad72-107002a7a9d2" targetNamespace="http://schemas.microsoft.com/office/2006/metadata/properties" ma:root="true" ma:fieldsID="40ec8aef50343cdf7a8732ad429fb8e6" ns3:_="" ns4:_="">
    <xsd:import namespace="fec5f7d3-6ef0-4966-92d4-737244139340"/>
    <xsd:import namespace="4e221f4f-7303-4cb8-ad72-107002a7a9d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DateTake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c5f7d3-6ef0-4966-92d4-7372441393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221f4f-7303-4cb8-ad72-107002a7a9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fec5f7d3-6ef0-4966-92d4-73724413934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0C5976-84E2-451F-9094-E48CFB477D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c5f7d3-6ef0-4966-92d4-737244139340"/>
    <ds:schemaRef ds:uri="4e221f4f-7303-4cb8-ad72-107002a7a9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E78793-3541-4240-AE92-828F0BEF5AC0}">
  <ds:schemaRefs>
    <ds:schemaRef ds:uri="http://purl.org/dc/elements/1.1/"/>
    <ds:schemaRef ds:uri="http://schemas.microsoft.com/office/infopath/2007/PartnerControls"/>
    <ds:schemaRef ds:uri="http://purl.org/dc/terms/"/>
    <ds:schemaRef ds:uri="4e221f4f-7303-4cb8-ad72-107002a7a9d2"/>
    <ds:schemaRef ds:uri="http://schemas.microsoft.com/office/2006/documentManagement/types"/>
    <ds:schemaRef ds:uri="http://schemas.openxmlformats.org/package/2006/metadata/core-properties"/>
    <ds:schemaRef ds:uri="http://www.w3.org/XML/1998/namespace"/>
    <ds:schemaRef ds:uri="http://purl.org/dc/dcmitype/"/>
    <ds:schemaRef ds:uri="fec5f7d3-6ef0-4966-92d4-737244139340"/>
    <ds:schemaRef ds:uri="http://schemas.microsoft.com/office/2006/metadata/properties"/>
  </ds:schemaRefs>
</ds:datastoreItem>
</file>

<file path=customXml/itemProps3.xml><?xml version="1.0" encoding="utf-8"?>
<ds:datastoreItem xmlns:ds="http://schemas.openxmlformats.org/officeDocument/2006/customXml" ds:itemID="{0433F925-C809-44F5-9A90-98E207C084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10514</TotalTime>
  <Words>687</Words>
  <Application>Microsoft Office PowerPoint</Application>
  <PresentationFormat>Widescreen</PresentationFormat>
  <Paragraphs>89</Paragraphs>
  <Slides>10</Slides>
  <Notes>10</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10</vt:i4>
      </vt:variant>
    </vt:vector>
  </HeadingPairs>
  <TitlesOfParts>
    <vt:vector size="27" baseType="lpstr">
      <vt:lpstr>Arial</vt:lpstr>
      <vt:lpstr>Calibri</vt:lpstr>
      <vt:lpstr>Cambria</vt:lpstr>
      <vt:lpstr>Courier New</vt:lpstr>
      <vt:lpstr>Exo 2</vt:lpstr>
      <vt:lpstr>Fira Sans Extra Condensed Medium</vt:lpstr>
      <vt:lpstr>Franklin Gothic Book</vt:lpstr>
      <vt:lpstr>Roboto Condensed Light</vt:lpstr>
      <vt:lpstr>Times New Roman</vt:lpstr>
      <vt:lpstr>Wingdings</vt:lpstr>
      <vt:lpstr>Tech Newsletter by Slidesgo</vt:lpstr>
      <vt:lpstr>Layout Slide 1 column</vt:lpstr>
      <vt:lpstr>breaker slide</vt:lpstr>
      <vt:lpstr>2_Layout Slide 1 column</vt:lpstr>
      <vt:lpstr>1_Layout Slide 1 column</vt:lpstr>
      <vt:lpstr>1_breaker slide</vt:lpstr>
      <vt:lpstr>3_Layout Slide 1 column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Tillman, John</dc:creator>
  <cp:lastModifiedBy>KESLAR, SCOTT</cp:lastModifiedBy>
  <cp:revision>283</cp:revision>
  <dcterms:created xsi:type="dcterms:W3CDTF">2020-06-23T10:51:13Z</dcterms:created>
  <dcterms:modified xsi:type="dcterms:W3CDTF">2024-09-11T17:09:03Z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0x01010060F11FCDF50BAD40982353EB9FF2EBB0</vt:lpwstr>
  </property>
  <property fmtid="{D5CDD505-2E9C-101B-9397-08002B2CF9AE}" pid="3" name="MSIP_Label_a2eef23d-2e95-4428-9a3c-2526d95b164a_Enabled">
    <vt:lpwstr>true</vt:lpwstr>
  </property>
  <property fmtid="{D5CDD505-2E9C-101B-9397-08002B2CF9AE}" pid="4" name="MSIP_Label_a2eef23d-2e95-4428-9a3c-2526d95b164a_SetDate">
    <vt:lpwstr>2021-11-15T15:26:56Z</vt:lpwstr>
  </property>
  <property fmtid="{D5CDD505-2E9C-101B-9397-08002B2CF9AE}" pid="5" name="MSIP_Label_a2eef23d-2e95-4428-9a3c-2526d95b164a_Method">
    <vt:lpwstr>Standard</vt:lpwstr>
  </property>
  <property fmtid="{D5CDD505-2E9C-101B-9397-08002B2CF9AE}" pid="6" name="MSIP_Label_a2eef23d-2e95-4428-9a3c-2526d95b164a_Name">
    <vt:lpwstr>For Official Use Only (FOUO)</vt:lpwstr>
  </property>
  <property fmtid="{D5CDD505-2E9C-101B-9397-08002B2CF9AE}" pid="7" name="MSIP_Label_a2eef23d-2e95-4428-9a3c-2526d95b164a_SiteId">
    <vt:lpwstr>3ccde76c-946d-4a12-bb7a-fc9d0842354a</vt:lpwstr>
  </property>
  <property fmtid="{D5CDD505-2E9C-101B-9397-08002B2CF9AE}" pid="8" name="MSIP_Label_a2eef23d-2e95-4428-9a3c-2526d95b164a_ActionId">
    <vt:lpwstr>a3fede17-bc71-41f8-adbd-83b4a99baa1d</vt:lpwstr>
  </property>
  <property fmtid="{D5CDD505-2E9C-101B-9397-08002B2CF9AE}" pid="9" name="MSIP_Label_a2eef23d-2e95-4428-9a3c-2526d95b164a_ContentBits">
    <vt:lpwstr>0</vt:lpwstr>
  </property>
</Properties>
</file>