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BB1A-7155-4A9A-92C7-65403BDA78B0}" type="datetimeFigureOut">
              <a:rPr lang="en-GH" smtClean="0"/>
              <a:t>17/09/2019</a:t>
            </a:fld>
            <a:endParaRPr lang="en-G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A1EB-1A03-40A5-A2B1-20A270454F9B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99164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BB1A-7155-4A9A-92C7-65403BDA78B0}" type="datetimeFigureOut">
              <a:rPr lang="en-GH" smtClean="0"/>
              <a:t>17/09/2019</a:t>
            </a:fld>
            <a:endParaRPr lang="en-G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A1EB-1A03-40A5-A2B1-20A270454F9B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322930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BB1A-7155-4A9A-92C7-65403BDA78B0}" type="datetimeFigureOut">
              <a:rPr lang="en-GH" smtClean="0"/>
              <a:t>17/09/2019</a:t>
            </a:fld>
            <a:endParaRPr lang="en-G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A1EB-1A03-40A5-A2B1-20A270454F9B}" type="slidenum">
              <a:rPr lang="en-GH" smtClean="0"/>
              <a:t>‹#›</a:t>
            </a:fld>
            <a:endParaRPr lang="en-G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3568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BB1A-7155-4A9A-92C7-65403BDA78B0}" type="datetimeFigureOut">
              <a:rPr lang="en-GH" smtClean="0"/>
              <a:t>17/09/2019</a:t>
            </a:fld>
            <a:endParaRPr lang="en-G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A1EB-1A03-40A5-A2B1-20A270454F9B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3979969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BB1A-7155-4A9A-92C7-65403BDA78B0}" type="datetimeFigureOut">
              <a:rPr lang="en-GH" smtClean="0"/>
              <a:t>17/09/2019</a:t>
            </a:fld>
            <a:endParaRPr lang="en-G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A1EB-1A03-40A5-A2B1-20A270454F9B}" type="slidenum">
              <a:rPr lang="en-GH" smtClean="0"/>
              <a:t>‹#›</a:t>
            </a:fld>
            <a:endParaRPr lang="en-G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2858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BB1A-7155-4A9A-92C7-65403BDA78B0}" type="datetimeFigureOut">
              <a:rPr lang="en-GH" smtClean="0"/>
              <a:t>17/09/2019</a:t>
            </a:fld>
            <a:endParaRPr lang="en-G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A1EB-1A03-40A5-A2B1-20A270454F9B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1170606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BB1A-7155-4A9A-92C7-65403BDA78B0}" type="datetimeFigureOut">
              <a:rPr lang="en-GH" smtClean="0"/>
              <a:t>17/09/2019</a:t>
            </a:fld>
            <a:endParaRPr lang="en-G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A1EB-1A03-40A5-A2B1-20A270454F9B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1952158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BB1A-7155-4A9A-92C7-65403BDA78B0}" type="datetimeFigureOut">
              <a:rPr lang="en-GH" smtClean="0"/>
              <a:t>17/09/2019</a:t>
            </a:fld>
            <a:endParaRPr lang="en-G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A1EB-1A03-40A5-A2B1-20A270454F9B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38107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BB1A-7155-4A9A-92C7-65403BDA78B0}" type="datetimeFigureOut">
              <a:rPr lang="en-GH" smtClean="0"/>
              <a:t>17/09/2019</a:t>
            </a:fld>
            <a:endParaRPr lang="en-G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A1EB-1A03-40A5-A2B1-20A270454F9B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330945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BB1A-7155-4A9A-92C7-65403BDA78B0}" type="datetimeFigureOut">
              <a:rPr lang="en-GH" smtClean="0"/>
              <a:t>17/09/2019</a:t>
            </a:fld>
            <a:endParaRPr lang="en-G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A1EB-1A03-40A5-A2B1-20A270454F9B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202468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BB1A-7155-4A9A-92C7-65403BDA78B0}" type="datetimeFigureOut">
              <a:rPr lang="en-GH" smtClean="0"/>
              <a:t>17/09/2019</a:t>
            </a:fld>
            <a:endParaRPr lang="en-G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A1EB-1A03-40A5-A2B1-20A270454F9B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59213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BB1A-7155-4A9A-92C7-65403BDA78B0}" type="datetimeFigureOut">
              <a:rPr lang="en-GH" smtClean="0"/>
              <a:t>17/09/2019</a:t>
            </a:fld>
            <a:endParaRPr lang="en-G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A1EB-1A03-40A5-A2B1-20A270454F9B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85570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BB1A-7155-4A9A-92C7-65403BDA78B0}" type="datetimeFigureOut">
              <a:rPr lang="en-GH" smtClean="0"/>
              <a:t>17/09/2019</a:t>
            </a:fld>
            <a:endParaRPr lang="en-G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A1EB-1A03-40A5-A2B1-20A270454F9B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88230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BB1A-7155-4A9A-92C7-65403BDA78B0}" type="datetimeFigureOut">
              <a:rPr lang="en-GH" smtClean="0"/>
              <a:t>17/09/2019</a:t>
            </a:fld>
            <a:endParaRPr lang="en-G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A1EB-1A03-40A5-A2B1-20A270454F9B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41552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BB1A-7155-4A9A-92C7-65403BDA78B0}" type="datetimeFigureOut">
              <a:rPr lang="en-GH" smtClean="0"/>
              <a:t>17/09/2019</a:t>
            </a:fld>
            <a:endParaRPr lang="en-G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A1EB-1A03-40A5-A2B1-20A270454F9B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340736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BB1A-7155-4A9A-92C7-65403BDA78B0}" type="datetimeFigureOut">
              <a:rPr lang="en-GH" smtClean="0"/>
              <a:t>17/09/2019</a:t>
            </a:fld>
            <a:endParaRPr lang="en-G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A1EB-1A03-40A5-A2B1-20A270454F9B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143678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6BB1A-7155-4A9A-92C7-65403BDA78B0}" type="datetimeFigureOut">
              <a:rPr lang="en-GH" smtClean="0"/>
              <a:t>17/09/2019</a:t>
            </a:fld>
            <a:endParaRPr lang="en-G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D7A1EB-1A03-40A5-A2B1-20A270454F9B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39262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59ECB-4FF0-4D72-8D52-2DCAF0E8E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765" y="767255"/>
            <a:ext cx="9144000" cy="4301893"/>
          </a:xfrm>
        </p:spPr>
        <p:txBody>
          <a:bodyPr>
            <a:normAutofit/>
          </a:bodyPr>
          <a:lstStyle/>
          <a:p>
            <a:r>
              <a:rPr lang="en-US" dirty="0"/>
              <a:t>SENSITISATION OF CHILD ONLINE PROTECTION IN GHANA</a:t>
            </a:r>
            <a:endParaRPr lang="en-GH" dirty="0"/>
          </a:p>
        </p:txBody>
      </p:sp>
    </p:spTree>
    <p:extLst>
      <p:ext uri="{BB962C8B-B14F-4D97-AF65-F5344CB8AC3E}">
        <p14:creationId xmlns:p14="http://schemas.microsoft.com/office/powerpoint/2010/main" val="40713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95EBC-71AA-4CB3-9B14-C73021C96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86035"/>
          </a:xfrm>
        </p:spPr>
        <p:txBody>
          <a:bodyPr/>
          <a:lstStyle/>
          <a:p>
            <a:r>
              <a:rPr lang="en-US" dirty="0"/>
              <a:t>PRESENTATION OUTLINE </a:t>
            </a:r>
            <a:endParaRPr lang="en-G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271C6-FAA5-4145-AE83-7988B29D9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r>
              <a:rPr lang="en-US" dirty="0"/>
              <a:t>OBJECTIVE</a:t>
            </a:r>
          </a:p>
          <a:p>
            <a:r>
              <a:rPr lang="en-US" dirty="0"/>
              <a:t>STAKEHOLDERS</a:t>
            </a:r>
          </a:p>
          <a:p>
            <a:r>
              <a:rPr lang="en-US" dirty="0"/>
              <a:t>ROLES AND RESPONSIBILITIES</a:t>
            </a:r>
          </a:p>
          <a:p>
            <a:r>
              <a:rPr lang="en-US" dirty="0"/>
              <a:t>WHAT IS IN PLACE</a:t>
            </a:r>
          </a:p>
          <a:p>
            <a:r>
              <a:rPr lang="en-US" dirty="0"/>
              <a:t>ACTION PLAN</a:t>
            </a:r>
          </a:p>
          <a:p>
            <a:r>
              <a:rPr lang="en-US" dirty="0"/>
              <a:t>CONCLUSION AND RECOMMENDATIONS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GH" dirty="0"/>
          </a:p>
        </p:txBody>
      </p:sp>
    </p:spTree>
    <p:extLst>
      <p:ext uri="{BB962C8B-B14F-4D97-AF65-F5344CB8AC3E}">
        <p14:creationId xmlns:p14="http://schemas.microsoft.com/office/powerpoint/2010/main" val="2122066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953EF-7935-4C76-A996-6079682F6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  <a:endParaRPr lang="en-G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9EC2E-8C32-4354-A09E-B13599316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of Child Online Protection</a:t>
            </a:r>
          </a:p>
          <a:p>
            <a:endParaRPr lang="en-US" dirty="0"/>
          </a:p>
          <a:p>
            <a:r>
              <a:rPr lang="en-US" dirty="0"/>
              <a:t>International Agency championing the course</a:t>
            </a:r>
          </a:p>
          <a:p>
            <a:endParaRPr lang="en-US" dirty="0"/>
          </a:p>
          <a:p>
            <a:r>
              <a:rPr lang="en-US" dirty="0"/>
              <a:t>Current or available data on the effect of ICT and mobile technology by children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GH" dirty="0"/>
          </a:p>
        </p:txBody>
      </p:sp>
    </p:spTree>
    <p:extLst>
      <p:ext uri="{BB962C8B-B14F-4D97-AF65-F5344CB8AC3E}">
        <p14:creationId xmlns:p14="http://schemas.microsoft.com/office/powerpoint/2010/main" val="81484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B56A4-12E4-4217-A318-13E05186F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</a:t>
            </a:r>
            <a:endParaRPr lang="en-G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7A51B-0C8D-4104-8B4B-C6FF16201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To inform stakeholders about the children’s use of the internet and mobile devices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To empower the regulatory body on its role in championing child online protection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To provide the necessary resources to all minimize online </a:t>
            </a:r>
            <a:r>
              <a:rPr lang="en-US" dirty="0" err="1"/>
              <a:t>online</a:t>
            </a:r>
            <a:r>
              <a:rPr lang="en-US" dirty="0"/>
              <a:t> child sexual exploitation</a:t>
            </a:r>
            <a:endParaRPr lang="en-GH" dirty="0"/>
          </a:p>
        </p:txBody>
      </p:sp>
    </p:spTree>
    <p:extLst>
      <p:ext uri="{BB962C8B-B14F-4D97-AF65-F5344CB8AC3E}">
        <p14:creationId xmlns:p14="http://schemas.microsoft.com/office/powerpoint/2010/main" val="347271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87D4A-245A-4DB9-8798-0C2D96BE4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STAKEHOLDERS</a:t>
            </a:r>
            <a:endParaRPr lang="en-G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6F8B5-2F44-45CC-9C06-B04C2604C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Ministry of Gender, Women and Children Protection</a:t>
            </a:r>
          </a:p>
          <a:p>
            <a:r>
              <a:rPr lang="en-US" dirty="0"/>
              <a:t>Ministry of Communications and its agencies</a:t>
            </a:r>
          </a:p>
          <a:p>
            <a:r>
              <a:rPr lang="en-US" dirty="0"/>
              <a:t>Ministry of Education and its agencies</a:t>
            </a:r>
          </a:p>
          <a:p>
            <a:r>
              <a:rPr lang="en-US" dirty="0"/>
              <a:t>Religious bodies</a:t>
            </a:r>
          </a:p>
          <a:p>
            <a:r>
              <a:rPr lang="en-US" dirty="0"/>
              <a:t>Internet Service Providers and </a:t>
            </a:r>
            <a:r>
              <a:rPr lang="en-US" dirty="0" err="1"/>
              <a:t>Telcos</a:t>
            </a:r>
            <a:endParaRPr lang="en-US" dirty="0"/>
          </a:p>
          <a:p>
            <a:r>
              <a:rPr lang="en-US" dirty="0"/>
              <a:t>Law Enforcement</a:t>
            </a:r>
          </a:p>
          <a:p>
            <a:r>
              <a:rPr lang="en-US" dirty="0"/>
              <a:t>NGOs</a:t>
            </a:r>
          </a:p>
          <a:p>
            <a:r>
              <a:rPr lang="en-US" dirty="0"/>
              <a:t>Media</a:t>
            </a:r>
          </a:p>
          <a:p>
            <a:r>
              <a:rPr lang="en-US" dirty="0"/>
              <a:t>Youth Ambassador</a:t>
            </a:r>
          </a:p>
          <a:p>
            <a:r>
              <a:rPr lang="en-US" dirty="0"/>
              <a:t>Victims</a:t>
            </a:r>
          </a:p>
          <a:p>
            <a:pPr marL="0" indent="0">
              <a:buNone/>
            </a:pPr>
            <a:endParaRPr lang="en-US" dirty="0"/>
          </a:p>
          <a:p>
            <a:endParaRPr lang="en-GH" dirty="0"/>
          </a:p>
        </p:txBody>
      </p:sp>
    </p:spTree>
    <p:extLst>
      <p:ext uri="{BB962C8B-B14F-4D97-AF65-F5344CB8AC3E}">
        <p14:creationId xmlns:p14="http://schemas.microsoft.com/office/powerpoint/2010/main" val="3806380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8385F-0285-428C-BFF9-3BA248D83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AND RESPONSIBILITIES</a:t>
            </a:r>
            <a:br>
              <a:rPr lang="en-US" dirty="0"/>
            </a:br>
            <a:endParaRPr lang="en-G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8133A-54E0-438B-82BD-AF17437DD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Champions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Training and Awareness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Response unit(victim support and perpetrator prosecution)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031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D3E16-B5BB-4142-9B70-FA694B3B8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 PLACE AND </a:t>
            </a:r>
            <a:r>
              <a:rPr lang="en-US" dirty="0">
                <a:solidFill>
                  <a:srgbClr val="FF0000"/>
                </a:solidFill>
              </a:rPr>
              <a:t>WHAT IS MISSING</a:t>
            </a:r>
            <a:endParaRPr lang="en-GH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10CD6-4047-4EA5-9282-A88684ADF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Legislation</a:t>
            </a:r>
          </a:p>
          <a:p>
            <a:r>
              <a:rPr lang="en-US" dirty="0"/>
              <a:t>Child Sexual Abuse Material defined</a:t>
            </a:r>
          </a:p>
          <a:p>
            <a:r>
              <a:rPr lang="en-US" dirty="0"/>
              <a:t>Technology facilitated CSAM offences</a:t>
            </a:r>
          </a:p>
          <a:p>
            <a:r>
              <a:rPr lang="en-US" dirty="0"/>
              <a:t>Helpline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ISP and </a:t>
            </a:r>
            <a:r>
              <a:rPr lang="en-US" dirty="0" err="1">
                <a:solidFill>
                  <a:srgbClr val="FF0000"/>
                </a:solidFill>
              </a:rPr>
              <a:t>Telcos</a:t>
            </a:r>
            <a:r>
              <a:rPr lang="en-US" dirty="0">
                <a:solidFill>
                  <a:srgbClr val="FF0000"/>
                </a:solidFill>
              </a:rPr>
              <a:t> Reporting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Education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GH" dirty="0"/>
          </a:p>
        </p:txBody>
      </p:sp>
    </p:spTree>
    <p:extLst>
      <p:ext uri="{BB962C8B-B14F-4D97-AF65-F5344CB8AC3E}">
        <p14:creationId xmlns:p14="http://schemas.microsoft.com/office/powerpoint/2010/main" val="3001437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5AA9B-684F-40BA-AB41-7AB830BC6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PLAN</a:t>
            </a:r>
            <a:endParaRPr lang="en-G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8B788-62F3-49FA-9634-92223A595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 a report on training received five days after returning </a:t>
            </a:r>
          </a:p>
          <a:p>
            <a:r>
              <a:rPr lang="en-US" dirty="0"/>
              <a:t>We expect a corresponding between ourselves and the ministry for gender</a:t>
            </a:r>
          </a:p>
          <a:p>
            <a:r>
              <a:rPr lang="en-US" dirty="0"/>
              <a:t>Schedule meeting with stakeholders </a:t>
            </a:r>
          </a:p>
          <a:p>
            <a:r>
              <a:rPr lang="en-US" dirty="0"/>
              <a:t>Recommendation and implementation</a:t>
            </a:r>
          </a:p>
          <a:p>
            <a:r>
              <a:rPr lang="en-US" dirty="0"/>
              <a:t>Outcome and assessment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2984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198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SENSITISATION OF CHILD ONLINE PROTECTION IN GHANA</vt:lpstr>
      <vt:lpstr>PRESENTATION OUTLINE </vt:lpstr>
      <vt:lpstr>BACKGROUND</vt:lpstr>
      <vt:lpstr>OBJECTIVES </vt:lpstr>
      <vt:lpstr>STAKEHOLDERS</vt:lpstr>
      <vt:lpstr>ROLES AND RESPONSIBILITIES </vt:lpstr>
      <vt:lpstr>WHAT IS IN PLACE AND WHAT IS MISSING</vt:lpstr>
      <vt:lpstr>ACTION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SENSITISATION OF CHILD ONLINE PROTECTION IN GHANA</dc:title>
  <dc:creator>Alfred Gaisie</dc:creator>
  <cp:lastModifiedBy>Alfred Gaisie</cp:lastModifiedBy>
  <cp:revision>7</cp:revision>
  <dcterms:created xsi:type="dcterms:W3CDTF">2019-09-17T17:09:19Z</dcterms:created>
  <dcterms:modified xsi:type="dcterms:W3CDTF">2019-09-17T18:07:53Z</dcterms:modified>
</cp:coreProperties>
</file>