
<file path=[Content_Types].xml><?xml version="1.0" encoding="utf-8"?>
<Types xmlns="http://schemas.openxmlformats.org/package/2006/content-types">
  <Override PartName="/ppt/slides/slide47.xml" ContentType="application/vnd.openxmlformats-officedocument.presentationml.slide+xml"/>
  <Override PartName="/ppt/theme/theme5.xml" ContentType="application/vnd.openxmlformats-officedocument.them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46.xml" ContentType="application/vnd.openxmlformats-officedocument.presentationml.slideLayout+xml"/>
  <Override PartName="/ppt/slideLayouts/slideLayout193.xml" ContentType="application/vnd.openxmlformats-officedocument.presentationml.slideLayout+xml"/>
  <Override PartName="/ppt/notesSlides/notesSlide38.xml" ContentType="application/vnd.openxmlformats-officedocument.presentationml.notesSlide+xml"/>
  <Override PartName="/ppt/diagrams/colors11.xml" ContentType="application/vnd.openxmlformats-officedocument.drawingml.diagramColors+xml"/>
  <Override PartName="/ppt/diagrams/data24.xml" ContentType="application/vnd.openxmlformats-officedocument.drawingml.diagramData+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Override PartName="/ppt/slideLayouts/slideLayout269.xml" ContentType="application/vnd.openxmlformats-officedocument.presentationml.slideLayout+xml"/>
  <Override PartName="/ppt/diagrams/layout9.xml" ContentType="application/vnd.openxmlformats-officedocument.drawingml.diagramLayout+xml"/>
  <Override PartName="/ppt/diagrams/quickStyle28.xml" ContentType="application/vnd.openxmlformats-officedocument.drawingml.diagramStyle+xml"/>
  <Override PartName="/ppt/diagrams/drawing29.xml" ContentType="application/vnd.ms-office.drawingml.diagramDrawing+xml"/>
  <Default Extension="xml" ContentType="application/xml"/>
  <Override PartName="/ppt/slides/slide50.xml" ContentType="application/vnd.openxmlformats-officedocument.presentationml.slide+xml"/>
  <Override PartName="/ppt/slideLayouts/slideLayout24.xml" ContentType="application/vnd.openxmlformats-officedocument.presentationml.slideLayout+xml"/>
  <Override PartName="/ppt/slideLayouts/slideLayout71.xml" ContentType="application/vnd.openxmlformats-officedocument.presentationml.slideLayout+xml"/>
  <Override PartName="/ppt/slideLayouts/slideLayout247.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Layouts/slideLayout102.xml" ContentType="application/vnd.openxmlformats-officedocument.presentationml.slideLayout+xml"/>
  <Override PartName="/ppt/notesSlides/notesSlide41.xml" ContentType="application/vnd.openxmlformats-officedocument.presentationml.notesSlide+xml"/>
  <Override PartName="/ppt/diagrams/layout17.xml" ContentType="application/vnd.openxmlformats-officedocument.drawingml.diagram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Layouts/slideLayout225.xml" ContentType="application/vnd.openxmlformats-officedocument.presentationml.slideLayout+xml"/>
  <Override PartName="/ppt/slideLayouts/slideLayout272.xml" ContentType="application/vnd.openxmlformats-officedocument.presentationml.slideLayout+xml"/>
  <Override PartName="/ppt/diagrams/quickStyle31.xml" ContentType="application/vnd.openxmlformats-officedocument.drawingml.diagramStyle+xml"/>
  <Override PartName="/ppt/slideLayouts/slideLayout203.xml" ContentType="application/vnd.openxmlformats-officedocument.presentationml.slideLayout+xml"/>
  <Override PartName="/ppt/slideLayouts/slideLayout250.xml" ContentType="application/vnd.openxmlformats-officedocument.presentationml.slideLayout+xml"/>
  <Override PartName="/ppt/notesSlides/notesSlide7.xml" ContentType="application/vnd.openxmlformats-officedocument.presentationml.notesSlide+xml"/>
  <Override PartName="/ppt/diagrams/data2.xml" ContentType="application/vnd.openxmlformats-officedocument.drawingml.diagramData+xml"/>
  <Override PartName="/ppt/diagrams/colors27.xml" ContentType="application/vnd.openxmlformats-officedocument.drawingml.diagramColors+xml"/>
  <Override PartName="/ppt/slideLayouts/slideLayout87.xml" ContentType="application/vnd.openxmlformats-officedocument.presentationml.slideLayout+xml"/>
  <Override PartName="/ppt/slideLayouts/slideLayout187.xml" ContentType="application/vnd.openxmlformats-officedocument.presentationml.slideLayout+xml"/>
  <Override PartName="/ppt/theme/theme10.xml" ContentType="application/vnd.openxmlformats-officedocument.theme+xml"/>
  <Override PartName="/ppt/diagrams/colors4.xml" ContentType="application/vnd.openxmlformats-officedocument.drawingml.diagramColors+xml"/>
  <Override PartName="/ppt/diagrams/drawing10.xml" ContentType="application/vnd.ms-office.drawingml.diagramDrawing+xml"/>
  <Override PartName="/ppt/diagrams/data18.xml" ContentType="application/vnd.openxmlformats-officedocument.drawingml.diagramData+xml"/>
  <Override PartName="/ppt/slides/slide19.xml" ContentType="application/vnd.openxmlformats-officedocument.presentationml.slide+xml"/>
  <Override PartName="/ppt/slides/slide66.xml" ContentType="application/vnd.openxmlformats-officedocument.presentationml.slide+xml"/>
  <Default Extension="png" ContentType="image/png"/>
  <Override PartName="/ppt/slideLayouts/slideLayout118.xml" ContentType="application/vnd.openxmlformats-officedocument.presentationml.slideLayout+xml"/>
  <Override PartName="/ppt/slideLayouts/slideLayout165.xml" ContentType="application/vnd.openxmlformats-officedocument.presentationml.slideLayout+xml"/>
  <Override PartName="/ppt/diagrams/layout20.xml" ContentType="application/vnd.openxmlformats-officedocument.drawingml.diagramLayout+xml"/>
  <Override PartName="/ppt/notesSlides/notesSlide79.xml" ContentType="application/vnd.openxmlformats-officedocument.presentationml.notes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diagrams/quickStyle3.xml" ContentType="application/vnd.openxmlformats-officedocument.drawingml.diagramStyle+xml"/>
  <Override PartName="/ppt/notesSlides/notesSlide57.xml" ContentType="application/vnd.openxmlformats-officedocument.presentationml.notesSlide+xml"/>
  <Override PartName="/ppt/diagrams/colors30.xml" ContentType="application/vnd.openxmlformats-officedocument.drawingml.diagramColors+xml"/>
  <Override PartName="/ppt/slides/slide44.xml" ContentType="application/vnd.openxmlformats-officedocument.presentationml.slide+xml"/>
  <Default Extension="emf" ContentType="image/x-emf"/>
  <Override PartName="/ppt/slideLayouts/slideLayout43.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Layouts/slideLayout190.xml" ContentType="application/vnd.openxmlformats-officedocument.presentationml.slideLayout+xml"/>
  <Override PartName="/ppt/slideLayouts/slideLayout288.xml" ContentType="application/vnd.openxmlformats-officedocument.presentationml.slideLayout+xml"/>
  <Override PartName="/ppt/diagrams/data21.xml" ContentType="application/vnd.openxmlformats-officedocument.drawingml.diagramData+xml"/>
  <Override PartName="/ppt/slides/slide22.xml" ContentType="application/vnd.openxmlformats-officedocument.presentationml.slide+xml"/>
  <Override PartName="/ppt/slideLayouts/slideLayout219.xml" ContentType="application/vnd.openxmlformats-officedocument.presentationml.slideLayout+xml"/>
  <Override PartName="/ppt/slideLayouts/slideLayout266.xml" ContentType="application/vnd.openxmlformats-officedocument.presentationml.slideLayout+xml"/>
  <Override PartName="/ppt/notesSlides/notesSlide35.xml" ContentType="application/vnd.openxmlformats-officedocument.presentationml.notesSlide+xml"/>
  <Override PartName="/ppt/diagrams/layout6.xml" ContentType="application/vnd.openxmlformats-officedocument.drawingml.diagramLayout+xml"/>
  <Override PartName="/ppt/slideLayouts/slideLayout21.xml" ContentType="application/vnd.openxmlformats-officedocument.presentationml.slideLayout+xml"/>
  <Override PartName="/ppt/slideLayouts/slideLayout121.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diagrams/quickStyle25.xml" ContentType="application/vnd.openxmlformats-officedocument.drawingml.diagramStyle+xml"/>
  <Override PartName="/ppt/diagrams/drawing26.xml" ContentType="application/vnd.ms-office.drawingml.diagramDrawing+xml"/>
  <Override PartName="/ppt/slideLayouts/slideLayout244.xml" ContentType="application/vnd.openxmlformats-officedocument.presentationml.slideLayout+xml"/>
  <Override PartName="/ppt/slideLayouts/slideLayout291.xml" ContentType="application/vnd.openxmlformats-officedocument.presentationml.slideLayout+xml"/>
  <Override PartName="/ppt/diagrams/drawing8.xml" ContentType="application/vnd.ms-office.drawingml.diagramDrawing+xml"/>
  <Override PartName="/ppt/slideLayouts/slideLayout222.xml" ContentType="application/vnd.openxmlformats-officedocument.presentationml.slideLayout+xml"/>
  <Override PartName="/ppt/diagrams/layout14.xml" ContentType="application/vnd.openxmlformats-officedocument.drawingml.diagramLayout+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slideLayouts/slideLayout159.xml" ContentType="application/vnd.openxmlformats-officedocument.presentationml.slideLayout+xml"/>
  <Override PartName="/ppt/notesSlides/notesSlide4.xml" ContentType="application/vnd.openxmlformats-officedocument.presentationml.notesSlide+xml"/>
  <Override PartName="/ppt/diagrams/colors24.xml" ContentType="application/vnd.openxmlformats-officedocument.drawingml.diagramColors+xml"/>
  <Override PartName="/ppt/slides/slide38.xml" ContentType="application/vnd.openxmlformats-officedocument.presentationml.slide+xml"/>
  <Override PartName="/ppt/slides/slide85.xml" ContentType="application/vnd.openxmlformats-officedocument.presentationml.slide+xml"/>
  <Override PartName="/ppt/slideLayouts/slideLayout137.xml" ContentType="application/vnd.openxmlformats-officedocument.presentationml.slideLayout+xml"/>
  <Override PartName="/ppt/slideLayouts/slideLayout184.xml" ContentType="application/vnd.openxmlformats-officedocument.presentationml.slideLayout+xml"/>
  <Override PartName="/ppt/slideLayouts/slideLayout200.xml" ContentType="application/vnd.openxmlformats-officedocument.presentationml.slideLayout+xml"/>
  <Override PartName="/ppt/diagrams/colors1.xml" ContentType="application/vnd.openxmlformats-officedocument.drawingml.diagramColors+xml"/>
  <Default Extension="svg" ContentType="image/svg+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notesSlides/notesSlide29.xml" ContentType="application/vnd.openxmlformats-officedocument.presentationml.notesSlide+xml"/>
  <Override PartName="/ppt/diagrams/data15.xml" ContentType="application/vnd.openxmlformats-officedocument.drawingml.diagramData+xml"/>
  <Override PartName="/ppt/notesSlides/notesSlide76.xml" ContentType="application/vnd.openxmlformats-officedocument.presentationml.notesSlide+xml"/>
  <Override PartName="/ppt/slides/slide16.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62.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Override PartName="/ppt/diagrams/quickStyle19.xml" ContentType="application/vnd.openxmlformats-officedocument.drawingml.diagramStyle+xml"/>
  <Override PartName="/ppt/slides/slide41.xml" ContentType="application/vnd.openxmlformats-officedocument.presentationml.slide+xml"/>
  <Override PartName="/ppt/slideLayouts/slideLayout140.xml" ContentType="application/vnd.openxmlformats-officedocument.presentationml.slideLayout+xml"/>
  <Override PartName="/ppt/slideLayouts/slideLayout238.xml" ContentType="application/vnd.openxmlformats-officedocument.presentationml.slideLayout+xml"/>
  <Override PartName="/ppt/slideLayouts/slideLayout285.xml" ContentType="application/vnd.openxmlformats-officedocument.presentationml.slideLayout+xml"/>
  <Override PartName="/ppt/notesSlides/notesSlide54.xml" ContentType="application/vnd.openxmlformats-officedocument.presentationml.notesSlide+xml"/>
  <Override PartName="/ppt/slideLayouts/slideLayout40.xml" ContentType="application/vnd.openxmlformats-officedocument.presentationml.slideLayout+xml"/>
  <Override PartName="/ppt/notesSlides/notesSlide32.xml" ContentType="application/vnd.openxmlformats-officedocument.presentationml.notesSlide+xml"/>
  <Override PartName="/ppt/slideLayouts/slideLayout216.xml" ContentType="application/vnd.openxmlformats-officedocument.presentationml.slideLayout+xml"/>
  <Override PartName="/ppt/slideLayouts/slideLayout263.xml" ContentType="application/vnd.openxmlformats-officedocument.presentationml.slideLayout+xml"/>
  <Override PartName="/ppt/diagrams/layout3.xml" ContentType="application/vnd.openxmlformats-officedocument.drawingml.diagramLayout+xml"/>
  <Override PartName="/ppt/diagrams/quickStyle22.xml" ContentType="application/vnd.openxmlformats-officedocument.drawingml.diagramStyle+xml"/>
  <Override PartName="/ppt/diagrams/drawing23.xml" ContentType="application/vnd.ms-office.drawingml.diagramDrawing+xml"/>
  <Override PartName="/ppt/slides/slide79.xml" ContentType="application/vnd.openxmlformats-officedocument.presentationml.slide+xml"/>
  <Override PartName="/ppt/slideLayouts/slideLayout241.xml" ContentType="application/vnd.openxmlformats-officedocument.presentationml.slideLayout+xml"/>
  <Override PartName="/ppt/notesSlides/notesSlide10.xml" ContentType="application/vnd.openxmlformats-officedocument.presentationml.notesSlide+xml"/>
  <Override PartName="/ppt/diagrams/colors18.xml" ContentType="application/vnd.openxmlformats-officedocument.drawingml.diagramColors+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78.xml" ContentType="application/vnd.openxmlformats-officedocument.presentationml.slideLayout+xml"/>
  <Override PartName="/ppt/diagrams/drawing5.xml" ContentType="application/vnd.ms-office.drawingml.diagramDrawing+xml"/>
  <Override PartName="/ppt/diagrams/layout11.xml" ContentType="application/vnd.openxmlformats-officedocument.drawingml.diagramLayout+xml"/>
  <Override PartName="/ppt/slideMasters/slideMaster2.xml" ContentType="application/vnd.openxmlformats-officedocument.presentationml.slideMaster+xml"/>
  <Override PartName="/ppt/slides/slide57.xml" ContentType="application/vnd.openxmlformats-officedocument.presentationml.slide+xml"/>
  <Override PartName="/ppt/slideLayouts/slideLayout109.xml" ContentType="application/vnd.openxmlformats-officedocument.presentationml.slideLayout+xml"/>
  <Override PartName="/ppt/slideLayouts/slideLayout156.xml" ContentType="application/vnd.openxmlformats-officedocument.presentationml.slideLayout+xml"/>
  <Override PartName="/ppt/notesSlides/notesSlide1.xml" ContentType="application/vnd.openxmlformats-officedocument.presentationml.notesSlide+xml"/>
  <Override PartName="/ppt/slideLayouts/slideLayout56.xml" ContentType="application/vnd.openxmlformats-officedocument.presentationml.slideLayout+xml"/>
  <Override PartName="/ppt/slideLayouts/slideLayout279.xml" ContentType="application/vnd.openxmlformats-officedocument.presentationml.slideLayout+xml"/>
  <Override PartName="/ppt/notesSlides/notesSlide48.xml" ContentType="application/vnd.openxmlformats-officedocument.presentationml.notesSlide+xml"/>
  <Override PartName="/ppt/diagrams/colors21.xml" ContentType="application/vnd.openxmlformats-officedocument.drawingml.diagramColors+xml"/>
  <Override PartName="/ppt/slides/slide35.xml" ContentType="application/vnd.openxmlformats-officedocument.presentationml.slide+xml"/>
  <Override PartName="/ppt/slides/slide82.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134.xml" ContentType="application/vnd.openxmlformats-officedocument.presentationml.slideLayout+xml"/>
  <Override PartName="/ppt/slideLayouts/slideLayout181.xml" ContentType="application/vnd.openxmlformats-officedocument.presentationml.slideLayout+xml"/>
  <Override PartName="/ppt/diagrams/data12.xml" ContentType="application/vnd.openxmlformats-officedocument.drawingml.diagramData+xml"/>
  <Override PartName="/ppt/slides/slide13.xml" ContentType="application/vnd.openxmlformats-officedocument.presentationml.slide+xml"/>
  <Override PartName="/ppt/slides/slide60.xml" ContentType="application/vnd.openxmlformats-officedocument.presentationml.slide+xml"/>
  <Override PartName="/ppt/slideLayouts/slideLayout112.xml" ContentType="application/vnd.openxmlformats-officedocument.presentationml.slideLayout+xml"/>
  <Override PartName="/ppt/slideLayouts/slideLayout257.xml" ContentType="application/vnd.openxmlformats-officedocument.presentationml.slideLayout+xml"/>
  <Override PartName="/ppt/notesSlides/notesSlide26.xml" ContentType="application/vnd.openxmlformats-officedocument.presentationml.notesSlide+xml"/>
  <Override PartName="/ppt/diagrams/data9.xml" ContentType="application/vnd.openxmlformats-officedocument.drawingml.diagramData+xml"/>
  <Override PartName="/ppt/diagrams/quickStyle16.xml" ContentType="application/vnd.openxmlformats-officedocument.drawingml.diagramStyle+xml"/>
  <Override PartName="/ppt/diagrams/drawing17.xml" ContentType="application/vnd.ms-office.drawingml.diagramDrawing+xml"/>
  <Override PartName="/ppt/notesSlides/notesSlide73.xml" ContentType="application/vnd.openxmlformats-officedocument.presentationml.notesSlide+xml"/>
  <Override PartName="/ppt/slideLayouts/slideLayout12.xml" ContentType="application/vnd.openxmlformats-officedocument.presentationml.slideLayout+xml"/>
  <Override PartName="/ppt/slideLayouts/slideLayout235.xml" ContentType="application/vnd.openxmlformats-officedocument.presentationml.slideLayout+xml"/>
  <Override PartName="/ppt/notesSlides/notesSlide51.xml" ContentType="application/vnd.openxmlformats-officedocument.presentationml.notesSlide+xml"/>
  <Override PartName="/ppt/diagrams/layout27.xml" ContentType="application/vnd.openxmlformats-officedocument.drawingml.diagramLayout+xml"/>
  <Override PartName="/ppt/slideLayouts/slideLayout282.xml" ContentType="application/vnd.openxmlformats-officedocument.presentationml.slideLayout+xml"/>
  <Override PartName="/ppt/slideLayouts/slideLayout213.xml" ContentType="application/vnd.openxmlformats-officedocument.presentationml.slideLayout+xml"/>
  <Override PartName="/ppt/theme/theme9.xml" ContentType="application/vnd.openxmlformats-officedocument.theme+xml"/>
  <Override PartName="/ppt/slideLayouts/slideLayout260.xml" ContentType="application/vnd.openxmlformats-officedocument.presentationml.slideLayout+xml"/>
  <Override PartName="/ppt/diagrams/drawing20.xml" ContentType="application/vnd.ms-office.drawingml.diagramDrawing+xml"/>
  <Override PartName="/ppt/slideLayouts/slideLayout97.xml" ContentType="application/vnd.openxmlformats-officedocument.presentationml.slideLayout+xml"/>
  <Override PartName="/ppt/slideLayouts/slideLayout197.xml" ContentType="application/vnd.openxmlformats-officedocument.presentationml.slideLayout+xml"/>
  <Override PartName="/ppt/diagrams/colors15.xml" ContentType="application/vnd.openxmlformats-officedocument.drawingml.diagramColors+xml"/>
  <Override PartName="/ppt/diagrams/data28.xml" ContentType="application/vnd.openxmlformats-officedocument.drawingml.diagramData+xml"/>
  <Override PartName="/ppt/diagrams/layout30.xml" ContentType="application/vnd.openxmlformats-officedocument.drawingml.diagramLayout+xml"/>
  <Override PartName="/ppt/slides/slide29.xml" ContentType="application/vnd.openxmlformats-officedocument.presentationml.slide+xml"/>
  <Override PartName="/ppt/slides/slide76.xml" ContentType="application/vnd.openxmlformats-officedocument.presentationml.slide+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diagrams/drawing2.xml" ContentType="application/vnd.ms-office.drawingml.diagramDrawing+xml"/>
  <Override PartName="/ppt/slides/slide4.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28.xml" ContentType="application/vnd.openxmlformats-officedocument.presentationml.slideLayout+xml"/>
  <Override PartName="/ppt/slideLayouts/slideLayout75.xml" ContentType="application/vnd.openxmlformats-officedocument.presentationml.slideLayout+xml"/>
  <Override PartName="/ppt/notesSlides/notesSlide67.xml" ContentType="application/vnd.openxmlformats-officedocument.presentationml.notesSlid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53.xml" ContentType="application/vnd.openxmlformats-officedocument.presentationml.slideLayout+xml"/>
  <Override PartName="/ppt/notesSlides/notesSlide45.xml" ContentType="application/vnd.openxmlformats-officedocument.presentationml.notesSlide+xml"/>
  <Override PartName="/ppt/diagrams/data31.xml" ContentType="application/vnd.openxmlformats-officedocument.drawingml.diagramData+xml"/>
  <Override PartName="/ppt/slides/slide32.xml" ContentType="application/vnd.openxmlformats-officedocument.presentationml.slide+xml"/>
  <Override PartName="/ppt/slideLayouts/slideLayout131.xml" ContentType="application/vnd.openxmlformats-officedocument.presentationml.slideLayout+xml"/>
  <Override PartName="/ppt/slideLayouts/slideLayout229.xml" ContentType="application/vnd.openxmlformats-officedocument.presentationml.slideLayout+xml"/>
  <Override PartName="/ppt/slideLayouts/slideLayout276.xml" ContentType="application/vnd.openxmlformats-officedocument.presentationml.slideLayout+xml"/>
  <Override PartName="/ppt/charts/colors2.xml" ContentType="application/vnd.ms-office.chartcolorstyle+xml"/>
  <Override PartName="/ppt/slides/slide10.xml" ContentType="application/vnd.openxmlformats-officedocument.presentationml.slide+xml"/>
  <Override PartName="/ppt/slideLayouts/slideLayout31.xml" ContentType="application/vnd.openxmlformats-officedocument.presentationml.slideLayout+xml"/>
  <Override PartName="/ppt/slideLayouts/slideLayout207.xml" ContentType="application/vnd.openxmlformats-officedocument.presentationml.slideLayout+xml"/>
  <Override PartName="/ppt/slideLayouts/slideLayout254.xml" ContentType="application/vnd.openxmlformats-officedocument.presentationml.slideLayout+xml"/>
  <Override PartName="/ppt/notesSlides/notesSlide23.xml" ContentType="application/vnd.openxmlformats-officedocument.presentationml.notesSlide+xml"/>
  <Override PartName="/ppt/diagrams/data6.xml" ContentType="application/vnd.openxmlformats-officedocument.drawingml.diagramData+xml"/>
  <Override PartName="/ppt/notesSlides/notesSlide70.xml" ContentType="application/vnd.openxmlformats-officedocument.presentationml.notesSlide+xml"/>
  <Override PartName="/ppt/theme/theme14.xml" ContentType="application/vnd.openxmlformats-officedocument.theme+xml"/>
  <Override PartName="/ppt/diagrams/colors8.xml" ContentType="application/vnd.openxmlformats-officedocument.drawingml.diagramColors+xml"/>
  <Override PartName="/ppt/diagrams/quickStyle13.xml" ContentType="application/vnd.openxmlformats-officedocument.drawingml.diagramStyle+xml"/>
  <Override PartName="/ppt/diagrams/drawing14.xml" ContentType="application/vnd.ms-office.drawingml.diagramDrawing+xml"/>
  <Override PartName="/ppt/slideLayouts/slideLayout232.xml" ContentType="application/vnd.openxmlformats-officedocument.presentationml.slideLayout+xml"/>
  <Override PartName="/ppt/diagrams/layout24.xml" ContentType="application/vnd.openxmlformats-officedocument.drawingml.diagram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169.xml" ContentType="application/vnd.openxmlformats-officedocument.presentationml.slideLayout+xml"/>
  <Override PartName="/ppt/slideLayouts/slideLayout210.xml" ContentType="application/vnd.openxmlformats-officedocument.presentationml.slideLayout+xml"/>
  <Override PartName="/ppt/diagrams/quickStyle7.xml" ContentType="application/vnd.openxmlformats-officedocument.drawingml.diagramStyle+xml"/>
  <Override PartName="/ppt/slides/slide48.xml" ContentType="application/vnd.openxmlformats-officedocument.presentationml.slide+xml"/>
  <Default Extension="bin" ContentType="application/vnd.openxmlformats-officedocument.oleObject"/>
  <Override PartName="/ppt/slideLayouts/slideLayout147.xml" ContentType="application/vnd.openxmlformats-officedocument.presentationml.slideLayout+xml"/>
  <Override PartName="/ppt/slideLayouts/slideLayout194.xml" ContentType="application/vnd.openxmlformats-officedocument.presentationml.slideLayout+xml"/>
  <Override PartName="/ppt/diagrams/colors12.xml" ContentType="application/vnd.openxmlformats-officedocument.drawingml.diagramColors+xml"/>
  <Override PartName="/ppt/diagrams/data25.xml" ContentType="application/vnd.openxmlformats-officedocument.drawingml.diagramData+xml"/>
  <Override PartName="/ppt/charts/style1.xml" ContentType="application/vnd.ms-office.chartstyle+xml"/>
  <Override PartName="/ppt/slides/slide26.xml" ContentType="application/vnd.openxmlformats-officedocument.presentationml.slide+xml"/>
  <Override PartName="/ppt/slides/slide73.xml" ContentType="application/vnd.openxmlformats-officedocument.presentationml.slide+xml"/>
  <Override PartName="/ppt/slideLayouts/slideLayout47.xml" ContentType="application/vnd.openxmlformats-officedocument.presentationml.slideLayout+xml"/>
  <Override PartName="/ppt/slideLayouts/slideLayout94.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25.xml" ContentType="application/vnd.openxmlformats-officedocument.presentationml.slideLayout+xml"/>
  <Override PartName="/ppt/slideLayouts/slideLayout172.xml" ContentType="application/vnd.openxmlformats-officedocument.presentationml.slideLayout+xml"/>
  <Override PartName="/ppt/notesSlides/notesSlide17.xml" ContentType="application/vnd.openxmlformats-officedocument.presentationml.notesSlide+xml"/>
  <Override PartName="/ppt/notesSlides/notesSlide64.xml" ContentType="application/vnd.openxmlformats-officedocument.presentationml.notesSlide+xml"/>
  <Override PartName="/ppt/diagrams/quickStyle29.xml" ContentType="application/vnd.openxmlformats-officedocument.drawingml.diagramStyle+xml"/>
  <Override PartName="/ppt/slides/slide51.xml" ContentType="application/vnd.openxmlformats-officedocument.presentationml.slide+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slideLayouts/slideLayout248.xml" ContentType="application/vnd.openxmlformats-officedocument.presentationml.slideLayout+xml"/>
  <Override PartName="/ppt/slideLayouts/slideLayout50.xml" ContentType="application/vnd.openxmlformats-officedocument.presentationml.slideLayout+xml"/>
  <Override PartName="/ppt/slideLayouts/slideLayout226.xml" ContentType="application/vnd.openxmlformats-officedocument.presentationml.slideLayout+xml"/>
  <Override PartName="/ppt/slideLayouts/slideLayout273.xml" ContentType="application/vnd.openxmlformats-officedocument.presentationml.slideLayout+xml"/>
  <Override PartName="/ppt/notesSlides/notesSlide42.xml" ContentType="application/vnd.openxmlformats-officedocument.presentationml.notesSlide+xml"/>
  <Override PartName="/ppt/diagrams/layout18.xml" ContentType="application/vnd.openxmlformats-officedocument.drawingml.diagramLayout+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notesSlides/notesSlide8.xml" ContentType="application/vnd.openxmlformats-officedocument.presentationml.notesSlide+xml"/>
  <Override PartName="/ppt/notesSlides/notesSlide20.xml" ContentType="application/vnd.openxmlformats-officedocument.presentationml.notesSlide+xml"/>
  <Override PartName="/ppt/diagrams/colors28.xml" ContentType="application/vnd.openxmlformats-officedocument.drawingml.diagramColors+xml"/>
  <Override PartName="/ppt/slideLayouts/slideLayout188.xml" ContentType="application/vnd.openxmlformats-officedocument.presentationml.slideLayout+xml"/>
  <Override PartName="/ppt/slideLayouts/slideLayout204.xml" ContentType="application/vnd.openxmlformats-officedocument.presentationml.slideLayout+xml"/>
  <Override PartName="/ppt/slideLayouts/slideLayout251.xml" ContentType="application/vnd.openxmlformats-officedocument.presentationml.slideLayout+xml"/>
  <Override PartName="/ppt/diagrams/data3.xml" ContentType="application/vnd.openxmlformats-officedocument.drawingml.diagramData+xml"/>
  <Override PartName="/ppt/diagrams/colors5.xml" ContentType="application/vnd.openxmlformats-officedocument.drawingml.diagramColors+xml"/>
  <Override PartName="/ppt/diagrams/quickStyle10.xml" ContentType="application/vnd.openxmlformats-officedocument.drawingml.diagramStyle+xml"/>
  <Override PartName="/ppt/diagrams/drawing11.xml" ContentType="application/vnd.ms-office.drawingml.diagramDrawing+xml"/>
  <Override PartName="/ppt/slides/slide78.xml" ContentType="application/vnd.openxmlformats-officedocument.presentationml.slide+xml"/>
  <Override PartName="/ppt/handoutMasters/handoutMaster1.xml" ContentType="application/vnd.openxmlformats-officedocument.presentationml.handoutMaster+xml"/>
  <Override PartName="/ppt/slideLayouts/slideLayout88.xml" ContentType="application/vnd.openxmlformats-officedocument.presentationml.slideLayout+xml"/>
  <Override PartName="/ppt/slideLayouts/slideLayout177.xml" ContentType="application/vnd.openxmlformats-officedocument.presentationml.slideLayout+xml"/>
  <Override PartName="/ppt/slideLayouts/slideLayout240.xml" ContentType="application/vnd.openxmlformats-officedocument.presentationml.slideLayout+xml"/>
  <Override PartName="/ppt/theme/theme11.xml" ContentType="application/vnd.openxmlformats-officedocument.theme+xml"/>
  <Override PartName="/ppt/diagrams/drawing4.xml" ContentType="application/vnd.ms-office.drawingml.diagramDrawing+xml"/>
  <Override PartName="/ppt/diagrams/data19.xml" ContentType="application/vnd.openxmlformats-officedocument.drawingml.diagramData+xml"/>
  <Override PartName="/ppt/diagrams/layout21.xml" ContentType="application/vnd.openxmlformats-officedocument.drawingml.diagramLayout+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diagrams/quickStyle4.xml" ContentType="application/vnd.openxmlformats-officedocument.drawingml.diagramStyle+xml"/>
  <Override PartName="/ppt/diagrams/layout10.xml" ContentType="application/vnd.openxmlformats-officedocument.drawingml.diagramLayout+xml"/>
  <Override PartName="/ppt/notesSlides/notesSlide69.xml" ContentType="application/vnd.openxmlformats-officedocument.presentationml.notesSlide+xml"/>
  <Override PartName="/ppt/diagrams/colors31.xml" ContentType="application/vnd.openxmlformats-officedocument.drawingml.diagramColors+xml"/>
  <Override PartName="/ppt/slideMasters/slideMaster1.xml" ContentType="application/vnd.openxmlformats-officedocument.presentationml.slideMaster+xml"/>
  <Override PartName="/ppt/slides/slide45.xml" ContentType="application/vnd.openxmlformats-officedocument.presentationml.slide+xml"/>
  <Override PartName="/ppt/slideLayouts/slideLayout55.xml" ContentType="application/vnd.openxmlformats-officedocument.presentationml.slideLayout+xml"/>
  <Override PartName="/ppt/theme/theme3.xml" ContentType="application/vnd.openxmlformats-officedocument.theme+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slideLayouts/slideLayout289.xml" ContentType="application/vnd.openxmlformats-officedocument.presentationml.slideLayout+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diagrams/colors20.xml" ContentType="application/vnd.openxmlformats-officedocument.drawingml.diagramColors+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80.xml" ContentType="application/vnd.openxmlformats-officedocument.presentationml.slideLayout+xml"/>
  <Override PartName="/ppt/slideLayouts/slideLayout191.xml" ContentType="application/vnd.openxmlformats-officedocument.presentationml.slideLayout+xml"/>
  <Override PartName="/ppt/slideLayouts/slideLayout278.xml" ContentType="application/vnd.openxmlformats-officedocument.presentationml.slideLayout+xml"/>
  <Override PartName="/ppt/notesSlides/notesSlide36.xml" ContentType="application/vnd.openxmlformats-officedocument.presentationml.notesSlide+xml"/>
  <Override PartName="/ppt/diagrams/data11.xml" ContentType="application/vnd.openxmlformats-officedocument.drawingml.diagramData+xml"/>
  <Override PartName="/ppt/diagrams/data22.xml" ContentType="application/vnd.openxmlformats-officedocument.drawingml.diagramData+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slideLayouts/slideLayout209.xml" ContentType="application/vnd.openxmlformats-officedocument.presentationml.slideLayout+xml"/>
  <Override PartName="/ppt/slideLayouts/slideLayout256.xml" ContentType="application/vnd.openxmlformats-officedocument.presentationml.slideLayout+xml"/>
  <Override PartName="/ppt/slideLayouts/slideLayout267.xml" ContentType="application/vnd.openxmlformats-officedocument.presentationml.slideLayout+xml"/>
  <Override PartName="/ppt/notesSlides/notesSlide25.xml" ContentType="application/vnd.openxmlformats-officedocument.presentationml.notesSlide+xml"/>
  <Override PartName="/ppt/diagrams/layout7.xml" ContentType="application/vnd.openxmlformats-officedocument.drawingml.diagramLayout+xml"/>
  <Override PartName="/ppt/diagrams/data8.xml" ContentType="application/vnd.openxmlformats-officedocument.drawingml.diagramData+xml"/>
  <Override PartName="/ppt/notesSlides/notesSlide72.xml" ContentType="application/vnd.openxmlformats-officedocument.presentationml.notesSlide+xml"/>
  <Override PartName="/ppt/diagrams/quickStyle26.xml" ContentType="application/vnd.openxmlformats-officedocument.drawingml.diagramStyle+xml"/>
  <Override PartName="/ppt/diagrams/drawing27.xml" ContentType="application/vnd.ms-office.drawingml.diagramDrawing+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slideLayouts/slideLayout245.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diagrams/quickStyle15.xml" ContentType="application/vnd.openxmlformats-officedocument.drawingml.diagramStyle+xml"/>
  <Override PartName="/ppt/diagrams/drawing16.xml" ContentType="application/vnd.ms-office.drawingml.diagramDrawing+xml"/>
  <Override PartName="/ppt/commentAuthors.xml" ContentType="application/vnd.openxmlformats-officedocument.presentationml.commentAuthors+xml"/>
  <Override PartName="/ppt/slideLayouts/slideLayout100.xml" ContentType="application/vnd.openxmlformats-officedocument.presentationml.slideLayout+xml"/>
  <Override PartName="/ppt/slideLayouts/slideLayout234.xml" ContentType="application/vnd.openxmlformats-officedocument.presentationml.slideLayout+xml"/>
  <Override PartName="/ppt/slideLayouts/slideLayout281.xml" ContentType="application/vnd.openxmlformats-officedocument.presentationml.slideLayout+xml"/>
  <Override PartName="/ppt/notesSlides/notesSlide50.xml" ContentType="application/vnd.openxmlformats-officedocument.presentationml.notesSlide+xml"/>
  <Override PartName="/ppt/diagrams/drawing9.xml" ContentType="application/vnd.ms-office.drawingml.diagramDrawing+xml"/>
  <Override PartName="/ppt/diagrams/layout15.xml" ContentType="application/vnd.openxmlformats-officedocument.drawingml.diagramLayout+xml"/>
  <Override PartName="/ppt/diagrams/layout26.xml" ContentType="application/vnd.openxmlformats-officedocument.drawingml.diagramLayout+xml"/>
  <Override PartName="/ppt/slideMasters/slideMaster6.xml" ContentType="application/vnd.openxmlformats-officedocument.presentationml.slideMaster+xml"/>
  <Override PartName="/ppt/slideLayouts/slideLayout223.xml" ContentType="application/vnd.openxmlformats-officedocument.presentationml.slideLayout+xml"/>
  <Override PartName="/ppt/theme/theme8.xml" ContentType="application/vnd.openxmlformats-officedocument.theme+xml"/>
  <Override PartName="/ppt/slideLayouts/slideLayout270.xml" ContentType="application/vnd.openxmlformats-officedocument.presentationml.slideLayout+xml"/>
  <Override PartName="/ppt/diagrams/quickStyle9.xml" ContentType="application/vnd.openxmlformats-officedocument.drawingml.diagramStyle+xml"/>
  <Override PartName="/ppt/diagrams/drawing30.xml" ContentType="application/vnd.ms-office.drawingml.diagramDrawing+xml"/>
  <Override PartName="/ppt/slideLayouts/slideLayout149.xml" ContentType="application/vnd.openxmlformats-officedocument.presentationml.slideLayout+xml"/>
  <Override PartName="/ppt/slideLayouts/slideLayout196.xml" ContentType="application/vnd.openxmlformats-officedocument.presentationml.slideLayout+xml"/>
  <Override PartName="/ppt/slideLayouts/slideLayout201.xml" ContentType="application/vnd.openxmlformats-officedocument.presentationml.slideLayout+xml"/>
  <Override PartName="/ppt/slideLayouts/slideLayout212.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diagrams/colors14.xml" ContentType="application/vnd.openxmlformats-officedocument.drawingml.diagramColors+xml"/>
  <Override PartName="/ppt/diagrams/colors25.xml" ContentType="application/vnd.openxmlformats-officedocument.drawingml.diagramColors+xml"/>
  <Override PartName="/ppt/diagrams/data27.xml" ContentType="application/vnd.openxmlformats-officedocument.drawingml.diagramData+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slideLayouts/slideLayout185.xml" ContentType="application/vnd.openxmlformats-officedocument.presentationml.slideLayout+xml"/>
  <Override PartName="/ppt/diagrams/colors2.xml" ContentType="application/vnd.openxmlformats-officedocument.drawingml.diagramColors+xml"/>
  <Override PartName="/ppt/diagrams/data16.xml" ContentType="application/vnd.openxmlformats-officedocument.drawingml.diagramData+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notesSlides/notesSlide19.xml" ContentType="application/vnd.openxmlformats-officedocument.presentationml.notesSlide+xml"/>
  <Override PartName="/ppt/diagrams/drawing1.xml" ContentType="application/vnd.ms-office.drawingml.diagramDrawing+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53.xml" ContentType="application/vnd.openxmlformats-officedocument.presentationml.slide+xml"/>
  <Override PartName="/ppt/slideLayouts/slideLayout16.xml" ContentType="application/vnd.openxmlformats-officedocument.presentationml.slideLayout+xml"/>
  <Override PartName="/ppt/slideLayouts/slideLayout63.xml" ContentType="application/vnd.openxmlformats-officedocument.presentationml.slideLayout+xml"/>
  <Default Extension="jpeg" ContentType="image/jpeg"/>
  <Override PartName="/ppt/slideLayouts/slideLayout105.xml" ContentType="application/vnd.openxmlformats-officedocument.presentationml.slideLayout+xml"/>
  <Override PartName="/ppt/slideLayouts/slideLayout152.xml" ContentType="application/vnd.openxmlformats-officedocument.presentationml.slideLayout+xml"/>
  <Override PartName="/ppt/notesSlides/notesSlide55.xml" ContentType="application/vnd.openxmlformats-officedocument.presentationml.notesSlide+xml"/>
  <Override PartName="/ppt/diagrams/quickStyle1.xml" ContentType="application/vnd.openxmlformats-officedocument.drawingml.diagramStyle+xml"/>
  <Override PartName="/ppt/diagrams/data30.xml" ContentType="application/vnd.openxmlformats-officedocument.drawingml.diagramData+xml"/>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141.xml" ContentType="application/vnd.openxmlformats-officedocument.presentationml.slideLayout+xml"/>
  <Override PartName="/ppt/slideLayouts/slideLayout228.xml" ContentType="application/vnd.openxmlformats-officedocument.presentationml.slideLayout+xml"/>
  <Override PartName="/ppt/slideLayouts/slideLayout239.xml" ContentType="application/vnd.openxmlformats-officedocument.presentationml.slideLayout+xml"/>
  <Override PartName="/ppt/slideLayouts/slideLayout275.xml" ContentType="application/vnd.openxmlformats-officedocument.presentationml.slideLayout+xml"/>
  <Override PartName="/ppt/slideLayouts/slideLayout286.xml" ContentType="application/vnd.openxmlformats-officedocument.presentationml.slideLayout+xml"/>
  <Override PartName="/ppt/notesSlides/notesSlide44.xml" ContentType="application/vnd.openxmlformats-officedocument.presentationml.notesSlide+xml"/>
  <Override PartName="/ppt/slides/slide20.xml" ContentType="application/vnd.openxmlformats-officedocument.presentationml.slide+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slideLayouts/slideLayout217.xml" ContentType="application/vnd.openxmlformats-officedocument.presentationml.slideLayout+xml"/>
  <Override PartName="/ppt/slideLayouts/slideLayout264.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diagrams/layout4.xml" ContentType="application/vnd.openxmlformats-officedocument.drawingml.diagramLayout+xml"/>
  <Override PartName="/ppt/notesSlides/notesSlide80.xml" ContentType="application/vnd.openxmlformats-officedocument.presentationml.notesSlide+xml"/>
  <Override PartName="/ppt/charts/colors1.xml" ContentType="application/vnd.ms-office.chartcolorstyle+xml"/>
  <Override PartName="/ppt/slideLayouts/slideLayout206.xml" ContentType="application/vnd.openxmlformats-officedocument.presentationml.slideLayout+xml"/>
  <Override PartName="/ppt/slideLayouts/slideLayout253.xml" ContentType="application/vnd.openxmlformats-officedocument.presentationml.slideLayout+xml"/>
  <Override PartName="/ppt/notesSlides/notesSlide11.xml" ContentType="application/vnd.openxmlformats-officedocument.presentationml.notesSlide+xml"/>
  <Override PartName="/ppt/diagrams/data5.xml" ContentType="application/vnd.openxmlformats-officedocument.drawingml.diagramData+xml"/>
  <Override PartName="/ppt/diagrams/colors7.xml" ContentType="application/vnd.openxmlformats-officedocument.drawingml.diagramColors+xml"/>
  <Override PartName="/ppt/diagrams/quickStyle12.xml" ContentType="application/vnd.openxmlformats-officedocument.drawingml.diagramStyle+xml"/>
  <Override PartName="/ppt/diagrams/drawing13.xml" ContentType="application/vnd.ms-office.drawingml.diagramDrawing+xml"/>
  <Override PartName="/ppt/diagrams/colors19.xml" ContentType="application/vnd.openxmlformats-officedocument.drawingml.diagramColors+xml"/>
  <Override PartName="/ppt/diagrams/quickStyle23.xml" ContentType="application/vnd.openxmlformats-officedocument.drawingml.diagramStyle+xml"/>
  <Override PartName="/ppt/diagrams/drawing24.xml" ContentType="application/vnd.ms-office.drawingml.diagramDrawing+xml"/>
  <Override PartName="/ppt/slideLayouts/slideLayout179.xml" ContentType="application/vnd.openxmlformats-officedocument.presentationml.slideLayout+xml"/>
  <Override PartName="/ppt/slideLayouts/slideLayout231.xml" ContentType="application/vnd.openxmlformats-officedocument.presentationml.slideLayout+xml"/>
  <Override PartName="/ppt/slideLayouts/slideLayout242.xml" ContentType="application/vnd.openxmlformats-officedocument.presentationml.slideLayout+xml"/>
  <Override PartName="/ppt/theme/theme13.xml" ContentType="application/vnd.openxmlformats-officedocument.theme+xml"/>
  <Override PartName="/ppt/diagrams/drawing6.xml" ContentType="application/vnd.ms-office.drawingml.diagramDrawing+xml"/>
  <Override PartName="/ppt/diagrams/layout23.xml" ContentType="application/vnd.openxmlformats-officedocument.drawingml.diagramLayout+xml"/>
  <Override PartName="/ppt/slides/slide8.xml" ContentType="application/vnd.openxmlformats-officedocument.presentationml.slide+xml"/>
  <Override PartName="/ppt/slides/slide69.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168.xml" ContentType="application/vnd.openxmlformats-officedocument.presentationml.slideLayout+xml"/>
  <Override PartName="/ppt/slideLayouts/slideLayout220.xml" ContentType="application/vnd.openxmlformats-officedocument.presentationml.slideLayout+xml"/>
  <Override PartName="/ppt/diagrams/quickStyle6.xml" ContentType="application/vnd.openxmlformats-officedocument.drawingml.diagramStyle+xml"/>
  <Override PartName="/ppt/diagrams/layout12.xml" ContentType="application/vnd.openxmlformats-officedocument.drawingml.diagramLayout+xml"/>
  <Override PartName="/ppt/slideMasters/slideMaster3.xml" ContentType="application/vnd.openxmlformats-officedocument.presentationml.slideMaster+xml"/>
  <Override PartName="/ppt/slides/slide58.xml" ContentType="application/vnd.openxmlformats-officedocument.presentationml.slide+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ppt/diagrams/colors22.xml" ContentType="application/vnd.openxmlformats-officedocument.drawingml.diagramColors+xml"/>
  <Override PartName="/ppt/slides/slide36.xml" ContentType="application/vnd.openxmlformats-officedocument.presentationml.slide+xml"/>
  <Override PartName="/ppt/slides/slide83.xml" ContentType="application/vnd.openxmlformats-officedocument.presentationml.slide+xml"/>
  <Override PartName="/ppt/slideLayouts/slideLayout135.xml" ContentType="application/vnd.openxmlformats-officedocument.presentationml.slideLayout+xml"/>
  <Override PartName="/ppt/slideLayouts/slideLayout182.xml" ContentType="application/vnd.openxmlformats-officedocument.presentationml.slideLayout+xml"/>
  <Override PartName="/ppt/notesSlides/notesSlide49.xml" ContentType="application/vnd.openxmlformats-officedocument.presentationml.notesSlide+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258.xml" ContentType="application/vnd.openxmlformats-officedocument.presentationml.slideLayout+xml"/>
  <Override PartName="/ppt/notesSlides/notesSlide27.xml" ContentType="application/vnd.openxmlformats-officedocument.presentationml.notesSlide+xml"/>
  <Override PartName="/ppt/diagrams/data13.xml" ContentType="application/vnd.openxmlformats-officedocument.drawingml.diagramData+xml"/>
  <Override PartName="/ppt/notesSlides/notesSlide74.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60.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diagrams/quickStyle17.xml" ContentType="application/vnd.openxmlformats-officedocument.drawingml.diagramStyle+xml"/>
  <Override PartName="/ppt/diagrams/drawing18.xml" ContentType="application/vnd.ms-office.drawingml.diagramDrawing+xml"/>
  <Override PartName="/ppt/tableStyles.xml" ContentType="application/vnd.openxmlformats-officedocument.presentationml.tableStyles+xml"/>
  <Override PartName="/ppt/slideLayouts/slideLayout236.xml" ContentType="application/vnd.openxmlformats-officedocument.presentationml.slideLayout+xml"/>
  <Override PartName="/ppt/slideLayouts/slideLayout283.xml" ContentType="application/vnd.openxmlformats-officedocument.presentationml.slideLayout+xml"/>
  <Override PartName="/ppt/notesSlides/notesSlide52.xml" ContentType="application/vnd.openxmlformats-officedocument.presentationml.notesSlide+xml"/>
  <Override PartName="/ppt/diagrams/layout28.xml" ContentType="application/vnd.openxmlformats-officedocument.drawingml.diagramLayout+xml"/>
  <Override PartName="/ppt/notesSlides/notesSlide30.xml" ContentType="application/vnd.openxmlformats-officedocument.presentationml.notesSlide+xml"/>
  <Override PartName="/ppt/slideLayouts/slideLayout198.xml" ContentType="application/vnd.openxmlformats-officedocument.presentationml.slideLayout+xml"/>
  <Override PartName="/ppt/slideLayouts/slideLayout214.xml" ContentType="application/vnd.openxmlformats-officedocument.presentationml.slideLayout+xml"/>
  <Override PartName="/ppt/slideLayouts/slideLayout261.xml" ContentType="application/vnd.openxmlformats-officedocument.presentationml.slideLayout+xml"/>
  <Override PartName="/ppt/diagrams/layout1.xml" ContentType="application/vnd.openxmlformats-officedocument.drawingml.diagramLayout+xml"/>
  <Override PartName="/ppt/diagrams/quickStyle20.xml" ContentType="application/vnd.openxmlformats-officedocument.drawingml.diagramStyle+xml"/>
  <Override PartName="/ppt/diagrams/drawing21.xml" ContentType="application/vnd.ms-office.drawingml.diagramDrawing+xml"/>
  <Override PartName="/ppt/diagrams/data29.xml" ContentType="application/vnd.openxmlformats-officedocument.drawingml.diagramData+xml"/>
  <Override PartName="/ppt/slides/slide77.xml" ContentType="application/vnd.openxmlformats-officedocument.presentationml.slide+xml"/>
  <Override PartName="/ppt/slideLayouts/slideLayout98.xml" ContentType="application/vnd.openxmlformats-officedocument.presentationml.slideLayout+xml"/>
  <Override PartName="/ppt/diagrams/colors16.xml" ContentType="application/vnd.openxmlformats-officedocument.drawingml.diagramColors+xml"/>
  <Override PartName="/ppt/diagrams/layout31.xml" ContentType="application/vnd.openxmlformats-officedocument.drawingml.diagramLayout+xml"/>
  <Override PartName="/ppt/slides/slide5.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29.xml" ContentType="application/vnd.openxmlformats-officedocument.presentationml.slideLayout+xml"/>
  <Override PartName="/ppt/slideLayouts/slideLayout176.xml" ContentType="application/vnd.openxmlformats-officedocument.presentationml.slideLayout+xml"/>
  <Override PartName="/ppt/diagrams/drawing3.xml" ContentType="application/vnd.ms-office.drawingml.diagramDrawing+xml"/>
  <Override PartName="/ppt/notesSlides/notesSlide68.xml" ContentType="application/vnd.openxmlformats-officedocument.presentationml.notesSlide+xml"/>
  <Override PartName="/ppt/slides/slide55.xml" ContentType="application/vnd.openxmlformats-officedocument.presentationml.slide+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s/slide33.xml" ContentType="application/vnd.openxmlformats-officedocument.presentationml.slide+xml"/>
  <Override PartName="/ppt/slides/slide80.xml" ContentType="application/vnd.openxmlformats-officedocument.presentationml.slide+xml"/>
  <Override PartName="/ppt/slideLayouts/slideLayout54.xml" ContentType="application/vnd.openxmlformats-officedocument.presentationml.slideLayout+xml"/>
  <Override PartName="/ppt/slideLayouts/slideLayout277.xml" ContentType="application/vnd.openxmlformats-officedocument.presentationml.slideLayout+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notesSlides/notesSlide24.xml" ContentType="application/vnd.openxmlformats-officedocument.presentationml.notesSlide+xml"/>
  <Override PartName="/ppt/diagrams/data10.xml" ContentType="application/vnd.openxmlformats-officedocument.drawingml.diagramData+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110.xml" ContentType="application/vnd.openxmlformats-officedocument.presentationml.slideLayout+xml"/>
  <Override PartName="/ppt/slideLayouts/slideLayout208.xml" ContentType="application/vnd.openxmlformats-officedocument.presentationml.slideLayout+xml"/>
  <Override PartName="/ppt/slideLayouts/slideLayout255.xml" ContentType="application/vnd.openxmlformats-officedocument.presentationml.slideLayout+xml"/>
  <Override PartName="/ppt/diagrams/data7.xml" ContentType="application/vnd.openxmlformats-officedocument.drawingml.diagramData+xml"/>
  <Override PartName="/ppt/diagrams/colors9.xml" ContentType="application/vnd.openxmlformats-officedocument.drawingml.diagramColors+xml"/>
  <Override PartName="/ppt/diagrams/quickStyle14.xml" ContentType="application/vnd.openxmlformats-officedocument.drawingml.diagramStyle+xml"/>
  <Override PartName="/ppt/diagrams/drawing15.xml" ContentType="application/vnd.ms-office.drawingml.diagramDrawing+xml"/>
  <Override PartName="/ppt/slideLayouts/slideLayout10.xml" ContentType="application/vnd.openxmlformats-officedocument.presentationml.slideLayout+xml"/>
  <Override PartName="/ppt/slideLayouts/slideLayout233.xml" ContentType="application/vnd.openxmlformats-officedocument.presentationml.slideLayout+xml"/>
  <Override PartName="/ppt/slideLayouts/slideLayout280.xml" ContentType="application/vnd.openxmlformats-officedocument.presentationml.slideLayout+xml"/>
  <Override PartName="/ppt/diagrams/layout25.xml" ContentType="application/vnd.openxmlformats-officedocument.drawingml.diagramLayout+xml"/>
  <Override PartName="/ppt/diagrams/quickStyle8.xml" ContentType="application/vnd.openxmlformats-officedocument.drawingml.diagramStyle+xml"/>
  <Override PartName="/ppt/slides/slide49.xml" ContentType="application/vnd.openxmlformats-officedocument.presentationml.slide+xml"/>
  <Override PartName="/ppt/theme/theme7.xml" ContentType="application/vnd.openxmlformats-officedocument.theme+xml"/>
  <Override PartName="/ppt/slideLayouts/slideLayout211.xml" ContentType="application/vnd.openxmlformats-officedocument.presentationml.slideLayout+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48.xml" ContentType="application/vnd.openxmlformats-officedocument.presentationml.slideLayout+xml"/>
  <Override PartName="/ppt/slideLayouts/slideLayout195.xml" ContentType="application/vnd.openxmlformats-officedocument.presentationml.slideLayout+xml"/>
  <Override PartName="/ppt/diagrams/colors13.xml" ContentType="application/vnd.openxmlformats-officedocument.drawingml.diagramColors+xml"/>
  <Override PartName="/ppt/diagrams/data26.xml" ContentType="application/vnd.openxmlformats-officedocument.drawingml.diagramData+xml"/>
  <Override PartName="/ppt/charts/style2.xml" ContentType="application/vnd.ms-office.chartstyle+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slides/slide2.xml" ContentType="application/vnd.openxmlformats-officedocument.presentationml.slide+xml"/>
  <Override PartName="/ppt/slides/slide52.xml" ContentType="application/vnd.openxmlformats-officedocument.presentationml.slide+xml"/>
  <Override PartName="/ppt/slideLayouts/slideLayout26.xml" ContentType="application/vnd.openxmlformats-officedocument.presentationml.slideLayout+xml"/>
  <Override PartName="/ppt/slideLayouts/slideLayout73.xml" ContentType="application/vnd.openxmlformats-officedocument.presentationml.slideLayout+xml"/>
  <Override PartName="/ppt/slideLayouts/slideLayout249.xml" ContentType="application/vnd.openxmlformats-officedocument.presentationml.slideLayout+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51.xml" ContentType="application/vnd.openxmlformats-officedocument.presentationml.slideLayout+xml"/>
  <Override PartName="/ppt/notesSlides/notesSlide43.xml" ContentType="application/vnd.openxmlformats-officedocument.presentationml.notesSlide+xml"/>
  <Override PartName="/ppt/slides/slide30.xml" ContentType="application/vnd.openxmlformats-officedocument.presentationml.slide+xml"/>
  <Override PartName="/ppt/slideLayouts/slideLayout227.xml" ContentType="application/vnd.openxmlformats-officedocument.presentationml.slideLayout+xml"/>
  <Override PartName="/ppt/slideLayouts/slideLayout274.xml" ContentType="application/vnd.openxmlformats-officedocument.presentationml.slideLayout+xml"/>
  <Override PartName="/ppt/diagrams/layout19.xml" ContentType="application/vnd.openxmlformats-officedocument.drawingml.diagramLayout+xml"/>
  <Override PartName="/ppt/slideLayouts/slideLayout205.xml" ContentType="application/vnd.openxmlformats-officedocument.presentationml.slideLayout+xml"/>
  <Override PartName="/ppt/slideLayouts/slideLayout252.xml" ContentType="application/vnd.openxmlformats-officedocument.presentationml.slideLayou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diagrams/data4.xml" ContentType="application/vnd.openxmlformats-officedocument.drawingml.diagramData+xml"/>
  <Override PartName="/ppt/diagrams/colors29.xml" ContentType="application/vnd.openxmlformats-officedocument.drawingml.diagramColors+xml"/>
  <Override PartName="/ppt/slideLayouts/slideLayout89.xml" ContentType="application/vnd.openxmlformats-officedocument.presentationml.slideLayout+xml"/>
  <Override PartName="/ppt/slideLayouts/slideLayout189.xml" ContentType="application/vnd.openxmlformats-officedocument.presentationml.slideLayout+xml"/>
  <Override PartName="/ppt/theme/theme12.xml" ContentType="application/vnd.openxmlformats-officedocument.theme+xml"/>
  <Override PartName="/ppt/diagrams/colors6.xml" ContentType="application/vnd.openxmlformats-officedocument.drawingml.diagramColors+xml"/>
  <Override PartName="/ppt/diagrams/quickStyle11.xml" ContentType="application/vnd.openxmlformats-officedocument.drawingml.diagramStyle+xml"/>
  <Override PartName="/ppt/diagrams/drawing12.xml" ContentType="application/vnd.ms-office.drawingml.diagramDrawing+xml"/>
  <Override PartName="/ppt/slides/slide68.xml" ContentType="application/vnd.openxmlformats-officedocument.presentationml.slide+xml"/>
  <Override PartName="/ppt/slideLayouts/slideLayout230.xml" ContentType="application/vnd.openxmlformats-officedocument.presentationml.slideLayout+xml"/>
  <Override PartName="/ppt/diagrams/layout22.xml" ContentType="application/vnd.openxmlformats-officedocument.drawingml.diagramLayout+xml"/>
  <Override PartName="/ppt/slideLayouts/slideLayout67.xml" ContentType="application/vnd.openxmlformats-officedocument.presentationml.slideLayout+xml"/>
  <Override PartName="/ppt/theme/theme4.xml" ContentType="application/vnd.openxmlformats-officedocument.theme+xml"/>
  <Override PartName="/ppt/slideLayouts/slideLayout167.xml" ContentType="application/vnd.openxmlformats-officedocument.presentationml.slideLayout+xml"/>
  <Override PartName="/ppt/diagrams/quickStyle5.xml" ContentType="application/vnd.openxmlformats-officedocument.drawingml.diagramStyle+xml"/>
  <Override PartName="/ppt/notesSlides/notesSlide59.xml" ContentType="application/vnd.openxmlformats-officedocument.presentationml.notesSlide+xml"/>
  <Override PartName="/ppt/slides/slide46.xml" ContentType="application/vnd.openxmlformats-officedocument.presentationml.slide+xml"/>
  <Override PartName="/ppt/slideLayouts/slideLayout45.xml" ContentType="application/vnd.openxmlformats-officedocument.presentationml.slideLayout+xml"/>
  <Override PartName="/ppt/slideLayouts/slideLayout145.xml" ContentType="application/vnd.openxmlformats-officedocument.presentationml.slideLayout+xml"/>
  <Override PartName="/ppt/slideLayouts/slideLayout192.xml" ContentType="application/vnd.openxmlformats-officedocument.presentationml.slideLayout+xml"/>
  <Override PartName="/ppt/diagrams/colors10.xml" ContentType="application/vnd.openxmlformats-officedocument.drawingml.diagramColors+xml"/>
  <Override PartName="/ppt/diagrams/data23.xml" ContentType="application/vnd.openxmlformats-officedocument.drawingml.diagramData+xml"/>
  <Override PartName="/ppt/slides/slide24.xml" ContentType="application/vnd.openxmlformats-officedocument.presentationml.slide+xml"/>
  <Override PartName="/ppt/slides/slide71.xml" ContentType="application/vnd.openxmlformats-officedocument.presentationml.slide+xml"/>
  <Override PartName="/ppt/slideLayouts/slideLayout92.xml" ContentType="application/vnd.openxmlformats-officedocument.presentationml.slideLayout+xml"/>
  <Override PartName="/ppt/slideLayouts/slideLayout268.xml" ContentType="application/vnd.openxmlformats-officedocument.presentationml.slideLayout+xml"/>
  <Override PartName="/ppt/notesSlides/notesSlide37.xml" ContentType="application/vnd.openxmlformats-officedocument.presentationml.notesSlide+xml"/>
  <Override PartName="/ppt/diagrams/layout8.xml" ContentType="application/vnd.openxmlformats-officedocument.drawingml.diagramLayout+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23.xml" ContentType="application/vnd.openxmlformats-officedocument.presentationml.slideLayout+xml"/>
  <Override PartName="/ppt/slideLayouts/slideLayout170.xml" ContentType="application/vnd.openxmlformats-officedocument.presentationml.slideLayout+xml"/>
  <Override PartName="/ppt/notesSlides/notesSlide15.xml" ContentType="application/vnd.openxmlformats-officedocument.presentationml.notesSlide+xml"/>
  <Override PartName="/ppt/notesSlides/notesSlide62.xml" ContentType="application/vnd.openxmlformats-officedocument.presentationml.notesSlide+xml"/>
  <Override PartName="/ppt/diagrams/quickStyle27.xml" ContentType="application/vnd.openxmlformats-officedocument.drawingml.diagramStyle+xml"/>
  <Override PartName="/ppt/diagrams/drawing28.xml" ContentType="application/vnd.ms-office.drawingml.diagramDrawing+xml"/>
  <Override PartName="/ppt/slideLayouts/slideLayout101.xml" ContentType="application/vnd.openxmlformats-officedocument.presentationml.slideLayout+xml"/>
  <Override PartName="/ppt/slideLayouts/slideLayout246.xml" ContentType="application/vnd.openxmlformats-officedocument.presentationml.slideLayout+xml"/>
  <Override PartName="/ppt/slideLayouts/slideLayout224.xml" ContentType="application/vnd.openxmlformats-officedocument.presentationml.slideLayout+xml"/>
  <Override PartName="/ppt/slideLayouts/slideLayout271.xml" ContentType="application/vnd.openxmlformats-officedocument.presentationml.slideLayout+xml"/>
  <Override PartName="/ppt/notesSlides/notesSlide40.xml" ContentType="application/vnd.openxmlformats-officedocument.presentationml.notesSlide+xml"/>
  <Override PartName="/ppt/diagrams/layout16.xml" ContentType="application/vnd.openxmlformats-officedocument.drawingml.diagramLayout+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notesSlides/notesSlide6.xml" ContentType="application/vnd.openxmlformats-officedocument.presentationml.notesSlide+xml"/>
  <Override PartName="/ppt/diagrams/colors26.xml" ContentType="application/vnd.openxmlformats-officedocument.drawingml.diagramColors+xml"/>
  <Override PartName="/ppt/diagrams/quickStyle30.xml" ContentType="application/vnd.openxmlformats-officedocument.drawingml.diagramStyle+xml"/>
  <Override PartName="/ppt/diagrams/drawing31.xml" ContentType="application/vnd.ms-office.drawingml.diagramDrawing+xml"/>
  <Override PartName="/ppt/slideLayouts/slideLayout139.xml" ContentType="application/vnd.openxmlformats-officedocument.presentationml.slideLayout+xml"/>
  <Override PartName="/ppt/slideLayouts/slideLayout186.xml" ContentType="application/vnd.openxmlformats-officedocument.presentationml.slideLayout+xml"/>
  <Override PartName="/ppt/slideLayouts/slideLayout202.xml" ContentType="application/vnd.openxmlformats-officedocument.presentationml.slideLayout+xml"/>
  <Override PartName="/ppt/charts/chart2.xml" ContentType="application/vnd.openxmlformats-officedocument.drawingml.chart+xml"/>
  <Override PartName="/ppt/diagrams/data1.xml" ContentType="application/vnd.openxmlformats-officedocument.drawingml.diagramData+xml"/>
  <Override PartName="/ppt/diagrams/colors3.xml" ContentType="application/vnd.openxmlformats-officedocument.drawingml.diagramColors+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diagrams/data17.xml" ContentType="application/vnd.openxmlformats-officedocument.drawingml.diagramData+xml"/>
  <Override PartName="/ppt/notesSlides/notesSlide78.xml" ContentType="application/vnd.openxmlformats-officedocument.presentationml.notesSlide+xml"/>
  <Override PartName="/ppt/slides/slide18.xml" ContentType="application/vnd.openxmlformats-officedocument.presentationml.slide+xml"/>
  <Override PartName="/ppt/slides/slide65.xml" ContentType="application/vnd.openxmlformats-officedocument.presentationml.slide+xml"/>
  <Override PartName="/ppt/slideLayouts/slideLayout17.xml" ContentType="application/vnd.openxmlformats-officedocument.presentationml.slideLayout+xml"/>
  <Override PartName="/ppt/slideLayouts/slideLayout64.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diagrams/quickStyle2.xml" ContentType="application/vnd.openxmlformats-officedocument.drawingml.diagramStyle+xml"/>
  <Override PartName="/ppt/slides/slide43.xml" ContentType="application/vnd.openxmlformats-officedocument.presentationml.slide+xml"/>
  <Override PartName="/ppt/theme/theme1.xml" ContentType="application/vnd.openxmlformats-officedocument.theme+xml"/>
  <Override PartName="/ppt/slideLayouts/slideLayout142.xml" ContentType="application/vnd.openxmlformats-officedocument.presentationml.slideLayout+xml"/>
  <Override PartName="/ppt/slideLayouts/slideLayout287.xml" ContentType="application/vnd.openxmlformats-officedocument.presentationml.slideLayout+xml"/>
  <Override PartName="/ppt/notesSlides/notesSlide56.xml" ContentType="application/vnd.openxmlformats-officedocument.presentationml.notesSlide+xml"/>
  <Override PartName="/ppt/slideLayouts/slideLayout42.xml" ContentType="application/vnd.openxmlformats-officedocument.presentationml.slideLayout+xml"/>
  <Override PartName="/ppt/notesSlides/notesSlide34.xml" ContentType="application/vnd.openxmlformats-officedocument.presentationml.notesSlide+xml"/>
  <Override PartName="/ppt/diagrams/data20.xml" ContentType="application/vnd.openxmlformats-officedocument.drawingml.diagramData+xml"/>
  <Override PartName="/ppt/notesSlides/notesSlide81.xml" ContentType="application/vnd.openxmlformats-officedocument.presentationml.notes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120.xml" ContentType="application/vnd.openxmlformats-officedocument.presentationml.slideLayout+xml"/>
  <Override PartName="/ppt/slideLayouts/slideLayout218.xml" ContentType="application/vnd.openxmlformats-officedocument.presentationml.slideLayout+xml"/>
  <Override PartName="/ppt/slideLayouts/slideLayout265.xml" ContentType="application/vnd.openxmlformats-officedocument.presentationml.slideLayout+xml"/>
  <Override PartName="/ppt/diagrams/layout5.xml" ContentType="application/vnd.openxmlformats-officedocument.drawingml.diagramLayout+xml"/>
  <Override PartName="/ppt/diagrams/quickStyle24.xml" ContentType="application/vnd.openxmlformats-officedocument.drawingml.diagramStyle+xml"/>
  <Override PartName="/ppt/diagrams/drawing25.xml" ContentType="application/vnd.ms-office.drawingml.diagramDrawing+xml"/>
  <Override PartName="/docProps/custom.xml" ContentType="application/vnd.openxmlformats-officedocument.custom-properties+xml"/>
  <Override PartName="/ppt/slideLayouts/slideLayout243.xml" ContentType="application/vnd.openxmlformats-officedocument.presentationml.slideLayout+xml"/>
  <Override PartName="/ppt/slideLayouts/slideLayout290.xml" ContentType="application/vnd.openxmlformats-officedocument.presentationml.slideLayout+xml"/>
  <Override PartName="/ppt/notesSlides/notesSlide12.xml" ContentType="application/vnd.openxmlformats-officedocument.presentationml.notesSlide+xml"/>
  <Override PartName="/ppt/diagrams/drawing7.xml" ContentType="application/vnd.ms-office.drawingml.diagramDrawing+xml"/>
  <Override PartName="/ppt/diagrams/layout13.xml" ContentType="application/vnd.openxmlformats-officedocument.drawingml.diagramLayout+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158.xml" ContentType="application/vnd.openxmlformats-officedocument.presentationml.slideLayout+xml"/>
  <Override PartName="/ppt/slideLayouts/slideLayout221.xml" ContentType="application/vnd.openxmlformats-officedocument.presentationml.slideLayout+xml"/>
  <Override PartName="/ppt/slideLayouts/slideLayout58.xml" ContentType="application/vnd.openxmlformats-officedocument.presentationml.slideLayout+xml"/>
  <Override PartName="/ppt/notesSlides/notesSlide3.xml" ContentType="application/vnd.openxmlformats-officedocument.presentationml.notesSlide+xml"/>
  <Override PartName="/ppt/diagrams/colors23.xml" ContentType="application/vnd.openxmlformats-officedocument.drawingml.diagramColors+xml"/>
  <Override PartName="/ppt/slides/slide37.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83.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diagrams/data14.xml" ContentType="application/vnd.openxmlformats-officedocument.drawingml.diagramData+xml"/>
  <Override PartName="/ppt/slides/slide15.xml" ContentType="application/vnd.openxmlformats-officedocument.presentationml.slide+xml"/>
  <Override PartName="/ppt/slides/slide62.xml" ContentType="application/vnd.openxmlformats-officedocument.presentationml.slide+xml"/>
  <Override PartName="/ppt/slideLayouts/slideLayout114.xml" ContentType="application/vnd.openxmlformats-officedocument.presentationml.slideLayout+xml"/>
  <Override PartName="/ppt/slideLayouts/slideLayout161.xml" ContentType="application/vnd.openxmlformats-officedocument.presentationml.slideLayout+xml"/>
  <Override PartName="/ppt/slideLayouts/slideLayout259.xml" ContentType="application/vnd.openxmlformats-officedocument.presentationml.slideLayout+xml"/>
  <Override PartName="/ppt/notesSlides/notesSlide28.xml" ContentType="application/vnd.openxmlformats-officedocument.presentationml.notesSlide+xml"/>
  <Override PartName="/ppt/diagrams/drawing19.xml" ContentType="application/vnd.ms-office.drawingml.diagramDrawing+xml"/>
  <Override PartName="/ppt/notesSlides/notesSlide75.xml" ContentType="application/vnd.openxmlformats-officedocument.presentationml.notes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notesSlides/notesSlide53.xml" ContentType="application/vnd.openxmlformats-officedocument.presentationml.notesSlide+xml"/>
  <Override PartName="/ppt/diagrams/quickStyle18.xml" ContentType="application/vnd.openxmlformats-officedocument.drawingml.diagramStyle+xml"/>
  <Override PartName="/ppt/diagrams/layout29.xml" ContentType="application/vnd.openxmlformats-officedocument.drawingml.diagramLayout+xml"/>
  <Override PartName="/ppt/slides/slide40.xml" ContentType="application/vnd.openxmlformats-officedocument.presentationml.slide+xml"/>
  <Override PartName="/ppt/slideLayouts/slideLayout237.xml" ContentType="application/vnd.openxmlformats-officedocument.presentationml.slideLayout+xml"/>
  <Override PartName="/ppt/slideLayouts/slideLayout284.xml" ContentType="application/vnd.openxmlformats-officedocument.presentationml.slideLayout+xml"/>
  <Default Extension="wdp" ContentType="image/vnd.ms-photo"/>
  <Default Extension="vml" ContentType="application/vnd.openxmlformats-officedocument.vmlDrawing"/>
  <Override PartName="/ppt/slideLayouts/slideLayout215.xml" ContentType="application/vnd.openxmlformats-officedocument.presentationml.slideLayout+xml"/>
  <Override PartName="/ppt/slideLayouts/slideLayout262.xml" ContentType="application/vnd.openxmlformats-officedocument.presentationml.slideLayout+xml"/>
  <Override PartName="/ppt/notesSlides/notesSlide31.xml" ContentType="application/vnd.openxmlformats-officedocument.presentationml.notesSlide+xml"/>
  <Override PartName="/ppt/diagrams/layout2.xml" ContentType="application/vnd.openxmlformats-officedocument.drawingml.diagramLayout+xml"/>
  <Override PartName="/ppt/slideLayouts/slideLayout99.xml" ContentType="application/vnd.openxmlformats-officedocument.presentationml.slideLayout+xml"/>
  <Override PartName="/ppt/slideLayouts/slideLayout199.xml" ContentType="application/vnd.openxmlformats-officedocument.presentationml.slideLayout+xml"/>
  <Override PartName="/ppt/diagrams/colors17.xml" ContentType="application/vnd.openxmlformats-officedocument.drawingml.diagramColors+xml"/>
  <Override PartName="/ppt/diagrams/quickStyle21.xml" ContentType="application/vnd.openxmlformats-officedocument.drawingml.diagramStyle+xml"/>
  <Override PartName="/ppt/diagrams/drawing22.xml" ContentType="application/vnd.ms-office.drawingml.diagramDrawing+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4445" r:id="rId2"/>
    <p:sldMasterId id="2147484463" r:id="rId3"/>
    <p:sldMasterId id="2147484495" r:id="rId4"/>
    <p:sldMasterId id="2147484543" r:id="rId5"/>
    <p:sldMasterId id="2147484566" r:id="rId6"/>
    <p:sldMasterId id="2147484582" r:id="rId7"/>
    <p:sldMasterId id="2147484626" r:id="rId8"/>
    <p:sldMasterId id="2147484645" r:id="rId9"/>
    <p:sldMasterId id="2147484647" r:id="rId10"/>
    <p:sldMasterId id="2147484653" r:id="rId11"/>
    <p:sldMasterId id="2147484708" r:id="rId12"/>
  </p:sldMasterIdLst>
  <p:notesMasterIdLst>
    <p:notesMasterId r:id="rId99"/>
  </p:notesMasterIdLst>
  <p:handoutMasterIdLst>
    <p:handoutMasterId r:id="rId100"/>
  </p:handoutMasterIdLst>
  <p:sldIdLst>
    <p:sldId id="389" r:id="rId13"/>
    <p:sldId id="377" r:id="rId14"/>
    <p:sldId id="432" r:id="rId15"/>
    <p:sldId id="435" r:id="rId16"/>
    <p:sldId id="444" r:id="rId17"/>
    <p:sldId id="428" r:id="rId18"/>
    <p:sldId id="420" r:id="rId19"/>
    <p:sldId id="430" r:id="rId20"/>
    <p:sldId id="438" r:id="rId21"/>
    <p:sldId id="439" r:id="rId22"/>
    <p:sldId id="383" r:id="rId23"/>
    <p:sldId id="384" r:id="rId24"/>
    <p:sldId id="422" r:id="rId25"/>
    <p:sldId id="424" r:id="rId26"/>
    <p:sldId id="473" r:id="rId27"/>
    <p:sldId id="474" r:id="rId28"/>
    <p:sldId id="445" r:id="rId29"/>
    <p:sldId id="1104" r:id="rId30"/>
    <p:sldId id="1085" r:id="rId31"/>
    <p:sldId id="1134" r:id="rId32"/>
    <p:sldId id="1700" r:id="rId33"/>
    <p:sldId id="450" r:id="rId34"/>
    <p:sldId id="378" r:id="rId35"/>
    <p:sldId id="461" r:id="rId36"/>
    <p:sldId id="1135" r:id="rId37"/>
    <p:sldId id="460" r:id="rId38"/>
    <p:sldId id="447" r:id="rId39"/>
    <p:sldId id="1136" r:id="rId40"/>
    <p:sldId id="466" r:id="rId41"/>
    <p:sldId id="468" r:id="rId42"/>
    <p:sldId id="467" r:id="rId43"/>
    <p:sldId id="1137" r:id="rId44"/>
    <p:sldId id="441" r:id="rId45"/>
    <p:sldId id="471" r:id="rId46"/>
    <p:sldId id="462" r:id="rId47"/>
    <p:sldId id="451" r:id="rId48"/>
    <p:sldId id="1138" r:id="rId49"/>
    <p:sldId id="458" r:id="rId50"/>
    <p:sldId id="479" r:id="rId51"/>
    <p:sldId id="1141" r:id="rId52"/>
    <p:sldId id="304" r:id="rId53"/>
    <p:sldId id="464" r:id="rId54"/>
    <p:sldId id="431" r:id="rId55"/>
    <p:sldId id="491" r:id="rId56"/>
    <p:sldId id="481" r:id="rId57"/>
    <p:sldId id="492" r:id="rId58"/>
    <p:sldId id="495" r:id="rId59"/>
    <p:sldId id="496" r:id="rId60"/>
    <p:sldId id="497" r:id="rId61"/>
    <p:sldId id="482" r:id="rId62"/>
    <p:sldId id="494" r:id="rId63"/>
    <p:sldId id="1142" r:id="rId64"/>
    <p:sldId id="258" r:id="rId65"/>
    <p:sldId id="303" r:id="rId66"/>
    <p:sldId id="316" r:id="rId67"/>
    <p:sldId id="346" r:id="rId68"/>
    <p:sldId id="314" r:id="rId69"/>
    <p:sldId id="319" r:id="rId70"/>
    <p:sldId id="1143" r:id="rId71"/>
    <p:sldId id="317" r:id="rId72"/>
    <p:sldId id="327" r:id="rId73"/>
    <p:sldId id="358" r:id="rId74"/>
    <p:sldId id="322" r:id="rId75"/>
    <p:sldId id="320" r:id="rId76"/>
    <p:sldId id="328" r:id="rId77"/>
    <p:sldId id="329" r:id="rId78"/>
    <p:sldId id="359" r:id="rId79"/>
    <p:sldId id="325" r:id="rId80"/>
    <p:sldId id="354" r:id="rId81"/>
    <p:sldId id="356" r:id="rId82"/>
    <p:sldId id="355" r:id="rId83"/>
    <p:sldId id="347" r:id="rId84"/>
    <p:sldId id="335" r:id="rId85"/>
    <p:sldId id="324" r:id="rId86"/>
    <p:sldId id="331" r:id="rId87"/>
    <p:sldId id="333" r:id="rId88"/>
    <p:sldId id="332" r:id="rId89"/>
    <p:sldId id="348" r:id="rId90"/>
    <p:sldId id="339" r:id="rId91"/>
    <p:sldId id="349" r:id="rId92"/>
    <p:sldId id="350" r:id="rId93"/>
    <p:sldId id="352" r:id="rId94"/>
    <p:sldId id="351" r:id="rId95"/>
    <p:sldId id="353" r:id="rId96"/>
    <p:sldId id="357" r:id="rId97"/>
    <p:sldId id="1144" r:id="rId98"/>
  </p:sldIdLst>
  <p:sldSz cx="12192000" cy="6858000"/>
  <p:notesSz cx="7053263"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xmlns="">
        <p14:section name="Default Section" id="{3B4C8DF2-324D-4B29-9D97-278776664EC0}">
          <p14:sldIdLst>
            <p14:sldId id="389"/>
            <p14:sldId id="377"/>
            <p14:sldId id="432"/>
            <p14:sldId id="435"/>
            <p14:sldId id="444"/>
            <p14:sldId id="428"/>
            <p14:sldId id="420"/>
            <p14:sldId id="430"/>
            <p14:sldId id="438"/>
            <p14:sldId id="439"/>
            <p14:sldId id="383"/>
            <p14:sldId id="384"/>
            <p14:sldId id="422"/>
            <p14:sldId id="424"/>
            <p14:sldId id="473"/>
            <p14:sldId id="474"/>
            <p14:sldId id="445"/>
            <p14:sldId id="1104"/>
            <p14:sldId id="1085"/>
            <p14:sldId id="1134"/>
            <p14:sldId id="1700"/>
            <p14:sldId id="450"/>
          </p14:sldIdLst>
        </p14:section>
        <p14:section name="draft" id="{33946FBB-5A76-40C2-BEEF-7B9BEC431F80}">
          <p14:sldIdLst>
            <p14:sldId id="378"/>
            <p14:sldId id="461"/>
            <p14:sldId id="1135"/>
            <p14:sldId id="460"/>
            <p14:sldId id="447"/>
            <p14:sldId id="1136"/>
            <p14:sldId id="466"/>
            <p14:sldId id="468"/>
            <p14:sldId id="467"/>
            <p14:sldId id="1137"/>
            <p14:sldId id="441"/>
            <p14:sldId id="471"/>
            <p14:sldId id="462"/>
            <p14:sldId id="451"/>
            <p14:sldId id="1138"/>
            <p14:sldId id="458"/>
            <p14:sldId id="479"/>
            <p14:sldId id="1141"/>
            <p14:sldId id="304"/>
            <p14:sldId id="464"/>
            <p14:sldId id="431"/>
            <p14:sldId id="491"/>
            <p14:sldId id="481"/>
            <p14:sldId id="492"/>
            <p14:sldId id="495"/>
            <p14:sldId id="496"/>
            <p14:sldId id="497"/>
            <p14:sldId id="482"/>
            <p14:sldId id="494"/>
            <p14:sldId id="1142"/>
          </p14:sldIdLst>
        </p14:section>
        <p14:section name="Default Section" id="{C3C086C8-799F-4284-9ED0-1FD1CE479641}">
          <p14:sldIdLst>
            <p14:sldId id="258"/>
            <p14:sldId id="303"/>
            <p14:sldId id="316"/>
            <p14:sldId id="346"/>
            <p14:sldId id="314"/>
            <p14:sldId id="319"/>
            <p14:sldId id="1143"/>
            <p14:sldId id="317"/>
            <p14:sldId id="327"/>
            <p14:sldId id="358"/>
            <p14:sldId id="322"/>
            <p14:sldId id="320"/>
            <p14:sldId id="328"/>
            <p14:sldId id="329"/>
            <p14:sldId id="359"/>
            <p14:sldId id="325"/>
            <p14:sldId id="354"/>
            <p14:sldId id="356"/>
            <p14:sldId id="355"/>
            <p14:sldId id="347"/>
            <p14:sldId id="335"/>
            <p14:sldId id="324"/>
            <p14:sldId id="331"/>
            <p14:sldId id="333"/>
            <p14:sldId id="332"/>
            <p14:sldId id="348"/>
            <p14:sldId id="339"/>
            <p14:sldId id="349"/>
            <p14:sldId id="350"/>
            <p14:sldId id="352"/>
            <p14:sldId id="351"/>
            <p14:sldId id="353"/>
            <p14:sldId id="357"/>
            <p14:sldId id="1144"/>
          </p14:sldIdLst>
        </p14:section>
      </p14:sectionLst>
    </p:ex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28" clrIdx="0"/>
  <p:cmAuthor id="2" name="Kaja Ciglic (CELA)" initials="KC(" lastIdx="11" clrIdx="1">
    <p:extLst/>
  </p:cmAuthor>
  <p:cmAuthor id="3" name="Moore, Theo" initials="MT" lastIdx="29"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229DFF"/>
    <a:srgbClr val="0078D7"/>
    <a:srgbClr val="004B75"/>
    <a:srgbClr val="E8E649"/>
    <a:srgbClr val="B9D542"/>
    <a:srgbClr val="A2CD57"/>
    <a:srgbClr val="58B54A"/>
    <a:srgbClr val="DBDBDB"/>
    <a:srgbClr val="1F8F4E"/>
    <a:srgbClr val="80808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86" autoAdjust="0"/>
    <p:restoredTop sz="89515" autoAdjust="0"/>
  </p:normalViewPr>
  <p:slideViewPr>
    <p:cSldViewPr snapToGrid="0">
      <p:cViewPr varScale="1">
        <p:scale>
          <a:sx n="59" d="100"/>
          <a:sy n="59" d="100"/>
        </p:scale>
        <p:origin x="-84" y="-102"/>
      </p:cViewPr>
      <p:guideLst>
        <p:guide orient="horz" pos="2160"/>
        <p:guide pos="3840"/>
      </p:guideLst>
    </p:cSldViewPr>
  </p:slideViewPr>
  <p:notesTextViewPr>
    <p:cViewPr>
      <p:scale>
        <a:sx n="150" d="100"/>
        <a:sy n="150" d="100"/>
      </p:scale>
      <p:origin x="0" y="0"/>
    </p:cViewPr>
  </p:notesTextViewPr>
  <p:sorterViewPr>
    <p:cViewPr>
      <p:scale>
        <a:sx n="200" d="100"/>
        <a:sy n="200" d="100"/>
      </p:scale>
      <p:origin x="0" y="0"/>
    </p:cViewPr>
  </p:sorterViewPr>
  <p:notesViewPr>
    <p:cSldViewPr snapToGrid="0">
      <p:cViewPr varScale="1">
        <p:scale>
          <a:sx n="163" d="100"/>
          <a:sy n="163" d="100"/>
        </p:scale>
        <p:origin x="3984" y="192"/>
      </p:cViewPr>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74" Type="http://schemas.openxmlformats.org/officeDocument/2006/relationships/slide" Target="slides/slide62.xml"/><Relationship Id="rId79" Type="http://schemas.openxmlformats.org/officeDocument/2006/relationships/slide" Target="slides/slide67.xml"/><Relationship Id="rId87" Type="http://schemas.openxmlformats.org/officeDocument/2006/relationships/slide" Target="slides/slide75.xml"/><Relationship Id="rId102"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49.xml"/><Relationship Id="rId82" Type="http://schemas.openxmlformats.org/officeDocument/2006/relationships/slide" Target="slides/slide70.xml"/><Relationship Id="rId90" Type="http://schemas.openxmlformats.org/officeDocument/2006/relationships/slide" Target="slides/slide78.xml"/><Relationship Id="rId95" Type="http://schemas.openxmlformats.org/officeDocument/2006/relationships/slide" Target="slides/slide83.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slide" Target="slides/slide65.xml"/><Relationship Id="rId100" Type="http://schemas.openxmlformats.org/officeDocument/2006/relationships/handoutMaster" Target="handoutMasters/handoutMaster1.xml"/><Relationship Id="rId105"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slide" Target="slides/slide68.xml"/><Relationship Id="rId85" Type="http://schemas.openxmlformats.org/officeDocument/2006/relationships/slide" Target="slides/slide73.xml"/><Relationship Id="rId93" Type="http://schemas.openxmlformats.org/officeDocument/2006/relationships/slide" Target="slides/slide81.xml"/><Relationship Id="rId98" Type="http://schemas.openxmlformats.org/officeDocument/2006/relationships/slide" Target="slides/slide86.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103" Type="http://schemas.openxmlformats.org/officeDocument/2006/relationships/viewProps" Target="viewProps.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slide" Target="slides/slide76.xml"/><Relationship Id="rId91" Type="http://schemas.openxmlformats.org/officeDocument/2006/relationships/slide" Target="slides/slide79.xml"/><Relationship Id="rId96" Type="http://schemas.openxmlformats.org/officeDocument/2006/relationships/slide" Target="slides/slide8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slide" Target="slides/slide82.xml"/><Relationship Id="rId99" Type="http://schemas.openxmlformats.org/officeDocument/2006/relationships/notesMaster" Target="notesMasters/notesMaster1.xml"/><Relationship Id="rId101"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https://microsoft-my.sharepoint.com/personal/v-jezuck_microsoft_com/Documents/Quarterly/Monitoring%20spreadsheet/external_graphs.xlsx" TargetMode="External"/></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oleObject" Target="https://microsoft-my.sharepoint.com/personal/v-jezuck_microsoft_com/Documents/Quarterly/quarterly%20monitoring_v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en-US"/>
  <c:chart>
    <c:autoTitleDeleted val="1"/>
    <c:plotArea>
      <c:layout/>
      <c:barChart>
        <c:barDir val="col"/>
        <c:grouping val="stacked"/>
        <c:ser>
          <c:idx val="0"/>
          <c:order val="0"/>
          <c:tx>
            <c:strRef>
              <c:f>Global!$I$2</c:f>
              <c:strCache>
                <c:ptCount val="1"/>
                <c:pt idx="0">
                  <c:v>Americas</c:v>
                </c:pt>
              </c:strCache>
            </c:strRef>
          </c:tx>
          <c:spPr>
            <a:solidFill>
              <a:schemeClr val="accent1">
                <a:alpha val="70000"/>
              </a:schemeClr>
            </a:solidFill>
            <a:ln>
              <a:noFill/>
            </a:ln>
            <a:effectLst/>
          </c:spPr>
          <c:cat>
            <c:strRef>
              <c:f>Global!$H$3:$H$14</c:f>
              <c:strCache>
                <c:ptCount val="12"/>
                <c:pt idx="0">
                  <c:v>Critical Infrastructure</c:v>
                </c:pt>
                <c:pt idx="1">
                  <c:v>Cybercrime</c:v>
                </c:pt>
                <c:pt idx="2">
                  <c:v>Cybersecurity</c:v>
                </c:pt>
                <c:pt idx="3">
                  <c:v>Encryption</c:v>
                </c:pt>
                <c:pt idx="4">
                  <c:v>Internet of Things</c:v>
                </c:pt>
                <c:pt idx="5">
                  <c:v>National Strategy</c:v>
                </c:pt>
                <c:pt idx="6">
                  <c:v>Network Separation</c:v>
                </c:pt>
                <c:pt idx="7">
                  <c:v>Offensive Cyber</c:v>
                </c:pt>
                <c:pt idx="8">
                  <c:v>Surveillance</c:v>
                </c:pt>
                <c:pt idx="9">
                  <c:v>Education</c:v>
                </c:pt>
                <c:pt idx="10">
                  <c:v>Cloud computing</c:v>
                </c:pt>
                <c:pt idx="11">
                  <c:v>Vuln Disclosure</c:v>
                </c:pt>
              </c:strCache>
            </c:strRef>
          </c:cat>
          <c:val>
            <c:numRef>
              <c:f>Global!$I$3:$I$14</c:f>
              <c:numCache>
                <c:formatCode>General</c:formatCode>
                <c:ptCount val="12"/>
                <c:pt idx="0">
                  <c:v>7</c:v>
                </c:pt>
                <c:pt idx="1">
                  <c:v>18</c:v>
                </c:pt>
                <c:pt idx="2">
                  <c:v>38</c:v>
                </c:pt>
                <c:pt idx="3">
                  <c:v>1</c:v>
                </c:pt>
                <c:pt idx="4">
                  <c:v>4</c:v>
                </c:pt>
                <c:pt idx="5">
                  <c:v>13</c:v>
                </c:pt>
                <c:pt idx="6">
                  <c:v>0</c:v>
                </c:pt>
                <c:pt idx="7">
                  <c:v>4</c:v>
                </c:pt>
                <c:pt idx="8">
                  <c:v>0</c:v>
                </c:pt>
                <c:pt idx="9">
                  <c:v>1</c:v>
                </c:pt>
                <c:pt idx="10">
                  <c:v>2</c:v>
                </c:pt>
                <c:pt idx="11">
                  <c:v>2</c:v>
                </c:pt>
              </c:numCache>
            </c:numRef>
          </c:val>
          <c:extLst xmlns:c16r2="http://schemas.microsoft.com/office/drawing/2015/06/chart">
            <c:ext xmlns:c16="http://schemas.microsoft.com/office/drawing/2014/chart" uri="{C3380CC4-5D6E-409C-BE32-E72D297353CC}">
              <c16:uniqueId val="{00000000-E790-45AB-B3C0-2A84E9DB62E1}"/>
            </c:ext>
          </c:extLst>
        </c:ser>
        <c:ser>
          <c:idx val="1"/>
          <c:order val="1"/>
          <c:tx>
            <c:strRef>
              <c:f>Global!$J$2</c:f>
              <c:strCache>
                <c:ptCount val="1"/>
                <c:pt idx="0">
                  <c:v>APAC</c:v>
                </c:pt>
              </c:strCache>
            </c:strRef>
          </c:tx>
          <c:spPr>
            <a:solidFill>
              <a:schemeClr val="accent3">
                <a:alpha val="70000"/>
              </a:schemeClr>
            </a:solidFill>
            <a:ln>
              <a:noFill/>
            </a:ln>
            <a:effectLst/>
          </c:spPr>
          <c:cat>
            <c:strRef>
              <c:f>Global!$H$3:$H$14</c:f>
              <c:strCache>
                <c:ptCount val="12"/>
                <c:pt idx="0">
                  <c:v>Critical Infrastructure</c:v>
                </c:pt>
                <c:pt idx="1">
                  <c:v>Cybercrime</c:v>
                </c:pt>
                <c:pt idx="2">
                  <c:v>Cybersecurity</c:v>
                </c:pt>
                <c:pt idx="3">
                  <c:v>Encryption</c:v>
                </c:pt>
                <c:pt idx="4">
                  <c:v>Internet of Things</c:v>
                </c:pt>
                <c:pt idx="5">
                  <c:v>National Strategy</c:v>
                </c:pt>
                <c:pt idx="6">
                  <c:v>Network Separation</c:v>
                </c:pt>
                <c:pt idx="7">
                  <c:v>Offensive Cyber</c:v>
                </c:pt>
                <c:pt idx="8">
                  <c:v>Surveillance</c:v>
                </c:pt>
                <c:pt idx="9">
                  <c:v>Education</c:v>
                </c:pt>
                <c:pt idx="10">
                  <c:v>Cloud computing</c:v>
                </c:pt>
                <c:pt idx="11">
                  <c:v>Vuln Disclosure</c:v>
                </c:pt>
              </c:strCache>
            </c:strRef>
          </c:cat>
          <c:val>
            <c:numRef>
              <c:f>Global!$J$3:$J$14</c:f>
              <c:numCache>
                <c:formatCode>General</c:formatCode>
                <c:ptCount val="12"/>
                <c:pt idx="0">
                  <c:v>9</c:v>
                </c:pt>
                <c:pt idx="1">
                  <c:v>11</c:v>
                </c:pt>
                <c:pt idx="2">
                  <c:v>38</c:v>
                </c:pt>
                <c:pt idx="3">
                  <c:v>1</c:v>
                </c:pt>
                <c:pt idx="4">
                  <c:v>3</c:v>
                </c:pt>
                <c:pt idx="5">
                  <c:v>13</c:v>
                </c:pt>
                <c:pt idx="6">
                  <c:v>3</c:v>
                </c:pt>
                <c:pt idx="7">
                  <c:v>3</c:v>
                </c:pt>
                <c:pt idx="8">
                  <c:v>4</c:v>
                </c:pt>
                <c:pt idx="9">
                  <c:v>7</c:v>
                </c:pt>
                <c:pt idx="10">
                  <c:v>9</c:v>
                </c:pt>
                <c:pt idx="11">
                  <c:v>0</c:v>
                </c:pt>
              </c:numCache>
            </c:numRef>
          </c:val>
          <c:extLst xmlns:c16r2="http://schemas.microsoft.com/office/drawing/2015/06/chart">
            <c:ext xmlns:c16="http://schemas.microsoft.com/office/drawing/2014/chart" uri="{C3380CC4-5D6E-409C-BE32-E72D297353CC}">
              <c16:uniqueId val="{00000001-E790-45AB-B3C0-2A84E9DB62E1}"/>
            </c:ext>
          </c:extLst>
        </c:ser>
        <c:ser>
          <c:idx val="2"/>
          <c:order val="2"/>
          <c:tx>
            <c:strRef>
              <c:f>Global!$K$2</c:f>
              <c:strCache>
                <c:ptCount val="1"/>
                <c:pt idx="0">
                  <c:v>EUR</c:v>
                </c:pt>
              </c:strCache>
            </c:strRef>
          </c:tx>
          <c:spPr>
            <a:solidFill>
              <a:schemeClr val="accent5">
                <a:alpha val="70000"/>
              </a:schemeClr>
            </a:solidFill>
            <a:ln>
              <a:noFill/>
            </a:ln>
            <a:effectLst/>
          </c:spPr>
          <c:cat>
            <c:strRef>
              <c:f>Global!$H$3:$H$14</c:f>
              <c:strCache>
                <c:ptCount val="12"/>
                <c:pt idx="0">
                  <c:v>Critical Infrastructure</c:v>
                </c:pt>
                <c:pt idx="1">
                  <c:v>Cybercrime</c:v>
                </c:pt>
                <c:pt idx="2">
                  <c:v>Cybersecurity</c:v>
                </c:pt>
                <c:pt idx="3">
                  <c:v>Encryption</c:v>
                </c:pt>
                <c:pt idx="4">
                  <c:v>Internet of Things</c:v>
                </c:pt>
                <c:pt idx="5">
                  <c:v>National Strategy</c:v>
                </c:pt>
                <c:pt idx="6">
                  <c:v>Network Separation</c:v>
                </c:pt>
                <c:pt idx="7">
                  <c:v>Offensive Cyber</c:v>
                </c:pt>
                <c:pt idx="8">
                  <c:v>Surveillance</c:v>
                </c:pt>
                <c:pt idx="9">
                  <c:v>Education</c:v>
                </c:pt>
                <c:pt idx="10">
                  <c:v>Cloud computing</c:v>
                </c:pt>
                <c:pt idx="11">
                  <c:v>Vuln Disclosure</c:v>
                </c:pt>
              </c:strCache>
            </c:strRef>
          </c:cat>
          <c:val>
            <c:numRef>
              <c:f>Global!$K$3:$K$14</c:f>
              <c:numCache>
                <c:formatCode>General</c:formatCode>
                <c:ptCount val="12"/>
                <c:pt idx="0">
                  <c:v>22</c:v>
                </c:pt>
                <c:pt idx="1">
                  <c:v>10</c:v>
                </c:pt>
                <c:pt idx="2">
                  <c:v>22</c:v>
                </c:pt>
                <c:pt idx="3">
                  <c:v>5</c:v>
                </c:pt>
                <c:pt idx="4">
                  <c:v>0</c:v>
                </c:pt>
                <c:pt idx="5">
                  <c:v>15</c:v>
                </c:pt>
                <c:pt idx="6">
                  <c:v>0</c:v>
                </c:pt>
                <c:pt idx="7">
                  <c:v>2</c:v>
                </c:pt>
                <c:pt idx="8">
                  <c:v>11</c:v>
                </c:pt>
                <c:pt idx="9">
                  <c:v>0</c:v>
                </c:pt>
                <c:pt idx="10">
                  <c:v>5</c:v>
                </c:pt>
                <c:pt idx="11">
                  <c:v>0</c:v>
                </c:pt>
              </c:numCache>
            </c:numRef>
          </c:val>
          <c:extLst xmlns:c16r2="http://schemas.microsoft.com/office/drawing/2015/06/chart">
            <c:ext xmlns:c16="http://schemas.microsoft.com/office/drawing/2014/chart" uri="{C3380CC4-5D6E-409C-BE32-E72D297353CC}">
              <c16:uniqueId val="{00000002-E790-45AB-B3C0-2A84E9DB62E1}"/>
            </c:ext>
          </c:extLst>
        </c:ser>
        <c:ser>
          <c:idx val="3"/>
          <c:order val="3"/>
          <c:tx>
            <c:strRef>
              <c:f>Global!$L$2</c:f>
              <c:strCache>
                <c:ptCount val="1"/>
                <c:pt idx="0">
                  <c:v>MEA</c:v>
                </c:pt>
              </c:strCache>
            </c:strRef>
          </c:tx>
          <c:spPr>
            <a:solidFill>
              <a:schemeClr val="accent1">
                <a:lumMod val="60000"/>
                <a:alpha val="70000"/>
              </a:schemeClr>
            </a:solidFill>
            <a:ln>
              <a:noFill/>
            </a:ln>
            <a:effectLst/>
          </c:spPr>
          <c:cat>
            <c:strRef>
              <c:f>Global!$H$3:$H$14</c:f>
              <c:strCache>
                <c:ptCount val="12"/>
                <c:pt idx="0">
                  <c:v>Critical Infrastructure</c:v>
                </c:pt>
                <c:pt idx="1">
                  <c:v>Cybercrime</c:v>
                </c:pt>
                <c:pt idx="2">
                  <c:v>Cybersecurity</c:v>
                </c:pt>
                <c:pt idx="3">
                  <c:v>Encryption</c:v>
                </c:pt>
                <c:pt idx="4">
                  <c:v>Internet of Things</c:v>
                </c:pt>
                <c:pt idx="5">
                  <c:v>National Strategy</c:v>
                </c:pt>
                <c:pt idx="6">
                  <c:v>Network Separation</c:v>
                </c:pt>
                <c:pt idx="7">
                  <c:v>Offensive Cyber</c:v>
                </c:pt>
                <c:pt idx="8">
                  <c:v>Surveillance</c:v>
                </c:pt>
                <c:pt idx="9">
                  <c:v>Education</c:v>
                </c:pt>
                <c:pt idx="10">
                  <c:v>Cloud computing</c:v>
                </c:pt>
                <c:pt idx="11">
                  <c:v>Vuln Disclosure</c:v>
                </c:pt>
              </c:strCache>
            </c:strRef>
          </c:cat>
          <c:val>
            <c:numRef>
              <c:f>Global!$L$3:$L$14</c:f>
              <c:numCache>
                <c:formatCode>General</c:formatCode>
                <c:ptCount val="12"/>
                <c:pt idx="0">
                  <c:v>2</c:v>
                </c:pt>
                <c:pt idx="1">
                  <c:v>25</c:v>
                </c:pt>
                <c:pt idx="2">
                  <c:v>18</c:v>
                </c:pt>
                <c:pt idx="3">
                  <c:v>1</c:v>
                </c:pt>
                <c:pt idx="4">
                  <c:v>0</c:v>
                </c:pt>
                <c:pt idx="5">
                  <c:v>4</c:v>
                </c:pt>
                <c:pt idx="6">
                  <c:v>0</c:v>
                </c:pt>
                <c:pt idx="7">
                  <c:v>0</c:v>
                </c:pt>
                <c:pt idx="8">
                  <c:v>2</c:v>
                </c:pt>
                <c:pt idx="9">
                  <c:v>0</c:v>
                </c:pt>
                <c:pt idx="10">
                  <c:v>4</c:v>
                </c:pt>
                <c:pt idx="11">
                  <c:v>0</c:v>
                </c:pt>
              </c:numCache>
            </c:numRef>
          </c:val>
          <c:extLst xmlns:c16r2="http://schemas.microsoft.com/office/drawing/2015/06/chart">
            <c:ext xmlns:c16="http://schemas.microsoft.com/office/drawing/2014/chart" uri="{C3380CC4-5D6E-409C-BE32-E72D297353CC}">
              <c16:uniqueId val="{00000003-E790-45AB-B3C0-2A84E9DB62E1}"/>
            </c:ext>
          </c:extLst>
        </c:ser>
        <c:dLbls/>
        <c:gapWidth val="50"/>
        <c:overlap val="100"/>
        <c:axId val="100565760"/>
        <c:axId val="100567296"/>
      </c:barChart>
      <c:catAx>
        <c:axId val="100565760"/>
        <c:scaling>
          <c:orientation val="minMax"/>
        </c:scaling>
        <c:axPos val="b"/>
        <c:numFmt formatCode="General" sourceLinked="1"/>
        <c:majorTickMark val="none"/>
        <c:tickLblPos val="nextTo"/>
        <c:spPr>
          <a:noFill/>
          <a:ln w="9525" cap="flat" cmpd="sng" algn="ctr">
            <a:solidFill>
              <a:schemeClr val="tx1">
                <a:lumMod val="25000"/>
                <a:lumOff val="75000"/>
              </a:schemeClr>
            </a:solidFill>
            <a:round/>
            <a:headEnd type="none" w="sm" len="sm"/>
            <a:tailEnd type="none" w="sm" len="sm"/>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Segoe UI Light" panose="020B0502040204020203" pitchFamily="34" charset="0"/>
                <a:ea typeface="+mn-ea"/>
                <a:cs typeface="Segoe UI Light" panose="020B0502040204020203" pitchFamily="34" charset="0"/>
              </a:defRPr>
            </a:pPr>
            <a:endParaRPr lang="en-US"/>
          </a:p>
        </c:txPr>
        <c:crossAx val="100567296"/>
        <c:crosses val="autoZero"/>
        <c:auto val="1"/>
        <c:lblAlgn val="ctr"/>
        <c:lblOffset val="100"/>
      </c:catAx>
      <c:valAx>
        <c:axId val="100567296"/>
        <c:scaling>
          <c:orientation val="minMax"/>
        </c:scaling>
        <c:axPos val="l"/>
        <c:majorGridlines>
          <c:spPr>
            <a:ln w="9525" cap="flat" cmpd="sng" algn="ctr">
              <a:gradFill>
                <a:gsLst>
                  <a:gs pos="0">
                    <a:schemeClr val="tx1">
                      <a:lumMod val="5000"/>
                      <a:lumOff val="95000"/>
                    </a:schemeClr>
                  </a:gs>
                  <a:gs pos="100000">
                    <a:schemeClr val="tx1">
                      <a:lumMod val="15000"/>
                      <a:lumOff val="85000"/>
                    </a:schemeClr>
                  </a:gs>
                </a:gsLst>
                <a:lin ang="5400000" scaled="0"/>
              </a:gra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0565760"/>
        <c:crosses val="autoZero"/>
        <c:crossBetween val="between"/>
      </c:valAx>
      <c:spPr>
        <a:noFill/>
        <a:ln>
          <a:noFill/>
        </a:ln>
        <a:effectLst/>
      </c:spPr>
    </c:plotArea>
    <c:legend>
      <c:legendPos val="b"/>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Segoe UI Light" panose="020B0502040204020203" pitchFamily="34" charset="0"/>
              <a:ea typeface="+mn-ea"/>
              <a:cs typeface="Segoe UI Light" panose="020B0502040204020203" pitchFamily="34" charset="0"/>
            </a:defRPr>
          </a:pPr>
          <a:endParaRPr lang="en-US"/>
        </a:p>
      </c:txPr>
    </c:legend>
    <c:plotVisOnly val="1"/>
    <c:dispBlanksAs val="gap"/>
  </c:chart>
  <c:spPr>
    <a:noFill/>
    <a:ln>
      <a:noFill/>
    </a:ln>
    <a:effectLst/>
  </c:spPr>
  <c:txPr>
    <a:bodyPr/>
    <a:lstStyle/>
    <a:p>
      <a:pPr>
        <a:defRPr/>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US"/>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dirty="0">
                <a:latin typeface="Segoe UI Semilight" panose="020B0402040204020203" pitchFamily="34" charset="0"/>
                <a:cs typeface="Segoe UI Semilight" panose="020B0402040204020203" pitchFamily="34" charset="0"/>
              </a:rPr>
              <a:t>Cybercrime Policies</a:t>
            </a:r>
            <a:r>
              <a:rPr lang="en-US" b="1" baseline="0" dirty="0">
                <a:latin typeface="Segoe UI Semilight" panose="020B0402040204020203" pitchFamily="34" charset="0"/>
                <a:cs typeface="Segoe UI Semilight" panose="020B0402040204020203" pitchFamily="34" charset="0"/>
              </a:rPr>
              <a:t> 2016 - 2017</a:t>
            </a:r>
            <a:endParaRPr lang="en-US" b="1" dirty="0">
              <a:latin typeface="Segoe UI Semilight" panose="020B0402040204020203" pitchFamily="34" charset="0"/>
              <a:cs typeface="Segoe UI Semilight" panose="020B0402040204020203" pitchFamily="34" charset="0"/>
            </a:endParaRPr>
          </a:p>
        </c:rich>
      </c:tx>
      <c:layout>
        <c:manualLayout>
          <c:xMode val="edge"/>
          <c:yMode val="edge"/>
          <c:x val="0.33475940084855998"/>
          <c:y val="1.9843476118688995E-2"/>
        </c:manualLayout>
      </c:layout>
      <c:spPr>
        <a:noFill/>
        <a:ln>
          <a:noFill/>
        </a:ln>
        <a:effectLst/>
      </c:spPr>
    </c:title>
    <c:plotArea>
      <c:layout/>
      <c:barChart>
        <c:barDir val="bar"/>
        <c:grouping val="clustered"/>
        <c:ser>
          <c:idx val="0"/>
          <c:order val="0"/>
          <c:spPr>
            <a:solidFill>
              <a:schemeClr val="accent1"/>
            </a:solidFill>
            <a:ln>
              <a:noFill/>
            </a:ln>
            <a:effectLst/>
          </c:spPr>
          <c:cat>
            <c:strRef>
              <c:f>'Graphs 1'!$J$28:$J$31</c:f>
              <c:strCache>
                <c:ptCount val="4"/>
                <c:pt idx="0">
                  <c:v>Americas</c:v>
                </c:pt>
                <c:pt idx="1">
                  <c:v>APAC</c:v>
                </c:pt>
                <c:pt idx="2">
                  <c:v>MEA</c:v>
                </c:pt>
                <c:pt idx="3">
                  <c:v>EUR</c:v>
                </c:pt>
              </c:strCache>
            </c:strRef>
          </c:cat>
          <c:val>
            <c:numRef>
              <c:f>'Graphs 1'!$K$28:$K$31</c:f>
              <c:numCache>
                <c:formatCode>0%</c:formatCode>
                <c:ptCount val="4"/>
                <c:pt idx="0">
                  <c:v>0.36000000000000004</c:v>
                </c:pt>
                <c:pt idx="1">
                  <c:v>7.0000000000000021E-2</c:v>
                </c:pt>
                <c:pt idx="2">
                  <c:v>0.41000000000000003</c:v>
                </c:pt>
                <c:pt idx="3">
                  <c:v>7.0000000000000021E-2</c:v>
                </c:pt>
              </c:numCache>
            </c:numRef>
          </c:val>
          <c:extLst xmlns:c16r2="http://schemas.microsoft.com/office/drawing/2015/06/chart">
            <c:ext xmlns:c16="http://schemas.microsoft.com/office/drawing/2014/chart" uri="{C3380CC4-5D6E-409C-BE32-E72D297353CC}">
              <c16:uniqueId val="{00000000-F15C-4302-BCB9-4F6EA4F8C5F0}"/>
            </c:ext>
          </c:extLst>
        </c:ser>
        <c:dLbls/>
        <c:gapWidth val="182"/>
        <c:axId val="100760960"/>
        <c:axId val="100898304"/>
      </c:barChart>
      <c:catAx>
        <c:axId val="100760960"/>
        <c:scaling>
          <c:orientation val="minMax"/>
        </c:scaling>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Region</a:t>
                </a:r>
              </a:p>
            </c:rich>
          </c:tx>
          <c:spPr>
            <a:noFill/>
            <a:ln>
              <a:noFill/>
            </a:ln>
            <a:effectLst/>
          </c:spPr>
        </c:title>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0898304"/>
        <c:crosses val="autoZero"/>
        <c:auto val="1"/>
        <c:lblAlgn val="ctr"/>
        <c:lblOffset val="100"/>
      </c:catAx>
      <c:valAx>
        <c:axId val="100898304"/>
        <c:scaling>
          <c:orientation val="minMax"/>
        </c:scaling>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Cybercrime</a:t>
                </a:r>
                <a:r>
                  <a:rPr lang="en-US" baseline="0"/>
                  <a:t> as a percentage of total cybersecurity policies</a:t>
                </a:r>
                <a:endParaRPr lang="en-US"/>
              </a:p>
            </c:rich>
          </c:tx>
          <c:spPr>
            <a:noFill/>
            <a:ln>
              <a:noFill/>
            </a:ln>
            <a:effectLst/>
          </c:spPr>
        </c:title>
        <c:numFmt formatCode="0%" sourceLinked="1"/>
        <c:maj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0760960"/>
        <c:crosses val="autoZero"/>
        <c:crossBetween val="between"/>
      </c:valAx>
      <c:spPr>
        <a:noFill/>
        <a:ln w="25400">
          <a:noFill/>
        </a:ln>
        <a:effectLst/>
      </c:spPr>
    </c:plotArea>
    <c:plotVisOnly val="1"/>
    <c:dispBlanksAs val="gap"/>
  </c:chart>
  <c:spPr>
    <a:noFill/>
    <a:ln>
      <a:noFill/>
    </a:ln>
    <a:effectLst/>
  </c:spPr>
  <c:txPr>
    <a:bodyPr/>
    <a:lstStyle/>
    <a:p>
      <a:pPr>
        <a:defRPr/>
      </a:pPr>
      <a:endParaRPr lang="en-US"/>
    </a:p>
  </c:txPr>
  <c:externalData r:id="rId1"/>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0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headEnd type="none" w="sm" len="sm"/>
        <a:tailEnd type="none" w="sm" len="sm"/>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fillRef idx="0">
      <cs:styleClr val="auto"/>
    </cs:fillRef>
    <cs:effectRef idx="0"/>
    <cs:fontRef idx="minor">
      <a:schemeClr val="tx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EB5A98-8327-494F-AE35-B8A5A85CC9C0}" type="doc">
      <dgm:prSet loTypeId="urn:microsoft.com/office/officeart/2005/8/layout/pyramid1" loCatId="pyramid" qsTypeId="urn:microsoft.com/office/officeart/2005/8/quickstyle/simple1" qsCatId="simple" csTypeId="urn:microsoft.com/office/officeart/2005/8/colors/accent1_2" csCatId="accent1" phldr="1"/>
      <dgm:spPr/>
      <dgm:t>
        <a:bodyPr/>
        <a:lstStyle/>
        <a:p>
          <a:endParaRPr lang="en-US"/>
        </a:p>
      </dgm:t>
    </dgm:pt>
    <dgm:pt modelId="{9A76558D-3F4E-4765-9330-1ED0EFCD3959}">
      <dgm:prSet phldrT="[Text]" custT="1"/>
      <dgm:spPr>
        <a:solidFill>
          <a:srgbClr val="FFC000"/>
        </a:solidFill>
      </dgm:spPr>
      <dgm:t>
        <a:bodyPr/>
        <a:lstStyle/>
        <a:p>
          <a:r>
            <a:rPr lang="en-US" sz="2700"/>
            <a:t>Hypervisor</a:t>
          </a:r>
        </a:p>
      </dgm:t>
    </dgm:pt>
    <dgm:pt modelId="{FF86A79E-2C15-4446-AA4C-CCB02EF0C1C8}" type="parTrans" cxnId="{FED667F3-97AA-4D4A-BE8B-37C26EDFFD11}">
      <dgm:prSet/>
      <dgm:spPr/>
      <dgm:t>
        <a:bodyPr/>
        <a:lstStyle/>
        <a:p>
          <a:endParaRPr lang="en-US"/>
        </a:p>
      </dgm:t>
    </dgm:pt>
    <dgm:pt modelId="{BFDC99F3-8D5D-4E6E-B869-BB75C4654077}" type="sibTrans" cxnId="{FED667F3-97AA-4D4A-BE8B-37C26EDFFD11}">
      <dgm:prSet/>
      <dgm:spPr/>
      <dgm:t>
        <a:bodyPr/>
        <a:lstStyle/>
        <a:p>
          <a:endParaRPr lang="en-US"/>
        </a:p>
      </dgm:t>
    </dgm:pt>
    <dgm:pt modelId="{254400CA-E94D-45B7-9C89-65872AC1BCD9}">
      <dgm:prSet phldrT="[Text]" custT="1"/>
      <dgm:spPr>
        <a:solidFill>
          <a:schemeClr val="accent4"/>
        </a:solidFill>
      </dgm:spPr>
      <dgm:t>
        <a:bodyPr/>
        <a:lstStyle/>
        <a:p>
          <a:pPr>
            <a:lnSpc>
              <a:spcPct val="70000"/>
            </a:lnSpc>
          </a:pPr>
          <a:r>
            <a:rPr lang="en-US" sz="2800"/>
            <a:t>Software-Defined Networking</a:t>
          </a:r>
        </a:p>
      </dgm:t>
    </dgm:pt>
    <dgm:pt modelId="{E4B5982E-FF00-4A8C-AAEB-36E4F6C1ECBC}" type="sibTrans" cxnId="{BE2515ED-9C37-42AD-AB4A-203579340A04}">
      <dgm:prSet/>
      <dgm:spPr/>
      <dgm:t>
        <a:bodyPr/>
        <a:lstStyle/>
        <a:p>
          <a:endParaRPr lang="en-US"/>
        </a:p>
      </dgm:t>
    </dgm:pt>
    <dgm:pt modelId="{32CF923C-03AA-4FA3-A0B5-B3A1EB4D41C4}" type="parTrans" cxnId="{BE2515ED-9C37-42AD-AB4A-203579340A04}">
      <dgm:prSet/>
      <dgm:spPr/>
      <dgm:t>
        <a:bodyPr/>
        <a:lstStyle/>
        <a:p>
          <a:endParaRPr lang="en-US"/>
        </a:p>
      </dgm:t>
    </dgm:pt>
    <dgm:pt modelId="{78BF5FDD-2D3C-4604-BB28-8A877BFFDB83}">
      <dgm:prSet phldrT="[Text]" custT="1"/>
      <dgm:spPr>
        <a:solidFill>
          <a:srgbClr val="92D050"/>
        </a:solidFill>
      </dgm:spPr>
      <dgm:t>
        <a:bodyPr/>
        <a:lstStyle/>
        <a:p>
          <a:pPr>
            <a:lnSpc>
              <a:spcPct val="70000"/>
            </a:lnSpc>
          </a:pPr>
          <a:r>
            <a:rPr lang="en-US" sz="2600"/>
            <a:t>Container managers</a:t>
          </a:r>
        </a:p>
      </dgm:t>
    </dgm:pt>
    <dgm:pt modelId="{C80123B5-6D6D-4FB5-99CE-AC1A32EE1637}" type="sibTrans" cxnId="{DF7A11CC-285E-48C0-9E8B-997F36812697}">
      <dgm:prSet/>
      <dgm:spPr/>
      <dgm:t>
        <a:bodyPr/>
        <a:lstStyle/>
        <a:p>
          <a:endParaRPr lang="en-US"/>
        </a:p>
      </dgm:t>
    </dgm:pt>
    <dgm:pt modelId="{415B1C87-1E25-4C50-A21B-6F059AA1163B}" type="parTrans" cxnId="{DF7A11CC-285E-48C0-9E8B-997F36812697}">
      <dgm:prSet/>
      <dgm:spPr/>
      <dgm:t>
        <a:bodyPr/>
        <a:lstStyle/>
        <a:p>
          <a:endParaRPr lang="en-US"/>
        </a:p>
      </dgm:t>
    </dgm:pt>
    <dgm:pt modelId="{4E7F6EB4-5563-47D7-974A-FE57A10B0CE3}">
      <dgm:prSet phldrT="[Text]" custT="1"/>
      <dgm:spPr>
        <a:solidFill>
          <a:srgbClr val="229DFF"/>
        </a:solidFill>
      </dgm:spPr>
      <dgm:t>
        <a:bodyPr/>
        <a:lstStyle/>
        <a:p>
          <a:r>
            <a:rPr lang="en-US" sz="3000"/>
            <a:t>Datacenters</a:t>
          </a:r>
        </a:p>
      </dgm:t>
    </dgm:pt>
    <dgm:pt modelId="{EBB1F423-5627-44B9-8C79-0946F7EA4CF9}" type="parTrans" cxnId="{C140ACD5-DA98-4891-BA79-80C8FD4B87C5}">
      <dgm:prSet/>
      <dgm:spPr/>
      <dgm:t>
        <a:bodyPr/>
        <a:lstStyle/>
        <a:p>
          <a:endParaRPr lang="en-US"/>
        </a:p>
      </dgm:t>
    </dgm:pt>
    <dgm:pt modelId="{814A2A42-3747-47FF-9500-79633E4B5122}" type="sibTrans" cxnId="{C140ACD5-DA98-4891-BA79-80C8FD4B87C5}">
      <dgm:prSet/>
      <dgm:spPr/>
      <dgm:t>
        <a:bodyPr/>
        <a:lstStyle/>
        <a:p>
          <a:endParaRPr lang="en-US"/>
        </a:p>
      </dgm:t>
    </dgm:pt>
    <dgm:pt modelId="{311D024B-23F6-4706-84EE-F29713963C63}">
      <dgm:prSet phldrT="[Text]" custT="1"/>
      <dgm:spPr>
        <a:solidFill>
          <a:schemeClr val="accent3">
            <a:lumMod val="40000"/>
            <a:lumOff val="60000"/>
          </a:schemeClr>
        </a:solidFill>
      </dgm:spPr>
      <dgm:t>
        <a:bodyPr/>
        <a:lstStyle/>
        <a:p>
          <a:endParaRPr lang="en-US" sz="2600"/>
        </a:p>
        <a:p>
          <a:r>
            <a:rPr lang="en-US" sz="2600"/>
            <a:t>Broadband</a:t>
          </a:r>
        </a:p>
      </dgm:t>
    </dgm:pt>
    <dgm:pt modelId="{8370FB34-8813-4B01-9293-4E03978B6C6B}" type="parTrans" cxnId="{09F8F8F0-33F8-4DF3-BD75-386BE25CA33A}">
      <dgm:prSet/>
      <dgm:spPr/>
      <dgm:t>
        <a:bodyPr/>
        <a:lstStyle/>
        <a:p>
          <a:endParaRPr lang="en-US"/>
        </a:p>
      </dgm:t>
    </dgm:pt>
    <dgm:pt modelId="{424EB433-2063-4CF0-BDFE-39CA7F6C2902}" type="sibTrans" cxnId="{09F8F8F0-33F8-4DF3-BD75-386BE25CA33A}">
      <dgm:prSet/>
      <dgm:spPr/>
      <dgm:t>
        <a:bodyPr/>
        <a:lstStyle/>
        <a:p>
          <a:endParaRPr lang="en-US"/>
        </a:p>
      </dgm:t>
    </dgm:pt>
    <dgm:pt modelId="{81188F9D-94BD-4248-B455-3291C13B9A66}" type="pres">
      <dgm:prSet presAssocID="{F7EB5A98-8327-494F-AE35-B8A5A85CC9C0}" presName="Name0" presStyleCnt="0">
        <dgm:presLayoutVars>
          <dgm:dir/>
          <dgm:animLvl val="lvl"/>
          <dgm:resizeHandles val="exact"/>
        </dgm:presLayoutVars>
      </dgm:prSet>
      <dgm:spPr/>
      <dgm:t>
        <a:bodyPr/>
        <a:lstStyle/>
        <a:p>
          <a:endParaRPr lang="en-US"/>
        </a:p>
      </dgm:t>
    </dgm:pt>
    <dgm:pt modelId="{411FB08E-BC01-4008-A2CD-F8402C80D060}" type="pres">
      <dgm:prSet presAssocID="{311D024B-23F6-4706-84EE-F29713963C63}" presName="Name8" presStyleCnt="0"/>
      <dgm:spPr/>
    </dgm:pt>
    <dgm:pt modelId="{B483222D-A60B-4DD4-B657-06D0A7D4A64B}" type="pres">
      <dgm:prSet presAssocID="{311D024B-23F6-4706-84EE-F29713963C63}" presName="level" presStyleLbl="node1" presStyleIdx="0" presStyleCnt="5">
        <dgm:presLayoutVars>
          <dgm:chMax val="1"/>
          <dgm:bulletEnabled val="1"/>
        </dgm:presLayoutVars>
      </dgm:prSet>
      <dgm:spPr/>
      <dgm:t>
        <a:bodyPr/>
        <a:lstStyle/>
        <a:p>
          <a:endParaRPr lang="en-US"/>
        </a:p>
      </dgm:t>
    </dgm:pt>
    <dgm:pt modelId="{49E13090-5E46-41A6-BCA9-77E210174601}" type="pres">
      <dgm:prSet presAssocID="{311D024B-23F6-4706-84EE-F29713963C63}" presName="levelTx" presStyleLbl="revTx" presStyleIdx="0" presStyleCnt="0">
        <dgm:presLayoutVars>
          <dgm:chMax val="1"/>
          <dgm:bulletEnabled val="1"/>
        </dgm:presLayoutVars>
      </dgm:prSet>
      <dgm:spPr/>
      <dgm:t>
        <a:bodyPr/>
        <a:lstStyle/>
        <a:p>
          <a:endParaRPr lang="en-US"/>
        </a:p>
      </dgm:t>
    </dgm:pt>
    <dgm:pt modelId="{8CED17AB-BDBB-4F0F-85D3-63AD09E380A6}" type="pres">
      <dgm:prSet presAssocID="{78BF5FDD-2D3C-4604-BB28-8A877BFFDB83}" presName="Name8" presStyleCnt="0"/>
      <dgm:spPr/>
    </dgm:pt>
    <dgm:pt modelId="{C325AFA2-929E-4A9B-8CC0-7366B96B1E8E}" type="pres">
      <dgm:prSet presAssocID="{78BF5FDD-2D3C-4604-BB28-8A877BFFDB83}" presName="level" presStyleLbl="node1" presStyleIdx="1" presStyleCnt="5" custScaleY="54625">
        <dgm:presLayoutVars>
          <dgm:chMax val="1"/>
          <dgm:bulletEnabled val="1"/>
        </dgm:presLayoutVars>
      </dgm:prSet>
      <dgm:spPr/>
      <dgm:t>
        <a:bodyPr/>
        <a:lstStyle/>
        <a:p>
          <a:endParaRPr lang="en-US"/>
        </a:p>
      </dgm:t>
    </dgm:pt>
    <dgm:pt modelId="{C4660908-5F83-4F3F-A0A9-CD7AA95EB070}" type="pres">
      <dgm:prSet presAssocID="{78BF5FDD-2D3C-4604-BB28-8A877BFFDB83}" presName="levelTx" presStyleLbl="revTx" presStyleIdx="0" presStyleCnt="0">
        <dgm:presLayoutVars>
          <dgm:chMax val="1"/>
          <dgm:bulletEnabled val="1"/>
        </dgm:presLayoutVars>
      </dgm:prSet>
      <dgm:spPr/>
      <dgm:t>
        <a:bodyPr/>
        <a:lstStyle/>
        <a:p>
          <a:endParaRPr lang="en-US"/>
        </a:p>
      </dgm:t>
    </dgm:pt>
    <dgm:pt modelId="{B492504A-8FFB-4F40-B9BB-597E637B1659}" type="pres">
      <dgm:prSet presAssocID="{9A76558D-3F4E-4765-9330-1ED0EFCD3959}" presName="Name8" presStyleCnt="0"/>
      <dgm:spPr/>
    </dgm:pt>
    <dgm:pt modelId="{019A1114-FB1F-4B95-84EF-E550274DA82F}" type="pres">
      <dgm:prSet presAssocID="{9A76558D-3F4E-4765-9330-1ED0EFCD3959}" presName="level" presStyleLbl="node1" presStyleIdx="2" presStyleCnt="5" custScaleY="43112">
        <dgm:presLayoutVars>
          <dgm:chMax val="1"/>
          <dgm:bulletEnabled val="1"/>
        </dgm:presLayoutVars>
      </dgm:prSet>
      <dgm:spPr/>
      <dgm:t>
        <a:bodyPr/>
        <a:lstStyle/>
        <a:p>
          <a:endParaRPr lang="en-US"/>
        </a:p>
      </dgm:t>
    </dgm:pt>
    <dgm:pt modelId="{EF9F9F3C-A5AB-4FD0-9B12-7A63873702AB}" type="pres">
      <dgm:prSet presAssocID="{9A76558D-3F4E-4765-9330-1ED0EFCD3959}" presName="levelTx" presStyleLbl="revTx" presStyleIdx="0" presStyleCnt="0">
        <dgm:presLayoutVars>
          <dgm:chMax val="1"/>
          <dgm:bulletEnabled val="1"/>
        </dgm:presLayoutVars>
      </dgm:prSet>
      <dgm:spPr/>
      <dgm:t>
        <a:bodyPr/>
        <a:lstStyle/>
        <a:p>
          <a:endParaRPr lang="en-US"/>
        </a:p>
      </dgm:t>
    </dgm:pt>
    <dgm:pt modelId="{81E5DEF6-29D6-4D3C-AE7C-B0D6AC5F2051}" type="pres">
      <dgm:prSet presAssocID="{254400CA-E94D-45B7-9C89-65872AC1BCD9}" presName="Name8" presStyleCnt="0"/>
      <dgm:spPr/>
    </dgm:pt>
    <dgm:pt modelId="{57D77263-54FC-4B7C-9EF3-EFD483028BEE}" type="pres">
      <dgm:prSet presAssocID="{254400CA-E94D-45B7-9C89-65872AC1BCD9}" presName="level" presStyleLbl="node1" presStyleIdx="3" presStyleCnt="5" custScaleY="51516">
        <dgm:presLayoutVars>
          <dgm:chMax val="1"/>
          <dgm:bulletEnabled val="1"/>
        </dgm:presLayoutVars>
      </dgm:prSet>
      <dgm:spPr/>
      <dgm:t>
        <a:bodyPr/>
        <a:lstStyle/>
        <a:p>
          <a:endParaRPr lang="en-US"/>
        </a:p>
      </dgm:t>
    </dgm:pt>
    <dgm:pt modelId="{D51BF946-8D01-437A-B1F6-1076F2F87A0F}" type="pres">
      <dgm:prSet presAssocID="{254400CA-E94D-45B7-9C89-65872AC1BCD9}" presName="levelTx" presStyleLbl="revTx" presStyleIdx="0" presStyleCnt="0">
        <dgm:presLayoutVars>
          <dgm:chMax val="1"/>
          <dgm:bulletEnabled val="1"/>
        </dgm:presLayoutVars>
      </dgm:prSet>
      <dgm:spPr/>
      <dgm:t>
        <a:bodyPr/>
        <a:lstStyle/>
        <a:p>
          <a:endParaRPr lang="en-US"/>
        </a:p>
      </dgm:t>
    </dgm:pt>
    <dgm:pt modelId="{473F6C0E-168C-4BAC-ACE4-54F2D688CB37}" type="pres">
      <dgm:prSet presAssocID="{4E7F6EB4-5563-47D7-974A-FE57A10B0CE3}" presName="Name8" presStyleCnt="0"/>
      <dgm:spPr/>
    </dgm:pt>
    <dgm:pt modelId="{37F0FF01-5515-4A0A-9D2B-76062189412C}" type="pres">
      <dgm:prSet presAssocID="{4E7F6EB4-5563-47D7-974A-FE57A10B0CE3}" presName="level" presStyleLbl="node1" presStyleIdx="4" presStyleCnt="5" custScaleY="51223" custLinFactNeighborX="-3382">
        <dgm:presLayoutVars>
          <dgm:chMax val="1"/>
          <dgm:bulletEnabled val="1"/>
        </dgm:presLayoutVars>
      </dgm:prSet>
      <dgm:spPr/>
      <dgm:t>
        <a:bodyPr/>
        <a:lstStyle/>
        <a:p>
          <a:endParaRPr lang="en-US"/>
        </a:p>
      </dgm:t>
    </dgm:pt>
    <dgm:pt modelId="{C6266CDB-EC18-4EF6-A5FF-89A1818E4274}" type="pres">
      <dgm:prSet presAssocID="{4E7F6EB4-5563-47D7-974A-FE57A10B0CE3}" presName="levelTx" presStyleLbl="revTx" presStyleIdx="0" presStyleCnt="0">
        <dgm:presLayoutVars>
          <dgm:chMax val="1"/>
          <dgm:bulletEnabled val="1"/>
        </dgm:presLayoutVars>
      </dgm:prSet>
      <dgm:spPr/>
      <dgm:t>
        <a:bodyPr/>
        <a:lstStyle/>
        <a:p>
          <a:endParaRPr lang="en-US"/>
        </a:p>
      </dgm:t>
    </dgm:pt>
  </dgm:ptLst>
  <dgm:cxnLst>
    <dgm:cxn modelId="{D005F1F0-4174-4109-8F6C-B3AC833EDE85}" type="presOf" srcId="{254400CA-E94D-45B7-9C89-65872AC1BCD9}" destId="{57D77263-54FC-4B7C-9EF3-EFD483028BEE}" srcOrd="0" destOrd="0" presId="urn:microsoft.com/office/officeart/2005/8/layout/pyramid1"/>
    <dgm:cxn modelId="{5A608F77-FC48-499B-9DBC-11BD54DC3491}" type="presOf" srcId="{9A76558D-3F4E-4765-9330-1ED0EFCD3959}" destId="{EF9F9F3C-A5AB-4FD0-9B12-7A63873702AB}" srcOrd="1" destOrd="0" presId="urn:microsoft.com/office/officeart/2005/8/layout/pyramid1"/>
    <dgm:cxn modelId="{9A733B04-ADED-4D57-BEB4-43E3C7ADA863}" type="presOf" srcId="{254400CA-E94D-45B7-9C89-65872AC1BCD9}" destId="{D51BF946-8D01-437A-B1F6-1076F2F87A0F}" srcOrd="1" destOrd="0" presId="urn:microsoft.com/office/officeart/2005/8/layout/pyramid1"/>
    <dgm:cxn modelId="{FED667F3-97AA-4D4A-BE8B-37C26EDFFD11}" srcId="{F7EB5A98-8327-494F-AE35-B8A5A85CC9C0}" destId="{9A76558D-3F4E-4765-9330-1ED0EFCD3959}" srcOrd="2" destOrd="0" parTransId="{FF86A79E-2C15-4446-AA4C-CCB02EF0C1C8}" sibTransId="{BFDC99F3-8D5D-4E6E-B869-BB75C4654077}"/>
    <dgm:cxn modelId="{C63D3B49-98C3-4503-8F46-51EFB8ED01DC}" type="presOf" srcId="{311D024B-23F6-4706-84EE-F29713963C63}" destId="{49E13090-5E46-41A6-BCA9-77E210174601}" srcOrd="1" destOrd="0" presId="urn:microsoft.com/office/officeart/2005/8/layout/pyramid1"/>
    <dgm:cxn modelId="{BE2515ED-9C37-42AD-AB4A-203579340A04}" srcId="{F7EB5A98-8327-494F-AE35-B8A5A85CC9C0}" destId="{254400CA-E94D-45B7-9C89-65872AC1BCD9}" srcOrd="3" destOrd="0" parTransId="{32CF923C-03AA-4FA3-A0B5-B3A1EB4D41C4}" sibTransId="{E4B5982E-FF00-4A8C-AAEB-36E4F6C1ECBC}"/>
    <dgm:cxn modelId="{B63024BB-0927-4031-B038-BA7F61F2C3A2}" type="presOf" srcId="{311D024B-23F6-4706-84EE-F29713963C63}" destId="{B483222D-A60B-4DD4-B657-06D0A7D4A64B}" srcOrd="0" destOrd="0" presId="urn:microsoft.com/office/officeart/2005/8/layout/pyramid1"/>
    <dgm:cxn modelId="{03A43DB8-B524-4267-A2C0-D05A0C90C8EB}" type="presOf" srcId="{4E7F6EB4-5563-47D7-974A-FE57A10B0CE3}" destId="{C6266CDB-EC18-4EF6-A5FF-89A1818E4274}" srcOrd="1" destOrd="0" presId="urn:microsoft.com/office/officeart/2005/8/layout/pyramid1"/>
    <dgm:cxn modelId="{C140ACD5-DA98-4891-BA79-80C8FD4B87C5}" srcId="{F7EB5A98-8327-494F-AE35-B8A5A85CC9C0}" destId="{4E7F6EB4-5563-47D7-974A-FE57A10B0CE3}" srcOrd="4" destOrd="0" parTransId="{EBB1F423-5627-44B9-8C79-0946F7EA4CF9}" sibTransId="{814A2A42-3747-47FF-9500-79633E4B5122}"/>
    <dgm:cxn modelId="{A1BBBBF7-0E26-4CB8-8527-F6D499992A17}" type="presOf" srcId="{9A76558D-3F4E-4765-9330-1ED0EFCD3959}" destId="{019A1114-FB1F-4B95-84EF-E550274DA82F}" srcOrd="0" destOrd="0" presId="urn:microsoft.com/office/officeart/2005/8/layout/pyramid1"/>
    <dgm:cxn modelId="{DF7A11CC-285E-48C0-9E8B-997F36812697}" srcId="{F7EB5A98-8327-494F-AE35-B8A5A85CC9C0}" destId="{78BF5FDD-2D3C-4604-BB28-8A877BFFDB83}" srcOrd="1" destOrd="0" parTransId="{415B1C87-1E25-4C50-A21B-6F059AA1163B}" sibTransId="{C80123B5-6D6D-4FB5-99CE-AC1A32EE1637}"/>
    <dgm:cxn modelId="{15F9462F-2620-49F7-A1A6-6BFBFE9C5343}" type="presOf" srcId="{F7EB5A98-8327-494F-AE35-B8A5A85CC9C0}" destId="{81188F9D-94BD-4248-B455-3291C13B9A66}" srcOrd="0" destOrd="0" presId="urn:microsoft.com/office/officeart/2005/8/layout/pyramid1"/>
    <dgm:cxn modelId="{09F8F8F0-33F8-4DF3-BD75-386BE25CA33A}" srcId="{F7EB5A98-8327-494F-AE35-B8A5A85CC9C0}" destId="{311D024B-23F6-4706-84EE-F29713963C63}" srcOrd="0" destOrd="0" parTransId="{8370FB34-8813-4B01-9293-4E03978B6C6B}" sibTransId="{424EB433-2063-4CF0-BDFE-39CA7F6C2902}"/>
    <dgm:cxn modelId="{3922F73D-8E1B-42E9-A571-A01E709CB890}" type="presOf" srcId="{4E7F6EB4-5563-47D7-974A-FE57A10B0CE3}" destId="{37F0FF01-5515-4A0A-9D2B-76062189412C}" srcOrd="0" destOrd="0" presId="urn:microsoft.com/office/officeart/2005/8/layout/pyramid1"/>
    <dgm:cxn modelId="{BD3B79C3-3E39-4BEF-8F54-8F8673DEE99C}" type="presOf" srcId="{78BF5FDD-2D3C-4604-BB28-8A877BFFDB83}" destId="{C325AFA2-929E-4A9B-8CC0-7366B96B1E8E}" srcOrd="0" destOrd="0" presId="urn:microsoft.com/office/officeart/2005/8/layout/pyramid1"/>
    <dgm:cxn modelId="{0450C03A-C252-4FA8-961E-C65E1313FD43}" type="presOf" srcId="{78BF5FDD-2D3C-4604-BB28-8A877BFFDB83}" destId="{C4660908-5F83-4F3F-A0A9-CD7AA95EB070}" srcOrd="1" destOrd="0" presId="urn:microsoft.com/office/officeart/2005/8/layout/pyramid1"/>
    <dgm:cxn modelId="{5C4701A1-C29E-4093-9C03-06BCC3600EA8}" type="presParOf" srcId="{81188F9D-94BD-4248-B455-3291C13B9A66}" destId="{411FB08E-BC01-4008-A2CD-F8402C80D060}" srcOrd="0" destOrd="0" presId="urn:microsoft.com/office/officeart/2005/8/layout/pyramid1"/>
    <dgm:cxn modelId="{063D6474-4F69-4635-9289-6BDD08A9DD28}" type="presParOf" srcId="{411FB08E-BC01-4008-A2CD-F8402C80D060}" destId="{B483222D-A60B-4DD4-B657-06D0A7D4A64B}" srcOrd="0" destOrd="0" presId="urn:microsoft.com/office/officeart/2005/8/layout/pyramid1"/>
    <dgm:cxn modelId="{6FED8B6E-15CC-4EEF-BF52-384FFBE4E1F2}" type="presParOf" srcId="{411FB08E-BC01-4008-A2CD-F8402C80D060}" destId="{49E13090-5E46-41A6-BCA9-77E210174601}" srcOrd="1" destOrd="0" presId="urn:microsoft.com/office/officeart/2005/8/layout/pyramid1"/>
    <dgm:cxn modelId="{449C46D0-8211-4A13-9089-10C2E09F97DA}" type="presParOf" srcId="{81188F9D-94BD-4248-B455-3291C13B9A66}" destId="{8CED17AB-BDBB-4F0F-85D3-63AD09E380A6}" srcOrd="1" destOrd="0" presId="urn:microsoft.com/office/officeart/2005/8/layout/pyramid1"/>
    <dgm:cxn modelId="{45A7A4EB-C582-4A1B-AF56-AA87AC00218E}" type="presParOf" srcId="{8CED17AB-BDBB-4F0F-85D3-63AD09E380A6}" destId="{C325AFA2-929E-4A9B-8CC0-7366B96B1E8E}" srcOrd="0" destOrd="0" presId="urn:microsoft.com/office/officeart/2005/8/layout/pyramid1"/>
    <dgm:cxn modelId="{F9EC247F-630D-4EE8-8399-22A68B54F015}" type="presParOf" srcId="{8CED17AB-BDBB-4F0F-85D3-63AD09E380A6}" destId="{C4660908-5F83-4F3F-A0A9-CD7AA95EB070}" srcOrd="1" destOrd="0" presId="urn:microsoft.com/office/officeart/2005/8/layout/pyramid1"/>
    <dgm:cxn modelId="{12A8E66E-AAAF-4D31-B290-F5CEDCE313DA}" type="presParOf" srcId="{81188F9D-94BD-4248-B455-3291C13B9A66}" destId="{B492504A-8FFB-4F40-B9BB-597E637B1659}" srcOrd="2" destOrd="0" presId="urn:microsoft.com/office/officeart/2005/8/layout/pyramid1"/>
    <dgm:cxn modelId="{81B30768-93E3-494C-A327-3C1E7B24D21C}" type="presParOf" srcId="{B492504A-8FFB-4F40-B9BB-597E637B1659}" destId="{019A1114-FB1F-4B95-84EF-E550274DA82F}" srcOrd="0" destOrd="0" presId="urn:microsoft.com/office/officeart/2005/8/layout/pyramid1"/>
    <dgm:cxn modelId="{F7BEA721-34EA-44FD-881F-748D77EEE04E}" type="presParOf" srcId="{B492504A-8FFB-4F40-B9BB-597E637B1659}" destId="{EF9F9F3C-A5AB-4FD0-9B12-7A63873702AB}" srcOrd="1" destOrd="0" presId="urn:microsoft.com/office/officeart/2005/8/layout/pyramid1"/>
    <dgm:cxn modelId="{63596E0F-6BC8-427F-9C69-B3224215E4EF}" type="presParOf" srcId="{81188F9D-94BD-4248-B455-3291C13B9A66}" destId="{81E5DEF6-29D6-4D3C-AE7C-B0D6AC5F2051}" srcOrd="3" destOrd="0" presId="urn:microsoft.com/office/officeart/2005/8/layout/pyramid1"/>
    <dgm:cxn modelId="{5306BE4F-F697-48B4-BEA4-80EABDC5DFDA}" type="presParOf" srcId="{81E5DEF6-29D6-4D3C-AE7C-B0D6AC5F2051}" destId="{57D77263-54FC-4B7C-9EF3-EFD483028BEE}" srcOrd="0" destOrd="0" presId="urn:microsoft.com/office/officeart/2005/8/layout/pyramid1"/>
    <dgm:cxn modelId="{5B10B27F-0B74-4004-B681-1994609756ED}" type="presParOf" srcId="{81E5DEF6-29D6-4D3C-AE7C-B0D6AC5F2051}" destId="{D51BF946-8D01-437A-B1F6-1076F2F87A0F}" srcOrd="1" destOrd="0" presId="urn:microsoft.com/office/officeart/2005/8/layout/pyramid1"/>
    <dgm:cxn modelId="{8C53821C-2356-4599-8583-EF359A03F4BC}" type="presParOf" srcId="{81188F9D-94BD-4248-B455-3291C13B9A66}" destId="{473F6C0E-168C-4BAC-ACE4-54F2D688CB37}" srcOrd="4" destOrd="0" presId="urn:microsoft.com/office/officeart/2005/8/layout/pyramid1"/>
    <dgm:cxn modelId="{7B8E1770-4A27-491A-A8D8-4DF2572C6F8E}" type="presParOf" srcId="{473F6C0E-168C-4BAC-ACE4-54F2D688CB37}" destId="{37F0FF01-5515-4A0A-9D2B-76062189412C}" srcOrd="0" destOrd="0" presId="urn:microsoft.com/office/officeart/2005/8/layout/pyramid1"/>
    <dgm:cxn modelId="{10F6B549-80A8-40F0-A143-B8719EE7B9F1}" type="presParOf" srcId="{473F6C0E-168C-4BAC-ACE4-54F2D688CB37}" destId="{C6266CDB-EC18-4EF6-A5FF-89A1818E4274}" srcOrd="1" destOrd="0" presId="urn:microsoft.com/office/officeart/2005/8/layout/pyramid1"/>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7EB5A98-8327-494F-AE35-B8A5A85CC9C0}" type="doc">
      <dgm:prSet loTypeId="urn:microsoft.com/office/officeart/2005/8/layout/pyramid1" loCatId="pyramid" qsTypeId="urn:microsoft.com/office/officeart/2005/8/quickstyle/simple1" qsCatId="simple" csTypeId="urn:microsoft.com/office/officeart/2005/8/colors/accent1_2" csCatId="accent1" phldr="1"/>
      <dgm:spPr/>
      <dgm:t>
        <a:bodyPr/>
        <a:lstStyle/>
        <a:p>
          <a:endParaRPr lang="en-US"/>
        </a:p>
      </dgm:t>
    </dgm:pt>
    <dgm:pt modelId="{9A76558D-3F4E-4765-9330-1ED0EFCD3959}">
      <dgm:prSet phldrT="[Text]"/>
      <dgm:spPr>
        <a:solidFill>
          <a:srgbClr val="FFC000">
            <a:alpha val="25000"/>
          </a:srgbClr>
        </a:solidFill>
      </dgm:spPr>
      <dgm:t>
        <a:bodyPr/>
        <a:lstStyle/>
        <a:p>
          <a:endParaRPr lang="en-US"/>
        </a:p>
      </dgm:t>
    </dgm:pt>
    <dgm:pt modelId="{FF86A79E-2C15-4446-AA4C-CCB02EF0C1C8}" type="parTrans" cxnId="{FED667F3-97AA-4D4A-BE8B-37C26EDFFD11}">
      <dgm:prSet/>
      <dgm:spPr/>
      <dgm:t>
        <a:bodyPr/>
        <a:lstStyle/>
        <a:p>
          <a:endParaRPr lang="en-US"/>
        </a:p>
      </dgm:t>
    </dgm:pt>
    <dgm:pt modelId="{BFDC99F3-8D5D-4E6E-B869-BB75C4654077}" type="sibTrans" cxnId="{FED667F3-97AA-4D4A-BE8B-37C26EDFFD11}">
      <dgm:prSet/>
      <dgm:spPr/>
      <dgm:t>
        <a:bodyPr/>
        <a:lstStyle/>
        <a:p>
          <a:endParaRPr lang="en-US"/>
        </a:p>
      </dgm:t>
    </dgm:pt>
    <dgm:pt modelId="{254400CA-E94D-45B7-9C89-65872AC1BCD9}">
      <dgm:prSet phldrT="[Text]" custT="1"/>
      <dgm:spPr>
        <a:solidFill>
          <a:schemeClr val="accent4"/>
        </a:solidFill>
      </dgm:spPr>
      <dgm:t>
        <a:bodyPr/>
        <a:lstStyle/>
        <a:p>
          <a:r>
            <a:rPr lang="en-US" sz="1100"/>
            <a:t>SDN</a:t>
          </a:r>
        </a:p>
      </dgm:t>
    </dgm:pt>
    <dgm:pt modelId="{E4B5982E-FF00-4A8C-AAEB-36E4F6C1ECBC}" type="sibTrans" cxnId="{BE2515ED-9C37-42AD-AB4A-203579340A04}">
      <dgm:prSet/>
      <dgm:spPr/>
      <dgm:t>
        <a:bodyPr/>
        <a:lstStyle/>
        <a:p>
          <a:endParaRPr lang="en-US"/>
        </a:p>
      </dgm:t>
    </dgm:pt>
    <dgm:pt modelId="{32CF923C-03AA-4FA3-A0B5-B3A1EB4D41C4}" type="parTrans" cxnId="{BE2515ED-9C37-42AD-AB4A-203579340A04}">
      <dgm:prSet/>
      <dgm:spPr/>
      <dgm:t>
        <a:bodyPr/>
        <a:lstStyle/>
        <a:p>
          <a:endParaRPr lang="en-US"/>
        </a:p>
      </dgm:t>
    </dgm:pt>
    <dgm:pt modelId="{78BF5FDD-2D3C-4604-BB28-8A877BFFDB83}">
      <dgm:prSet phldrT="[Text]"/>
      <dgm:spPr>
        <a:solidFill>
          <a:srgbClr val="92D050">
            <a:alpha val="25000"/>
          </a:srgbClr>
        </a:solidFill>
      </dgm:spPr>
      <dgm:t>
        <a:bodyPr/>
        <a:lstStyle/>
        <a:p>
          <a:endParaRPr lang="en-US"/>
        </a:p>
      </dgm:t>
    </dgm:pt>
    <dgm:pt modelId="{C80123B5-6D6D-4FB5-99CE-AC1A32EE1637}" type="sibTrans" cxnId="{DF7A11CC-285E-48C0-9E8B-997F36812697}">
      <dgm:prSet/>
      <dgm:spPr/>
      <dgm:t>
        <a:bodyPr/>
        <a:lstStyle/>
        <a:p>
          <a:endParaRPr lang="en-US"/>
        </a:p>
      </dgm:t>
    </dgm:pt>
    <dgm:pt modelId="{415B1C87-1E25-4C50-A21B-6F059AA1163B}" type="parTrans" cxnId="{DF7A11CC-285E-48C0-9E8B-997F36812697}">
      <dgm:prSet/>
      <dgm:spPr/>
      <dgm:t>
        <a:bodyPr/>
        <a:lstStyle/>
        <a:p>
          <a:endParaRPr lang="en-US"/>
        </a:p>
      </dgm:t>
    </dgm:pt>
    <dgm:pt modelId="{4E7F6EB4-5563-47D7-974A-FE57A10B0CE3}">
      <dgm:prSet phldrT="[Text]"/>
      <dgm:spPr>
        <a:solidFill>
          <a:srgbClr val="229DFF">
            <a:alpha val="25000"/>
          </a:srgbClr>
        </a:solidFill>
      </dgm:spPr>
      <dgm:t>
        <a:bodyPr/>
        <a:lstStyle/>
        <a:p>
          <a:endParaRPr lang="en-US"/>
        </a:p>
      </dgm:t>
    </dgm:pt>
    <dgm:pt modelId="{EBB1F423-5627-44B9-8C79-0946F7EA4CF9}" type="parTrans" cxnId="{C140ACD5-DA98-4891-BA79-80C8FD4B87C5}">
      <dgm:prSet/>
      <dgm:spPr/>
      <dgm:t>
        <a:bodyPr/>
        <a:lstStyle/>
        <a:p>
          <a:endParaRPr lang="en-US"/>
        </a:p>
      </dgm:t>
    </dgm:pt>
    <dgm:pt modelId="{814A2A42-3747-47FF-9500-79633E4B5122}" type="sibTrans" cxnId="{C140ACD5-DA98-4891-BA79-80C8FD4B87C5}">
      <dgm:prSet/>
      <dgm:spPr/>
      <dgm:t>
        <a:bodyPr/>
        <a:lstStyle/>
        <a:p>
          <a:endParaRPr lang="en-US"/>
        </a:p>
      </dgm:t>
    </dgm:pt>
    <dgm:pt modelId="{1F821259-20CA-4063-BF74-18EB2DB272FC}">
      <dgm:prSet phldrT="[Text]"/>
      <dgm:spPr>
        <a:solidFill>
          <a:schemeClr val="accent3">
            <a:lumMod val="40000"/>
            <a:lumOff val="60000"/>
            <a:alpha val="25000"/>
          </a:schemeClr>
        </a:solidFill>
      </dgm:spPr>
      <dgm:t>
        <a:bodyPr/>
        <a:lstStyle/>
        <a:p>
          <a:endParaRPr lang="en-US"/>
        </a:p>
        <a:p>
          <a:endParaRPr lang="en-US"/>
        </a:p>
      </dgm:t>
    </dgm:pt>
    <dgm:pt modelId="{771ABA65-D63F-4701-9C37-CEFFEC10BF30}" type="parTrans" cxnId="{F0330421-94CF-4AED-B79E-D7CC3C6EA070}">
      <dgm:prSet/>
      <dgm:spPr/>
      <dgm:t>
        <a:bodyPr/>
        <a:lstStyle/>
        <a:p>
          <a:endParaRPr lang="en-US"/>
        </a:p>
      </dgm:t>
    </dgm:pt>
    <dgm:pt modelId="{BFAFDA7F-E88B-46F3-AB9B-38495150120E}" type="sibTrans" cxnId="{F0330421-94CF-4AED-B79E-D7CC3C6EA070}">
      <dgm:prSet/>
      <dgm:spPr/>
      <dgm:t>
        <a:bodyPr/>
        <a:lstStyle/>
        <a:p>
          <a:endParaRPr lang="en-US"/>
        </a:p>
      </dgm:t>
    </dgm:pt>
    <dgm:pt modelId="{81188F9D-94BD-4248-B455-3291C13B9A66}" type="pres">
      <dgm:prSet presAssocID="{F7EB5A98-8327-494F-AE35-B8A5A85CC9C0}" presName="Name0" presStyleCnt="0">
        <dgm:presLayoutVars>
          <dgm:dir/>
          <dgm:animLvl val="lvl"/>
          <dgm:resizeHandles val="exact"/>
        </dgm:presLayoutVars>
      </dgm:prSet>
      <dgm:spPr/>
      <dgm:t>
        <a:bodyPr/>
        <a:lstStyle/>
        <a:p>
          <a:endParaRPr lang="en-US"/>
        </a:p>
      </dgm:t>
    </dgm:pt>
    <dgm:pt modelId="{373D373F-32C4-4616-8660-A26AF4B92E37}" type="pres">
      <dgm:prSet presAssocID="{1F821259-20CA-4063-BF74-18EB2DB272FC}" presName="Name8" presStyleCnt="0"/>
      <dgm:spPr/>
    </dgm:pt>
    <dgm:pt modelId="{FD0A8B9A-289E-4D67-A752-434CE4F70F55}" type="pres">
      <dgm:prSet presAssocID="{1F821259-20CA-4063-BF74-18EB2DB272FC}" presName="level" presStyleLbl="node1" presStyleIdx="0" presStyleCnt="5">
        <dgm:presLayoutVars>
          <dgm:chMax val="1"/>
          <dgm:bulletEnabled val="1"/>
        </dgm:presLayoutVars>
      </dgm:prSet>
      <dgm:spPr/>
      <dgm:t>
        <a:bodyPr/>
        <a:lstStyle/>
        <a:p>
          <a:endParaRPr lang="en-US"/>
        </a:p>
      </dgm:t>
    </dgm:pt>
    <dgm:pt modelId="{EE82DB7D-3743-4F82-8561-30542EB52583}" type="pres">
      <dgm:prSet presAssocID="{1F821259-20CA-4063-BF74-18EB2DB272FC}" presName="levelTx" presStyleLbl="revTx" presStyleIdx="0" presStyleCnt="0">
        <dgm:presLayoutVars>
          <dgm:chMax val="1"/>
          <dgm:bulletEnabled val="1"/>
        </dgm:presLayoutVars>
      </dgm:prSet>
      <dgm:spPr/>
      <dgm:t>
        <a:bodyPr/>
        <a:lstStyle/>
        <a:p>
          <a:endParaRPr lang="en-US"/>
        </a:p>
      </dgm:t>
    </dgm:pt>
    <dgm:pt modelId="{8CED17AB-BDBB-4F0F-85D3-63AD09E380A6}" type="pres">
      <dgm:prSet presAssocID="{78BF5FDD-2D3C-4604-BB28-8A877BFFDB83}" presName="Name8" presStyleCnt="0"/>
      <dgm:spPr/>
    </dgm:pt>
    <dgm:pt modelId="{C325AFA2-929E-4A9B-8CC0-7366B96B1E8E}" type="pres">
      <dgm:prSet presAssocID="{78BF5FDD-2D3C-4604-BB28-8A877BFFDB83}" presName="level" presStyleLbl="node1" presStyleIdx="1" presStyleCnt="5" custScaleY="57189">
        <dgm:presLayoutVars>
          <dgm:chMax val="1"/>
          <dgm:bulletEnabled val="1"/>
        </dgm:presLayoutVars>
      </dgm:prSet>
      <dgm:spPr/>
      <dgm:t>
        <a:bodyPr/>
        <a:lstStyle/>
        <a:p>
          <a:endParaRPr lang="en-US"/>
        </a:p>
      </dgm:t>
    </dgm:pt>
    <dgm:pt modelId="{C4660908-5F83-4F3F-A0A9-CD7AA95EB070}" type="pres">
      <dgm:prSet presAssocID="{78BF5FDD-2D3C-4604-BB28-8A877BFFDB83}" presName="levelTx" presStyleLbl="revTx" presStyleIdx="0" presStyleCnt="0">
        <dgm:presLayoutVars>
          <dgm:chMax val="1"/>
          <dgm:bulletEnabled val="1"/>
        </dgm:presLayoutVars>
      </dgm:prSet>
      <dgm:spPr/>
      <dgm:t>
        <a:bodyPr/>
        <a:lstStyle/>
        <a:p>
          <a:endParaRPr lang="en-US"/>
        </a:p>
      </dgm:t>
    </dgm:pt>
    <dgm:pt modelId="{B492504A-8FFB-4F40-B9BB-597E637B1659}" type="pres">
      <dgm:prSet presAssocID="{9A76558D-3F4E-4765-9330-1ED0EFCD3959}" presName="Name8" presStyleCnt="0"/>
      <dgm:spPr/>
    </dgm:pt>
    <dgm:pt modelId="{019A1114-FB1F-4B95-84EF-E550274DA82F}" type="pres">
      <dgm:prSet presAssocID="{9A76558D-3F4E-4765-9330-1ED0EFCD3959}" presName="level" presStyleLbl="node1" presStyleIdx="2" presStyleCnt="5" custScaleY="54806">
        <dgm:presLayoutVars>
          <dgm:chMax val="1"/>
          <dgm:bulletEnabled val="1"/>
        </dgm:presLayoutVars>
      </dgm:prSet>
      <dgm:spPr/>
      <dgm:t>
        <a:bodyPr/>
        <a:lstStyle/>
        <a:p>
          <a:endParaRPr lang="en-US"/>
        </a:p>
      </dgm:t>
    </dgm:pt>
    <dgm:pt modelId="{EF9F9F3C-A5AB-4FD0-9B12-7A63873702AB}" type="pres">
      <dgm:prSet presAssocID="{9A76558D-3F4E-4765-9330-1ED0EFCD3959}" presName="levelTx" presStyleLbl="revTx" presStyleIdx="0" presStyleCnt="0">
        <dgm:presLayoutVars>
          <dgm:chMax val="1"/>
          <dgm:bulletEnabled val="1"/>
        </dgm:presLayoutVars>
      </dgm:prSet>
      <dgm:spPr/>
      <dgm:t>
        <a:bodyPr/>
        <a:lstStyle/>
        <a:p>
          <a:endParaRPr lang="en-US"/>
        </a:p>
      </dgm:t>
    </dgm:pt>
    <dgm:pt modelId="{81E5DEF6-29D6-4D3C-AE7C-B0D6AC5F2051}" type="pres">
      <dgm:prSet presAssocID="{254400CA-E94D-45B7-9C89-65872AC1BCD9}" presName="Name8" presStyleCnt="0"/>
      <dgm:spPr/>
    </dgm:pt>
    <dgm:pt modelId="{57D77263-54FC-4B7C-9EF3-EFD483028BEE}" type="pres">
      <dgm:prSet presAssocID="{254400CA-E94D-45B7-9C89-65872AC1BCD9}" presName="level" presStyleLbl="node1" presStyleIdx="3" presStyleCnt="5" custScaleY="51516">
        <dgm:presLayoutVars>
          <dgm:chMax val="1"/>
          <dgm:bulletEnabled val="1"/>
        </dgm:presLayoutVars>
      </dgm:prSet>
      <dgm:spPr/>
      <dgm:t>
        <a:bodyPr/>
        <a:lstStyle/>
        <a:p>
          <a:endParaRPr lang="en-US"/>
        </a:p>
      </dgm:t>
    </dgm:pt>
    <dgm:pt modelId="{D51BF946-8D01-437A-B1F6-1076F2F87A0F}" type="pres">
      <dgm:prSet presAssocID="{254400CA-E94D-45B7-9C89-65872AC1BCD9}" presName="levelTx" presStyleLbl="revTx" presStyleIdx="0" presStyleCnt="0">
        <dgm:presLayoutVars>
          <dgm:chMax val="1"/>
          <dgm:bulletEnabled val="1"/>
        </dgm:presLayoutVars>
      </dgm:prSet>
      <dgm:spPr/>
      <dgm:t>
        <a:bodyPr/>
        <a:lstStyle/>
        <a:p>
          <a:endParaRPr lang="en-US"/>
        </a:p>
      </dgm:t>
    </dgm:pt>
    <dgm:pt modelId="{473F6C0E-168C-4BAC-ACE4-54F2D688CB37}" type="pres">
      <dgm:prSet presAssocID="{4E7F6EB4-5563-47D7-974A-FE57A10B0CE3}" presName="Name8" presStyleCnt="0"/>
      <dgm:spPr/>
    </dgm:pt>
    <dgm:pt modelId="{37F0FF01-5515-4A0A-9D2B-76062189412C}" type="pres">
      <dgm:prSet presAssocID="{4E7F6EB4-5563-47D7-974A-FE57A10B0CE3}" presName="level" presStyleLbl="node1" presStyleIdx="4" presStyleCnt="5" custScaleY="43228" custLinFactNeighborX="-3382">
        <dgm:presLayoutVars>
          <dgm:chMax val="1"/>
          <dgm:bulletEnabled val="1"/>
        </dgm:presLayoutVars>
      </dgm:prSet>
      <dgm:spPr/>
      <dgm:t>
        <a:bodyPr/>
        <a:lstStyle/>
        <a:p>
          <a:endParaRPr lang="en-US"/>
        </a:p>
      </dgm:t>
    </dgm:pt>
    <dgm:pt modelId="{C6266CDB-EC18-4EF6-A5FF-89A1818E4274}" type="pres">
      <dgm:prSet presAssocID="{4E7F6EB4-5563-47D7-974A-FE57A10B0CE3}" presName="levelTx" presStyleLbl="revTx" presStyleIdx="0" presStyleCnt="0">
        <dgm:presLayoutVars>
          <dgm:chMax val="1"/>
          <dgm:bulletEnabled val="1"/>
        </dgm:presLayoutVars>
      </dgm:prSet>
      <dgm:spPr/>
      <dgm:t>
        <a:bodyPr/>
        <a:lstStyle/>
        <a:p>
          <a:endParaRPr lang="en-US"/>
        </a:p>
      </dgm:t>
    </dgm:pt>
  </dgm:ptLst>
  <dgm:cxnLst>
    <dgm:cxn modelId="{D005F1F0-4174-4109-8F6C-B3AC833EDE85}" type="presOf" srcId="{254400CA-E94D-45B7-9C89-65872AC1BCD9}" destId="{57D77263-54FC-4B7C-9EF3-EFD483028BEE}" srcOrd="0" destOrd="0" presId="urn:microsoft.com/office/officeart/2005/8/layout/pyramid1"/>
    <dgm:cxn modelId="{5A608F77-FC48-499B-9DBC-11BD54DC3491}" type="presOf" srcId="{9A76558D-3F4E-4765-9330-1ED0EFCD3959}" destId="{EF9F9F3C-A5AB-4FD0-9B12-7A63873702AB}" srcOrd="1" destOrd="0" presId="urn:microsoft.com/office/officeart/2005/8/layout/pyramid1"/>
    <dgm:cxn modelId="{9A733B04-ADED-4D57-BEB4-43E3C7ADA863}" type="presOf" srcId="{254400CA-E94D-45B7-9C89-65872AC1BCD9}" destId="{D51BF946-8D01-437A-B1F6-1076F2F87A0F}" srcOrd="1" destOrd="0" presId="urn:microsoft.com/office/officeart/2005/8/layout/pyramid1"/>
    <dgm:cxn modelId="{FED667F3-97AA-4D4A-BE8B-37C26EDFFD11}" srcId="{F7EB5A98-8327-494F-AE35-B8A5A85CC9C0}" destId="{9A76558D-3F4E-4765-9330-1ED0EFCD3959}" srcOrd="2" destOrd="0" parTransId="{FF86A79E-2C15-4446-AA4C-CCB02EF0C1C8}" sibTransId="{BFDC99F3-8D5D-4E6E-B869-BB75C4654077}"/>
    <dgm:cxn modelId="{BE2515ED-9C37-42AD-AB4A-203579340A04}" srcId="{F7EB5A98-8327-494F-AE35-B8A5A85CC9C0}" destId="{254400CA-E94D-45B7-9C89-65872AC1BCD9}" srcOrd="3" destOrd="0" parTransId="{32CF923C-03AA-4FA3-A0B5-B3A1EB4D41C4}" sibTransId="{E4B5982E-FF00-4A8C-AAEB-36E4F6C1ECBC}"/>
    <dgm:cxn modelId="{03A43DB8-B524-4267-A2C0-D05A0C90C8EB}" type="presOf" srcId="{4E7F6EB4-5563-47D7-974A-FE57A10B0CE3}" destId="{C6266CDB-EC18-4EF6-A5FF-89A1818E4274}" srcOrd="1" destOrd="0" presId="urn:microsoft.com/office/officeart/2005/8/layout/pyramid1"/>
    <dgm:cxn modelId="{A1BBBBF7-0E26-4CB8-8527-F6D499992A17}" type="presOf" srcId="{9A76558D-3F4E-4765-9330-1ED0EFCD3959}" destId="{019A1114-FB1F-4B95-84EF-E550274DA82F}" srcOrd="0" destOrd="0" presId="urn:microsoft.com/office/officeart/2005/8/layout/pyramid1"/>
    <dgm:cxn modelId="{C140ACD5-DA98-4891-BA79-80C8FD4B87C5}" srcId="{F7EB5A98-8327-494F-AE35-B8A5A85CC9C0}" destId="{4E7F6EB4-5563-47D7-974A-FE57A10B0CE3}" srcOrd="4" destOrd="0" parTransId="{EBB1F423-5627-44B9-8C79-0946F7EA4CF9}" sibTransId="{814A2A42-3747-47FF-9500-79633E4B5122}"/>
    <dgm:cxn modelId="{DF7A11CC-285E-48C0-9E8B-997F36812697}" srcId="{F7EB5A98-8327-494F-AE35-B8A5A85CC9C0}" destId="{78BF5FDD-2D3C-4604-BB28-8A877BFFDB83}" srcOrd="1" destOrd="0" parTransId="{415B1C87-1E25-4C50-A21B-6F059AA1163B}" sibTransId="{C80123B5-6D6D-4FB5-99CE-AC1A32EE1637}"/>
    <dgm:cxn modelId="{15F9462F-2620-49F7-A1A6-6BFBFE9C5343}" type="presOf" srcId="{F7EB5A98-8327-494F-AE35-B8A5A85CC9C0}" destId="{81188F9D-94BD-4248-B455-3291C13B9A66}" srcOrd="0" destOrd="0" presId="urn:microsoft.com/office/officeart/2005/8/layout/pyramid1"/>
    <dgm:cxn modelId="{CB356851-9AE8-4ACF-A395-0751095DA095}" type="presOf" srcId="{1F821259-20CA-4063-BF74-18EB2DB272FC}" destId="{FD0A8B9A-289E-4D67-A752-434CE4F70F55}" srcOrd="0" destOrd="0" presId="urn:microsoft.com/office/officeart/2005/8/layout/pyramid1"/>
    <dgm:cxn modelId="{F0330421-94CF-4AED-B79E-D7CC3C6EA070}" srcId="{F7EB5A98-8327-494F-AE35-B8A5A85CC9C0}" destId="{1F821259-20CA-4063-BF74-18EB2DB272FC}" srcOrd="0" destOrd="0" parTransId="{771ABA65-D63F-4701-9C37-CEFFEC10BF30}" sibTransId="{BFAFDA7F-E88B-46F3-AB9B-38495150120E}"/>
    <dgm:cxn modelId="{3922F73D-8E1B-42E9-A571-A01E709CB890}" type="presOf" srcId="{4E7F6EB4-5563-47D7-974A-FE57A10B0CE3}" destId="{37F0FF01-5515-4A0A-9D2B-76062189412C}" srcOrd="0" destOrd="0" presId="urn:microsoft.com/office/officeart/2005/8/layout/pyramid1"/>
    <dgm:cxn modelId="{BD3B79C3-3E39-4BEF-8F54-8F8673DEE99C}" type="presOf" srcId="{78BF5FDD-2D3C-4604-BB28-8A877BFFDB83}" destId="{C325AFA2-929E-4A9B-8CC0-7366B96B1E8E}" srcOrd="0" destOrd="0" presId="urn:microsoft.com/office/officeart/2005/8/layout/pyramid1"/>
    <dgm:cxn modelId="{0450C03A-C252-4FA8-961E-C65E1313FD43}" type="presOf" srcId="{78BF5FDD-2D3C-4604-BB28-8A877BFFDB83}" destId="{C4660908-5F83-4F3F-A0A9-CD7AA95EB070}" srcOrd="1" destOrd="0" presId="urn:microsoft.com/office/officeart/2005/8/layout/pyramid1"/>
    <dgm:cxn modelId="{AAD92AA9-9F62-46E3-A485-7909041C00C9}" type="presOf" srcId="{1F821259-20CA-4063-BF74-18EB2DB272FC}" destId="{EE82DB7D-3743-4F82-8561-30542EB52583}" srcOrd="1" destOrd="0" presId="urn:microsoft.com/office/officeart/2005/8/layout/pyramid1"/>
    <dgm:cxn modelId="{8B844990-A42C-4D52-B646-03B5C71A9383}" type="presParOf" srcId="{81188F9D-94BD-4248-B455-3291C13B9A66}" destId="{373D373F-32C4-4616-8660-A26AF4B92E37}" srcOrd="0" destOrd="0" presId="urn:microsoft.com/office/officeart/2005/8/layout/pyramid1"/>
    <dgm:cxn modelId="{F5A08334-D331-4E37-9133-F2C947689223}" type="presParOf" srcId="{373D373F-32C4-4616-8660-A26AF4B92E37}" destId="{FD0A8B9A-289E-4D67-A752-434CE4F70F55}" srcOrd="0" destOrd="0" presId="urn:microsoft.com/office/officeart/2005/8/layout/pyramid1"/>
    <dgm:cxn modelId="{35DFC061-EFC8-4F47-AF25-B22633BB726A}" type="presParOf" srcId="{373D373F-32C4-4616-8660-A26AF4B92E37}" destId="{EE82DB7D-3743-4F82-8561-30542EB52583}" srcOrd="1" destOrd="0" presId="urn:microsoft.com/office/officeart/2005/8/layout/pyramid1"/>
    <dgm:cxn modelId="{449C46D0-8211-4A13-9089-10C2E09F97DA}" type="presParOf" srcId="{81188F9D-94BD-4248-B455-3291C13B9A66}" destId="{8CED17AB-BDBB-4F0F-85D3-63AD09E380A6}" srcOrd="1" destOrd="0" presId="urn:microsoft.com/office/officeart/2005/8/layout/pyramid1"/>
    <dgm:cxn modelId="{45A7A4EB-C582-4A1B-AF56-AA87AC00218E}" type="presParOf" srcId="{8CED17AB-BDBB-4F0F-85D3-63AD09E380A6}" destId="{C325AFA2-929E-4A9B-8CC0-7366B96B1E8E}" srcOrd="0" destOrd="0" presId="urn:microsoft.com/office/officeart/2005/8/layout/pyramid1"/>
    <dgm:cxn modelId="{F9EC247F-630D-4EE8-8399-22A68B54F015}" type="presParOf" srcId="{8CED17AB-BDBB-4F0F-85D3-63AD09E380A6}" destId="{C4660908-5F83-4F3F-A0A9-CD7AA95EB070}" srcOrd="1" destOrd="0" presId="urn:microsoft.com/office/officeart/2005/8/layout/pyramid1"/>
    <dgm:cxn modelId="{12A8E66E-AAAF-4D31-B290-F5CEDCE313DA}" type="presParOf" srcId="{81188F9D-94BD-4248-B455-3291C13B9A66}" destId="{B492504A-8FFB-4F40-B9BB-597E637B1659}" srcOrd="2" destOrd="0" presId="urn:microsoft.com/office/officeart/2005/8/layout/pyramid1"/>
    <dgm:cxn modelId="{81B30768-93E3-494C-A327-3C1E7B24D21C}" type="presParOf" srcId="{B492504A-8FFB-4F40-B9BB-597E637B1659}" destId="{019A1114-FB1F-4B95-84EF-E550274DA82F}" srcOrd="0" destOrd="0" presId="urn:microsoft.com/office/officeart/2005/8/layout/pyramid1"/>
    <dgm:cxn modelId="{F7BEA721-34EA-44FD-881F-748D77EEE04E}" type="presParOf" srcId="{B492504A-8FFB-4F40-B9BB-597E637B1659}" destId="{EF9F9F3C-A5AB-4FD0-9B12-7A63873702AB}" srcOrd="1" destOrd="0" presId="urn:microsoft.com/office/officeart/2005/8/layout/pyramid1"/>
    <dgm:cxn modelId="{63596E0F-6BC8-427F-9C69-B3224215E4EF}" type="presParOf" srcId="{81188F9D-94BD-4248-B455-3291C13B9A66}" destId="{81E5DEF6-29D6-4D3C-AE7C-B0D6AC5F2051}" srcOrd="3" destOrd="0" presId="urn:microsoft.com/office/officeart/2005/8/layout/pyramid1"/>
    <dgm:cxn modelId="{5306BE4F-F697-48B4-BEA4-80EABDC5DFDA}" type="presParOf" srcId="{81E5DEF6-29D6-4D3C-AE7C-B0D6AC5F2051}" destId="{57D77263-54FC-4B7C-9EF3-EFD483028BEE}" srcOrd="0" destOrd="0" presId="urn:microsoft.com/office/officeart/2005/8/layout/pyramid1"/>
    <dgm:cxn modelId="{5B10B27F-0B74-4004-B681-1994609756ED}" type="presParOf" srcId="{81E5DEF6-29D6-4D3C-AE7C-B0D6AC5F2051}" destId="{D51BF946-8D01-437A-B1F6-1076F2F87A0F}" srcOrd="1" destOrd="0" presId="urn:microsoft.com/office/officeart/2005/8/layout/pyramid1"/>
    <dgm:cxn modelId="{8C53821C-2356-4599-8583-EF359A03F4BC}" type="presParOf" srcId="{81188F9D-94BD-4248-B455-3291C13B9A66}" destId="{473F6C0E-168C-4BAC-ACE4-54F2D688CB37}" srcOrd="4" destOrd="0" presId="urn:microsoft.com/office/officeart/2005/8/layout/pyramid1"/>
    <dgm:cxn modelId="{7B8E1770-4A27-491A-A8D8-4DF2572C6F8E}" type="presParOf" srcId="{473F6C0E-168C-4BAC-ACE4-54F2D688CB37}" destId="{37F0FF01-5515-4A0A-9D2B-76062189412C}" srcOrd="0" destOrd="0" presId="urn:microsoft.com/office/officeart/2005/8/layout/pyramid1"/>
    <dgm:cxn modelId="{10F6B549-80A8-40F0-A143-B8719EE7B9F1}" type="presParOf" srcId="{473F6C0E-168C-4BAC-ACE4-54F2D688CB37}" destId="{C6266CDB-EC18-4EF6-A5FF-89A1818E4274}" srcOrd="1" destOrd="0" presId="urn:microsoft.com/office/officeart/2005/8/layout/pyramid1"/>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7EB5A98-8327-494F-AE35-B8A5A85CC9C0}" type="doc">
      <dgm:prSet loTypeId="urn:microsoft.com/office/officeart/2005/8/layout/pyramid1" loCatId="pyramid" qsTypeId="urn:microsoft.com/office/officeart/2005/8/quickstyle/simple1" qsCatId="simple" csTypeId="urn:microsoft.com/office/officeart/2005/8/colors/accent1_2" csCatId="accent1" phldr="1"/>
      <dgm:spPr/>
      <dgm:t>
        <a:bodyPr/>
        <a:lstStyle/>
        <a:p>
          <a:endParaRPr lang="en-US"/>
        </a:p>
      </dgm:t>
    </dgm:pt>
    <dgm:pt modelId="{9A76558D-3F4E-4765-9330-1ED0EFCD3959}">
      <dgm:prSet phldrT="[Text]"/>
      <dgm:spPr>
        <a:solidFill>
          <a:srgbClr val="FFC000">
            <a:alpha val="25000"/>
          </a:srgbClr>
        </a:solidFill>
      </dgm:spPr>
      <dgm:t>
        <a:bodyPr/>
        <a:lstStyle/>
        <a:p>
          <a:endParaRPr lang="en-US"/>
        </a:p>
      </dgm:t>
    </dgm:pt>
    <dgm:pt modelId="{FF86A79E-2C15-4446-AA4C-CCB02EF0C1C8}" type="parTrans" cxnId="{FED667F3-97AA-4D4A-BE8B-37C26EDFFD11}">
      <dgm:prSet/>
      <dgm:spPr/>
      <dgm:t>
        <a:bodyPr/>
        <a:lstStyle/>
        <a:p>
          <a:endParaRPr lang="en-US"/>
        </a:p>
      </dgm:t>
    </dgm:pt>
    <dgm:pt modelId="{BFDC99F3-8D5D-4E6E-B869-BB75C4654077}" type="sibTrans" cxnId="{FED667F3-97AA-4D4A-BE8B-37C26EDFFD11}">
      <dgm:prSet/>
      <dgm:spPr/>
      <dgm:t>
        <a:bodyPr/>
        <a:lstStyle/>
        <a:p>
          <a:endParaRPr lang="en-US"/>
        </a:p>
      </dgm:t>
    </dgm:pt>
    <dgm:pt modelId="{254400CA-E94D-45B7-9C89-65872AC1BCD9}">
      <dgm:prSet phldrT="[Text]" custT="1"/>
      <dgm:spPr>
        <a:solidFill>
          <a:schemeClr val="accent4"/>
        </a:solidFill>
      </dgm:spPr>
      <dgm:t>
        <a:bodyPr/>
        <a:lstStyle/>
        <a:p>
          <a:r>
            <a:rPr lang="en-US" sz="1100"/>
            <a:t>SDN</a:t>
          </a:r>
        </a:p>
      </dgm:t>
    </dgm:pt>
    <dgm:pt modelId="{E4B5982E-FF00-4A8C-AAEB-36E4F6C1ECBC}" type="sibTrans" cxnId="{BE2515ED-9C37-42AD-AB4A-203579340A04}">
      <dgm:prSet/>
      <dgm:spPr/>
      <dgm:t>
        <a:bodyPr/>
        <a:lstStyle/>
        <a:p>
          <a:endParaRPr lang="en-US"/>
        </a:p>
      </dgm:t>
    </dgm:pt>
    <dgm:pt modelId="{32CF923C-03AA-4FA3-A0B5-B3A1EB4D41C4}" type="parTrans" cxnId="{BE2515ED-9C37-42AD-AB4A-203579340A04}">
      <dgm:prSet/>
      <dgm:spPr/>
      <dgm:t>
        <a:bodyPr/>
        <a:lstStyle/>
        <a:p>
          <a:endParaRPr lang="en-US"/>
        </a:p>
      </dgm:t>
    </dgm:pt>
    <dgm:pt modelId="{78BF5FDD-2D3C-4604-BB28-8A877BFFDB83}">
      <dgm:prSet phldrT="[Text]"/>
      <dgm:spPr>
        <a:solidFill>
          <a:srgbClr val="92D050">
            <a:alpha val="25000"/>
          </a:srgbClr>
        </a:solidFill>
      </dgm:spPr>
      <dgm:t>
        <a:bodyPr/>
        <a:lstStyle/>
        <a:p>
          <a:endParaRPr lang="en-US"/>
        </a:p>
      </dgm:t>
    </dgm:pt>
    <dgm:pt modelId="{C80123B5-6D6D-4FB5-99CE-AC1A32EE1637}" type="sibTrans" cxnId="{DF7A11CC-285E-48C0-9E8B-997F36812697}">
      <dgm:prSet/>
      <dgm:spPr/>
      <dgm:t>
        <a:bodyPr/>
        <a:lstStyle/>
        <a:p>
          <a:endParaRPr lang="en-US"/>
        </a:p>
      </dgm:t>
    </dgm:pt>
    <dgm:pt modelId="{415B1C87-1E25-4C50-A21B-6F059AA1163B}" type="parTrans" cxnId="{DF7A11CC-285E-48C0-9E8B-997F36812697}">
      <dgm:prSet/>
      <dgm:spPr/>
      <dgm:t>
        <a:bodyPr/>
        <a:lstStyle/>
        <a:p>
          <a:endParaRPr lang="en-US"/>
        </a:p>
      </dgm:t>
    </dgm:pt>
    <dgm:pt modelId="{4E7F6EB4-5563-47D7-974A-FE57A10B0CE3}">
      <dgm:prSet phldrT="[Text]"/>
      <dgm:spPr>
        <a:solidFill>
          <a:srgbClr val="229DFF">
            <a:alpha val="25000"/>
          </a:srgbClr>
        </a:solidFill>
      </dgm:spPr>
      <dgm:t>
        <a:bodyPr/>
        <a:lstStyle/>
        <a:p>
          <a:endParaRPr lang="en-US"/>
        </a:p>
      </dgm:t>
    </dgm:pt>
    <dgm:pt modelId="{EBB1F423-5627-44B9-8C79-0946F7EA4CF9}" type="parTrans" cxnId="{C140ACD5-DA98-4891-BA79-80C8FD4B87C5}">
      <dgm:prSet/>
      <dgm:spPr/>
      <dgm:t>
        <a:bodyPr/>
        <a:lstStyle/>
        <a:p>
          <a:endParaRPr lang="en-US"/>
        </a:p>
      </dgm:t>
    </dgm:pt>
    <dgm:pt modelId="{814A2A42-3747-47FF-9500-79633E4B5122}" type="sibTrans" cxnId="{C140ACD5-DA98-4891-BA79-80C8FD4B87C5}">
      <dgm:prSet/>
      <dgm:spPr/>
      <dgm:t>
        <a:bodyPr/>
        <a:lstStyle/>
        <a:p>
          <a:endParaRPr lang="en-US"/>
        </a:p>
      </dgm:t>
    </dgm:pt>
    <dgm:pt modelId="{1F821259-20CA-4063-BF74-18EB2DB272FC}">
      <dgm:prSet phldrT="[Text]"/>
      <dgm:spPr>
        <a:solidFill>
          <a:schemeClr val="accent3">
            <a:lumMod val="40000"/>
            <a:lumOff val="60000"/>
            <a:alpha val="25000"/>
          </a:schemeClr>
        </a:solidFill>
      </dgm:spPr>
      <dgm:t>
        <a:bodyPr/>
        <a:lstStyle/>
        <a:p>
          <a:endParaRPr lang="en-US"/>
        </a:p>
        <a:p>
          <a:endParaRPr lang="en-US"/>
        </a:p>
      </dgm:t>
    </dgm:pt>
    <dgm:pt modelId="{771ABA65-D63F-4701-9C37-CEFFEC10BF30}" type="parTrans" cxnId="{F0330421-94CF-4AED-B79E-D7CC3C6EA070}">
      <dgm:prSet/>
      <dgm:spPr/>
      <dgm:t>
        <a:bodyPr/>
        <a:lstStyle/>
        <a:p>
          <a:endParaRPr lang="en-US"/>
        </a:p>
      </dgm:t>
    </dgm:pt>
    <dgm:pt modelId="{BFAFDA7F-E88B-46F3-AB9B-38495150120E}" type="sibTrans" cxnId="{F0330421-94CF-4AED-B79E-D7CC3C6EA070}">
      <dgm:prSet/>
      <dgm:spPr/>
      <dgm:t>
        <a:bodyPr/>
        <a:lstStyle/>
        <a:p>
          <a:endParaRPr lang="en-US"/>
        </a:p>
      </dgm:t>
    </dgm:pt>
    <dgm:pt modelId="{81188F9D-94BD-4248-B455-3291C13B9A66}" type="pres">
      <dgm:prSet presAssocID="{F7EB5A98-8327-494F-AE35-B8A5A85CC9C0}" presName="Name0" presStyleCnt="0">
        <dgm:presLayoutVars>
          <dgm:dir/>
          <dgm:animLvl val="lvl"/>
          <dgm:resizeHandles val="exact"/>
        </dgm:presLayoutVars>
      </dgm:prSet>
      <dgm:spPr/>
      <dgm:t>
        <a:bodyPr/>
        <a:lstStyle/>
        <a:p>
          <a:endParaRPr lang="en-US"/>
        </a:p>
      </dgm:t>
    </dgm:pt>
    <dgm:pt modelId="{373D373F-32C4-4616-8660-A26AF4B92E37}" type="pres">
      <dgm:prSet presAssocID="{1F821259-20CA-4063-BF74-18EB2DB272FC}" presName="Name8" presStyleCnt="0"/>
      <dgm:spPr/>
    </dgm:pt>
    <dgm:pt modelId="{FD0A8B9A-289E-4D67-A752-434CE4F70F55}" type="pres">
      <dgm:prSet presAssocID="{1F821259-20CA-4063-BF74-18EB2DB272FC}" presName="level" presStyleLbl="node1" presStyleIdx="0" presStyleCnt="5">
        <dgm:presLayoutVars>
          <dgm:chMax val="1"/>
          <dgm:bulletEnabled val="1"/>
        </dgm:presLayoutVars>
      </dgm:prSet>
      <dgm:spPr/>
      <dgm:t>
        <a:bodyPr/>
        <a:lstStyle/>
        <a:p>
          <a:endParaRPr lang="en-US"/>
        </a:p>
      </dgm:t>
    </dgm:pt>
    <dgm:pt modelId="{EE82DB7D-3743-4F82-8561-30542EB52583}" type="pres">
      <dgm:prSet presAssocID="{1F821259-20CA-4063-BF74-18EB2DB272FC}" presName="levelTx" presStyleLbl="revTx" presStyleIdx="0" presStyleCnt="0">
        <dgm:presLayoutVars>
          <dgm:chMax val="1"/>
          <dgm:bulletEnabled val="1"/>
        </dgm:presLayoutVars>
      </dgm:prSet>
      <dgm:spPr/>
      <dgm:t>
        <a:bodyPr/>
        <a:lstStyle/>
        <a:p>
          <a:endParaRPr lang="en-US"/>
        </a:p>
      </dgm:t>
    </dgm:pt>
    <dgm:pt modelId="{8CED17AB-BDBB-4F0F-85D3-63AD09E380A6}" type="pres">
      <dgm:prSet presAssocID="{78BF5FDD-2D3C-4604-BB28-8A877BFFDB83}" presName="Name8" presStyleCnt="0"/>
      <dgm:spPr/>
    </dgm:pt>
    <dgm:pt modelId="{C325AFA2-929E-4A9B-8CC0-7366B96B1E8E}" type="pres">
      <dgm:prSet presAssocID="{78BF5FDD-2D3C-4604-BB28-8A877BFFDB83}" presName="level" presStyleLbl="node1" presStyleIdx="1" presStyleCnt="5" custScaleY="57189">
        <dgm:presLayoutVars>
          <dgm:chMax val="1"/>
          <dgm:bulletEnabled val="1"/>
        </dgm:presLayoutVars>
      </dgm:prSet>
      <dgm:spPr/>
      <dgm:t>
        <a:bodyPr/>
        <a:lstStyle/>
        <a:p>
          <a:endParaRPr lang="en-US"/>
        </a:p>
      </dgm:t>
    </dgm:pt>
    <dgm:pt modelId="{C4660908-5F83-4F3F-A0A9-CD7AA95EB070}" type="pres">
      <dgm:prSet presAssocID="{78BF5FDD-2D3C-4604-BB28-8A877BFFDB83}" presName="levelTx" presStyleLbl="revTx" presStyleIdx="0" presStyleCnt="0">
        <dgm:presLayoutVars>
          <dgm:chMax val="1"/>
          <dgm:bulletEnabled val="1"/>
        </dgm:presLayoutVars>
      </dgm:prSet>
      <dgm:spPr/>
      <dgm:t>
        <a:bodyPr/>
        <a:lstStyle/>
        <a:p>
          <a:endParaRPr lang="en-US"/>
        </a:p>
      </dgm:t>
    </dgm:pt>
    <dgm:pt modelId="{B492504A-8FFB-4F40-B9BB-597E637B1659}" type="pres">
      <dgm:prSet presAssocID="{9A76558D-3F4E-4765-9330-1ED0EFCD3959}" presName="Name8" presStyleCnt="0"/>
      <dgm:spPr/>
    </dgm:pt>
    <dgm:pt modelId="{019A1114-FB1F-4B95-84EF-E550274DA82F}" type="pres">
      <dgm:prSet presAssocID="{9A76558D-3F4E-4765-9330-1ED0EFCD3959}" presName="level" presStyleLbl="node1" presStyleIdx="2" presStyleCnt="5" custScaleY="54806">
        <dgm:presLayoutVars>
          <dgm:chMax val="1"/>
          <dgm:bulletEnabled val="1"/>
        </dgm:presLayoutVars>
      </dgm:prSet>
      <dgm:spPr/>
      <dgm:t>
        <a:bodyPr/>
        <a:lstStyle/>
        <a:p>
          <a:endParaRPr lang="en-US"/>
        </a:p>
      </dgm:t>
    </dgm:pt>
    <dgm:pt modelId="{EF9F9F3C-A5AB-4FD0-9B12-7A63873702AB}" type="pres">
      <dgm:prSet presAssocID="{9A76558D-3F4E-4765-9330-1ED0EFCD3959}" presName="levelTx" presStyleLbl="revTx" presStyleIdx="0" presStyleCnt="0">
        <dgm:presLayoutVars>
          <dgm:chMax val="1"/>
          <dgm:bulletEnabled val="1"/>
        </dgm:presLayoutVars>
      </dgm:prSet>
      <dgm:spPr/>
      <dgm:t>
        <a:bodyPr/>
        <a:lstStyle/>
        <a:p>
          <a:endParaRPr lang="en-US"/>
        </a:p>
      </dgm:t>
    </dgm:pt>
    <dgm:pt modelId="{81E5DEF6-29D6-4D3C-AE7C-B0D6AC5F2051}" type="pres">
      <dgm:prSet presAssocID="{254400CA-E94D-45B7-9C89-65872AC1BCD9}" presName="Name8" presStyleCnt="0"/>
      <dgm:spPr/>
    </dgm:pt>
    <dgm:pt modelId="{57D77263-54FC-4B7C-9EF3-EFD483028BEE}" type="pres">
      <dgm:prSet presAssocID="{254400CA-E94D-45B7-9C89-65872AC1BCD9}" presName="level" presStyleLbl="node1" presStyleIdx="3" presStyleCnt="5" custScaleY="51516">
        <dgm:presLayoutVars>
          <dgm:chMax val="1"/>
          <dgm:bulletEnabled val="1"/>
        </dgm:presLayoutVars>
      </dgm:prSet>
      <dgm:spPr/>
      <dgm:t>
        <a:bodyPr/>
        <a:lstStyle/>
        <a:p>
          <a:endParaRPr lang="en-US"/>
        </a:p>
      </dgm:t>
    </dgm:pt>
    <dgm:pt modelId="{D51BF946-8D01-437A-B1F6-1076F2F87A0F}" type="pres">
      <dgm:prSet presAssocID="{254400CA-E94D-45B7-9C89-65872AC1BCD9}" presName="levelTx" presStyleLbl="revTx" presStyleIdx="0" presStyleCnt="0">
        <dgm:presLayoutVars>
          <dgm:chMax val="1"/>
          <dgm:bulletEnabled val="1"/>
        </dgm:presLayoutVars>
      </dgm:prSet>
      <dgm:spPr/>
      <dgm:t>
        <a:bodyPr/>
        <a:lstStyle/>
        <a:p>
          <a:endParaRPr lang="en-US"/>
        </a:p>
      </dgm:t>
    </dgm:pt>
    <dgm:pt modelId="{473F6C0E-168C-4BAC-ACE4-54F2D688CB37}" type="pres">
      <dgm:prSet presAssocID="{4E7F6EB4-5563-47D7-974A-FE57A10B0CE3}" presName="Name8" presStyleCnt="0"/>
      <dgm:spPr/>
    </dgm:pt>
    <dgm:pt modelId="{37F0FF01-5515-4A0A-9D2B-76062189412C}" type="pres">
      <dgm:prSet presAssocID="{4E7F6EB4-5563-47D7-974A-FE57A10B0CE3}" presName="level" presStyleLbl="node1" presStyleIdx="4" presStyleCnt="5" custScaleY="43228" custLinFactNeighborX="-3382">
        <dgm:presLayoutVars>
          <dgm:chMax val="1"/>
          <dgm:bulletEnabled val="1"/>
        </dgm:presLayoutVars>
      </dgm:prSet>
      <dgm:spPr/>
      <dgm:t>
        <a:bodyPr/>
        <a:lstStyle/>
        <a:p>
          <a:endParaRPr lang="en-US"/>
        </a:p>
      </dgm:t>
    </dgm:pt>
    <dgm:pt modelId="{C6266CDB-EC18-4EF6-A5FF-89A1818E4274}" type="pres">
      <dgm:prSet presAssocID="{4E7F6EB4-5563-47D7-974A-FE57A10B0CE3}" presName="levelTx" presStyleLbl="revTx" presStyleIdx="0" presStyleCnt="0">
        <dgm:presLayoutVars>
          <dgm:chMax val="1"/>
          <dgm:bulletEnabled val="1"/>
        </dgm:presLayoutVars>
      </dgm:prSet>
      <dgm:spPr/>
      <dgm:t>
        <a:bodyPr/>
        <a:lstStyle/>
        <a:p>
          <a:endParaRPr lang="en-US"/>
        </a:p>
      </dgm:t>
    </dgm:pt>
  </dgm:ptLst>
  <dgm:cxnLst>
    <dgm:cxn modelId="{D005F1F0-4174-4109-8F6C-B3AC833EDE85}" type="presOf" srcId="{254400CA-E94D-45B7-9C89-65872AC1BCD9}" destId="{57D77263-54FC-4B7C-9EF3-EFD483028BEE}" srcOrd="0" destOrd="0" presId="urn:microsoft.com/office/officeart/2005/8/layout/pyramid1"/>
    <dgm:cxn modelId="{5A608F77-FC48-499B-9DBC-11BD54DC3491}" type="presOf" srcId="{9A76558D-3F4E-4765-9330-1ED0EFCD3959}" destId="{EF9F9F3C-A5AB-4FD0-9B12-7A63873702AB}" srcOrd="1" destOrd="0" presId="urn:microsoft.com/office/officeart/2005/8/layout/pyramid1"/>
    <dgm:cxn modelId="{9A733B04-ADED-4D57-BEB4-43E3C7ADA863}" type="presOf" srcId="{254400CA-E94D-45B7-9C89-65872AC1BCD9}" destId="{D51BF946-8D01-437A-B1F6-1076F2F87A0F}" srcOrd="1" destOrd="0" presId="urn:microsoft.com/office/officeart/2005/8/layout/pyramid1"/>
    <dgm:cxn modelId="{FED667F3-97AA-4D4A-BE8B-37C26EDFFD11}" srcId="{F7EB5A98-8327-494F-AE35-B8A5A85CC9C0}" destId="{9A76558D-3F4E-4765-9330-1ED0EFCD3959}" srcOrd="2" destOrd="0" parTransId="{FF86A79E-2C15-4446-AA4C-CCB02EF0C1C8}" sibTransId="{BFDC99F3-8D5D-4E6E-B869-BB75C4654077}"/>
    <dgm:cxn modelId="{BE2515ED-9C37-42AD-AB4A-203579340A04}" srcId="{F7EB5A98-8327-494F-AE35-B8A5A85CC9C0}" destId="{254400CA-E94D-45B7-9C89-65872AC1BCD9}" srcOrd="3" destOrd="0" parTransId="{32CF923C-03AA-4FA3-A0B5-B3A1EB4D41C4}" sibTransId="{E4B5982E-FF00-4A8C-AAEB-36E4F6C1ECBC}"/>
    <dgm:cxn modelId="{03A43DB8-B524-4267-A2C0-D05A0C90C8EB}" type="presOf" srcId="{4E7F6EB4-5563-47D7-974A-FE57A10B0CE3}" destId="{C6266CDB-EC18-4EF6-A5FF-89A1818E4274}" srcOrd="1" destOrd="0" presId="urn:microsoft.com/office/officeart/2005/8/layout/pyramid1"/>
    <dgm:cxn modelId="{A1BBBBF7-0E26-4CB8-8527-F6D499992A17}" type="presOf" srcId="{9A76558D-3F4E-4765-9330-1ED0EFCD3959}" destId="{019A1114-FB1F-4B95-84EF-E550274DA82F}" srcOrd="0" destOrd="0" presId="urn:microsoft.com/office/officeart/2005/8/layout/pyramid1"/>
    <dgm:cxn modelId="{C140ACD5-DA98-4891-BA79-80C8FD4B87C5}" srcId="{F7EB5A98-8327-494F-AE35-B8A5A85CC9C0}" destId="{4E7F6EB4-5563-47D7-974A-FE57A10B0CE3}" srcOrd="4" destOrd="0" parTransId="{EBB1F423-5627-44B9-8C79-0946F7EA4CF9}" sibTransId="{814A2A42-3747-47FF-9500-79633E4B5122}"/>
    <dgm:cxn modelId="{DF7A11CC-285E-48C0-9E8B-997F36812697}" srcId="{F7EB5A98-8327-494F-AE35-B8A5A85CC9C0}" destId="{78BF5FDD-2D3C-4604-BB28-8A877BFFDB83}" srcOrd="1" destOrd="0" parTransId="{415B1C87-1E25-4C50-A21B-6F059AA1163B}" sibTransId="{C80123B5-6D6D-4FB5-99CE-AC1A32EE1637}"/>
    <dgm:cxn modelId="{15F9462F-2620-49F7-A1A6-6BFBFE9C5343}" type="presOf" srcId="{F7EB5A98-8327-494F-AE35-B8A5A85CC9C0}" destId="{81188F9D-94BD-4248-B455-3291C13B9A66}" srcOrd="0" destOrd="0" presId="urn:microsoft.com/office/officeart/2005/8/layout/pyramid1"/>
    <dgm:cxn modelId="{CB356851-9AE8-4ACF-A395-0751095DA095}" type="presOf" srcId="{1F821259-20CA-4063-BF74-18EB2DB272FC}" destId="{FD0A8B9A-289E-4D67-A752-434CE4F70F55}" srcOrd="0" destOrd="0" presId="urn:microsoft.com/office/officeart/2005/8/layout/pyramid1"/>
    <dgm:cxn modelId="{F0330421-94CF-4AED-B79E-D7CC3C6EA070}" srcId="{F7EB5A98-8327-494F-AE35-B8A5A85CC9C0}" destId="{1F821259-20CA-4063-BF74-18EB2DB272FC}" srcOrd="0" destOrd="0" parTransId="{771ABA65-D63F-4701-9C37-CEFFEC10BF30}" sibTransId="{BFAFDA7F-E88B-46F3-AB9B-38495150120E}"/>
    <dgm:cxn modelId="{3922F73D-8E1B-42E9-A571-A01E709CB890}" type="presOf" srcId="{4E7F6EB4-5563-47D7-974A-FE57A10B0CE3}" destId="{37F0FF01-5515-4A0A-9D2B-76062189412C}" srcOrd="0" destOrd="0" presId="urn:microsoft.com/office/officeart/2005/8/layout/pyramid1"/>
    <dgm:cxn modelId="{BD3B79C3-3E39-4BEF-8F54-8F8673DEE99C}" type="presOf" srcId="{78BF5FDD-2D3C-4604-BB28-8A877BFFDB83}" destId="{C325AFA2-929E-4A9B-8CC0-7366B96B1E8E}" srcOrd="0" destOrd="0" presId="urn:microsoft.com/office/officeart/2005/8/layout/pyramid1"/>
    <dgm:cxn modelId="{0450C03A-C252-4FA8-961E-C65E1313FD43}" type="presOf" srcId="{78BF5FDD-2D3C-4604-BB28-8A877BFFDB83}" destId="{C4660908-5F83-4F3F-A0A9-CD7AA95EB070}" srcOrd="1" destOrd="0" presId="urn:microsoft.com/office/officeart/2005/8/layout/pyramid1"/>
    <dgm:cxn modelId="{AAD92AA9-9F62-46E3-A485-7909041C00C9}" type="presOf" srcId="{1F821259-20CA-4063-BF74-18EB2DB272FC}" destId="{EE82DB7D-3743-4F82-8561-30542EB52583}" srcOrd="1" destOrd="0" presId="urn:microsoft.com/office/officeart/2005/8/layout/pyramid1"/>
    <dgm:cxn modelId="{8B844990-A42C-4D52-B646-03B5C71A9383}" type="presParOf" srcId="{81188F9D-94BD-4248-B455-3291C13B9A66}" destId="{373D373F-32C4-4616-8660-A26AF4B92E37}" srcOrd="0" destOrd="0" presId="urn:microsoft.com/office/officeart/2005/8/layout/pyramid1"/>
    <dgm:cxn modelId="{F5A08334-D331-4E37-9133-F2C947689223}" type="presParOf" srcId="{373D373F-32C4-4616-8660-A26AF4B92E37}" destId="{FD0A8B9A-289E-4D67-A752-434CE4F70F55}" srcOrd="0" destOrd="0" presId="urn:microsoft.com/office/officeart/2005/8/layout/pyramid1"/>
    <dgm:cxn modelId="{35DFC061-EFC8-4F47-AF25-B22633BB726A}" type="presParOf" srcId="{373D373F-32C4-4616-8660-A26AF4B92E37}" destId="{EE82DB7D-3743-4F82-8561-30542EB52583}" srcOrd="1" destOrd="0" presId="urn:microsoft.com/office/officeart/2005/8/layout/pyramid1"/>
    <dgm:cxn modelId="{449C46D0-8211-4A13-9089-10C2E09F97DA}" type="presParOf" srcId="{81188F9D-94BD-4248-B455-3291C13B9A66}" destId="{8CED17AB-BDBB-4F0F-85D3-63AD09E380A6}" srcOrd="1" destOrd="0" presId="urn:microsoft.com/office/officeart/2005/8/layout/pyramid1"/>
    <dgm:cxn modelId="{45A7A4EB-C582-4A1B-AF56-AA87AC00218E}" type="presParOf" srcId="{8CED17AB-BDBB-4F0F-85D3-63AD09E380A6}" destId="{C325AFA2-929E-4A9B-8CC0-7366B96B1E8E}" srcOrd="0" destOrd="0" presId="urn:microsoft.com/office/officeart/2005/8/layout/pyramid1"/>
    <dgm:cxn modelId="{F9EC247F-630D-4EE8-8399-22A68B54F015}" type="presParOf" srcId="{8CED17AB-BDBB-4F0F-85D3-63AD09E380A6}" destId="{C4660908-5F83-4F3F-A0A9-CD7AA95EB070}" srcOrd="1" destOrd="0" presId="urn:microsoft.com/office/officeart/2005/8/layout/pyramid1"/>
    <dgm:cxn modelId="{12A8E66E-AAAF-4D31-B290-F5CEDCE313DA}" type="presParOf" srcId="{81188F9D-94BD-4248-B455-3291C13B9A66}" destId="{B492504A-8FFB-4F40-B9BB-597E637B1659}" srcOrd="2" destOrd="0" presId="urn:microsoft.com/office/officeart/2005/8/layout/pyramid1"/>
    <dgm:cxn modelId="{81B30768-93E3-494C-A327-3C1E7B24D21C}" type="presParOf" srcId="{B492504A-8FFB-4F40-B9BB-597E637B1659}" destId="{019A1114-FB1F-4B95-84EF-E550274DA82F}" srcOrd="0" destOrd="0" presId="urn:microsoft.com/office/officeart/2005/8/layout/pyramid1"/>
    <dgm:cxn modelId="{F7BEA721-34EA-44FD-881F-748D77EEE04E}" type="presParOf" srcId="{B492504A-8FFB-4F40-B9BB-597E637B1659}" destId="{EF9F9F3C-A5AB-4FD0-9B12-7A63873702AB}" srcOrd="1" destOrd="0" presId="urn:microsoft.com/office/officeart/2005/8/layout/pyramid1"/>
    <dgm:cxn modelId="{63596E0F-6BC8-427F-9C69-B3224215E4EF}" type="presParOf" srcId="{81188F9D-94BD-4248-B455-3291C13B9A66}" destId="{81E5DEF6-29D6-4D3C-AE7C-B0D6AC5F2051}" srcOrd="3" destOrd="0" presId="urn:microsoft.com/office/officeart/2005/8/layout/pyramid1"/>
    <dgm:cxn modelId="{5306BE4F-F697-48B4-BEA4-80EABDC5DFDA}" type="presParOf" srcId="{81E5DEF6-29D6-4D3C-AE7C-B0D6AC5F2051}" destId="{57D77263-54FC-4B7C-9EF3-EFD483028BEE}" srcOrd="0" destOrd="0" presId="urn:microsoft.com/office/officeart/2005/8/layout/pyramid1"/>
    <dgm:cxn modelId="{5B10B27F-0B74-4004-B681-1994609756ED}" type="presParOf" srcId="{81E5DEF6-29D6-4D3C-AE7C-B0D6AC5F2051}" destId="{D51BF946-8D01-437A-B1F6-1076F2F87A0F}" srcOrd="1" destOrd="0" presId="urn:microsoft.com/office/officeart/2005/8/layout/pyramid1"/>
    <dgm:cxn modelId="{8C53821C-2356-4599-8583-EF359A03F4BC}" type="presParOf" srcId="{81188F9D-94BD-4248-B455-3291C13B9A66}" destId="{473F6C0E-168C-4BAC-ACE4-54F2D688CB37}" srcOrd="4" destOrd="0" presId="urn:microsoft.com/office/officeart/2005/8/layout/pyramid1"/>
    <dgm:cxn modelId="{7B8E1770-4A27-491A-A8D8-4DF2572C6F8E}" type="presParOf" srcId="{473F6C0E-168C-4BAC-ACE4-54F2D688CB37}" destId="{37F0FF01-5515-4A0A-9D2B-76062189412C}" srcOrd="0" destOrd="0" presId="urn:microsoft.com/office/officeart/2005/8/layout/pyramid1"/>
    <dgm:cxn modelId="{10F6B549-80A8-40F0-A143-B8719EE7B9F1}" type="presParOf" srcId="{473F6C0E-168C-4BAC-ACE4-54F2D688CB37}" destId="{C6266CDB-EC18-4EF6-A5FF-89A1818E4274}" srcOrd="1" destOrd="0" presId="urn:microsoft.com/office/officeart/2005/8/layout/pyramid1"/>
  </dgm:cxnLst>
  <dgm:bg/>
  <dgm:whole/>
  <dgm:extLst>
    <a:ext uri="http://schemas.microsoft.com/office/drawing/2008/diagram">
      <dsp:dataModelExt xmlns:dsp="http://schemas.microsoft.com/office/drawing/2008/diagram" xmlns="" relId="rId10"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7EB5A98-8327-494F-AE35-B8A5A85CC9C0}" type="doc">
      <dgm:prSet loTypeId="urn:microsoft.com/office/officeart/2005/8/layout/pyramid1" loCatId="pyramid" qsTypeId="urn:microsoft.com/office/officeart/2005/8/quickstyle/simple1" qsCatId="simple" csTypeId="urn:microsoft.com/office/officeart/2005/8/colors/accent1_2" csCatId="accent1" phldr="1"/>
      <dgm:spPr/>
      <dgm:t>
        <a:bodyPr/>
        <a:lstStyle/>
        <a:p>
          <a:endParaRPr lang="en-US"/>
        </a:p>
      </dgm:t>
    </dgm:pt>
    <dgm:pt modelId="{9A76558D-3F4E-4765-9330-1ED0EFCD3959}">
      <dgm:prSet phldrT="[Text]"/>
      <dgm:spPr>
        <a:solidFill>
          <a:srgbClr val="FFC000">
            <a:alpha val="25000"/>
          </a:srgbClr>
        </a:solidFill>
      </dgm:spPr>
      <dgm:t>
        <a:bodyPr/>
        <a:lstStyle/>
        <a:p>
          <a:endParaRPr lang="en-US"/>
        </a:p>
      </dgm:t>
    </dgm:pt>
    <dgm:pt modelId="{FF86A79E-2C15-4446-AA4C-CCB02EF0C1C8}" type="parTrans" cxnId="{FED667F3-97AA-4D4A-BE8B-37C26EDFFD11}">
      <dgm:prSet/>
      <dgm:spPr/>
      <dgm:t>
        <a:bodyPr/>
        <a:lstStyle/>
        <a:p>
          <a:endParaRPr lang="en-US"/>
        </a:p>
      </dgm:t>
    </dgm:pt>
    <dgm:pt modelId="{BFDC99F3-8D5D-4E6E-B869-BB75C4654077}" type="sibTrans" cxnId="{FED667F3-97AA-4D4A-BE8B-37C26EDFFD11}">
      <dgm:prSet/>
      <dgm:spPr/>
      <dgm:t>
        <a:bodyPr/>
        <a:lstStyle/>
        <a:p>
          <a:endParaRPr lang="en-US"/>
        </a:p>
      </dgm:t>
    </dgm:pt>
    <dgm:pt modelId="{254400CA-E94D-45B7-9C89-65872AC1BCD9}">
      <dgm:prSet phldrT="[Text]" custT="1"/>
      <dgm:spPr>
        <a:solidFill>
          <a:schemeClr val="accent4"/>
        </a:solidFill>
      </dgm:spPr>
      <dgm:t>
        <a:bodyPr/>
        <a:lstStyle/>
        <a:p>
          <a:r>
            <a:rPr lang="en-US" sz="1100"/>
            <a:t>SDN</a:t>
          </a:r>
        </a:p>
      </dgm:t>
    </dgm:pt>
    <dgm:pt modelId="{E4B5982E-FF00-4A8C-AAEB-36E4F6C1ECBC}" type="sibTrans" cxnId="{BE2515ED-9C37-42AD-AB4A-203579340A04}">
      <dgm:prSet/>
      <dgm:spPr/>
      <dgm:t>
        <a:bodyPr/>
        <a:lstStyle/>
        <a:p>
          <a:endParaRPr lang="en-US"/>
        </a:p>
      </dgm:t>
    </dgm:pt>
    <dgm:pt modelId="{32CF923C-03AA-4FA3-A0B5-B3A1EB4D41C4}" type="parTrans" cxnId="{BE2515ED-9C37-42AD-AB4A-203579340A04}">
      <dgm:prSet/>
      <dgm:spPr/>
      <dgm:t>
        <a:bodyPr/>
        <a:lstStyle/>
        <a:p>
          <a:endParaRPr lang="en-US"/>
        </a:p>
      </dgm:t>
    </dgm:pt>
    <dgm:pt modelId="{78BF5FDD-2D3C-4604-BB28-8A877BFFDB83}">
      <dgm:prSet phldrT="[Text]"/>
      <dgm:spPr>
        <a:solidFill>
          <a:srgbClr val="92D050">
            <a:alpha val="25000"/>
          </a:srgbClr>
        </a:solidFill>
      </dgm:spPr>
      <dgm:t>
        <a:bodyPr/>
        <a:lstStyle/>
        <a:p>
          <a:endParaRPr lang="en-US"/>
        </a:p>
      </dgm:t>
    </dgm:pt>
    <dgm:pt modelId="{C80123B5-6D6D-4FB5-99CE-AC1A32EE1637}" type="sibTrans" cxnId="{DF7A11CC-285E-48C0-9E8B-997F36812697}">
      <dgm:prSet/>
      <dgm:spPr/>
      <dgm:t>
        <a:bodyPr/>
        <a:lstStyle/>
        <a:p>
          <a:endParaRPr lang="en-US"/>
        </a:p>
      </dgm:t>
    </dgm:pt>
    <dgm:pt modelId="{415B1C87-1E25-4C50-A21B-6F059AA1163B}" type="parTrans" cxnId="{DF7A11CC-285E-48C0-9E8B-997F36812697}">
      <dgm:prSet/>
      <dgm:spPr/>
      <dgm:t>
        <a:bodyPr/>
        <a:lstStyle/>
        <a:p>
          <a:endParaRPr lang="en-US"/>
        </a:p>
      </dgm:t>
    </dgm:pt>
    <dgm:pt modelId="{4E7F6EB4-5563-47D7-974A-FE57A10B0CE3}">
      <dgm:prSet phldrT="[Text]"/>
      <dgm:spPr>
        <a:solidFill>
          <a:srgbClr val="229DFF">
            <a:alpha val="25000"/>
          </a:srgbClr>
        </a:solidFill>
      </dgm:spPr>
      <dgm:t>
        <a:bodyPr/>
        <a:lstStyle/>
        <a:p>
          <a:endParaRPr lang="en-US"/>
        </a:p>
      </dgm:t>
    </dgm:pt>
    <dgm:pt modelId="{EBB1F423-5627-44B9-8C79-0946F7EA4CF9}" type="parTrans" cxnId="{C140ACD5-DA98-4891-BA79-80C8FD4B87C5}">
      <dgm:prSet/>
      <dgm:spPr/>
      <dgm:t>
        <a:bodyPr/>
        <a:lstStyle/>
        <a:p>
          <a:endParaRPr lang="en-US"/>
        </a:p>
      </dgm:t>
    </dgm:pt>
    <dgm:pt modelId="{814A2A42-3747-47FF-9500-79633E4B5122}" type="sibTrans" cxnId="{C140ACD5-DA98-4891-BA79-80C8FD4B87C5}">
      <dgm:prSet/>
      <dgm:spPr/>
      <dgm:t>
        <a:bodyPr/>
        <a:lstStyle/>
        <a:p>
          <a:endParaRPr lang="en-US"/>
        </a:p>
      </dgm:t>
    </dgm:pt>
    <dgm:pt modelId="{1F821259-20CA-4063-BF74-18EB2DB272FC}">
      <dgm:prSet phldrT="[Text]"/>
      <dgm:spPr>
        <a:solidFill>
          <a:schemeClr val="accent3">
            <a:lumMod val="40000"/>
            <a:lumOff val="60000"/>
            <a:alpha val="25000"/>
          </a:schemeClr>
        </a:solidFill>
      </dgm:spPr>
      <dgm:t>
        <a:bodyPr/>
        <a:lstStyle/>
        <a:p>
          <a:endParaRPr lang="en-US"/>
        </a:p>
        <a:p>
          <a:endParaRPr lang="en-US"/>
        </a:p>
      </dgm:t>
    </dgm:pt>
    <dgm:pt modelId="{771ABA65-D63F-4701-9C37-CEFFEC10BF30}" type="parTrans" cxnId="{F0330421-94CF-4AED-B79E-D7CC3C6EA070}">
      <dgm:prSet/>
      <dgm:spPr/>
      <dgm:t>
        <a:bodyPr/>
        <a:lstStyle/>
        <a:p>
          <a:endParaRPr lang="en-US"/>
        </a:p>
      </dgm:t>
    </dgm:pt>
    <dgm:pt modelId="{BFAFDA7F-E88B-46F3-AB9B-38495150120E}" type="sibTrans" cxnId="{F0330421-94CF-4AED-B79E-D7CC3C6EA070}">
      <dgm:prSet/>
      <dgm:spPr/>
      <dgm:t>
        <a:bodyPr/>
        <a:lstStyle/>
        <a:p>
          <a:endParaRPr lang="en-US"/>
        </a:p>
      </dgm:t>
    </dgm:pt>
    <dgm:pt modelId="{81188F9D-94BD-4248-B455-3291C13B9A66}" type="pres">
      <dgm:prSet presAssocID="{F7EB5A98-8327-494F-AE35-B8A5A85CC9C0}" presName="Name0" presStyleCnt="0">
        <dgm:presLayoutVars>
          <dgm:dir/>
          <dgm:animLvl val="lvl"/>
          <dgm:resizeHandles val="exact"/>
        </dgm:presLayoutVars>
      </dgm:prSet>
      <dgm:spPr/>
      <dgm:t>
        <a:bodyPr/>
        <a:lstStyle/>
        <a:p>
          <a:endParaRPr lang="en-US"/>
        </a:p>
      </dgm:t>
    </dgm:pt>
    <dgm:pt modelId="{373D373F-32C4-4616-8660-A26AF4B92E37}" type="pres">
      <dgm:prSet presAssocID="{1F821259-20CA-4063-BF74-18EB2DB272FC}" presName="Name8" presStyleCnt="0"/>
      <dgm:spPr/>
    </dgm:pt>
    <dgm:pt modelId="{FD0A8B9A-289E-4D67-A752-434CE4F70F55}" type="pres">
      <dgm:prSet presAssocID="{1F821259-20CA-4063-BF74-18EB2DB272FC}" presName="level" presStyleLbl="node1" presStyleIdx="0" presStyleCnt="5">
        <dgm:presLayoutVars>
          <dgm:chMax val="1"/>
          <dgm:bulletEnabled val="1"/>
        </dgm:presLayoutVars>
      </dgm:prSet>
      <dgm:spPr/>
      <dgm:t>
        <a:bodyPr/>
        <a:lstStyle/>
        <a:p>
          <a:endParaRPr lang="en-US"/>
        </a:p>
      </dgm:t>
    </dgm:pt>
    <dgm:pt modelId="{EE82DB7D-3743-4F82-8561-30542EB52583}" type="pres">
      <dgm:prSet presAssocID="{1F821259-20CA-4063-BF74-18EB2DB272FC}" presName="levelTx" presStyleLbl="revTx" presStyleIdx="0" presStyleCnt="0">
        <dgm:presLayoutVars>
          <dgm:chMax val="1"/>
          <dgm:bulletEnabled val="1"/>
        </dgm:presLayoutVars>
      </dgm:prSet>
      <dgm:spPr/>
      <dgm:t>
        <a:bodyPr/>
        <a:lstStyle/>
        <a:p>
          <a:endParaRPr lang="en-US"/>
        </a:p>
      </dgm:t>
    </dgm:pt>
    <dgm:pt modelId="{8CED17AB-BDBB-4F0F-85D3-63AD09E380A6}" type="pres">
      <dgm:prSet presAssocID="{78BF5FDD-2D3C-4604-BB28-8A877BFFDB83}" presName="Name8" presStyleCnt="0"/>
      <dgm:spPr/>
    </dgm:pt>
    <dgm:pt modelId="{C325AFA2-929E-4A9B-8CC0-7366B96B1E8E}" type="pres">
      <dgm:prSet presAssocID="{78BF5FDD-2D3C-4604-BB28-8A877BFFDB83}" presName="level" presStyleLbl="node1" presStyleIdx="1" presStyleCnt="5" custScaleY="57189">
        <dgm:presLayoutVars>
          <dgm:chMax val="1"/>
          <dgm:bulletEnabled val="1"/>
        </dgm:presLayoutVars>
      </dgm:prSet>
      <dgm:spPr/>
      <dgm:t>
        <a:bodyPr/>
        <a:lstStyle/>
        <a:p>
          <a:endParaRPr lang="en-US"/>
        </a:p>
      </dgm:t>
    </dgm:pt>
    <dgm:pt modelId="{C4660908-5F83-4F3F-A0A9-CD7AA95EB070}" type="pres">
      <dgm:prSet presAssocID="{78BF5FDD-2D3C-4604-BB28-8A877BFFDB83}" presName="levelTx" presStyleLbl="revTx" presStyleIdx="0" presStyleCnt="0">
        <dgm:presLayoutVars>
          <dgm:chMax val="1"/>
          <dgm:bulletEnabled val="1"/>
        </dgm:presLayoutVars>
      </dgm:prSet>
      <dgm:spPr/>
      <dgm:t>
        <a:bodyPr/>
        <a:lstStyle/>
        <a:p>
          <a:endParaRPr lang="en-US"/>
        </a:p>
      </dgm:t>
    </dgm:pt>
    <dgm:pt modelId="{B492504A-8FFB-4F40-B9BB-597E637B1659}" type="pres">
      <dgm:prSet presAssocID="{9A76558D-3F4E-4765-9330-1ED0EFCD3959}" presName="Name8" presStyleCnt="0"/>
      <dgm:spPr/>
    </dgm:pt>
    <dgm:pt modelId="{019A1114-FB1F-4B95-84EF-E550274DA82F}" type="pres">
      <dgm:prSet presAssocID="{9A76558D-3F4E-4765-9330-1ED0EFCD3959}" presName="level" presStyleLbl="node1" presStyleIdx="2" presStyleCnt="5" custScaleY="54806">
        <dgm:presLayoutVars>
          <dgm:chMax val="1"/>
          <dgm:bulletEnabled val="1"/>
        </dgm:presLayoutVars>
      </dgm:prSet>
      <dgm:spPr/>
      <dgm:t>
        <a:bodyPr/>
        <a:lstStyle/>
        <a:p>
          <a:endParaRPr lang="en-US"/>
        </a:p>
      </dgm:t>
    </dgm:pt>
    <dgm:pt modelId="{EF9F9F3C-A5AB-4FD0-9B12-7A63873702AB}" type="pres">
      <dgm:prSet presAssocID="{9A76558D-3F4E-4765-9330-1ED0EFCD3959}" presName="levelTx" presStyleLbl="revTx" presStyleIdx="0" presStyleCnt="0">
        <dgm:presLayoutVars>
          <dgm:chMax val="1"/>
          <dgm:bulletEnabled val="1"/>
        </dgm:presLayoutVars>
      </dgm:prSet>
      <dgm:spPr/>
      <dgm:t>
        <a:bodyPr/>
        <a:lstStyle/>
        <a:p>
          <a:endParaRPr lang="en-US"/>
        </a:p>
      </dgm:t>
    </dgm:pt>
    <dgm:pt modelId="{81E5DEF6-29D6-4D3C-AE7C-B0D6AC5F2051}" type="pres">
      <dgm:prSet presAssocID="{254400CA-E94D-45B7-9C89-65872AC1BCD9}" presName="Name8" presStyleCnt="0"/>
      <dgm:spPr/>
    </dgm:pt>
    <dgm:pt modelId="{57D77263-54FC-4B7C-9EF3-EFD483028BEE}" type="pres">
      <dgm:prSet presAssocID="{254400CA-E94D-45B7-9C89-65872AC1BCD9}" presName="level" presStyleLbl="node1" presStyleIdx="3" presStyleCnt="5" custScaleY="51516">
        <dgm:presLayoutVars>
          <dgm:chMax val="1"/>
          <dgm:bulletEnabled val="1"/>
        </dgm:presLayoutVars>
      </dgm:prSet>
      <dgm:spPr/>
      <dgm:t>
        <a:bodyPr/>
        <a:lstStyle/>
        <a:p>
          <a:endParaRPr lang="en-US"/>
        </a:p>
      </dgm:t>
    </dgm:pt>
    <dgm:pt modelId="{D51BF946-8D01-437A-B1F6-1076F2F87A0F}" type="pres">
      <dgm:prSet presAssocID="{254400CA-E94D-45B7-9C89-65872AC1BCD9}" presName="levelTx" presStyleLbl="revTx" presStyleIdx="0" presStyleCnt="0">
        <dgm:presLayoutVars>
          <dgm:chMax val="1"/>
          <dgm:bulletEnabled val="1"/>
        </dgm:presLayoutVars>
      </dgm:prSet>
      <dgm:spPr/>
      <dgm:t>
        <a:bodyPr/>
        <a:lstStyle/>
        <a:p>
          <a:endParaRPr lang="en-US"/>
        </a:p>
      </dgm:t>
    </dgm:pt>
    <dgm:pt modelId="{473F6C0E-168C-4BAC-ACE4-54F2D688CB37}" type="pres">
      <dgm:prSet presAssocID="{4E7F6EB4-5563-47D7-974A-FE57A10B0CE3}" presName="Name8" presStyleCnt="0"/>
      <dgm:spPr/>
    </dgm:pt>
    <dgm:pt modelId="{37F0FF01-5515-4A0A-9D2B-76062189412C}" type="pres">
      <dgm:prSet presAssocID="{4E7F6EB4-5563-47D7-974A-FE57A10B0CE3}" presName="level" presStyleLbl="node1" presStyleIdx="4" presStyleCnt="5" custScaleY="43228" custLinFactNeighborX="-3382">
        <dgm:presLayoutVars>
          <dgm:chMax val="1"/>
          <dgm:bulletEnabled val="1"/>
        </dgm:presLayoutVars>
      </dgm:prSet>
      <dgm:spPr/>
      <dgm:t>
        <a:bodyPr/>
        <a:lstStyle/>
        <a:p>
          <a:endParaRPr lang="en-US"/>
        </a:p>
      </dgm:t>
    </dgm:pt>
    <dgm:pt modelId="{C6266CDB-EC18-4EF6-A5FF-89A1818E4274}" type="pres">
      <dgm:prSet presAssocID="{4E7F6EB4-5563-47D7-974A-FE57A10B0CE3}" presName="levelTx" presStyleLbl="revTx" presStyleIdx="0" presStyleCnt="0">
        <dgm:presLayoutVars>
          <dgm:chMax val="1"/>
          <dgm:bulletEnabled val="1"/>
        </dgm:presLayoutVars>
      </dgm:prSet>
      <dgm:spPr/>
      <dgm:t>
        <a:bodyPr/>
        <a:lstStyle/>
        <a:p>
          <a:endParaRPr lang="en-US"/>
        </a:p>
      </dgm:t>
    </dgm:pt>
  </dgm:ptLst>
  <dgm:cxnLst>
    <dgm:cxn modelId="{D005F1F0-4174-4109-8F6C-B3AC833EDE85}" type="presOf" srcId="{254400CA-E94D-45B7-9C89-65872AC1BCD9}" destId="{57D77263-54FC-4B7C-9EF3-EFD483028BEE}" srcOrd="0" destOrd="0" presId="urn:microsoft.com/office/officeart/2005/8/layout/pyramid1"/>
    <dgm:cxn modelId="{5A608F77-FC48-499B-9DBC-11BD54DC3491}" type="presOf" srcId="{9A76558D-3F4E-4765-9330-1ED0EFCD3959}" destId="{EF9F9F3C-A5AB-4FD0-9B12-7A63873702AB}" srcOrd="1" destOrd="0" presId="urn:microsoft.com/office/officeart/2005/8/layout/pyramid1"/>
    <dgm:cxn modelId="{9A733B04-ADED-4D57-BEB4-43E3C7ADA863}" type="presOf" srcId="{254400CA-E94D-45B7-9C89-65872AC1BCD9}" destId="{D51BF946-8D01-437A-B1F6-1076F2F87A0F}" srcOrd="1" destOrd="0" presId="urn:microsoft.com/office/officeart/2005/8/layout/pyramid1"/>
    <dgm:cxn modelId="{FED667F3-97AA-4D4A-BE8B-37C26EDFFD11}" srcId="{F7EB5A98-8327-494F-AE35-B8A5A85CC9C0}" destId="{9A76558D-3F4E-4765-9330-1ED0EFCD3959}" srcOrd="2" destOrd="0" parTransId="{FF86A79E-2C15-4446-AA4C-CCB02EF0C1C8}" sibTransId="{BFDC99F3-8D5D-4E6E-B869-BB75C4654077}"/>
    <dgm:cxn modelId="{BE2515ED-9C37-42AD-AB4A-203579340A04}" srcId="{F7EB5A98-8327-494F-AE35-B8A5A85CC9C0}" destId="{254400CA-E94D-45B7-9C89-65872AC1BCD9}" srcOrd="3" destOrd="0" parTransId="{32CF923C-03AA-4FA3-A0B5-B3A1EB4D41C4}" sibTransId="{E4B5982E-FF00-4A8C-AAEB-36E4F6C1ECBC}"/>
    <dgm:cxn modelId="{03A43DB8-B524-4267-A2C0-D05A0C90C8EB}" type="presOf" srcId="{4E7F6EB4-5563-47D7-974A-FE57A10B0CE3}" destId="{C6266CDB-EC18-4EF6-A5FF-89A1818E4274}" srcOrd="1" destOrd="0" presId="urn:microsoft.com/office/officeart/2005/8/layout/pyramid1"/>
    <dgm:cxn modelId="{A1BBBBF7-0E26-4CB8-8527-F6D499992A17}" type="presOf" srcId="{9A76558D-3F4E-4765-9330-1ED0EFCD3959}" destId="{019A1114-FB1F-4B95-84EF-E550274DA82F}" srcOrd="0" destOrd="0" presId="urn:microsoft.com/office/officeart/2005/8/layout/pyramid1"/>
    <dgm:cxn modelId="{C140ACD5-DA98-4891-BA79-80C8FD4B87C5}" srcId="{F7EB5A98-8327-494F-AE35-B8A5A85CC9C0}" destId="{4E7F6EB4-5563-47D7-974A-FE57A10B0CE3}" srcOrd="4" destOrd="0" parTransId="{EBB1F423-5627-44B9-8C79-0946F7EA4CF9}" sibTransId="{814A2A42-3747-47FF-9500-79633E4B5122}"/>
    <dgm:cxn modelId="{DF7A11CC-285E-48C0-9E8B-997F36812697}" srcId="{F7EB5A98-8327-494F-AE35-B8A5A85CC9C0}" destId="{78BF5FDD-2D3C-4604-BB28-8A877BFFDB83}" srcOrd="1" destOrd="0" parTransId="{415B1C87-1E25-4C50-A21B-6F059AA1163B}" sibTransId="{C80123B5-6D6D-4FB5-99CE-AC1A32EE1637}"/>
    <dgm:cxn modelId="{15F9462F-2620-49F7-A1A6-6BFBFE9C5343}" type="presOf" srcId="{F7EB5A98-8327-494F-AE35-B8A5A85CC9C0}" destId="{81188F9D-94BD-4248-B455-3291C13B9A66}" srcOrd="0" destOrd="0" presId="urn:microsoft.com/office/officeart/2005/8/layout/pyramid1"/>
    <dgm:cxn modelId="{CB356851-9AE8-4ACF-A395-0751095DA095}" type="presOf" srcId="{1F821259-20CA-4063-BF74-18EB2DB272FC}" destId="{FD0A8B9A-289E-4D67-A752-434CE4F70F55}" srcOrd="0" destOrd="0" presId="urn:microsoft.com/office/officeart/2005/8/layout/pyramid1"/>
    <dgm:cxn modelId="{F0330421-94CF-4AED-B79E-D7CC3C6EA070}" srcId="{F7EB5A98-8327-494F-AE35-B8A5A85CC9C0}" destId="{1F821259-20CA-4063-BF74-18EB2DB272FC}" srcOrd="0" destOrd="0" parTransId="{771ABA65-D63F-4701-9C37-CEFFEC10BF30}" sibTransId="{BFAFDA7F-E88B-46F3-AB9B-38495150120E}"/>
    <dgm:cxn modelId="{3922F73D-8E1B-42E9-A571-A01E709CB890}" type="presOf" srcId="{4E7F6EB4-5563-47D7-974A-FE57A10B0CE3}" destId="{37F0FF01-5515-4A0A-9D2B-76062189412C}" srcOrd="0" destOrd="0" presId="urn:microsoft.com/office/officeart/2005/8/layout/pyramid1"/>
    <dgm:cxn modelId="{BD3B79C3-3E39-4BEF-8F54-8F8673DEE99C}" type="presOf" srcId="{78BF5FDD-2D3C-4604-BB28-8A877BFFDB83}" destId="{C325AFA2-929E-4A9B-8CC0-7366B96B1E8E}" srcOrd="0" destOrd="0" presId="urn:microsoft.com/office/officeart/2005/8/layout/pyramid1"/>
    <dgm:cxn modelId="{0450C03A-C252-4FA8-961E-C65E1313FD43}" type="presOf" srcId="{78BF5FDD-2D3C-4604-BB28-8A877BFFDB83}" destId="{C4660908-5F83-4F3F-A0A9-CD7AA95EB070}" srcOrd="1" destOrd="0" presId="urn:microsoft.com/office/officeart/2005/8/layout/pyramid1"/>
    <dgm:cxn modelId="{AAD92AA9-9F62-46E3-A485-7909041C00C9}" type="presOf" srcId="{1F821259-20CA-4063-BF74-18EB2DB272FC}" destId="{EE82DB7D-3743-4F82-8561-30542EB52583}" srcOrd="1" destOrd="0" presId="urn:microsoft.com/office/officeart/2005/8/layout/pyramid1"/>
    <dgm:cxn modelId="{8B844990-A42C-4D52-B646-03B5C71A9383}" type="presParOf" srcId="{81188F9D-94BD-4248-B455-3291C13B9A66}" destId="{373D373F-32C4-4616-8660-A26AF4B92E37}" srcOrd="0" destOrd="0" presId="urn:microsoft.com/office/officeart/2005/8/layout/pyramid1"/>
    <dgm:cxn modelId="{F5A08334-D331-4E37-9133-F2C947689223}" type="presParOf" srcId="{373D373F-32C4-4616-8660-A26AF4B92E37}" destId="{FD0A8B9A-289E-4D67-A752-434CE4F70F55}" srcOrd="0" destOrd="0" presId="urn:microsoft.com/office/officeart/2005/8/layout/pyramid1"/>
    <dgm:cxn modelId="{35DFC061-EFC8-4F47-AF25-B22633BB726A}" type="presParOf" srcId="{373D373F-32C4-4616-8660-A26AF4B92E37}" destId="{EE82DB7D-3743-4F82-8561-30542EB52583}" srcOrd="1" destOrd="0" presId="urn:microsoft.com/office/officeart/2005/8/layout/pyramid1"/>
    <dgm:cxn modelId="{449C46D0-8211-4A13-9089-10C2E09F97DA}" type="presParOf" srcId="{81188F9D-94BD-4248-B455-3291C13B9A66}" destId="{8CED17AB-BDBB-4F0F-85D3-63AD09E380A6}" srcOrd="1" destOrd="0" presId="urn:microsoft.com/office/officeart/2005/8/layout/pyramid1"/>
    <dgm:cxn modelId="{45A7A4EB-C582-4A1B-AF56-AA87AC00218E}" type="presParOf" srcId="{8CED17AB-BDBB-4F0F-85D3-63AD09E380A6}" destId="{C325AFA2-929E-4A9B-8CC0-7366B96B1E8E}" srcOrd="0" destOrd="0" presId="urn:microsoft.com/office/officeart/2005/8/layout/pyramid1"/>
    <dgm:cxn modelId="{F9EC247F-630D-4EE8-8399-22A68B54F015}" type="presParOf" srcId="{8CED17AB-BDBB-4F0F-85D3-63AD09E380A6}" destId="{C4660908-5F83-4F3F-A0A9-CD7AA95EB070}" srcOrd="1" destOrd="0" presId="urn:microsoft.com/office/officeart/2005/8/layout/pyramid1"/>
    <dgm:cxn modelId="{12A8E66E-AAAF-4D31-B290-F5CEDCE313DA}" type="presParOf" srcId="{81188F9D-94BD-4248-B455-3291C13B9A66}" destId="{B492504A-8FFB-4F40-B9BB-597E637B1659}" srcOrd="2" destOrd="0" presId="urn:microsoft.com/office/officeart/2005/8/layout/pyramid1"/>
    <dgm:cxn modelId="{81B30768-93E3-494C-A327-3C1E7B24D21C}" type="presParOf" srcId="{B492504A-8FFB-4F40-B9BB-597E637B1659}" destId="{019A1114-FB1F-4B95-84EF-E550274DA82F}" srcOrd="0" destOrd="0" presId="urn:microsoft.com/office/officeart/2005/8/layout/pyramid1"/>
    <dgm:cxn modelId="{F7BEA721-34EA-44FD-881F-748D77EEE04E}" type="presParOf" srcId="{B492504A-8FFB-4F40-B9BB-597E637B1659}" destId="{EF9F9F3C-A5AB-4FD0-9B12-7A63873702AB}" srcOrd="1" destOrd="0" presId="urn:microsoft.com/office/officeart/2005/8/layout/pyramid1"/>
    <dgm:cxn modelId="{63596E0F-6BC8-427F-9C69-B3224215E4EF}" type="presParOf" srcId="{81188F9D-94BD-4248-B455-3291C13B9A66}" destId="{81E5DEF6-29D6-4D3C-AE7C-B0D6AC5F2051}" srcOrd="3" destOrd="0" presId="urn:microsoft.com/office/officeart/2005/8/layout/pyramid1"/>
    <dgm:cxn modelId="{5306BE4F-F697-48B4-BEA4-80EABDC5DFDA}" type="presParOf" srcId="{81E5DEF6-29D6-4D3C-AE7C-B0D6AC5F2051}" destId="{57D77263-54FC-4B7C-9EF3-EFD483028BEE}" srcOrd="0" destOrd="0" presId="urn:microsoft.com/office/officeart/2005/8/layout/pyramid1"/>
    <dgm:cxn modelId="{5B10B27F-0B74-4004-B681-1994609756ED}" type="presParOf" srcId="{81E5DEF6-29D6-4D3C-AE7C-B0D6AC5F2051}" destId="{D51BF946-8D01-437A-B1F6-1076F2F87A0F}" srcOrd="1" destOrd="0" presId="urn:microsoft.com/office/officeart/2005/8/layout/pyramid1"/>
    <dgm:cxn modelId="{8C53821C-2356-4599-8583-EF359A03F4BC}" type="presParOf" srcId="{81188F9D-94BD-4248-B455-3291C13B9A66}" destId="{473F6C0E-168C-4BAC-ACE4-54F2D688CB37}" srcOrd="4" destOrd="0" presId="urn:microsoft.com/office/officeart/2005/8/layout/pyramid1"/>
    <dgm:cxn modelId="{7B8E1770-4A27-491A-A8D8-4DF2572C6F8E}" type="presParOf" srcId="{473F6C0E-168C-4BAC-ACE4-54F2D688CB37}" destId="{37F0FF01-5515-4A0A-9D2B-76062189412C}" srcOrd="0" destOrd="0" presId="urn:microsoft.com/office/officeart/2005/8/layout/pyramid1"/>
    <dgm:cxn modelId="{10F6B549-80A8-40F0-A143-B8719EE7B9F1}" type="presParOf" srcId="{473F6C0E-168C-4BAC-ACE4-54F2D688CB37}" destId="{C6266CDB-EC18-4EF6-A5FF-89A1818E4274}" srcOrd="1" destOrd="0" presId="urn:microsoft.com/office/officeart/2005/8/layout/pyramid1"/>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7EB5A98-8327-494F-AE35-B8A5A85CC9C0}" type="doc">
      <dgm:prSet loTypeId="urn:microsoft.com/office/officeart/2005/8/layout/pyramid1" loCatId="pyramid" qsTypeId="urn:microsoft.com/office/officeart/2005/8/quickstyle/simple1" qsCatId="simple" csTypeId="urn:microsoft.com/office/officeart/2005/8/colors/accent1_2" csCatId="accent1" phldr="1"/>
      <dgm:spPr/>
      <dgm:t>
        <a:bodyPr/>
        <a:lstStyle/>
        <a:p>
          <a:endParaRPr lang="en-US"/>
        </a:p>
      </dgm:t>
    </dgm:pt>
    <dgm:pt modelId="{9A76558D-3F4E-4765-9330-1ED0EFCD3959}">
      <dgm:prSet phldrT="[Text]" custT="1"/>
      <dgm:spPr>
        <a:solidFill>
          <a:srgbClr val="FFC000"/>
        </a:solidFill>
      </dgm:spPr>
      <dgm:t>
        <a:bodyPr/>
        <a:lstStyle/>
        <a:p>
          <a:r>
            <a:rPr lang="en-US" sz="1800"/>
            <a:t>Hypervisor</a:t>
          </a:r>
        </a:p>
      </dgm:t>
    </dgm:pt>
    <dgm:pt modelId="{FF86A79E-2C15-4446-AA4C-CCB02EF0C1C8}" type="parTrans" cxnId="{FED667F3-97AA-4D4A-BE8B-37C26EDFFD11}">
      <dgm:prSet/>
      <dgm:spPr/>
      <dgm:t>
        <a:bodyPr/>
        <a:lstStyle/>
        <a:p>
          <a:endParaRPr lang="en-US" sz="1200"/>
        </a:p>
      </dgm:t>
    </dgm:pt>
    <dgm:pt modelId="{BFDC99F3-8D5D-4E6E-B869-BB75C4654077}" type="sibTrans" cxnId="{FED667F3-97AA-4D4A-BE8B-37C26EDFFD11}">
      <dgm:prSet/>
      <dgm:spPr/>
      <dgm:t>
        <a:bodyPr/>
        <a:lstStyle/>
        <a:p>
          <a:endParaRPr lang="en-US" sz="1200"/>
        </a:p>
      </dgm:t>
    </dgm:pt>
    <dgm:pt modelId="{254400CA-E94D-45B7-9C89-65872AC1BCD9}">
      <dgm:prSet phldrT="[Text]" custT="1"/>
      <dgm:spPr>
        <a:solidFill>
          <a:schemeClr val="accent4">
            <a:alpha val="25000"/>
          </a:schemeClr>
        </a:solidFill>
      </dgm:spPr>
      <dgm:t>
        <a:bodyPr/>
        <a:lstStyle/>
        <a:p>
          <a:pPr>
            <a:lnSpc>
              <a:spcPct val="70000"/>
            </a:lnSpc>
          </a:pPr>
          <a:endParaRPr lang="en-US" sz="1800"/>
        </a:p>
      </dgm:t>
    </dgm:pt>
    <dgm:pt modelId="{E4B5982E-FF00-4A8C-AAEB-36E4F6C1ECBC}" type="sibTrans" cxnId="{BE2515ED-9C37-42AD-AB4A-203579340A04}">
      <dgm:prSet/>
      <dgm:spPr/>
      <dgm:t>
        <a:bodyPr/>
        <a:lstStyle/>
        <a:p>
          <a:endParaRPr lang="en-US" sz="1200"/>
        </a:p>
      </dgm:t>
    </dgm:pt>
    <dgm:pt modelId="{32CF923C-03AA-4FA3-A0B5-B3A1EB4D41C4}" type="parTrans" cxnId="{BE2515ED-9C37-42AD-AB4A-203579340A04}">
      <dgm:prSet/>
      <dgm:spPr/>
      <dgm:t>
        <a:bodyPr/>
        <a:lstStyle/>
        <a:p>
          <a:endParaRPr lang="en-US" sz="1200"/>
        </a:p>
      </dgm:t>
    </dgm:pt>
    <dgm:pt modelId="{78BF5FDD-2D3C-4604-BB28-8A877BFFDB83}">
      <dgm:prSet phldrT="[Text]" custT="1"/>
      <dgm:spPr>
        <a:solidFill>
          <a:srgbClr val="92D050">
            <a:alpha val="25000"/>
          </a:srgbClr>
        </a:solidFill>
      </dgm:spPr>
      <dgm:t>
        <a:bodyPr/>
        <a:lstStyle/>
        <a:p>
          <a:pPr>
            <a:lnSpc>
              <a:spcPct val="70000"/>
            </a:lnSpc>
          </a:pPr>
          <a:endParaRPr lang="en-US" sz="1800"/>
        </a:p>
      </dgm:t>
    </dgm:pt>
    <dgm:pt modelId="{C80123B5-6D6D-4FB5-99CE-AC1A32EE1637}" type="sibTrans" cxnId="{DF7A11CC-285E-48C0-9E8B-997F36812697}">
      <dgm:prSet/>
      <dgm:spPr/>
      <dgm:t>
        <a:bodyPr/>
        <a:lstStyle/>
        <a:p>
          <a:endParaRPr lang="en-US" sz="1200"/>
        </a:p>
      </dgm:t>
    </dgm:pt>
    <dgm:pt modelId="{415B1C87-1E25-4C50-A21B-6F059AA1163B}" type="parTrans" cxnId="{DF7A11CC-285E-48C0-9E8B-997F36812697}">
      <dgm:prSet/>
      <dgm:spPr/>
      <dgm:t>
        <a:bodyPr/>
        <a:lstStyle/>
        <a:p>
          <a:endParaRPr lang="en-US" sz="1200"/>
        </a:p>
      </dgm:t>
    </dgm:pt>
    <dgm:pt modelId="{4E7F6EB4-5563-47D7-974A-FE57A10B0CE3}">
      <dgm:prSet phldrT="[Text]" custT="1"/>
      <dgm:spPr>
        <a:solidFill>
          <a:srgbClr val="229DFF">
            <a:alpha val="25000"/>
          </a:srgbClr>
        </a:solidFill>
      </dgm:spPr>
      <dgm:t>
        <a:bodyPr/>
        <a:lstStyle/>
        <a:p>
          <a:endParaRPr lang="en-US" sz="2000"/>
        </a:p>
      </dgm:t>
    </dgm:pt>
    <dgm:pt modelId="{EBB1F423-5627-44B9-8C79-0946F7EA4CF9}" type="parTrans" cxnId="{C140ACD5-DA98-4891-BA79-80C8FD4B87C5}">
      <dgm:prSet/>
      <dgm:spPr/>
      <dgm:t>
        <a:bodyPr/>
        <a:lstStyle/>
        <a:p>
          <a:endParaRPr lang="en-US" sz="1200"/>
        </a:p>
      </dgm:t>
    </dgm:pt>
    <dgm:pt modelId="{814A2A42-3747-47FF-9500-79633E4B5122}" type="sibTrans" cxnId="{C140ACD5-DA98-4891-BA79-80C8FD4B87C5}">
      <dgm:prSet/>
      <dgm:spPr/>
      <dgm:t>
        <a:bodyPr/>
        <a:lstStyle/>
        <a:p>
          <a:endParaRPr lang="en-US" sz="1200"/>
        </a:p>
      </dgm:t>
    </dgm:pt>
    <dgm:pt modelId="{311D024B-23F6-4706-84EE-F29713963C63}">
      <dgm:prSet phldrT="[Text]" custT="1"/>
      <dgm:spPr>
        <a:solidFill>
          <a:schemeClr val="accent3">
            <a:lumMod val="40000"/>
            <a:lumOff val="60000"/>
            <a:alpha val="25000"/>
          </a:schemeClr>
        </a:solidFill>
      </dgm:spPr>
      <dgm:t>
        <a:bodyPr/>
        <a:lstStyle/>
        <a:p>
          <a:endParaRPr lang="en-US" sz="1800"/>
        </a:p>
      </dgm:t>
    </dgm:pt>
    <dgm:pt modelId="{8370FB34-8813-4B01-9293-4E03978B6C6B}" type="parTrans" cxnId="{09F8F8F0-33F8-4DF3-BD75-386BE25CA33A}">
      <dgm:prSet/>
      <dgm:spPr/>
      <dgm:t>
        <a:bodyPr/>
        <a:lstStyle/>
        <a:p>
          <a:endParaRPr lang="en-US" sz="1200"/>
        </a:p>
      </dgm:t>
    </dgm:pt>
    <dgm:pt modelId="{424EB433-2063-4CF0-BDFE-39CA7F6C2902}" type="sibTrans" cxnId="{09F8F8F0-33F8-4DF3-BD75-386BE25CA33A}">
      <dgm:prSet/>
      <dgm:spPr/>
      <dgm:t>
        <a:bodyPr/>
        <a:lstStyle/>
        <a:p>
          <a:endParaRPr lang="en-US" sz="1200"/>
        </a:p>
      </dgm:t>
    </dgm:pt>
    <dgm:pt modelId="{81188F9D-94BD-4248-B455-3291C13B9A66}" type="pres">
      <dgm:prSet presAssocID="{F7EB5A98-8327-494F-AE35-B8A5A85CC9C0}" presName="Name0" presStyleCnt="0">
        <dgm:presLayoutVars>
          <dgm:dir/>
          <dgm:animLvl val="lvl"/>
          <dgm:resizeHandles val="exact"/>
        </dgm:presLayoutVars>
      </dgm:prSet>
      <dgm:spPr/>
      <dgm:t>
        <a:bodyPr/>
        <a:lstStyle/>
        <a:p>
          <a:endParaRPr lang="en-US"/>
        </a:p>
      </dgm:t>
    </dgm:pt>
    <dgm:pt modelId="{411FB08E-BC01-4008-A2CD-F8402C80D060}" type="pres">
      <dgm:prSet presAssocID="{311D024B-23F6-4706-84EE-F29713963C63}" presName="Name8" presStyleCnt="0"/>
      <dgm:spPr/>
    </dgm:pt>
    <dgm:pt modelId="{B483222D-A60B-4DD4-B657-06D0A7D4A64B}" type="pres">
      <dgm:prSet presAssocID="{311D024B-23F6-4706-84EE-F29713963C63}" presName="level" presStyleLbl="node1" presStyleIdx="0" presStyleCnt="5">
        <dgm:presLayoutVars>
          <dgm:chMax val="1"/>
          <dgm:bulletEnabled val="1"/>
        </dgm:presLayoutVars>
      </dgm:prSet>
      <dgm:spPr/>
      <dgm:t>
        <a:bodyPr/>
        <a:lstStyle/>
        <a:p>
          <a:endParaRPr lang="en-US"/>
        </a:p>
      </dgm:t>
    </dgm:pt>
    <dgm:pt modelId="{49E13090-5E46-41A6-BCA9-77E210174601}" type="pres">
      <dgm:prSet presAssocID="{311D024B-23F6-4706-84EE-F29713963C63}" presName="levelTx" presStyleLbl="revTx" presStyleIdx="0" presStyleCnt="0">
        <dgm:presLayoutVars>
          <dgm:chMax val="1"/>
          <dgm:bulletEnabled val="1"/>
        </dgm:presLayoutVars>
      </dgm:prSet>
      <dgm:spPr/>
      <dgm:t>
        <a:bodyPr/>
        <a:lstStyle/>
        <a:p>
          <a:endParaRPr lang="en-US"/>
        </a:p>
      </dgm:t>
    </dgm:pt>
    <dgm:pt modelId="{8CED17AB-BDBB-4F0F-85D3-63AD09E380A6}" type="pres">
      <dgm:prSet presAssocID="{78BF5FDD-2D3C-4604-BB28-8A877BFFDB83}" presName="Name8" presStyleCnt="0"/>
      <dgm:spPr/>
    </dgm:pt>
    <dgm:pt modelId="{C325AFA2-929E-4A9B-8CC0-7366B96B1E8E}" type="pres">
      <dgm:prSet presAssocID="{78BF5FDD-2D3C-4604-BB28-8A877BFFDB83}" presName="level" presStyleLbl="node1" presStyleIdx="1" presStyleCnt="5" custScaleY="54625">
        <dgm:presLayoutVars>
          <dgm:chMax val="1"/>
          <dgm:bulletEnabled val="1"/>
        </dgm:presLayoutVars>
      </dgm:prSet>
      <dgm:spPr/>
      <dgm:t>
        <a:bodyPr/>
        <a:lstStyle/>
        <a:p>
          <a:endParaRPr lang="en-US"/>
        </a:p>
      </dgm:t>
    </dgm:pt>
    <dgm:pt modelId="{C4660908-5F83-4F3F-A0A9-CD7AA95EB070}" type="pres">
      <dgm:prSet presAssocID="{78BF5FDD-2D3C-4604-BB28-8A877BFFDB83}" presName="levelTx" presStyleLbl="revTx" presStyleIdx="0" presStyleCnt="0">
        <dgm:presLayoutVars>
          <dgm:chMax val="1"/>
          <dgm:bulletEnabled val="1"/>
        </dgm:presLayoutVars>
      </dgm:prSet>
      <dgm:spPr/>
      <dgm:t>
        <a:bodyPr/>
        <a:lstStyle/>
        <a:p>
          <a:endParaRPr lang="en-US"/>
        </a:p>
      </dgm:t>
    </dgm:pt>
    <dgm:pt modelId="{B492504A-8FFB-4F40-B9BB-597E637B1659}" type="pres">
      <dgm:prSet presAssocID="{9A76558D-3F4E-4765-9330-1ED0EFCD3959}" presName="Name8" presStyleCnt="0"/>
      <dgm:spPr/>
    </dgm:pt>
    <dgm:pt modelId="{019A1114-FB1F-4B95-84EF-E550274DA82F}" type="pres">
      <dgm:prSet presAssocID="{9A76558D-3F4E-4765-9330-1ED0EFCD3959}" presName="level" presStyleLbl="node1" presStyleIdx="2" presStyleCnt="5" custScaleY="43112">
        <dgm:presLayoutVars>
          <dgm:chMax val="1"/>
          <dgm:bulletEnabled val="1"/>
        </dgm:presLayoutVars>
      </dgm:prSet>
      <dgm:spPr/>
      <dgm:t>
        <a:bodyPr/>
        <a:lstStyle/>
        <a:p>
          <a:endParaRPr lang="en-US"/>
        </a:p>
      </dgm:t>
    </dgm:pt>
    <dgm:pt modelId="{EF9F9F3C-A5AB-4FD0-9B12-7A63873702AB}" type="pres">
      <dgm:prSet presAssocID="{9A76558D-3F4E-4765-9330-1ED0EFCD3959}" presName="levelTx" presStyleLbl="revTx" presStyleIdx="0" presStyleCnt="0">
        <dgm:presLayoutVars>
          <dgm:chMax val="1"/>
          <dgm:bulletEnabled val="1"/>
        </dgm:presLayoutVars>
      </dgm:prSet>
      <dgm:spPr/>
      <dgm:t>
        <a:bodyPr/>
        <a:lstStyle/>
        <a:p>
          <a:endParaRPr lang="en-US"/>
        </a:p>
      </dgm:t>
    </dgm:pt>
    <dgm:pt modelId="{81E5DEF6-29D6-4D3C-AE7C-B0D6AC5F2051}" type="pres">
      <dgm:prSet presAssocID="{254400CA-E94D-45B7-9C89-65872AC1BCD9}" presName="Name8" presStyleCnt="0"/>
      <dgm:spPr/>
    </dgm:pt>
    <dgm:pt modelId="{57D77263-54FC-4B7C-9EF3-EFD483028BEE}" type="pres">
      <dgm:prSet presAssocID="{254400CA-E94D-45B7-9C89-65872AC1BCD9}" presName="level" presStyleLbl="node1" presStyleIdx="3" presStyleCnt="5" custScaleY="51516">
        <dgm:presLayoutVars>
          <dgm:chMax val="1"/>
          <dgm:bulletEnabled val="1"/>
        </dgm:presLayoutVars>
      </dgm:prSet>
      <dgm:spPr/>
      <dgm:t>
        <a:bodyPr/>
        <a:lstStyle/>
        <a:p>
          <a:endParaRPr lang="en-US"/>
        </a:p>
      </dgm:t>
    </dgm:pt>
    <dgm:pt modelId="{D51BF946-8D01-437A-B1F6-1076F2F87A0F}" type="pres">
      <dgm:prSet presAssocID="{254400CA-E94D-45B7-9C89-65872AC1BCD9}" presName="levelTx" presStyleLbl="revTx" presStyleIdx="0" presStyleCnt="0">
        <dgm:presLayoutVars>
          <dgm:chMax val="1"/>
          <dgm:bulletEnabled val="1"/>
        </dgm:presLayoutVars>
      </dgm:prSet>
      <dgm:spPr/>
      <dgm:t>
        <a:bodyPr/>
        <a:lstStyle/>
        <a:p>
          <a:endParaRPr lang="en-US"/>
        </a:p>
      </dgm:t>
    </dgm:pt>
    <dgm:pt modelId="{473F6C0E-168C-4BAC-ACE4-54F2D688CB37}" type="pres">
      <dgm:prSet presAssocID="{4E7F6EB4-5563-47D7-974A-FE57A10B0CE3}" presName="Name8" presStyleCnt="0"/>
      <dgm:spPr/>
    </dgm:pt>
    <dgm:pt modelId="{37F0FF01-5515-4A0A-9D2B-76062189412C}" type="pres">
      <dgm:prSet presAssocID="{4E7F6EB4-5563-47D7-974A-FE57A10B0CE3}" presName="level" presStyleLbl="node1" presStyleIdx="4" presStyleCnt="5" custScaleY="51223" custLinFactNeighborX="-3382">
        <dgm:presLayoutVars>
          <dgm:chMax val="1"/>
          <dgm:bulletEnabled val="1"/>
        </dgm:presLayoutVars>
      </dgm:prSet>
      <dgm:spPr/>
      <dgm:t>
        <a:bodyPr/>
        <a:lstStyle/>
        <a:p>
          <a:endParaRPr lang="en-US"/>
        </a:p>
      </dgm:t>
    </dgm:pt>
    <dgm:pt modelId="{C6266CDB-EC18-4EF6-A5FF-89A1818E4274}" type="pres">
      <dgm:prSet presAssocID="{4E7F6EB4-5563-47D7-974A-FE57A10B0CE3}" presName="levelTx" presStyleLbl="revTx" presStyleIdx="0" presStyleCnt="0">
        <dgm:presLayoutVars>
          <dgm:chMax val="1"/>
          <dgm:bulletEnabled val="1"/>
        </dgm:presLayoutVars>
      </dgm:prSet>
      <dgm:spPr/>
      <dgm:t>
        <a:bodyPr/>
        <a:lstStyle/>
        <a:p>
          <a:endParaRPr lang="en-US"/>
        </a:p>
      </dgm:t>
    </dgm:pt>
  </dgm:ptLst>
  <dgm:cxnLst>
    <dgm:cxn modelId="{D005F1F0-4174-4109-8F6C-B3AC833EDE85}" type="presOf" srcId="{254400CA-E94D-45B7-9C89-65872AC1BCD9}" destId="{57D77263-54FC-4B7C-9EF3-EFD483028BEE}" srcOrd="0" destOrd="0" presId="urn:microsoft.com/office/officeart/2005/8/layout/pyramid1"/>
    <dgm:cxn modelId="{5A608F77-FC48-499B-9DBC-11BD54DC3491}" type="presOf" srcId="{9A76558D-3F4E-4765-9330-1ED0EFCD3959}" destId="{EF9F9F3C-A5AB-4FD0-9B12-7A63873702AB}" srcOrd="1" destOrd="0" presId="urn:microsoft.com/office/officeart/2005/8/layout/pyramid1"/>
    <dgm:cxn modelId="{9A733B04-ADED-4D57-BEB4-43E3C7ADA863}" type="presOf" srcId="{254400CA-E94D-45B7-9C89-65872AC1BCD9}" destId="{D51BF946-8D01-437A-B1F6-1076F2F87A0F}" srcOrd="1" destOrd="0" presId="urn:microsoft.com/office/officeart/2005/8/layout/pyramid1"/>
    <dgm:cxn modelId="{FED667F3-97AA-4D4A-BE8B-37C26EDFFD11}" srcId="{F7EB5A98-8327-494F-AE35-B8A5A85CC9C0}" destId="{9A76558D-3F4E-4765-9330-1ED0EFCD3959}" srcOrd="2" destOrd="0" parTransId="{FF86A79E-2C15-4446-AA4C-CCB02EF0C1C8}" sibTransId="{BFDC99F3-8D5D-4E6E-B869-BB75C4654077}"/>
    <dgm:cxn modelId="{C63D3B49-98C3-4503-8F46-51EFB8ED01DC}" type="presOf" srcId="{311D024B-23F6-4706-84EE-F29713963C63}" destId="{49E13090-5E46-41A6-BCA9-77E210174601}" srcOrd="1" destOrd="0" presId="urn:microsoft.com/office/officeart/2005/8/layout/pyramid1"/>
    <dgm:cxn modelId="{BE2515ED-9C37-42AD-AB4A-203579340A04}" srcId="{F7EB5A98-8327-494F-AE35-B8A5A85CC9C0}" destId="{254400CA-E94D-45B7-9C89-65872AC1BCD9}" srcOrd="3" destOrd="0" parTransId="{32CF923C-03AA-4FA3-A0B5-B3A1EB4D41C4}" sibTransId="{E4B5982E-FF00-4A8C-AAEB-36E4F6C1ECBC}"/>
    <dgm:cxn modelId="{B63024BB-0927-4031-B038-BA7F61F2C3A2}" type="presOf" srcId="{311D024B-23F6-4706-84EE-F29713963C63}" destId="{B483222D-A60B-4DD4-B657-06D0A7D4A64B}" srcOrd="0" destOrd="0" presId="urn:microsoft.com/office/officeart/2005/8/layout/pyramid1"/>
    <dgm:cxn modelId="{03A43DB8-B524-4267-A2C0-D05A0C90C8EB}" type="presOf" srcId="{4E7F6EB4-5563-47D7-974A-FE57A10B0CE3}" destId="{C6266CDB-EC18-4EF6-A5FF-89A1818E4274}" srcOrd="1" destOrd="0" presId="urn:microsoft.com/office/officeart/2005/8/layout/pyramid1"/>
    <dgm:cxn modelId="{C140ACD5-DA98-4891-BA79-80C8FD4B87C5}" srcId="{F7EB5A98-8327-494F-AE35-B8A5A85CC9C0}" destId="{4E7F6EB4-5563-47D7-974A-FE57A10B0CE3}" srcOrd="4" destOrd="0" parTransId="{EBB1F423-5627-44B9-8C79-0946F7EA4CF9}" sibTransId="{814A2A42-3747-47FF-9500-79633E4B5122}"/>
    <dgm:cxn modelId="{A1BBBBF7-0E26-4CB8-8527-F6D499992A17}" type="presOf" srcId="{9A76558D-3F4E-4765-9330-1ED0EFCD3959}" destId="{019A1114-FB1F-4B95-84EF-E550274DA82F}" srcOrd="0" destOrd="0" presId="urn:microsoft.com/office/officeart/2005/8/layout/pyramid1"/>
    <dgm:cxn modelId="{DF7A11CC-285E-48C0-9E8B-997F36812697}" srcId="{F7EB5A98-8327-494F-AE35-B8A5A85CC9C0}" destId="{78BF5FDD-2D3C-4604-BB28-8A877BFFDB83}" srcOrd="1" destOrd="0" parTransId="{415B1C87-1E25-4C50-A21B-6F059AA1163B}" sibTransId="{C80123B5-6D6D-4FB5-99CE-AC1A32EE1637}"/>
    <dgm:cxn modelId="{15F9462F-2620-49F7-A1A6-6BFBFE9C5343}" type="presOf" srcId="{F7EB5A98-8327-494F-AE35-B8A5A85CC9C0}" destId="{81188F9D-94BD-4248-B455-3291C13B9A66}" srcOrd="0" destOrd="0" presId="urn:microsoft.com/office/officeart/2005/8/layout/pyramid1"/>
    <dgm:cxn modelId="{09F8F8F0-33F8-4DF3-BD75-386BE25CA33A}" srcId="{F7EB5A98-8327-494F-AE35-B8A5A85CC9C0}" destId="{311D024B-23F6-4706-84EE-F29713963C63}" srcOrd="0" destOrd="0" parTransId="{8370FB34-8813-4B01-9293-4E03978B6C6B}" sibTransId="{424EB433-2063-4CF0-BDFE-39CA7F6C2902}"/>
    <dgm:cxn modelId="{3922F73D-8E1B-42E9-A571-A01E709CB890}" type="presOf" srcId="{4E7F6EB4-5563-47D7-974A-FE57A10B0CE3}" destId="{37F0FF01-5515-4A0A-9D2B-76062189412C}" srcOrd="0" destOrd="0" presId="urn:microsoft.com/office/officeart/2005/8/layout/pyramid1"/>
    <dgm:cxn modelId="{BD3B79C3-3E39-4BEF-8F54-8F8673DEE99C}" type="presOf" srcId="{78BF5FDD-2D3C-4604-BB28-8A877BFFDB83}" destId="{C325AFA2-929E-4A9B-8CC0-7366B96B1E8E}" srcOrd="0" destOrd="0" presId="urn:microsoft.com/office/officeart/2005/8/layout/pyramid1"/>
    <dgm:cxn modelId="{0450C03A-C252-4FA8-961E-C65E1313FD43}" type="presOf" srcId="{78BF5FDD-2D3C-4604-BB28-8A877BFFDB83}" destId="{C4660908-5F83-4F3F-A0A9-CD7AA95EB070}" srcOrd="1" destOrd="0" presId="urn:microsoft.com/office/officeart/2005/8/layout/pyramid1"/>
    <dgm:cxn modelId="{5C4701A1-C29E-4093-9C03-06BCC3600EA8}" type="presParOf" srcId="{81188F9D-94BD-4248-B455-3291C13B9A66}" destId="{411FB08E-BC01-4008-A2CD-F8402C80D060}" srcOrd="0" destOrd="0" presId="urn:microsoft.com/office/officeart/2005/8/layout/pyramid1"/>
    <dgm:cxn modelId="{063D6474-4F69-4635-9289-6BDD08A9DD28}" type="presParOf" srcId="{411FB08E-BC01-4008-A2CD-F8402C80D060}" destId="{B483222D-A60B-4DD4-B657-06D0A7D4A64B}" srcOrd="0" destOrd="0" presId="urn:microsoft.com/office/officeart/2005/8/layout/pyramid1"/>
    <dgm:cxn modelId="{6FED8B6E-15CC-4EEF-BF52-384FFBE4E1F2}" type="presParOf" srcId="{411FB08E-BC01-4008-A2CD-F8402C80D060}" destId="{49E13090-5E46-41A6-BCA9-77E210174601}" srcOrd="1" destOrd="0" presId="urn:microsoft.com/office/officeart/2005/8/layout/pyramid1"/>
    <dgm:cxn modelId="{449C46D0-8211-4A13-9089-10C2E09F97DA}" type="presParOf" srcId="{81188F9D-94BD-4248-B455-3291C13B9A66}" destId="{8CED17AB-BDBB-4F0F-85D3-63AD09E380A6}" srcOrd="1" destOrd="0" presId="urn:microsoft.com/office/officeart/2005/8/layout/pyramid1"/>
    <dgm:cxn modelId="{45A7A4EB-C582-4A1B-AF56-AA87AC00218E}" type="presParOf" srcId="{8CED17AB-BDBB-4F0F-85D3-63AD09E380A6}" destId="{C325AFA2-929E-4A9B-8CC0-7366B96B1E8E}" srcOrd="0" destOrd="0" presId="urn:microsoft.com/office/officeart/2005/8/layout/pyramid1"/>
    <dgm:cxn modelId="{F9EC247F-630D-4EE8-8399-22A68B54F015}" type="presParOf" srcId="{8CED17AB-BDBB-4F0F-85D3-63AD09E380A6}" destId="{C4660908-5F83-4F3F-A0A9-CD7AA95EB070}" srcOrd="1" destOrd="0" presId="urn:microsoft.com/office/officeart/2005/8/layout/pyramid1"/>
    <dgm:cxn modelId="{12A8E66E-AAAF-4D31-B290-F5CEDCE313DA}" type="presParOf" srcId="{81188F9D-94BD-4248-B455-3291C13B9A66}" destId="{B492504A-8FFB-4F40-B9BB-597E637B1659}" srcOrd="2" destOrd="0" presId="urn:microsoft.com/office/officeart/2005/8/layout/pyramid1"/>
    <dgm:cxn modelId="{81B30768-93E3-494C-A327-3C1E7B24D21C}" type="presParOf" srcId="{B492504A-8FFB-4F40-B9BB-597E637B1659}" destId="{019A1114-FB1F-4B95-84EF-E550274DA82F}" srcOrd="0" destOrd="0" presId="urn:microsoft.com/office/officeart/2005/8/layout/pyramid1"/>
    <dgm:cxn modelId="{F7BEA721-34EA-44FD-881F-748D77EEE04E}" type="presParOf" srcId="{B492504A-8FFB-4F40-B9BB-597E637B1659}" destId="{EF9F9F3C-A5AB-4FD0-9B12-7A63873702AB}" srcOrd="1" destOrd="0" presId="urn:microsoft.com/office/officeart/2005/8/layout/pyramid1"/>
    <dgm:cxn modelId="{63596E0F-6BC8-427F-9C69-B3224215E4EF}" type="presParOf" srcId="{81188F9D-94BD-4248-B455-3291C13B9A66}" destId="{81E5DEF6-29D6-4D3C-AE7C-B0D6AC5F2051}" srcOrd="3" destOrd="0" presId="urn:microsoft.com/office/officeart/2005/8/layout/pyramid1"/>
    <dgm:cxn modelId="{5306BE4F-F697-48B4-BEA4-80EABDC5DFDA}" type="presParOf" srcId="{81E5DEF6-29D6-4D3C-AE7C-B0D6AC5F2051}" destId="{57D77263-54FC-4B7C-9EF3-EFD483028BEE}" srcOrd="0" destOrd="0" presId="urn:microsoft.com/office/officeart/2005/8/layout/pyramid1"/>
    <dgm:cxn modelId="{5B10B27F-0B74-4004-B681-1994609756ED}" type="presParOf" srcId="{81E5DEF6-29D6-4D3C-AE7C-B0D6AC5F2051}" destId="{D51BF946-8D01-437A-B1F6-1076F2F87A0F}" srcOrd="1" destOrd="0" presId="urn:microsoft.com/office/officeart/2005/8/layout/pyramid1"/>
    <dgm:cxn modelId="{8C53821C-2356-4599-8583-EF359A03F4BC}" type="presParOf" srcId="{81188F9D-94BD-4248-B455-3291C13B9A66}" destId="{473F6C0E-168C-4BAC-ACE4-54F2D688CB37}" srcOrd="4" destOrd="0" presId="urn:microsoft.com/office/officeart/2005/8/layout/pyramid1"/>
    <dgm:cxn modelId="{7B8E1770-4A27-491A-A8D8-4DF2572C6F8E}" type="presParOf" srcId="{473F6C0E-168C-4BAC-ACE4-54F2D688CB37}" destId="{37F0FF01-5515-4A0A-9D2B-76062189412C}" srcOrd="0" destOrd="0" presId="urn:microsoft.com/office/officeart/2005/8/layout/pyramid1"/>
    <dgm:cxn modelId="{10F6B549-80A8-40F0-A143-B8719EE7B9F1}" type="presParOf" srcId="{473F6C0E-168C-4BAC-ACE4-54F2D688CB37}" destId="{C6266CDB-EC18-4EF6-A5FF-89A1818E4274}" srcOrd="1" destOrd="0" presId="urn:microsoft.com/office/officeart/2005/8/layout/pyramid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F7EB5A98-8327-494F-AE35-B8A5A85CC9C0}" type="doc">
      <dgm:prSet loTypeId="urn:microsoft.com/office/officeart/2005/8/layout/pyramid1" loCatId="pyramid" qsTypeId="urn:microsoft.com/office/officeart/2005/8/quickstyle/simple1" qsCatId="simple" csTypeId="urn:microsoft.com/office/officeart/2005/8/colors/accent1_2" csCatId="accent1" phldr="1"/>
      <dgm:spPr/>
      <dgm:t>
        <a:bodyPr/>
        <a:lstStyle/>
        <a:p>
          <a:endParaRPr lang="en-US"/>
        </a:p>
      </dgm:t>
    </dgm:pt>
    <dgm:pt modelId="{9A76558D-3F4E-4765-9330-1ED0EFCD3959}">
      <dgm:prSet phldrT="[Text]"/>
      <dgm:spPr>
        <a:solidFill>
          <a:srgbClr val="FFC000"/>
        </a:solidFill>
      </dgm:spPr>
      <dgm:t>
        <a:bodyPr/>
        <a:lstStyle/>
        <a:p>
          <a:r>
            <a:rPr lang="en-US"/>
            <a:t>Hypervisor</a:t>
          </a:r>
        </a:p>
      </dgm:t>
    </dgm:pt>
    <dgm:pt modelId="{FF86A79E-2C15-4446-AA4C-CCB02EF0C1C8}" type="parTrans" cxnId="{FED667F3-97AA-4D4A-BE8B-37C26EDFFD11}">
      <dgm:prSet/>
      <dgm:spPr/>
      <dgm:t>
        <a:bodyPr/>
        <a:lstStyle/>
        <a:p>
          <a:endParaRPr lang="en-US"/>
        </a:p>
      </dgm:t>
    </dgm:pt>
    <dgm:pt modelId="{BFDC99F3-8D5D-4E6E-B869-BB75C4654077}" type="sibTrans" cxnId="{FED667F3-97AA-4D4A-BE8B-37C26EDFFD11}">
      <dgm:prSet/>
      <dgm:spPr/>
      <dgm:t>
        <a:bodyPr/>
        <a:lstStyle/>
        <a:p>
          <a:endParaRPr lang="en-US"/>
        </a:p>
      </dgm:t>
    </dgm:pt>
    <dgm:pt modelId="{254400CA-E94D-45B7-9C89-65872AC1BCD9}">
      <dgm:prSet phldrT="[Text]"/>
      <dgm:spPr>
        <a:solidFill>
          <a:schemeClr val="accent4">
            <a:alpha val="25000"/>
          </a:schemeClr>
        </a:solidFill>
      </dgm:spPr>
      <dgm:t>
        <a:bodyPr/>
        <a:lstStyle/>
        <a:p>
          <a:endParaRPr lang="en-US"/>
        </a:p>
      </dgm:t>
    </dgm:pt>
    <dgm:pt modelId="{E4B5982E-FF00-4A8C-AAEB-36E4F6C1ECBC}" type="sibTrans" cxnId="{BE2515ED-9C37-42AD-AB4A-203579340A04}">
      <dgm:prSet/>
      <dgm:spPr/>
      <dgm:t>
        <a:bodyPr/>
        <a:lstStyle/>
        <a:p>
          <a:endParaRPr lang="en-US"/>
        </a:p>
      </dgm:t>
    </dgm:pt>
    <dgm:pt modelId="{32CF923C-03AA-4FA3-A0B5-B3A1EB4D41C4}" type="parTrans" cxnId="{BE2515ED-9C37-42AD-AB4A-203579340A04}">
      <dgm:prSet/>
      <dgm:spPr/>
      <dgm:t>
        <a:bodyPr/>
        <a:lstStyle/>
        <a:p>
          <a:endParaRPr lang="en-US"/>
        </a:p>
      </dgm:t>
    </dgm:pt>
    <dgm:pt modelId="{78BF5FDD-2D3C-4604-BB28-8A877BFFDB83}">
      <dgm:prSet phldrT="[Text]"/>
      <dgm:spPr>
        <a:solidFill>
          <a:srgbClr val="92D050">
            <a:alpha val="25000"/>
          </a:srgbClr>
        </a:solidFill>
      </dgm:spPr>
      <dgm:t>
        <a:bodyPr/>
        <a:lstStyle/>
        <a:p>
          <a:endParaRPr lang="en-US"/>
        </a:p>
      </dgm:t>
    </dgm:pt>
    <dgm:pt modelId="{C80123B5-6D6D-4FB5-99CE-AC1A32EE1637}" type="sibTrans" cxnId="{DF7A11CC-285E-48C0-9E8B-997F36812697}">
      <dgm:prSet/>
      <dgm:spPr/>
      <dgm:t>
        <a:bodyPr/>
        <a:lstStyle/>
        <a:p>
          <a:endParaRPr lang="en-US"/>
        </a:p>
      </dgm:t>
    </dgm:pt>
    <dgm:pt modelId="{415B1C87-1E25-4C50-A21B-6F059AA1163B}" type="parTrans" cxnId="{DF7A11CC-285E-48C0-9E8B-997F36812697}">
      <dgm:prSet/>
      <dgm:spPr/>
      <dgm:t>
        <a:bodyPr/>
        <a:lstStyle/>
        <a:p>
          <a:endParaRPr lang="en-US"/>
        </a:p>
      </dgm:t>
    </dgm:pt>
    <dgm:pt modelId="{4E7F6EB4-5563-47D7-974A-FE57A10B0CE3}">
      <dgm:prSet phldrT="[Text]"/>
      <dgm:spPr>
        <a:solidFill>
          <a:srgbClr val="229DFF">
            <a:alpha val="25000"/>
          </a:srgbClr>
        </a:solidFill>
      </dgm:spPr>
      <dgm:t>
        <a:bodyPr/>
        <a:lstStyle/>
        <a:p>
          <a:endParaRPr lang="en-US"/>
        </a:p>
      </dgm:t>
    </dgm:pt>
    <dgm:pt modelId="{EBB1F423-5627-44B9-8C79-0946F7EA4CF9}" type="parTrans" cxnId="{C140ACD5-DA98-4891-BA79-80C8FD4B87C5}">
      <dgm:prSet/>
      <dgm:spPr/>
      <dgm:t>
        <a:bodyPr/>
        <a:lstStyle/>
        <a:p>
          <a:endParaRPr lang="en-US"/>
        </a:p>
      </dgm:t>
    </dgm:pt>
    <dgm:pt modelId="{814A2A42-3747-47FF-9500-79633E4B5122}" type="sibTrans" cxnId="{C140ACD5-DA98-4891-BA79-80C8FD4B87C5}">
      <dgm:prSet/>
      <dgm:spPr/>
      <dgm:t>
        <a:bodyPr/>
        <a:lstStyle/>
        <a:p>
          <a:endParaRPr lang="en-US"/>
        </a:p>
      </dgm:t>
    </dgm:pt>
    <dgm:pt modelId="{81188F9D-94BD-4248-B455-3291C13B9A66}" type="pres">
      <dgm:prSet presAssocID="{F7EB5A98-8327-494F-AE35-B8A5A85CC9C0}" presName="Name0" presStyleCnt="0">
        <dgm:presLayoutVars>
          <dgm:dir/>
          <dgm:animLvl val="lvl"/>
          <dgm:resizeHandles val="exact"/>
        </dgm:presLayoutVars>
      </dgm:prSet>
      <dgm:spPr/>
      <dgm:t>
        <a:bodyPr/>
        <a:lstStyle/>
        <a:p>
          <a:endParaRPr lang="en-US"/>
        </a:p>
      </dgm:t>
    </dgm:pt>
    <dgm:pt modelId="{8CED17AB-BDBB-4F0F-85D3-63AD09E380A6}" type="pres">
      <dgm:prSet presAssocID="{78BF5FDD-2D3C-4604-BB28-8A877BFFDB83}" presName="Name8" presStyleCnt="0"/>
      <dgm:spPr/>
    </dgm:pt>
    <dgm:pt modelId="{C325AFA2-929E-4A9B-8CC0-7366B96B1E8E}" type="pres">
      <dgm:prSet presAssocID="{78BF5FDD-2D3C-4604-BB28-8A877BFFDB83}" presName="level" presStyleLbl="node1" presStyleIdx="0" presStyleCnt="4">
        <dgm:presLayoutVars>
          <dgm:chMax val="1"/>
          <dgm:bulletEnabled val="1"/>
        </dgm:presLayoutVars>
      </dgm:prSet>
      <dgm:spPr/>
      <dgm:t>
        <a:bodyPr/>
        <a:lstStyle/>
        <a:p>
          <a:endParaRPr lang="en-US"/>
        </a:p>
      </dgm:t>
    </dgm:pt>
    <dgm:pt modelId="{C4660908-5F83-4F3F-A0A9-CD7AA95EB070}" type="pres">
      <dgm:prSet presAssocID="{78BF5FDD-2D3C-4604-BB28-8A877BFFDB83}" presName="levelTx" presStyleLbl="revTx" presStyleIdx="0" presStyleCnt="0">
        <dgm:presLayoutVars>
          <dgm:chMax val="1"/>
          <dgm:bulletEnabled val="1"/>
        </dgm:presLayoutVars>
      </dgm:prSet>
      <dgm:spPr/>
      <dgm:t>
        <a:bodyPr/>
        <a:lstStyle/>
        <a:p>
          <a:endParaRPr lang="en-US"/>
        </a:p>
      </dgm:t>
    </dgm:pt>
    <dgm:pt modelId="{B492504A-8FFB-4F40-B9BB-597E637B1659}" type="pres">
      <dgm:prSet presAssocID="{9A76558D-3F4E-4765-9330-1ED0EFCD3959}" presName="Name8" presStyleCnt="0"/>
      <dgm:spPr/>
    </dgm:pt>
    <dgm:pt modelId="{019A1114-FB1F-4B95-84EF-E550274DA82F}" type="pres">
      <dgm:prSet presAssocID="{9A76558D-3F4E-4765-9330-1ED0EFCD3959}" presName="level" presStyleLbl="node1" presStyleIdx="1" presStyleCnt="4" custScaleY="54806">
        <dgm:presLayoutVars>
          <dgm:chMax val="1"/>
          <dgm:bulletEnabled val="1"/>
        </dgm:presLayoutVars>
      </dgm:prSet>
      <dgm:spPr/>
      <dgm:t>
        <a:bodyPr/>
        <a:lstStyle/>
        <a:p>
          <a:endParaRPr lang="en-US"/>
        </a:p>
      </dgm:t>
    </dgm:pt>
    <dgm:pt modelId="{EF9F9F3C-A5AB-4FD0-9B12-7A63873702AB}" type="pres">
      <dgm:prSet presAssocID="{9A76558D-3F4E-4765-9330-1ED0EFCD3959}" presName="levelTx" presStyleLbl="revTx" presStyleIdx="0" presStyleCnt="0">
        <dgm:presLayoutVars>
          <dgm:chMax val="1"/>
          <dgm:bulletEnabled val="1"/>
        </dgm:presLayoutVars>
      </dgm:prSet>
      <dgm:spPr/>
      <dgm:t>
        <a:bodyPr/>
        <a:lstStyle/>
        <a:p>
          <a:endParaRPr lang="en-US"/>
        </a:p>
      </dgm:t>
    </dgm:pt>
    <dgm:pt modelId="{81E5DEF6-29D6-4D3C-AE7C-B0D6AC5F2051}" type="pres">
      <dgm:prSet presAssocID="{254400CA-E94D-45B7-9C89-65872AC1BCD9}" presName="Name8" presStyleCnt="0"/>
      <dgm:spPr/>
    </dgm:pt>
    <dgm:pt modelId="{57D77263-54FC-4B7C-9EF3-EFD483028BEE}" type="pres">
      <dgm:prSet presAssocID="{254400CA-E94D-45B7-9C89-65872AC1BCD9}" presName="level" presStyleLbl="node1" presStyleIdx="2" presStyleCnt="4" custScaleY="51516">
        <dgm:presLayoutVars>
          <dgm:chMax val="1"/>
          <dgm:bulletEnabled val="1"/>
        </dgm:presLayoutVars>
      </dgm:prSet>
      <dgm:spPr/>
      <dgm:t>
        <a:bodyPr/>
        <a:lstStyle/>
        <a:p>
          <a:endParaRPr lang="en-US"/>
        </a:p>
      </dgm:t>
    </dgm:pt>
    <dgm:pt modelId="{D51BF946-8D01-437A-B1F6-1076F2F87A0F}" type="pres">
      <dgm:prSet presAssocID="{254400CA-E94D-45B7-9C89-65872AC1BCD9}" presName="levelTx" presStyleLbl="revTx" presStyleIdx="0" presStyleCnt="0">
        <dgm:presLayoutVars>
          <dgm:chMax val="1"/>
          <dgm:bulletEnabled val="1"/>
        </dgm:presLayoutVars>
      </dgm:prSet>
      <dgm:spPr/>
      <dgm:t>
        <a:bodyPr/>
        <a:lstStyle/>
        <a:p>
          <a:endParaRPr lang="en-US"/>
        </a:p>
      </dgm:t>
    </dgm:pt>
    <dgm:pt modelId="{473F6C0E-168C-4BAC-ACE4-54F2D688CB37}" type="pres">
      <dgm:prSet presAssocID="{4E7F6EB4-5563-47D7-974A-FE57A10B0CE3}" presName="Name8" presStyleCnt="0"/>
      <dgm:spPr/>
    </dgm:pt>
    <dgm:pt modelId="{37F0FF01-5515-4A0A-9D2B-76062189412C}" type="pres">
      <dgm:prSet presAssocID="{4E7F6EB4-5563-47D7-974A-FE57A10B0CE3}" presName="level" presStyleLbl="node1" presStyleIdx="3" presStyleCnt="4" custScaleY="43228" custLinFactNeighborX="-3382">
        <dgm:presLayoutVars>
          <dgm:chMax val="1"/>
          <dgm:bulletEnabled val="1"/>
        </dgm:presLayoutVars>
      </dgm:prSet>
      <dgm:spPr/>
      <dgm:t>
        <a:bodyPr/>
        <a:lstStyle/>
        <a:p>
          <a:endParaRPr lang="en-US"/>
        </a:p>
      </dgm:t>
    </dgm:pt>
    <dgm:pt modelId="{C6266CDB-EC18-4EF6-A5FF-89A1818E4274}" type="pres">
      <dgm:prSet presAssocID="{4E7F6EB4-5563-47D7-974A-FE57A10B0CE3}" presName="levelTx" presStyleLbl="revTx" presStyleIdx="0" presStyleCnt="0">
        <dgm:presLayoutVars>
          <dgm:chMax val="1"/>
          <dgm:bulletEnabled val="1"/>
        </dgm:presLayoutVars>
      </dgm:prSet>
      <dgm:spPr/>
      <dgm:t>
        <a:bodyPr/>
        <a:lstStyle/>
        <a:p>
          <a:endParaRPr lang="en-US"/>
        </a:p>
      </dgm:t>
    </dgm:pt>
  </dgm:ptLst>
  <dgm:cxnLst>
    <dgm:cxn modelId="{D005F1F0-4174-4109-8F6C-B3AC833EDE85}" type="presOf" srcId="{254400CA-E94D-45B7-9C89-65872AC1BCD9}" destId="{57D77263-54FC-4B7C-9EF3-EFD483028BEE}" srcOrd="0" destOrd="0" presId="urn:microsoft.com/office/officeart/2005/8/layout/pyramid1"/>
    <dgm:cxn modelId="{5A608F77-FC48-499B-9DBC-11BD54DC3491}" type="presOf" srcId="{9A76558D-3F4E-4765-9330-1ED0EFCD3959}" destId="{EF9F9F3C-A5AB-4FD0-9B12-7A63873702AB}" srcOrd="1" destOrd="0" presId="urn:microsoft.com/office/officeart/2005/8/layout/pyramid1"/>
    <dgm:cxn modelId="{9A733B04-ADED-4D57-BEB4-43E3C7ADA863}" type="presOf" srcId="{254400CA-E94D-45B7-9C89-65872AC1BCD9}" destId="{D51BF946-8D01-437A-B1F6-1076F2F87A0F}" srcOrd="1" destOrd="0" presId="urn:microsoft.com/office/officeart/2005/8/layout/pyramid1"/>
    <dgm:cxn modelId="{FED667F3-97AA-4D4A-BE8B-37C26EDFFD11}" srcId="{F7EB5A98-8327-494F-AE35-B8A5A85CC9C0}" destId="{9A76558D-3F4E-4765-9330-1ED0EFCD3959}" srcOrd="1" destOrd="0" parTransId="{FF86A79E-2C15-4446-AA4C-CCB02EF0C1C8}" sibTransId="{BFDC99F3-8D5D-4E6E-B869-BB75C4654077}"/>
    <dgm:cxn modelId="{BE2515ED-9C37-42AD-AB4A-203579340A04}" srcId="{F7EB5A98-8327-494F-AE35-B8A5A85CC9C0}" destId="{254400CA-E94D-45B7-9C89-65872AC1BCD9}" srcOrd="2" destOrd="0" parTransId="{32CF923C-03AA-4FA3-A0B5-B3A1EB4D41C4}" sibTransId="{E4B5982E-FF00-4A8C-AAEB-36E4F6C1ECBC}"/>
    <dgm:cxn modelId="{03A43DB8-B524-4267-A2C0-D05A0C90C8EB}" type="presOf" srcId="{4E7F6EB4-5563-47D7-974A-FE57A10B0CE3}" destId="{C6266CDB-EC18-4EF6-A5FF-89A1818E4274}" srcOrd="1" destOrd="0" presId="urn:microsoft.com/office/officeart/2005/8/layout/pyramid1"/>
    <dgm:cxn modelId="{C140ACD5-DA98-4891-BA79-80C8FD4B87C5}" srcId="{F7EB5A98-8327-494F-AE35-B8A5A85CC9C0}" destId="{4E7F6EB4-5563-47D7-974A-FE57A10B0CE3}" srcOrd="3" destOrd="0" parTransId="{EBB1F423-5627-44B9-8C79-0946F7EA4CF9}" sibTransId="{814A2A42-3747-47FF-9500-79633E4B5122}"/>
    <dgm:cxn modelId="{A1BBBBF7-0E26-4CB8-8527-F6D499992A17}" type="presOf" srcId="{9A76558D-3F4E-4765-9330-1ED0EFCD3959}" destId="{019A1114-FB1F-4B95-84EF-E550274DA82F}" srcOrd="0" destOrd="0" presId="urn:microsoft.com/office/officeart/2005/8/layout/pyramid1"/>
    <dgm:cxn modelId="{DF7A11CC-285E-48C0-9E8B-997F36812697}" srcId="{F7EB5A98-8327-494F-AE35-B8A5A85CC9C0}" destId="{78BF5FDD-2D3C-4604-BB28-8A877BFFDB83}" srcOrd="0" destOrd="0" parTransId="{415B1C87-1E25-4C50-A21B-6F059AA1163B}" sibTransId="{C80123B5-6D6D-4FB5-99CE-AC1A32EE1637}"/>
    <dgm:cxn modelId="{15F9462F-2620-49F7-A1A6-6BFBFE9C5343}" type="presOf" srcId="{F7EB5A98-8327-494F-AE35-B8A5A85CC9C0}" destId="{81188F9D-94BD-4248-B455-3291C13B9A66}" srcOrd="0" destOrd="0" presId="urn:microsoft.com/office/officeart/2005/8/layout/pyramid1"/>
    <dgm:cxn modelId="{3922F73D-8E1B-42E9-A571-A01E709CB890}" type="presOf" srcId="{4E7F6EB4-5563-47D7-974A-FE57A10B0CE3}" destId="{37F0FF01-5515-4A0A-9D2B-76062189412C}" srcOrd="0" destOrd="0" presId="urn:microsoft.com/office/officeart/2005/8/layout/pyramid1"/>
    <dgm:cxn modelId="{BD3B79C3-3E39-4BEF-8F54-8F8673DEE99C}" type="presOf" srcId="{78BF5FDD-2D3C-4604-BB28-8A877BFFDB83}" destId="{C325AFA2-929E-4A9B-8CC0-7366B96B1E8E}" srcOrd="0" destOrd="0" presId="urn:microsoft.com/office/officeart/2005/8/layout/pyramid1"/>
    <dgm:cxn modelId="{0450C03A-C252-4FA8-961E-C65E1313FD43}" type="presOf" srcId="{78BF5FDD-2D3C-4604-BB28-8A877BFFDB83}" destId="{C4660908-5F83-4F3F-A0A9-CD7AA95EB070}" srcOrd="1" destOrd="0" presId="urn:microsoft.com/office/officeart/2005/8/layout/pyramid1"/>
    <dgm:cxn modelId="{449C46D0-8211-4A13-9089-10C2E09F97DA}" type="presParOf" srcId="{81188F9D-94BD-4248-B455-3291C13B9A66}" destId="{8CED17AB-BDBB-4F0F-85D3-63AD09E380A6}" srcOrd="0" destOrd="0" presId="urn:microsoft.com/office/officeart/2005/8/layout/pyramid1"/>
    <dgm:cxn modelId="{45A7A4EB-C582-4A1B-AF56-AA87AC00218E}" type="presParOf" srcId="{8CED17AB-BDBB-4F0F-85D3-63AD09E380A6}" destId="{C325AFA2-929E-4A9B-8CC0-7366B96B1E8E}" srcOrd="0" destOrd="0" presId="urn:microsoft.com/office/officeart/2005/8/layout/pyramid1"/>
    <dgm:cxn modelId="{F9EC247F-630D-4EE8-8399-22A68B54F015}" type="presParOf" srcId="{8CED17AB-BDBB-4F0F-85D3-63AD09E380A6}" destId="{C4660908-5F83-4F3F-A0A9-CD7AA95EB070}" srcOrd="1" destOrd="0" presId="urn:microsoft.com/office/officeart/2005/8/layout/pyramid1"/>
    <dgm:cxn modelId="{12A8E66E-AAAF-4D31-B290-F5CEDCE313DA}" type="presParOf" srcId="{81188F9D-94BD-4248-B455-3291C13B9A66}" destId="{B492504A-8FFB-4F40-B9BB-597E637B1659}" srcOrd="1" destOrd="0" presId="urn:microsoft.com/office/officeart/2005/8/layout/pyramid1"/>
    <dgm:cxn modelId="{81B30768-93E3-494C-A327-3C1E7B24D21C}" type="presParOf" srcId="{B492504A-8FFB-4F40-B9BB-597E637B1659}" destId="{019A1114-FB1F-4B95-84EF-E550274DA82F}" srcOrd="0" destOrd="0" presId="urn:microsoft.com/office/officeart/2005/8/layout/pyramid1"/>
    <dgm:cxn modelId="{F7BEA721-34EA-44FD-881F-748D77EEE04E}" type="presParOf" srcId="{B492504A-8FFB-4F40-B9BB-597E637B1659}" destId="{EF9F9F3C-A5AB-4FD0-9B12-7A63873702AB}" srcOrd="1" destOrd="0" presId="urn:microsoft.com/office/officeart/2005/8/layout/pyramid1"/>
    <dgm:cxn modelId="{63596E0F-6BC8-427F-9C69-B3224215E4EF}" type="presParOf" srcId="{81188F9D-94BD-4248-B455-3291C13B9A66}" destId="{81E5DEF6-29D6-4D3C-AE7C-B0D6AC5F2051}" srcOrd="2" destOrd="0" presId="urn:microsoft.com/office/officeart/2005/8/layout/pyramid1"/>
    <dgm:cxn modelId="{5306BE4F-F697-48B4-BEA4-80EABDC5DFDA}" type="presParOf" srcId="{81E5DEF6-29D6-4D3C-AE7C-B0D6AC5F2051}" destId="{57D77263-54FC-4B7C-9EF3-EFD483028BEE}" srcOrd="0" destOrd="0" presId="urn:microsoft.com/office/officeart/2005/8/layout/pyramid1"/>
    <dgm:cxn modelId="{5B10B27F-0B74-4004-B681-1994609756ED}" type="presParOf" srcId="{81E5DEF6-29D6-4D3C-AE7C-B0D6AC5F2051}" destId="{D51BF946-8D01-437A-B1F6-1076F2F87A0F}" srcOrd="1" destOrd="0" presId="urn:microsoft.com/office/officeart/2005/8/layout/pyramid1"/>
    <dgm:cxn modelId="{8C53821C-2356-4599-8583-EF359A03F4BC}" type="presParOf" srcId="{81188F9D-94BD-4248-B455-3291C13B9A66}" destId="{473F6C0E-168C-4BAC-ACE4-54F2D688CB37}" srcOrd="3" destOrd="0" presId="urn:microsoft.com/office/officeart/2005/8/layout/pyramid1"/>
    <dgm:cxn modelId="{7B8E1770-4A27-491A-A8D8-4DF2572C6F8E}" type="presParOf" srcId="{473F6C0E-168C-4BAC-ACE4-54F2D688CB37}" destId="{37F0FF01-5515-4A0A-9D2B-76062189412C}" srcOrd="0" destOrd="0" presId="urn:microsoft.com/office/officeart/2005/8/layout/pyramid1"/>
    <dgm:cxn modelId="{10F6B549-80A8-40F0-A143-B8719EE7B9F1}" type="presParOf" srcId="{473F6C0E-168C-4BAC-ACE4-54F2D688CB37}" destId="{C6266CDB-EC18-4EF6-A5FF-89A1818E4274}" srcOrd="1" destOrd="0" presId="urn:microsoft.com/office/officeart/2005/8/layout/pyramid1"/>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F7EB5A98-8327-494F-AE35-B8A5A85CC9C0}" type="doc">
      <dgm:prSet loTypeId="urn:microsoft.com/office/officeart/2005/8/layout/pyramid1" loCatId="pyramid" qsTypeId="urn:microsoft.com/office/officeart/2005/8/quickstyle/simple1" qsCatId="simple" csTypeId="urn:microsoft.com/office/officeart/2005/8/colors/accent1_2" csCatId="accent1" phldr="1"/>
      <dgm:spPr/>
      <dgm:t>
        <a:bodyPr/>
        <a:lstStyle/>
        <a:p>
          <a:endParaRPr lang="en-US"/>
        </a:p>
      </dgm:t>
    </dgm:pt>
    <dgm:pt modelId="{9A76558D-3F4E-4765-9330-1ED0EFCD3959}">
      <dgm:prSet phldrT="[Text]"/>
      <dgm:spPr>
        <a:solidFill>
          <a:srgbClr val="FFC000"/>
        </a:solidFill>
      </dgm:spPr>
      <dgm:t>
        <a:bodyPr/>
        <a:lstStyle/>
        <a:p>
          <a:r>
            <a:rPr lang="en-US"/>
            <a:t>Hypervisor</a:t>
          </a:r>
        </a:p>
      </dgm:t>
    </dgm:pt>
    <dgm:pt modelId="{FF86A79E-2C15-4446-AA4C-CCB02EF0C1C8}" type="parTrans" cxnId="{FED667F3-97AA-4D4A-BE8B-37C26EDFFD11}">
      <dgm:prSet/>
      <dgm:spPr/>
      <dgm:t>
        <a:bodyPr/>
        <a:lstStyle/>
        <a:p>
          <a:endParaRPr lang="en-US"/>
        </a:p>
      </dgm:t>
    </dgm:pt>
    <dgm:pt modelId="{BFDC99F3-8D5D-4E6E-B869-BB75C4654077}" type="sibTrans" cxnId="{FED667F3-97AA-4D4A-BE8B-37C26EDFFD11}">
      <dgm:prSet/>
      <dgm:spPr/>
      <dgm:t>
        <a:bodyPr/>
        <a:lstStyle/>
        <a:p>
          <a:endParaRPr lang="en-US"/>
        </a:p>
      </dgm:t>
    </dgm:pt>
    <dgm:pt modelId="{254400CA-E94D-45B7-9C89-65872AC1BCD9}">
      <dgm:prSet phldrT="[Text]"/>
      <dgm:spPr>
        <a:solidFill>
          <a:schemeClr val="accent4">
            <a:alpha val="25000"/>
          </a:schemeClr>
        </a:solidFill>
      </dgm:spPr>
      <dgm:t>
        <a:bodyPr/>
        <a:lstStyle/>
        <a:p>
          <a:endParaRPr lang="en-US"/>
        </a:p>
      </dgm:t>
    </dgm:pt>
    <dgm:pt modelId="{E4B5982E-FF00-4A8C-AAEB-36E4F6C1ECBC}" type="sibTrans" cxnId="{BE2515ED-9C37-42AD-AB4A-203579340A04}">
      <dgm:prSet/>
      <dgm:spPr/>
      <dgm:t>
        <a:bodyPr/>
        <a:lstStyle/>
        <a:p>
          <a:endParaRPr lang="en-US"/>
        </a:p>
      </dgm:t>
    </dgm:pt>
    <dgm:pt modelId="{32CF923C-03AA-4FA3-A0B5-B3A1EB4D41C4}" type="parTrans" cxnId="{BE2515ED-9C37-42AD-AB4A-203579340A04}">
      <dgm:prSet/>
      <dgm:spPr/>
      <dgm:t>
        <a:bodyPr/>
        <a:lstStyle/>
        <a:p>
          <a:endParaRPr lang="en-US"/>
        </a:p>
      </dgm:t>
    </dgm:pt>
    <dgm:pt modelId="{78BF5FDD-2D3C-4604-BB28-8A877BFFDB83}">
      <dgm:prSet phldrT="[Text]"/>
      <dgm:spPr>
        <a:solidFill>
          <a:srgbClr val="92D050">
            <a:alpha val="25000"/>
          </a:srgbClr>
        </a:solidFill>
      </dgm:spPr>
      <dgm:t>
        <a:bodyPr/>
        <a:lstStyle/>
        <a:p>
          <a:endParaRPr lang="en-US"/>
        </a:p>
      </dgm:t>
    </dgm:pt>
    <dgm:pt modelId="{C80123B5-6D6D-4FB5-99CE-AC1A32EE1637}" type="sibTrans" cxnId="{DF7A11CC-285E-48C0-9E8B-997F36812697}">
      <dgm:prSet/>
      <dgm:spPr/>
      <dgm:t>
        <a:bodyPr/>
        <a:lstStyle/>
        <a:p>
          <a:endParaRPr lang="en-US"/>
        </a:p>
      </dgm:t>
    </dgm:pt>
    <dgm:pt modelId="{415B1C87-1E25-4C50-A21B-6F059AA1163B}" type="parTrans" cxnId="{DF7A11CC-285E-48C0-9E8B-997F36812697}">
      <dgm:prSet/>
      <dgm:spPr/>
      <dgm:t>
        <a:bodyPr/>
        <a:lstStyle/>
        <a:p>
          <a:endParaRPr lang="en-US"/>
        </a:p>
      </dgm:t>
    </dgm:pt>
    <dgm:pt modelId="{4E7F6EB4-5563-47D7-974A-FE57A10B0CE3}">
      <dgm:prSet phldrT="[Text]"/>
      <dgm:spPr>
        <a:solidFill>
          <a:srgbClr val="229DFF">
            <a:alpha val="25000"/>
          </a:srgbClr>
        </a:solidFill>
      </dgm:spPr>
      <dgm:t>
        <a:bodyPr/>
        <a:lstStyle/>
        <a:p>
          <a:endParaRPr lang="en-US"/>
        </a:p>
      </dgm:t>
    </dgm:pt>
    <dgm:pt modelId="{EBB1F423-5627-44B9-8C79-0946F7EA4CF9}" type="parTrans" cxnId="{C140ACD5-DA98-4891-BA79-80C8FD4B87C5}">
      <dgm:prSet/>
      <dgm:spPr/>
      <dgm:t>
        <a:bodyPr/>
        <a:lstStyle/>
        <a:p>
          <a:endParaRPr lang="en-US"/>
        </a:p>
      </dgm:t>
    </dgm:pt>
    <dgm:pt modelId="{814A2A42-3747-47FF-9500-79633E4B5122}" type="sibTrans" cxnId="{C140ACD5-DA98-4891-BA79-80C8FD4B87C5}">
      <dgm:prSet/>
      <dgm:spPr/>
      <dgm:t>
        <a:bodyPr/>
        <a:lstStyle/>
        <a:p>
          <a:endParaRPr lang="en-US"/>
        </a:p>
      </dgm:t>
    </dgm:pt>
    <dgm:pt modelId="{81188F9D-94BD-4248-B455-3291C13B9A66}" type="pres">
      <dgm:prSet presAssocID="{F7EB5A98-8327-494F-AE35-B8A5A85CC9C0}" presName="Name0" presStyleCnt="0">
        <dgm:presLayoutVars>
          <dgm:dir/>
          <dgm:animLvl val="lvl"/>
          <dgm:resizeHandles val="exact"/>
        </dgm:presLayoutVars>
      </dgm:prSet>
      <dgm:spPr/>
      <dgm:t>
        <a:bodyPr/>
        <a:lstStyle/>
        <a:p>
          <a:endParaRPr lang="en-US"/>
        </a:p>
      </dgm:t>
    </dgm:pt>
    <dgm:pt modelId="{8CED17AB-BDBB-4F0F-85D3-63AD09E380A6}" type="pres">
      <dgm:prSet presAssocID="{78BF5FDD-2D3C-4604-BB28-8A877BFFDB83}" presName="Name8" presStyleCnt="0"/>
      <dgm:spPr/>
    </dgm:pt>
    <dgm:pt modelId="{C325AFA2-929E-4A9B-8CC0-7366B96B1E8E}" type="pres">
      <dgm:prSet presAssocID="{78BF5FDD-2D3C-4604-BB28-8A877BFFDB83}" presName="level" presStyleLbl="node1" presStyleIdx="0" presStyleCnt="4">
        <dgm:presLayoutVars>
          <dgm:chMax val="1"/>
          <dgm:bulletEnabled val="1"/>
        </dgm:presLayoutVars>
      </dgm:prSet>
      <dgm:spPr/>
      <dgm:t>
        <a:bodyPr/>
        <a:lstStyle/>
        <a:p>
          <a:endParaRPr lang="en-US"/>
        </a:p>
      </dgm:t>
    </dgm:pt>
    <dgm:pt modelId="{C4660908-5F83-4F3F-A0A9-CD7AA95EB070}" type="pres">
      <dgm:prSet presAssocID="{78BF5FDD-2D3C-4604-BB28-8A877BFFDB83}" presName="levelTx" presStyleLbl="revTx" presStyleIdx="0" presStyleCnt="0">
        <dgm:presLayoutVars>
          <dgm:chMax val="1"/>
          <dgm:bulletEnabled val="1"/>
        </dgm:presLayoutVars>
      </dgm:prSet>
      <dgm:spPr/>
      <dgm:t>
        <a:bodyPr/>
        <a:lstStyle/>
        <a:p>
          <a:endParaRPr lang="en-US"/>
        </a:p>
      </dgm:t>
    </dgm:pt>
    <dgm:pt modelId="{B492504A-8FFB-4F40-B9BB-597E637B1659}" type="pres">
      <dgm:prSet presAssocID="{9A76558D-3F4E-4765-9330-1ED0EFCD3959}" presName="Name8" presStyleCnt="0"/>
      <dgm:spPr/>
    </dgm:pt>
    <dgm:pt modelId="{019A1114-FB1F-4B95-84EF-E550274DA82F}" type="pres">
      <dgm:prSet presAssocID="{9A76558D-3F4E-4765-9330-1ED0EFCD3959}" presName="level" presStyleLbl="node1" presStyleIdx="1" presStyleCnt="4" custScaleY="54806">
        <dgm:presLayoutVars>
          <dgm:chMax val="1"/>
          <dgm:bulletEnabled val="1"/>
        </dgm:presLayoutVars>
      </dgm:prSet>
      <dgm:spPr/>
      <dgm:t>
        <a:bodyPr/>
        <a:lstStyle/>
        <a:p>
          <a:endParaRPr lang="en-US"/>
        </a:p>
      </dgm:t>
    </dgm:pt>
    <dgm:pt modelId="{EF9F9F3C-A5AB-4FD0-9B12-7A63873702AB}" type="pres">
      <dgm:prSet presAssocID="{9A76558D-3F4E-4765-9330-1ED0EFCD3959}" presName="levelTx" presStyleLbl="revTx" presStyleIdx="0" presStyleCnt="0">
        <dgm:presLayoutVars>
          <dgm:chMax val="1"/>
          <dgm:bulletEnabled val="1"/>
        </dgm:presLayoutVars>
      </dgm:prSet>
      <dgm:spPr/>
      <dgm:t>
        <a:bodyPr/>
        <a:lstStyle/>
        <a:p>
          <a:endParaRPr lang="en-US"/>
        </a:p>
      </dgm:t>
    </dgm:pt>
    <dgm:pt modelId="{81E5DEF6-29D6-4D3C-AE7C-B0D6AC5F2051}" type="pres">
      <dgm:prSet presAssocID="{254400CA-E94D-45B7-9C89-65872AC1BCD9}" presName="Name8" presStyleCnt="0"/>
      <dgm:spPr/>
    </dgm:pt>
    <dgm:pt modelId="{57D77263-54FC-4B7C-9EF3-EFD483028BEE}" type="pres">
      <dgm:prSet presAssocID="{254400CA-E94D-45B7-9C89-65872AC1BCD9}" presName="level" presStyleLbl="node1" presStyleIdx="2" presStyleCnt="4" custScaleY="51516">
        <dgm:presLayoutVars>
          <dgm:chMax val="1"/>
          <dgm:bulletEnabled val="1"/>
        </dgm:presLayoutVars>
      </dgm:prSet>
      <dgm:spPr/>
      <dgm:t>
        <a:bodyPr/>
        <a:lstStyle/>
        <a:p>
          <a:endParaRPr lang="en-US"/>
        </a:p>
      </dgm:t>
    </dgm:pt>
    <dgm:pt modelId="{D51BF946-8D01-437A-B1F6-1076F2F87A0F}" type="pres">
      <dgm:prSet presAssocID="{254400CA-E94D-45B7-9C89-65872AC1BCD9}" presName="levelTx" presStyleLbl="revTx" presStyleIdx="0" presStyleCnt="0">
        <dgm:presLayoutVars>
          <dgm:chMax val="1"/>
          <dgm:bulletEnabled val="1"/>
        </dgm:presLayoutVars>
      </dgm:prSet>
      <dgm:spPr/>
      <dgm:t>
        <a:bodyPr/>
        <a:lstStyle/>
        <a:p>
          <a:endParaRPr lang="en-US"/>
        </a:p>
      </dgm:t>
    </dgm:pt>
    <dgm:pt modelId="{473F6C0E-168C-4BAC-ACE4-54F2D688CB37}" type="pres">
      <dgm:prSet presAssocID="{4E7F6EB4-5563-47D7-974A-FE57A10B0CE3}" presName="Name8" presStyleCnt="0"/>
      <dgm:spPr/>
    </dgm:pt>
    <dgm:pt modelId="{37F0FF01-5515-4A0A-9D2B-76062189412C}" type="pres">
      <dgm:prSet presAssocID="{4E7F6EB4-5563-47D7-974A-FE57A10B0CE3}" presName="level" presStyleLbl="node1" presStyleIdx="3" presStyleCnt="4" custScaleY="43228" custLinFactNeighborX="-3382">
        <dgm:presLayoutVars>
          <dgm:chMax val="1"/>
          <dgm:bulletEnabled val="1"/>
        </dgm:presLayoutVars>
      </dgm:prSet>
      <dgm:spPr/>
      <dgm:t>
        <a:bodyPr/>
        <a:lstStyle/>
        <a:p>
          <a:endParaRPr lang="en-US"/>
        </a:p>
      </dgm:t>
    </dgm:pt>
    <dgm:pt modelId="{C6266CDB-EC18-4EF6-A5FF-89A1818E4274}" type="pres">
      <dgm:prSet presAssocID="{4E7F6EB4-5563-47D7-974A-FE57A10B0CE3}" presName="levelTx" presStyleLbl="revTx" presStyleIdx="0" presStyleCnt="0">
        <dgm:presLayoutVars>
          <dgm:chMax val="1"/>
          <dgm:bulletEnabled val="1"/>
        </dgm:presLayoutVars>
      </dgm:prSet>
      <dgm:spPr/>
      <dgm:t>
        <a:bodyPr/>
        <a:lstStyle/>
        <a:p>
          <a:endParaRPr lang="en-US"/>
        </a:p>
      </dgm:t>
    </dgm:pt>
  </dgm:ptLst>
  <dgm:cxnLst>
    <dgm:cxn modelId="{D005F1F0-4174-4109-8F6C-B3AC833EDE85}" type="presOf" srcId="{254400CA-E94D-45B7-9C89-65872AC1BCD9}" destId="{57D77263-54FC-4B7C-9EF3-EFD483028BEE}" srcOrd="0" destOrd="0" presId="urn:microsoft.com/office/officeart/2005/8/layout/pyramid1"/>
    <dgm:cxn modelId="{5A608F77-FC48-499B-9DBC-11BD54DC3491}" type="presOf" srcId="{9A76558D-3F4E-4765-9330-1ED0EFCD3959}" destId="{EF9F9F3C-A5AB-4FD0-9B12-7A63873702AB}" srcOrd="1" destOrd="0" presId="urn:microsoft.com/office/officeart/2005/8/layout/pyramid1"/>
    <dgm:cxn modelId="{9A733B04-ADED-4D57-BEB4-43E3C7ADA863}" type="presOf" srcId="{254400CA-E94D-45B7-9C89-65872AC1BCD9}" destId="{D51BF946-8D01-437A-B1F6-1076F2F87A0F}" srcOrd="1" destOrd="0" presId="urn:microsoft.com/office/officeart/2005/8/layout/pyramid1"/>
    <dgm:cxn modelId="{FED667F3-97AA-4D4A-BE8B-37C26EDFFD11}" srcId="{F7EB5A98-8327-494F-AE35-B8A5A85CC9C0}" destId="{9A76558D-3F4E-4765-9330-1ED0EFCD3959}" srcOrd="1" destOrd="0" parTransId="{FF86A79E-2C15-4446-AA4C-CCB02EF0C1C8}" sibTransId="{BFDC99F3-8D5D-4E6E-B869-BB75C4654077}"/>
    <dgm:cxn modelId="{BE2515ED-9C37-42AD-AB4A-203579340A04}" srcId="{F7EB5A98-8327-494F-AE35-B8A5A85CC9C0}" destId="{254400CA-E94D-45B7-9C89-65872AC1BCD9}" srcOrd="2" destOrd="0" parTransId="{32CF923C-03AA-4FA3-A0B5-B3A1EB4D41C4}" sibTransId="{E4B5982E-FF00-4A8C-AAEB-36E4F6C1ECBC}"/>
    <dgm:cxn modelId="{03A43DB8-B524-4267-A2C0-D05A0C90C8EB}" type="presOf" srcId="{4E7F6EB4-5563-47D7-974A-FE57A10B0CE3}" destId="{C6266CDB-EC18-4EF6-A5FF-89A1818E4274}" srcOrd="1" destOrd="0" presId="urn:microsoft.com/office/officeart/2005/8/layout/pyramid1"/>
    <dgm:cxn modelId="{C140ACD5-DA98-4891-BA79-80C8FD4B87C5}" srcId="{F7EB5A98-8327-494F-AE35-B8A5A85CC9C0}" destId="{4E7F6EB4-5563-47D7-974A-FE57A10B0CE3}" srcOrd="3" destOrd="0" parTransId="{EBB1F423-5627-44B9-8C79-0946F7EA4CF9}" sibTransId="{814A2A42-3747-47FF-9500-79633E4B5122}"/>
    <dgm:cxn modelId="{A1BBBBF7-0E26-4CB8-8527-F6D499992A17}" type="presOf" srcId="{9A76558D-3F4E-4765-9330-1ED0EFCD3959}" destId="{019A1114-FB1F-4B95-84EF-E550274DA82F}" srcOrd="0" destOrd="0" presId="urn:microsoft.com/office/officeart/2005/8/layout/pyramid1"/>
    <dgm:cxn modelId="{DF7A11CC-285E-48C0-9E8B-997F36812697}" srcId="{F7EB5A98-8327-494F-AE35-B8A5A85CC9C0}" destId="{78BF5FDD-2D3C-4604-BB28-8A877BFFDB83}" srcOrd="0" destOrd="0" parTransId="{415B1C87-1E25-4C50-A21B-6F059AA1163B}" sibTransId="{C80123B5-6D6D-4FB5-99CE-AC1A32EE1637}"/>
    <dgm:cxn modelId="{15F9462F-2620-49F7-A1A6-6BFBFE9C5343}" type="presOf" srcId="{F7EB5A98-8327-494F-AE35-B8A5A85CC9C0}" destId="{81188F9D-94BD-4248-B455-3291C13B9A66}" srcOrd="0" destOrd="0" presId="urn:microsoft.com/office/officeart/2005/8/layout/pyramid1"/>
    <dgm:cxn modelId="{3922F73D-8E1B-42E9-A571-A01E709CB890}" type="presOf" srcId="{4E7F6EB4-5563-47D7-974A-FE57A10B0CE3}" destId="{37F0FF01-5515-4A0A-9D2B-76062189412C}" srcOrd="0" destOrd="0" presId="urn:microsoft.com/office/officeart/2005/8/layout/pyramid1"/>
    <dgm:cxn modelId="{BD3B79C3-3E39-4BEF-8F54-8F8673DEE99C}" type="presOf" srcId="{78BF5FDD-2D3C-4604-BB28-8A877BFFDB83}" destId="{C325AFA2-929E-4A9B-8CC0-7366B96B1E8E}" srcOrd="0" destOrd="0" presId="urn:microsoft.com/office/officeart/2005/8/layout/pyramid1"/>
    <dgm:cxn modelId="{0450C03A-C252-4FA8-961E-C65E1313FD43}" type="presOf" srcId="{78BF5FDD-2D3C-4604-BB28-8A877BFFDB83}" destId="{C4660908-5F83-4F3F-A0A9-CD7AA95EB070}" srcOrd="1" destOrd="0" presId="urn:microsoft.com/office/officeart/2005/8/layout/pyramid1"/>
    <dgm:cxn modelId="{449C46D0-8211-4A13-9089-10C2E09F97DA}" type="presParOf" srcId="{81188F9D-94BD-4248-B455-3291C13B9A66}" destId="{8CED17AB-BDBB-4F0F-85D3-63AD09E380A6}" srcOrd="0" destOrd="0" presId="urn:microsoft.com/office/officeart/2005/8/layout/pyramid1"/>
    <dgm:cxn modelId="{45A7A4EB-C582-4A1B-AF56-AA87AC00218E}" type="presParOf" srcId="{8CED17AB-BDBB-4F0F-85D3-63AD09E380A6}" destId="{C325AFA2-929E-4A9B-8CC0-7366B96B1E8E}" srcOrd="0" destOrd="0" presId="urn:microsoft.com/office/officeart/2005/8/layout/pyramid1"/>
    <dgm:cxn modelId="{F9EC247F-630D-4EE8-8399-22A68B54F015}" type="presParOf" srcId="{8CED17AB-BDBB-4F0F-85D3-63AD09E380A6}" destId="{C4660908-5F83-4F3F-A0A9-CD7AA95EB070}" srcOrd="1" destOrd="0" presId="urn:microsoft.com/office/officeart/2005/8/layout/pyramid1"/>
    <dgm:cxn modelId="{12A8E66E-AAAF-4D31-B290-F5CEDCE313DA}" type="presParOf" srcId="{81188F9D-94BD-4248-B455-3291C13B9A66}" destId="{B492504A-8FFB-4F40-B9BB-597E637B1659}" srcOrd="1" destOrd="0" presId="urn:microsoft.com/office/officeart/2005/8/layout/pyramid1"/>
    <dgm:cxn modelId="{81B30768-93E3-494C-A327-3C1E7B24D21C}" type="presParOf" srcId="{B492504A-8FFB-4F40-B9BB-597E637B1659}" destId="{019A1114-FB1F-4B95-84EF-E550274DA82F}" srcOrd="0" destOrd="0" presId="urn:microsoft.com/office/officeart/2005/8/layout/pyramid1"/>
    <dgm:cxn modelId="{F7BEA721-34EA-44FD-881F-748D77EEE04E}" type="presParOf" srcId="{B492504A-8FFB-4F40-B9BB-597E637B1659}" destId="{EF9F9F3C-A5AB-4FD0-9B12-7A63873702AB}" srcOrd="1" destOrd="0" presId="urn:microsoft.com/office/officeart/2005/8/layout/pyramid1"/>
    <dgm:cxn modelId="{63596E0F-6BC8-427F-9C69-B3224215E4EF}" type="presParOf" srcId="{81188F9D-94BD-4248-B455-3291C13B9A66}" destId="{81E5DEF6-29D6-4D3C-AE7C-B0D6AC5F2051}" srcOrd="2" destOrd="0" presId="urn:microsoft.com/office/officeart/2005/8/layout/pyramid1"/>
    <dgm:cxn modelId="{5306BE4F-F697-48B4-BEA4-80EABDC5DFDA}" type="presParOf" srcId="{81E5DEF6-29D6-4D3C-AE7C-B0D6AC5F2051}" destId="{57D77263-54FC-4B7C-9EF3-EFD483028BEE}" srcOrd="0" destOrd="0" presId="urn:microsoft.com/office/officeart/2005/8/layout/pyramid1"/>
    <dgm:cxn modelId="{5B10B27F-0B74-4004-B681-1994609756ED}" type="presParOf" srcId="{81E5DEF6-29D6-4D3C-AE7C-B0D6AC5F2051}" destId="{D51BF946-8D01-437A-B1F6-1076F2F87A0F}" srcOrd="1" destOrd="0" presId="urn:microsoft.com/office/officeart/2005/8/layout/pyramid1"/>
    <dgm:cxn modelId="{8C53821C-2356-4599-8583-EF359A03F4BC}" type="presParOf" srcId="{81188F9D-94BD-4248-B455-3291C13B9A66}" destId="{473F6C0E-168C-4BAC-ACE4-54F2D688CB37}" srcOrd="3" destOrd="0" presId="urn:microsoft.com/office/officeart/2005/8/layout/pyramid1"/>
    <dgm:cxn modelId="{7B8E1770-4A27-491A-A8D8-4DF2572C6F8E}" type="presParOf" srcId="{473F6C0E-168C-4BAC-ACE4-54F2D688CB37}" destId="{37F0FF01-5515-4A0A-9D2B-76062189412C}" srcOrd="0" destOrd="0" presId="urn:microsoft.com/office/officeart/2005/8/layout/pyramid1"/>
    <dgm:cxn modelId="{10F6B549-80A8-40F0-A143-B8719EE7B9F1}" type="presParOf" srcId="{473F6C0E-168C-4BAC-ACE4-54F2D688CB37}" destId="{C6266CDB-EC18-4EF6-A5FF-89A1818E4274}" srcOrd="1" destOrd="0" presId="urn:microsoft.com/office/officeart/2005/8/layout/pyramid1"/>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F7EB5A98-8327-494F-AE35-B8A5A85CC9C0}" type="doc">
      <dgm:prSet loTypeId="urn:microsoft.com/office/officeart/2005/8/layout/pyramid1" loCatId="pyramid" qsTypeId="urn:microsoft.com/office/officeart/2005/8/quickstyle/simple1" qsCatId="simple" csTypeId="urn:microsoft.com/office/officeart/2005/8/colors/accent1_2" csCatId="accent1" phldr="1"/>
      <dgm:spPr/>
      <dgm:t>
        <a:bodyPr/>
        <a:lstStyle/>
        <a:p>
          <a:endParaRPr lang="en-US"/>
        </a:p>
      </dgm:t>
    </dgm:pt>
    <dgm:pt modelId="{9A76558D-3F4E-4765-9330-1ED0EFCD3959}">
      <dgm:prSet phldrT="[Text]"/>
      <dgm:spPr>
        <a:solidFill>
          <a:srgbClr val="FFC000"/>
        </a:solidFill>
      </dgm:spPr>
      <dgm:t>
        <a:bodyPr/>
        <a:lstStyle/>
        <a:p>
          <a:r>
            <a:rPr lang="en-US"/>
            <a:t>Hypervisor</a:t>
          </a:r>
        </a:p>
      </dgm:t>
    </dgm:pt>
    <dgm:pt modelId="{FF86A79E-2C15-4446-AA4C-CCB02EF0C1C8}" type="parTrans" cxnId="{FED667F3-97AA-4D4A-BE8B-37C26EDFFD11}">
      <dgm:prSet/>
      <dgm:spPr/>
      <dgm:t>
        <a:bodyPr/>
        <a:lstStyle/>
        <a:p>
          <a:endParaRPr lang="en-US"/>
        </a:p>
      </dgm:t>
    </dgm:pt>
    <dgm:pt modelId="{BFDC99F3-8D5D-4E6E-B869-BB75C4654077}" type="sibTrans" cxnId="{FED667F3-97AA-4D4A-BE8B-37C26EDFFD11}">
      <dgm:prSet/>
      <dgm:spPr/>
      <dgm:t>
        <a:bodyPr/>
        <a:lstStyle/>
        <a:p>
          <a:endParaRPr lang="en-US"/>
        </a:p>
      </dgm:t>
    </dgm:pt>
    <dgm:pt modelId="{254400CA-E94D-45B7-9C89-65872AC1BCD9}">
      <dgm:prSet phldrT="[Text]"/>
      <dgm:spPr>
        <a:solidFill>
          <a:schemeClr val="accent4">
            <a:alpha val="25000"/>
          </a:schemeClr>
        </a:solidFill>
      </dgm:spPr>
      <dgm:t>
        <a:bodyPr/>
        <a:lstStyle/>
        <a:p>
          <a:endParaRPr lang="en-US"/>
        </a:p>
      </dgm:t>
    </dgm:pt>
    <dgm:pt modelId="{E4B5982E-FF00-4A8C-AAEB-36E4F6C1ECBC}" type="sibTrans" cxnId="{BE2515ED-9C37-42AD-AB4A-203579340A04}">
      <dgm:prSet/>
      <dgm:spPr/>
      <dgm:t>
        <a:bodyPr/>
        <a:lstStyle/>
        <a:p>
          <a:endParaRPr lang="en-US"/>
        </a:p>
      </dgm:t>
    </dgm:pt>
    <dgm:pt modelId="{32CF923C-03AA-4FA3-A0B5-B3A1EB4D41C4}" type="parTrans" cxnId="{BE2515ED-9C37-42AD-AB4A-203579340A04}">
      <dgm:prSet/>
      <dgm:spPr/>
      <dgm:t>
        <a:bodyPr/>
        <a:lstStyle/>
        <a:p>
          <a:endParaRPr lang="en-US"/>
        </a:p>
      </dgm:t>
    </dgm:pt>
    <dgm:pt modelId="{78BF5FDD-2D3C-4604-BB28-8A877BFFDB83}">
      <dgm:prSet phldrT="[Text]"/>
      <dgm:spPr>
        <a:solidFill>
          <a:srgbClr val="92D050">
            <a:alpha val="25000"/>
          </a:srgbClr>
        </a:solidFill>
      </dgm:spPr>
      <dgm:t>
        <a:bodyPr/>
        <a:lstStyle/>
        <a:p>
          <a:endParaRPr lang="en-US"/>
        </a:p>
      </dgm:t>
    </dgm:pt>
    <dgm:pt modelId="{C80123B5-6D6D-4FB5-99CE-AC1A32EE1637}" type="sibTrans" cxnId="{DF7A11CC-285E-48C0-9E8B-997F36812697}">
      <dgm:prSet/>
      <dgm:spPr/>
      <dgm:t>
        <a:bodyPr/>
        <a:lstStyle/>
        <a:p>
          <a:endParaRPr lang="en-US"/>
        </a:p>
      </dgm:t>
    </dgm:pt>
    <dgm:pt modelId="{415B1C87-1E25-4C50-A21B-6F059AA1163B}" type="parTrans" cxnId="{DF7A11CC-285E-48C0-9E8B-997F36812697}">
      <dgm:prSet/>
      <dgm:spPr/>
      <dgm:t>
        <a:bodyPr/>
        <a:lstStyle/>
        <a:p>
          <a:endParaRPr lang="en-US"/>
        </a:p>
      </dgm:t>
    </dgm:pt>
    <dgm:pt modelId="{4E7F6EB4-5563-47D7-974A-FE57A10B0CE3}">
      <dgm:prSet phldrT="[Text]"/>
      <dgm:spPr>
        <a:solidFill>
          <a:srgbClr val="229DFF">
            <a:alpha val="25000"/>
          </a:srgbClr>
        </a:solidFill>
      </dgm:spPr>
      <dgm:t>
        <a:bodyPr/>
        <a:lstStyle/>
        <a:p>
          <a:endParaRPr lang="en-US"/>
        </a:p>
      </dgm:t>
    </dgm:pt>
    <dgm:pt modelId="{EBB1F423-5627-44B9-8C79-0946F7EA4CF9}" type="parTrans" cxnId="{C140ACD5-DA98-4891-BA79-80C8FD4B87C5}">
      <dgm:prSet/>
      <dgm:spPr/>
      <dgm:t>
        <a:bodyPr/>
        <a:lstStyle/>
        <a:p>
          <a:endParaRPr lang="en-US"/>
        </a:p>
      </dgm:t>
    </dgm:pt>
    <dgm:pt modelId="{814A2A42-3747-47FF-9500-79633E4B5122}" type="sibTrans" cxnId="{C140ACD5-DA98-4891-BA79-80C8FD4B87C5}">
      <dgm:prSet/>
      <dgm:spPr/>
      <dgm:t>
        <a:bodyPr/>
        <a:lstStyle/>
        <a:p>
          <a:endParaRPr lang="en-US"/>
        </a:p>
      </dgm:t>
    </dgm:pt>
    <dgm:pt modelId="{81188F9D-94BD-4248-B455-3291C13B9A66}" type="pres">
      <dgm:prSet presAssocID="{F7EB5A98-8327-494F-AE35-B8A5A85CC9C0}" presName="Name0" presStyleCnt="0">
        <dgm:presLayoutVars>
          <dgm:dir/>
          <dgm:animLvl val="lvl"/>
          <dgm:resizeHandles val="exact"/>
        </dgm:presLayoutVars>
      </dgm:prSet>
      <dgm:spPr/>
      <dgm:t>
        <a:bodyPr/>
        <a:lstStyle/>
        <a:p>
          <a:endParaRPr lang="en-US"/>
        </a:p>
      </dgm:t>
    </dgm:pt>
    <dgm:pt modelId="{8CED17AB-BDBB-4F0F-85D3-63AD09E380A6}" type="pres">
      <dgm:prSet presAssocID="{78BF5FDD-2D3C-4604-BB28-8A877BFFDB83}" presName="Name8" presStyleCnt="0"/>
      <dgm:spPr/>
    </dgm:pt>
    <dgm:pt modelId="{C325AFA2-929E-4A9B-8CC0-7366B96B1E8E}" type="pres">
      <dgm:prSet presAssocID="{78BF5FDD-2D3C-4604-BB28-8A877BFFDB83}" presName="level" presStyleLbl="node1" presStyleIdx="0" presStyleCnt="4">
        <dgm:presLayoutVars>
          <dgm:chMax val="1"/>
          <dgm:bulletEnabled val="1"/>
        </dgm:presLayoutVars>
      </dgm:prSet>
      <dgm:spPr/>
      <dgm:t>
        <a:bodyPr/>
        <a:lstStyle/>
        <a:p>
          <a:endParaRPr lang="en-US"/>
        </a:p>
      </dgm:t>
    </dgm:pt>
    <dgm:pt modelId="{C4660908-5F83-4F3F-A0A9-CD7AA95EB070}" type="pres">
      <dgm:prSet presAssocID="{78BF5FDD-2D3C-4604-BB28-8A877BFFDB83}" presName="levelTx" presStyleLbl="revTx" presStyleIdx="0" presStyleCnt="0">
        <dgm:presLayoutVars>
          <dgm:chMax val="1"/>
          <dgm:bulletEnabled val="1"/>
        </dgm:presLayoutVars>
      </dgm:prSet>
      <dgm:spPr/>
      <dgm:t>
        <a:bodyPr/>
        <a:lstStyle/>
        <a:p>
          <a:endParaRPr lang="en-US"/>
        </a:p>
      </dgm:t>
    </dgm:pt>
    <dgm:pt modelId="{B492504A-8FFB-4F40-B9BB-597E637B1659}" type="pres">
      <dgm:prSet presAssocID="{9A76558D-3F4E-4765-9330-1ED0EFCD3959}" presName="Name8" presStyleCnt="0"/>
      <dgm:spPr/>
    </dgm:pt>
    <dgm:pt modelId="{019A1114-FB1F-4B95-84EF-E550274DA82F}" type="pres">
      <dgm:prSet presAssocID="{9A76558D-3F4E-4765-9330-1ED0EFCD3959}" presName="level" presStyleLbl="node1" presStyleIdx="1" presStyleCnt="4" custScaleY="54806">
        <dgm:presLayoutVars>
          <dgm:chMax val="1"/>
          <dgm:bulletEnabled val="1"/>
        </dgm:presLayoutVars>
      </dgm:prSet>
      <dgm:spPr/>
      <dgm:t>
        <a:bodyPr/>
        <a:lstStyle/>
        <a:p>
          <a:endParaRPr lang="en-US"/>
        </a:p>
      </dgm:t>
    </dgm:pt>
    <dgm:pt modelId="{EF9F9F3C-A5AB-4FD0-9B12-7A63873702AB}" type="pres">
      <dgm:prSet presAssocID="{9A76558D-3F4E-4765-9330-1ED0EFCD3959}" presName="levelTx" presStyleLbl="revTx" presStyleIdx="0" presStyleCnt="0">
        <dgm:presLayoutVars>
          <dgm:chMax val="1"/>
          <dgm:bulletEnabled val="1"/>
        </dgm:presLayoutVars>
      </dgm:prSet>
      <dgm:spPr/>
      <dgm:t>
        <a:bodyPr/>
        <a:lstStyle/>
        <a:p>
          <a:endParaRPr lang="en-US"/>
        </a:p>
      </dgm:t>
    </dgm:pt>
    <dgm:pt modelId="{81E5DEF6-29D6-4D3C-AE7C-B0D6AC5F2051}" type="pres">
      <dgm:prSet presAssocID="{254400CA-E94D-45B7-9C89-65872AC1BCD9}" presName="Name8" presStyleCnt="0"/>
      <dgm:spPr/>
    </dgm:pt>
    <dgm:pt modelId="{57D77263-54FC-4B7C-9EF3-EFD483028BEE}" type="pres">
      <dgm:prSet presAssocID="{254400CA-E94D-45B7-9C89-65872AC1BCD9}" presName="level" presStyleLbl="node1" presStyleIdx="2" presStyleCnt="4" custScaleY="51516">
        <dgm:presLayoutVars>
          <dgm:chMax val="1"/>
          <dgm:bulletEnabled val="1"/>
        </dgm:presLayoutVars>
      </dgm:prSet>
      <dgm:spPr/>
      <dgm:t>
        <a:bodyPr/>
        <a:lstStyle/>
        <a:p>
          <a:endParaRPr lang="en-US"/>
        </a:p>
      </dgm:t>
    </dgm:pt>
    <dgm:pt modelId="{D51BF946-8D01-437A-B1F6-1076F2F87A0F}" type="pres">
      <dgm:prSet presAssocID="{254400CA-E94D-45B7-9C89-65872AC1BCD9}" presName="levelTx" presStyleLbl="revTx" presStyleIdx="0" presStyleCnt="0">
        <dgm:presLayoutVars>
          <dgm:chMax val="1"/>
          <dgm:bulletEnabled val="1"/>
        </dgm:presLayoutVars>
      </dgm:prSet>
      <dgm:spPr/>
      <dgm:t>
        <a:bodyPr/>
        <a:lstStyle/>
        <a:p>
          <a:endParaRPr lang="en-US"/>
        </a:p>
      </dgm:t>
    </dgm:pt>
    <dgm:pt modelId="{473F6C0E-168C-4BAC-ACE4-54F2D688CB37}" type="pres">
      <dgm:prSet presAssocID="{4E7F6EB4-5563-47D7-974A-FE57A10B0CE3}" presName="Name8" presStyleCnt="0"/>
      <dgm:spPr/>
    </dgm:pt>
    <dgm:pt modelId="{37F0FF01-5515-4A0A-9D2B-76062189412C}" type="pres">
      <dgm:prSet presAssocID="{4E7F6EB4-5563-47D7-974A-FE57A10B0CE3}" presName="level" presStyleLbl="node1" presStyleIdx="3" presStyleCnt="4" custScaleY="43228" custLinFactNeighborX="-3382">
        <dgm:presLayoutVars>
          <dgm:chMax val="1"/>
          <dgm:bulletEnabled val="1"/>
        </dgm:presLayoutVars>
      </dgm:prSet>
      <dgm:spPr/>
      <dgm:t>
        <a:bodyPr/>
        <a:lstStyle/>
        <a:p>
          <a:endParaRPr lang="en-US"/>
        </a:p>
      </dgm:t>
    </dgm:pt>
    <dgm:pt modelId="{C6266CDB-EC18-4EF6-A5FF-89A1818E4274}" type="pres">
      <dgm:prSet presAssocID="{4E7F6EB4-5563-47D7-974A-FE57A10B0CE3}" presName="levelTx" presStyleLbl="revTx" presStyleIdx="0" presStyleCnt="0">
        <dgm:presLayoutVars>
          <dgm:chMax val="1"/>
          <dgm:bulletEnabled val="1"/>
        </dgm:presLayoutVars>
      </dgm:prSet>
      <dgm:spPr/>
      <dgm:t>
        <a:bodyPr/>
        <a:lstStyle/>
        <a:p>
          <a:endParaRPr lang="en-US"/>
        </a:p>
      </dgm:t>
    </dgm:pt>
  </dgm:ptLst>
  <dgm:cxnLst>
    <dgm:cxn modelId="{DB0DADAA-4C22-A244-BC1F-CA6867029AC8}" type="presOf" srcId="{78BF5FDD-2D3C-4604-BB28-8A877BFFDB83}" destId="{C4660908-5F83-4F3F-A0A9-CD7AA95EB070}" srcOrd="1" destOrd="0" presId="urn:microsoft.com/office/officeart/2005/8/layout/pyramid1"/>
    <dgm:cxn modelId="{72A3D964-A1AA-A442-91E6-93878CB05016}" type="presOf" srcId="{254400CA-E94D-45B7-9C89-65872AC1BCD9}" destId="{D51BF946-8D01-437A-B1F6-1076F2F87A0F}" srcOrd="1" destOrd="0" presId="urn:microsoft.com/office/officeart/2005/8/layout/pyramid1"/>
    <dgm:cxn modelId="{0FF9DCC4-9DC2-D146-8361-9CD31382B892}" type="presOf" srcId="{78BF5FDD-2D3C-4604-BB28-8A877BFFDB83}" destId="{C325AFA2-929E-4A9B-8CC0-7366B96B1E8E}" srcOrd="0" destOrd="0" presId="urn:microsoft.com/office/officeart/2005/8/layout/pyramid1"/>
    <dgm:cxn modelId="{FCE706A8-6A21-894D-95A5-0C749D90CFDC}" type="presOf" srcId="{F7EB5A98-8327-494F-AE35-B8A5A85CC9C0}" destId="{81188F9D-94BD-4248-B455-3291C13B9A66}" srcOrd="0" destOrd="0" presId="urn:microsoft.com/office/officeart/2005/8/layout/pyramid1"/>
    <dgm:cxn modelId="{C140ACD5-DA98-4891-BA79-80C8FD4B87C5}" srcId="{F7EB5A98-8327-494F-AE35-B8A5A85CC9C0}" destId="{4E7F6EB4-5563-47D7-974A-FE57A10B0CE3}" srcOrd="3" destOrd="0" parTransId="{EBB1F423-5627-44B9-8C79-0946F7EA4CF9}" sibTransId="{814A2A42-3747-47FF-9500-79633E4B5122}"/>
    <dgm:cxn modelId="{A51969A8-C113-1149-82CB-4B278A4D08D7}" type="presOf" srcId="{9A76558D-3F4E-4765-9330-1ED0EFCD3959}" destId="{019A1114-FB1F-4B95-84EF-E550274DA82F}" srcOrd="0" destOrd="0" presId="urn:microsoft.com/office/officeart/2005/8/layout/pyramid1"/>
    <dgm:cxn modelId="{BE2515ED-9C37-42AD-AB4A-203579340A04}" srcId="{F7EB5A98-8327-494F-AE35-B8A5A85CC9C0}" destId="{254400CA-E94D-45B7-9C89-65872AC1BCD9}" srcOrd="2" destOrd="0" parTransId="{32CF923C-03AA-4FA3-A0B5-B3A1EB4D41C4}" sibTransId="{E4B5982E-FF00-4A8C-AAEB-36E4F6C1ECBC}"/>
    <dgm:cxn modelId="{DF7A11CC-285E-48C0-9E8B-997F36812697}" srcId="{F7EB5A98-8327-494F-AE35-B8A5A85CC9C0}" destId="{78BF5FDD-2D3C-4604-BB28-8A877BFFDB83}" srcOrd="0" destOrd="0" parTransId="{415B1C87-1E25-4C50-A21B-6F059AA1163B}" sibTransId="{C80123B5-6D6D-4FB5-99CE-AC1A32EE1637}"/>
    <dgm:cxn modelId="{055BFC0B-E0AF-8942-8B2A-B6EF24D7E89C}" type="presOf" srcId="{4E7F6EB4-5563-47D7-974A-FE57A10B0CE3}" destId="{37F0FF01-5515-4A0A-9D2B-76062189412C}" srcOrd="0" destOrd="0" presId="urn:microsoft.com/office/officeart/2005/8/layout/pyramid1"/>
    <dgm:cxn modelId="{C7AE5DFD-E727-AC4A-908F-81935F8E5B24}" type="presOf" srcId="{4E7F6EB4-5563-47D7-974A-FE57A10B0CE3}" destId="{C6266CDB-EC18-4EF6-A5FF-89A1818E4274}" srcOrd="1" destOrd="0" presId="urn:microsoft.com/office/officeart/2005/8/layout/pyramid1"/>
    <dgm:cxn modelId="{F6A9E4A6-25CD-AE43-8130-B8478F88F4C6}" type="presOf" srcId="{254400CA-E94D-45B7-9C89-65872AC1BCD9}" destId="{57D77263-54FC-4B7C-9EF3-EFD483028BEE}" srcOrd="0" destOrd="0" presId="urn:microsoft.com/office/officeart/2005/8/layout/pyramid1"/>
    <dgm:cxn modelId="{22733AAB-6F70-5140-9BB2-E9251E0796F2}" type="presOf" srcId="{9A76558D-3F4E-4765-9330-1ED0EFCD3959}" destId="{EF9F9F3C-A5AB-4FD0-9B12-7A63873702AB}" srcOrd="1" destOrd="0" presId="urn:microsoft.com/office/officeart/2005/8/layout/pyramid1"/>
    <dgm:cxn modelId="{FED667F3-97AA-4D4A-BE8B-37C26EDFFD11}" srcId="{F7EB5A98-8327-494F-AE35-B8A5A85CC9C0}" destId="{9A76558D-3F4E-4765-9330-1ED0EFCD3959}" srcOrd="1" destOrd="0" parTransId="{FF86A79E-2C15-4446-AA4C-CCB02EF0C1C8}" sibTransId="{BFDC99F3-8D5D-4E6E-B869-BB75C4654077}"/>
    <dgm:cxn modelId="{DC607ACC-1EBC-AF40-8E1D-6B5A868C6DDE}" type="presParOf" srcId="{81188F9D-94BD-4248-B455-3291C13B9A66}" destId="{8CED17AB-BDBB-4F0F-85D3-63AD09E380A6}" srcOrd="0" destOrd="0" presId="urn:microsoft.com/office/officeart/2005/8/layout/pyramid1"/>
    <dgm:cxn modelId="{DE1EBB72-4D3A-6149-84B2-1A9177C943EB}" type="presParOf" srcId="{8CED17AB-BDBB-4F0F-85D3-63AD09E380A6}" destId="{C325AFA2-929E-4A9B-8CC0-7366B96B1E8E}" srcOrd="0" destOrd="0" presId="urn:microsoft.com/office/officeart/2005/8/layout/pyramid1"/>
    <dgm:cxn modelId="{66BE4EA7-7D16-E045-A0E5-F9FA9D8B1000}" type="presParOf" srcId="{8CED17AB-BDBB-4F0F-85D3-63AD09E380A6}" destId="{C4660908-5F83-4F3F-A0A9-CD7AA95EB070}" srcOrd="1" destOrd="0" presId="urn:microsoft.com/office/officeart/2005/8/layout/pyramid1"/>
    <dgm:cxn modelId="{4D19E106-8620-CA4C-9A45-64837CE58B2A}" type="presParOf" srcId="{81188F9D-94BD-4248-B455-3291C13B9A66}" destId="{B492504A-8FFB-4F40-B9BB-597E637B1659}" srcOrd="1" destOrd="0" presId="urn:microsoft.com/office/officeart/2005/8/layout/pyramid1"/>
    <dgm:cxn modelId="{55BA9AEB-E2DE-C24E-A870-D00865FBA102}" type="presParOf" srcId="{B492504A-8FFB-4F40-B9BB-597E637B1659}" destId="{019A1114-FB1F-4B95-84EF-E550274DA82F}" srcOrd="0" destOrd="0" presId="urn:microsoft.com/office/officeart/2005/8/layout/pyramid1"/>
    <dgm:cxn modelId="{0B4F5A7D-8F8C-2E49-B3DF-0D6B493AA1EB}" type="presParOf" srcId="{B492504A-8FFB-4F40-B9BB-597E637B1659}" destId="{EF9F9F3C-A5AB-4FD0-9B12-7A63873702AB}" srcOrd="1" destOrd="0" presId="urn:microsoft.com/office/officeart/2005/8/layout/pyramid1"/>
    <dgm:cxn modelId="{9C36ED8A-8E0E-FE44-A128-BCA13842E3A9}" type="presParOf" srcId="{81188F9D-94BD-4248-B455-3291C13B9A66}" destId="{81E5DEF6-29D6-4D3C-AE7C-B0D6AC5F2051}" srcOrd="2" destOrd="0" presId="urn:microsoft.com/office/officeart/2005/8/layout/pyramid1"/>
    <dgm:cxn modelId="{C14F7AD3-979A-B24C-817E-6914B543CF90}" type="presParOf" srcId="{81E5DEF6-29D6-4D3C-AE7C-B0D6AC5F2051}" destId="{57D77263-54FC-4B7C-9EF3-EFD483028BEE}" srcOrd="0" destOrd="0" presId="urn:microsoft.com/office/officeart/2005/8/layout/pyramid1"/>
    <dgm:cxn modelId="{0479F0C4-4032-A841-BC62-268A8B36952C}" type="presParOf" srcId="{81E5DEF6-29D6-4D3C-AE7C-B0D6AC5F2051}" destId="{D51BF946-8D01-437A-B1F6-1076F2F87A0F}" srcOrd="1" destOrd="0" presId="urn:microsoft.com/office/officeart/2005/8/layout/pyramid1"/>
    <dgm:cxn modelId="{8A3D3C4F-780E-674C-80ED-1C42848F3D28}" type="presParOf" srcId="{81188F9D-94BD-4248-B455-3291C13B9A66}" destId="{473F6C0E-168C-4BAC-ACE4-54F2D688CB37}" srcOrd="3" destOrd="0" presId="urn:microsoft.com/office/officeart/2005/8/layout/pyramid1"/>
    <dgm:cxn modelId="{8B3BFC8F-1413-614E-A803-FB0861348557}" type="presParOf" srcId="{473F6C0E-168C-4BAC-ACE4-54F2D688CB37}" destId="{37F0FF01-5515-4A0A-9D2B-76062189412C}" srcOrd="0" destOrd="0" presId="urn:microsoft.com/office/officeart/2005/8/layout/pyramid1"/>
    <dgm:cxn modelId="{558DA8FA-CA67-9148-A649-E1746A379113}" type="presParOf" srcId="{473F6C0E-168C-4BAC-ACE4-54F2D688CB37}" destId="{C6266CDB-EC18-4EF6-A5FF-89A1818E4274}" srcOrd="1" destOrd="0" presId="urn:microsoft.com/office/officeart/2005/8/layout/pyramid1"/>
  </dgm:cxnLst>
  <dgm:bg/>
  <dgm:whole/>
  <dgm:extLst>
    <a:ext uri="http://schemas.microsoft.com/office/drawing/2008/diagram">
      <dsp:dataModelExt xmlns:dsp="http://schemas.microsoft.com/office/drawing/2008/diagram" xmlns="" relId="rId10"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F7EB5A98-8327-494F-AE35-B8A5A85CC9C0}" type="doc">
      <dgm:prSet loTypeId="urn:microsoft.com/office/officeart/2005/8/layout/pyramid1" loCatId="pyramid" qsTypeId="urn:microsoft.com/office/officeart/2005/8/quickstyle/simple1" qsCatId="simple" csTypeId="urn:microsoft.com/office/officeart/2005/8/colors/accent1_2" csCatId="accent1" phldr="1"/>
      <dgm:spPr/>
      <dgm:t>
        <a:bodyPr/>
        <a:lstStyle/>
        <a:p>
          <a:endParaRPr lang="en-US"/>
        </a:p>
      </dgm:t>
    </dgm:pt>
    <dgm:pt modelId="{9A76558D-3F4E-4765-9330-1ED0EFCD3959}">
      <dgm:prSet phldrT="[Text]"/>
      <dgm:spPr>
        <a:solidFill>
          <a:srgbClr val="FFC000"/>
        </a:solidFill>
      </dgm:spPr>
      <dgm:t>
        <a:bodyPr/>
        <a:lstStyle/>
        <a:p>
          <a:r>
            <a:rPr lang="en-US"/>
            <a:t>Hypervisor</a:t>
          </a:r>
        </a:p>
      </dgm:t>
    </dgm:pt>
    <dgm:pt modelId="{FF86A79E-2C15-4446-AA4C-CCB02EF0C1C8}" type="parTrans" cxnId="{FED667F3-97AA-4D4A-BE8B-37C26EDFFD11}">
      <dgm:prSet/>
      <dgm:spPr/>
      <dgm:t>
        <a:bodyPr/>
        <a:lstStyle/>
        <a:p>
          <a:endParaRPr lang="en-US"/>
        </a:p>
      </dgm:t>
    </dgm:pt>
    <dgm:pt modelId="{BFDC99F3-8D5D-4E6E-B869-BB75C4654077}" type="sibTrans" cxnId="{FED667F3-97AA-4D4A-BE8B-37C26EDFFD11}">
      <dgm:prSet/>
      <dgm:spPr/>
      <dgm:t>
        <a:bodyPr/>
        <a:lstStyle/>
        <a:p>
          <a:endParaRPr lang="en-US"/>
        </a:p>
      </dgm:t>
    </dgm:pt>
    <dgm:pt modelId="{254400CA-E94D-45B7-9C89-65872AC1BCD9}">
      <dgm:prSet phldrT="[Text]"/>
      <dgm:spPr>
        <a:solidFill>
          <a:schemeClr val="accent4">
            <a:alpha val="25000"/>
          </a:schemeClr>
        </a:solidFill>
      </dgm:spPr>
      <dgm:t>
        <a:bodyPr/>
        <a:lstStyle/>
        <a:p>
          <a:endParaRPr lang="en-US"/>
        </a:p>
      </dgm:t>
    </dgm:pt>
    <dgm:pt modelId="{E4B5982E-FF00-4A8C-AAEB-36E4F6C1ECBC}" type="sibTrans" cxnId="{BE2515ED-9C37-42AD-AB4A-203579340A04}">
      <dgm:prSet/>
      <dgm:spPr/>
      <dgm:t>
        <a:bodyPr/>
        <a:lstStyle/>
        <a:p>
          <a:endParaRPr lang="en-US"/>
        </a:p>
      </dgm:t>
    </dgm:pt>
    <dgm:pt modelId="{32CF923C-03AA-4FA3-A0B5-B3A1EB4D41C4}" type="parTrans" cxnId="{BE2515ED-9C37-42AD-AB4A-203579340A04}">
      <dgm:prSet/>
      <dgm:spPr/>
      <dgm:t>
        <a:bodyPr/>
        <a:lstStyle/>
        <a:p>
          <a:endParaRPr lang="en-US"/>
        </a:p>
      </dgm:t>
    </dgm:pt>
    <dgm:pt modelId="{78BF5FDD-2D3C-4604-BB28-8A877BFFDB83}">
      <dgm:prSet phldrT="[Text]"/>
      <dgm:spPr>
        <a:solidFill>
          <a:srgbClr val="92D050">
            <a:alpha val="25000"/>
          </a:srgbClr>
        </a:solidFill>
      </dgm:spPr>
      <dgm:t>
        <a:bodyPr/>
        <a:lstStyle/>
        <a:p>
          <a:endParaRPr lang="en-US"/>
        </a:p>
      </dgm:t>
    </dgm:pt>
    <dgm:pt modelId="{C80123B5-6D6D-4FB5-99CE-AC1A32EE1637}" type="sibTrans" cxnId="{DF7A11CC-285E-48C0-9E8B-997F36812697}">
      <dgm:prSet/>
      <dgm:spPr/>
      <dgm:t>
        <a:bodyPr/>
        <a:lstStyle/>
        <a:p>
          <a:endParaRPr lang="en-US"/>
        </a:p>
      </dgm:t>
    </dgm:pt>
    <dgm:pt modelId="{415B1C87-1E25-4C50-A21B-6F059AA1163B}" type="parTrans" cxnId="{DF7A11CC-285E-48C0-9E8B-997F36812697}">
      <dgm:prSet/>
      <dgm:spPr/>
      <dgm:t>
        <a:bodyPr/>
        <a:lstStyle/>
        <a:p>
          <a:endParaRPr lang="en-US"/>
        </a:p>
      </dgm:t>
    </dgm:pt>
    <dgm:pt modelId="{4E7F6EB4-5563-47D7-974A-FE57A10B0CE3}">
      <dgm:prSet phldrT="[Text]"/>
      <dgm:spPr>
        <a:solidFill>
          <a:srgbClr val="229DFF">
            <a:alpha val="25000"/>
          </a:srgbClr>
        </a:solidFill>
      </dgm:spPr>
      <dgm:t>
        <a:bodyPr/>
        <a:lstStyle/>
        <a:p>
          <a:endParaRPr lang="en-US"/>
        </a:p>
      </dgm:t>
    </dgm:pt>
    <dgm:pt modelId="{EBB1F423-5627-44B9-8C79-0946F7EA4CF9}" type="parTrans" cxnId="{C140ACD5-DA98-4891-BA79-80C8FD4B87C5}">
      <dgm:prSet/>
      <dgm:spPr/>
      <dgm:t>
        <a:bodyPr/>
        <a:lstStyle/>
        <a:p>
          <a:endParaRPr lang="en-US"/>
        </a:p>
      </dgm:t>
    </dgm:pt>
    <dgm:pt modelId="{814A2A42-3747-47FF-9500-79633E4B5122}" type="sibTrans" cxnId="{C140ACD5-DA98-4891-BA79-80C8FD4B87C5}">
      <dgm:prSet/>
      <dgm:spPr/>
      <dgm:t>
        <a:bodyPr/>
        <a:lstStyle/>
        <a:p>
          <a:endParaRPr lang="en-US"/>
        </a:p>
      </dgm:t>
    </dgm:pt>
    <dgm:pt modelId="{1F821259-20CA-4063-BF74-18EB2DB272FC}">
      <dgm:prSet phldrT="[Text]"/>
      <dgm:spPr>
        <a:solidFill>
          <a:schemeClr val="accent3">
            <a:lumMod val="40000"/>
            <a:lumOff val="60000"/>
            <a:alpha val="25000"/>
          </a:schemeClr>
        </a:solidFill>
      </dgm:spPr>
      <dgm:t>
        <a:bodyPr/>
        <a:lstStyle/>
        <a:p>
          <a:endParaRPr lang="en-US"/>
        </a:p>
        <a:p>
          <a:endParaRPr lang="en-US"/>
        </a:p>
      </dgm:t>
    </dgm:pt>
    <dgm:pt modelId="{771ABA65-D63F-4701-9C37-CEFFEC10BF30}" type="parTrans" cxnId="{F0330421-94CF-4AED-B79E-D7CC3C6EA070}">
      <dgm:prSet/>
      <dgm:spPr/>
      <dgm:t>
        <a:bodyPr/>
        <a:lstStyle/>
        <a:p>
          <a:endParaRPr lang="en-US"/>
        </a:p>
      </dgm:t>
    </dgm:pt>
    <dgm:pt modelId="{BFAFDA7F-E88B-46F3-AB9B-38495150120E}" type="sibTrans" cxnId="{F0330421-94CF-4AED-B79E-D7CC3C6EA070}">
      <dgm:prSet/>
      <dgm:spPr/>
      <dgm:t>
        <a:bodyPr/>
        <a:lstStyle/>
        <a:p>
          <a:endParaRPr lang="en-US"/>
        </a:p>
      </dgm:t>
    </dgm:pt>
    <dgm:pt modelId="{81188F9D-94BD-4248-B455-3291C13B9A66}" type="pres">
      <dgm:prSet presAssocID="{F7EB5A98-8327-494F-AE35-B8A5A85CC9C0}" presName="Name0" presStyleCnt="0">
        <dgm:presLayoutVars>
          <dgm:dir/>
          <dgm:animLvl val="lvl"/>
          <dgm:resizeHandles val="exact"/>
        </dgm:presLayoutVars>
      </dgm:prSet>
      <dgm:spPr/>
      <dgm:t>
        <a:bodyPr/>
        <a:lstStyle/>
        <a:p>
          <a:endParaRPr lang="en-US"/>
        </a:p>
      </dgm:t>
    </dgm:pt>
    <dgm:pt modelId="{373D373F-32C4-4616-8660-A26AF4B92E37}" type="pres">
      <dgm:prSet presAssocID="{1F821259-20CA-4063-BF74-18EB2DB272FC}" presName="Name8" presStyleCnt="0"/>
      <dgm:spPr/>
    </dgm:pt>
    <dgm:pt modelId="{FD0A8B9A-289E-4D67-A752-434CE4F70F55}" type="pres">
      <dgm:prSet presAssocID="{1F821259-20CA-4063-BF74-18EB2DB272FC}" presName="level" presStyleLbl="node1" presStyleIdx="0" presStyleCnt="5">
        <dgm:presLayoutVars>
          <dgm:chMax val="1"/>
          <dgm:bulletEnabled val="1"/>
        </dgm:presLayoutVars>
      </dgm:prSet>
      <dgm:spPr/>
      <dgm:t>
        <a:bodyPr/>
        <a:lstStyle/>
        <a:p>
          <a:endParaRPr lang="en-US"/>
        </a:p>
      </dgm:t>
    </dgm:pt>
    <dgm:pt modelId="{EE82DB7D-3743-4F82-8561-30542EB52583}" type="pres">
      <dgm:prSet presAssocID="{1F821259-20CA-4063-BF74-18EB2DB272FC}" presName="levelTx" presStyleLbl="revTx" presStyleIdx="0" presStyleCnt="0">
        <dgm:presLayoutVars>
          <dgm:chMax val="1"/>
          <dgm:bulletEnabled val="1"/>
        </dgm:presLayoutVars>
      </dgm:prSet>
      <dgm:spPr/>
      <dgm:t>
        <a:bodyPr/>
        <a:lstStyle/>
        <a:p>
          <a:endParaRPr lang="en-US"/>
        </a:p>
      </dgm:t>
    </dgm:pt>
    <dgm:pt modelId="{8CED17AB-BDBB-4F0F-85D3-63AD09E380A6}" type="pres">
      <dgm:prSet presAssocID="{78BF5FDD-2D3C-4604-BB28-8A877BFFDB83}" presName="Name8" presStyleCnt="0"/>
      <dgm:spPr/>
    </dgm:pt>
    <dgm:pt modelId="{C325AFA2-929E-4A9B-8CC0-7366B96B1E8E}" type="pres">
      <dgm:prSet presAssocID="{78BF5FDD-2D3C-4604-BB28-8A877BFFDB83}" presName="level" presStyleLbl="node1" presStyleIdx="1" presStyleCnt="5" custScaleY="57189" custLinFactNeighborY="-1390">
        <dgm:presLayoutVars>
          <dgm:chMax val="1"/>
          <dgm:bulletEnabled val="1"/>
        </dgm:presLayoutVars>
      </dgm:prSet>
      <dgm:spPr/>
      <dgm:t>
        <a:bodyPr/>
        <a:lstStyle/>
        <a:p>
          <a:endParaRPr lang="en-US"/>
        </a:p>
      </dgm:t>
    </dgm:pt>
    <dgm:pt modelId="{C4660908-5F83-4F3F-A0A9-CD7AA95EB070}" type="pres">
      <dgm:prSet presAssocID="{78BF5FDD-2D3C-4604-BB28-8A877BFFDB83}" presName="levelTx" presStyleLbl="revTx" presStyleIdx="0" presStyleCnt="0">
        <dgm:presLayoutVars>
          <dgm:chMax val="1"/>
          <dgm:bulletEnabled val="1"/>
        </dgm:presLayoutVars>
      </dgm:prSet>
      <dgm:spPr/>
      <dgm:t>
        <a:bodyPr/>
        <a:lstStyle/>
        <a:p>
          <a:endParaRPr lang="en-US"/>
        </a:p>
      </dgm:t>
    </dgm:pt>
    <dgm:pt modelId="{B492504A-8FFB-4F40-B9BB-597E637B1659}" type="pres">
      <dgm:prSet presAssocID="{9A76558D-3F4E-4765-9330-1ED0EFCD3959}" presName="Name8" presStyleCnt="0"/>
      <dgm:spPr/>
    </dgm:pt>
    <dgm:pt modelId="{019A1114-FB1F-4B95-84EF-E550274DA82F}" type="pres">
      <dgm:prSet presAssocID="{9A76558D-3F4E-4765-9330-1ED0EFCD3959}" presName="level" presStyleLbl="node1" presStyleIdx="2" presStyleCnt="5" custScaleY="54806">
        <dgm:presLayoutVars>
          <dgm:chMax val="1"/>
          <dgm:bulletEnabled val="1"/>
        </dgm:presLayoutVars>
      </dgm:prSet>
      <dgm:spPr/>
      <dgm:t>
        <a:bodyPr/>
        <a:lstStyle/>
        <a:p>
          <a:endParaRPr lang="en-US"/>
        </a:p>
      </dgm:t>
    </dgm:pt>
    <dgm:pt modelId="{EF9F9F3C-A5AB-4FD0-9B12-7A63873702AB}" type="pres">
      <dgm:prSet presAssocID="{9A76558D-3F4E-4765-9330-1ED0EFCD3959}" presName="levelTx" presStyleLbl="revTx" presStyleIdx="0" presStyleCnt="0">
        <dgm:presLayoutVars>
          <dgm:chMax val="1"/>
          <dgm:bulletEnabled val="1"/>
        </dgm:presLayoutVars>
      </dgm:prSet>
      <dgm:spPr/>
      <dgm:t>
        <a:bodyPr/>
        <a:lstStyle/>
        <a:p>
          <a:endParaRPr lang="en-US"/>
        </a:p>
      </dgm:t>
    </dgm:pt>
    <dgm:pt modelId="{81E5DEF6-29D6-4D3C-AE7C-B0D6AC5F2051}" type="pres">
      <dgm:prSet presAssocID="{254400CA-E94D-45B7-9C89-65872AC1BCD9}" presName="Name8" presStyleCnt="0"/>
      <dgm:spPr/>
    </dgm:pt>
    <dgm:pt modelId="{57D77263-54FC-4B7C-9EF3-EFD483028BEE}" type="pres">
      <dgm:prSet presAssocID="{254400CA-E94D-45B7-9C89-65872AC1BCD9}" presName="level" presStyleLbl="node1" presStyleIdx="3" presStyleCnt="5" custScaleY="51516">
        <dgm:presLayoutVars>
          <dgm:chMax val="1"/>
          <dgm:bulletEnabled val="1"/>
        </dgm:presLayoutVars>
      </dgm:prSet>
      <dgm:spPr/>
      <dgm:t>
        <a:bodyPr/>
        <a:lstStyle/>
        <a:p>
          <a:endParaRPr lang="en-US"/>
        </a:p>
      </dgm:t>
    </dgm:pt>
    <dgm:pt modelId="{D51BF946-8D01-437A-B1F6-1076F2F87A0F}" type="pres">
      <dgm:prSet presAssocID="{254400CA-E94D-45B7-9C89-65872AC1BCD9}" presName="levelTx" presStyleLbl="revTx" presStyleIdx="0" presStyleCnt="0">
        <dgm:presLayoutVars>
          <dgm:chMax val="1"/>
          <dgm:bulletEnabled val="1"/>
        </dgm:presLayoutVars>
      </dgm:prSet>
      <dgm:spPr/>
      <dgm:t>
        <a:bodyPr/>
        <a:lstStyle/>
        <a:p>
          <a:endParaRPr lang="en-US"/>
        </a:p>
      </dgm:t>
    </dgm:pt>
    <dgm:pt modelId="{473F6C0E-168C-4BAC-ACE4-54F2D688CB37}" type="pres">
      <dgm:prSet presAssocID="{4E7F6EB4-5563-47D7-974A-FE57A10B0CE3}" presName="Name8" presStyleCnt="0"/>
      <dgm:spPr/>
    </dgm:pt>
    <dgm:pt modelId="{37F0FF01-5515-4A0A-9D2B-76062189412C}" type="pres">
      <dgm:prSet presAssocID="{4E7F6EB4-5563-47D7-974A-FE57A10B0CE3}" presName="level" presStyleLbl="node1" presStyleIdx="4" presStyleCnt="5" custScaleY="43228" custLinFactNeighborX="-3382">
        <dgm:presLayoutVars>
          <dgm:chMax val="1"/>
          <dgm:bulletEnabled val="1"/>
        </dgm:presLayoutVars>
      </dgm:prSet>
      <dgm:spPr/>
      <dgm:t>
        <a:bodyPr/>
        <a:lstStyle/>
        <a:p>
          <a:endParaRPr lang="en-US"/>
        </a:p>
      </dgm:t>
    </dgm:pt>
    <dgm:pt modelId="{C6266CDB-EC18-4EF6-A5FF-89A1818E4274}" type="pres">
      <dgm:prSet presAssocID="{4E7F6EB4-5563-47D7-974A-FE57A10B0CE3}" presName="levelTx" presStyleLbl="revTx" presStyleIdx="0" presStyleCnt="0">
        <dgm:presLayoutVars>
          <dgm:chMax val="1"/>
          <dgm:bulletEnabled val="1"/>
        </dgm:presLayoutVars>
      </dgm:prSet>
      <dgm:spPr/>
      <dgm:t>
        <a:bodyPr/>
        <a:lstStyle/>
        <a:p>
          <a:endParaRPr lang="en-US"/>
        </a:p>
      </dgm:t>
    </dgm:pt>
  </dgm:ptLst>
  <dgm:cxnLst>
    <dgm:cxn modelId="{D005F1F0-4174-4109-8F6C-B3AC833EDE85}" type="presOf" srcId="{254400CA-E94D-45B7-9C89-65872AC1BCD9}" destId="{57D77263-54FC-4B7C-9EF3-EFD483028BEE}" srcOrd="0" destOrd="0" presId="urn:microsoft.com/office/officeart/2005/8/layout/pyramid1"/>
    <dgm:cxn modelId="{5A608F77-FC48-499B-9DBC-11BD54DC3491}" type="presOf" srcId="{9A76558D-3F4E-4765-9330-1ED0EFCD3959}" destId="{EF9F9F3C-A5AB-4FD0-9B12-7A63873702AB}" srcOrd="1" destOrd="0" presId="urn:microsoft.com/office/officeart/2005/8/layout/pyramid1"/>
    <dgm:cxn modelId="{9A733B04-ADED-4D57-BEB4-43E3C7ADA863}" type="presOf" srcId="{254400CA-E94D-45B7-9C89-65872AC1BCD9}" destId="{D51BF946-8D01-437A-B1F6-1076F2F87A0F}" srcOrd="1" destOrd="0" presId="urn:microsoft.com/office/officeart/2005/8/layout/pyramid1"/>
    <dgm:cxn modelId="{FED667F3-97AA-4D4A-BE8B-37C26EDFFD11}" srcId="{F7EB5A98-8327-494F-AE35-B8A5A85CC9C0}" destId="{9A76558D-3F4E-4765-9330-1ED0EFCD3959}" srcOrd="2" destOrd="0" parTransId="{FF86A79E-2C15-4446-AA4C-CCB02EF0C1C8}" sibTransId="{BFDC99F3-8D5D-4E6E-B869-BB75C4654077}"/>
    <dgm:cxn modelId="{BE2515ED-9C37-42AD-AB4A-203579340A04}" srcId="{F7EB5A98-8327-494F-AE35-B8A5A85CC9C0}" destId="{254400CA-E94D-45B7-9C89-65872AC1BCD9}" srcOrd="3" destOrd="0" parTransId="{32CF923C-03AA-4FA3-A0B5-B3A1EB4D41C4}" sibTransId="{E4B5982E-FF00-4A8C-AAEB-36E4F6C1ECBC}"/>
    <dgm:cxn modelId="{03A43DB8-B524-4267-A2C0-D05A0C90C8EB}" type="presOf" srcId="{4E7F6EB4-5563-47D7-974A-FE57A10B0CE3}" destId="{C6266CDB-EC18-4EF6-A5FF-89A1818E4274}" srcOrd="1" destOrd="0" presId="urn:microsoft.com/office/officeart/2005/8/layout/pyramid1"/>
    <dgm:cxn modelId="{A1BBBBF7-0E26-4CB8-8527-F6D499992A17}" type="presOf" srcId="{9A76558D-3F4E-4765-9330-1ED0EFCD3959}" destId="{019A1114-FB1F-4B95-84EF-E550274DA82F}" srcOrd="0" destOrd="0" presId="urn:microsoft.com/office/officeart/2005/8/layout/pyramid1"/>
    <dgm:cxn modelId="{C140ACD5-DA98-4891-BA79-80C8FD4B87C5}" srcId="{F7EB5A98-8327-494F-AE35-B8A5A85CC9C0}" destId="{4E7F6EB4-5563-47D7-974A-FE57A10B0CE3}" srcOrd="4" destOrd="0" parTransId="{EBB1F423-5627-44B9-8C79-0946F7EA4CF9}" sibTransId="{814A2A42-3747-47FF-9500-79633E4B5122}"/>
    <dgm:cxn modelId="{DF7A11CC-285E-48C0-9E8B-997F36812697}" srcId="{F7EB5A98-8327-494F-AE35-B8A5A85CC9C0}" destId="{78BF5FDD-2D3C-4604-BB28-8A877BFFDB83}" srcOrd="1" destOrd="0" parTransId="{415B1C87-1E25-4C50-A21B-6F059AA1163B}" sibTransId="{C80123B5-6D6D-4FB5-99CE-AC1A32EE1637}"/>
    <dgm:cxn modelId="{15F9462F-2620-49F7-A1A6-6BFBFE9C5343}" type="presOf" srcId="{F7EB5A98-8327-494F-AE35-B8A5A85CC9C0}" destId="{81188F9D-94BD-4248-B455-3291C13B9A66}" srcOrd="0" destOrd="0" presId="urn:microsoft.com/office/officeart/2005/8/layout/pyramid1"/>
    <dgm:cxn modelId="{CB356851-9AE8-4ACF-A395-0751095DA095}" type="presOf" srcId="{1F821259-20CA-4063-BF74-18EB2DB272FC}" destId="{FD0A8B9A-289E-4D67-A752-434CE4F70F55}" srcOrd="0" destOrd="0" presId="urn:microsoft.com/office/officeart/2005/8/layout/pyramid1"/>
    <dgm:cxn modelId="{F0330421-94CF-4AED-B79E-D7CC3C6EA070}" srcId="{F7EB5A98-8327-494F-AE35-B8A5A85CC9C0}" destId="{1F821259-20CA-4063-BF74-18EB2DB272FC}" srcOrd="0" destOrd="0" parTransId="{771ABA65-D63F-4701-9C37-CEFFEC10BF30}" sibTransId="{BFAFDA7F-E88B-46F3-AB9B-38495150120E}"/>
    <dgm:cxn modelId="{3922F73D-8E1B-42E9-A571-A01E709CB890}" type="presOf" srcId="{4E7F6EB4-5563-47D7-974A-FE57A10B0CE3}" destId="{37F0FF01-5515-4A0A-9D2B-76062189412C}" srcOrd="0" destOrd="0" presId="urn:microsoft.com/office/officeart/2005/8/layout/pyramid1"/>
    <dgm:cxn modelId="{BD3B79C3-3E39-4BEF-8F54-8F8673DEE99C}" type="presOf" srcId="{78BF5FDD-2D3C-4604-BB28-8A877BFFDB83}" destId="{C325AFA2-929E-4A9B-8CC0-7366B96B1E8E}" srcOrd="0" destOrd="0" presId="urn:microsoft.com/office/officeart/2005/8/layout/pyramid1"/>
    <dgm:cxn modelId="{0450C03A-C252-4FA8-961E-C65E1313FD43}" type="presOf" srcId="{78BF5FDD-2D3C-4604-BB28-8A877BFFDB83}" destId="{C4660908-5F83-4F3F-A0A9-CD7AA95EB070}" srcOrd="1" destOrd="0" presId="urn:microsoft.com/office/officeart/2005/8/layout/pyramid1"/>
    <dgm:cxn modelId="{AAD92AA9-9F62-46E3-A485-7909041C00C9}" type="presOf" srcId="{1F821259-20CA-4063-BF74-18EB2DB272FC}" destId="{EE82DB7D-3743-4F82-8561-30542EB52583}" srcOrd="1" destOrd="0" presId="urn:microsoft.com/office/officeart/2005/8/layout/pyramid1"/>
    <dgm:cxn modelId="{8B844990-A42C-4D52-B646-03B5C71A9383}" type="presParOf" srcId="{81188F9D-94BD-4248-B455-3291C13B9A66}" destId="{373D373F-32C4-4616-8660-A26AF4B92E37}" srcOrd="0" destOrd="0" presId="urn:microsoft.com/office/officeart/2005/8/layout/pyramid1"/>
    <dgm:cxn modelId="{F5A08334-D331-4E37-9133-F2C947689223}" type="presParOf" srcId="{373D373F-32C4-4616-8660-A26AF4B92E37}" destId="{FD0A8B9A-289E-4D67-A752-434CE4F70F55}" srcOrd="0" destOrd="0" presId="urn:microsoft.com/office/officeart/2005/8/layout/pyramid1"/>
    <dgm:cxn modelId="{35DFC061-EFC8-4F47-AF25-B22633BB726A}" type="presParOf" srcId="{373D373F-32C4-4616-8660-A26AF4B92E37}" destId="{EE82DB7D-3743-4F82-8561-30542EB52583}" srcOrd="1" destOrd="0" presId="urn:microsoft.com/office/officeart/2005/8/layout/pyramid1"/>
    <dgm:cxn modelId="{449C46D0-8211-4A13-9089-10C2E09F97DA}" type="presParOf" srcId="{81188F9D-94BD-4248-B455-3291C13B9A66}" destId="{8CED17AB-BDBB-4F0F-85D3-63AD09E380A6}" srcOrd="1" destOrd="0" presId="urn:microsoft.com/office/officeart/2005/8/layout/pyramid1"/>
    <dgm:cxn modelId="{45A7A4EB-C582-4A1B-AF56-AA87AC00218E}" type="presParOf" srcId="{8CED17AB-BDBB-4F0F-85D3-63AD09E380A6}" destId="{C325AFA2-929E-4A9B-8CC0-7366B96B1E8E}" srcOrd="0" destOrd="0" presId="urn:microsoft.com/office/officeart/2005/8/layout/pyramid1"/>
    <dgm:cxn modelId="{F9EC247F-630D-4EE8-8399-22A68B54F015}" type="presParOf" srcId="{8CED17AB-BDBB-4F0F-85D3-63AD09E380A6}" destId="{C4660908-5F83-4F3F-A0A9-CD7AA95EB070}" srcOrd="1" destOrd="0" presId="urn:microsoft.com/office/officeart/2005/8/layout/pyramid1"/>
    <dgm:cxn modelId="{12A8E66E-AAAF-4D31-B290-F5CEDCE313DA}" type="presParOf" srcId="{81188F9D-94BD-4248-B455-3291C13B9A66}" destId="{B492504A-8FFB-4F40-B9BB-597E637B1659}" srcOrd="2" destOrd="0" presId="urn:microsoft.com/office/officeart/2005/8/layout/pyramid1"/>
    <dgm:cxn modelId="{81B30768-93E3-494C-A327-3C1E7B24D21C}" type="presParOf" srcId="{B492504A-8FFB-4F40-B9BB-597E637B1659}" destId="{019A1114-FB1F-4B95-84EF-E550274DA82F}" srcOrd="0" destOrd="0" presId="urn:microsoft.com/office/officeart/2005/8/layout/pyramid1"/>
    <dgm:cxn modelId="{F7BEA721-34EA-44FD-881F-748D77EEE04E}" type="presParOf" srcId="{B492504A-8FFB-4F40-B9BB-597E637B1659}" destId="{EF9F9F3C-A5AB-4FD0-9B12-7A63873702AB}" srcOrd="1" destOrd="0" presId="urn:microsoft.com/office/officeart/2005/8/layout/pyramid1"/>
    <dgm:cxn modelId="{63596E0F-6BC8-427F-9C69-B3224215E4EF}" type="presParOf" srcId="{81188F9D-94BD-4248-B455-3291C13B9A66}" destId="{81E5DEF6-29D6-4D3C-AE7C-B0D6AC5F2051}" srcOrd="3" destOrd="0" presId="urn:microsoft.com/office/officeart/2005/8/layout/pyramid1"/>
    <dgm:cxn modelId="{5306BE4F-F697-48B4-BEA4-80EABDC5DFDA}" type="presParOf" srcId="{81E5DEF6-29D6-4D3C-AE7C-B0D6AC5F2051}" destId="{57D77263-54FC-4B7C-9EF3-EFD483028BEE}" srcOrd="0" destOrd="0" presId="urn:microsoft.com/office/officeart/2005/8/layout/pyramid1"/>
    <dgm:cxn modelId="{5B10B27F-0B74-4004-B681-1994609756ED}" type="presParOf" srcId="{81E5DEF6-29D6-4D3C-AE7C-B0D6AC5F2051}" destId="{D51BF946-8D01-437A-B1F6-1076F2F87A0F}" srcOrd="1" destOrd="0" presId="urn:microsoft.com/office/officeart/2005/8/layout/pyramid1"/>
    <dgm:cxn modelId="{8C53821C-2356-4599-8583-EF359A03F4BC}" type="presParOf" srcId="{81188F9D-94BD-4248-B455-3291C13B9A66}" destId="{473F6C0E-168C-4BAC-ACE4-54F2D688CB37}" srcOrd="4" destOrd="0" presId="urn:microsoft.com/office/officeart/2005/8/layout/pyramid1"/>
    <dgm:cxn modelId="{7B8E1770-4A27-491A-A8D8-4DF2572C6F8E}" type="presParOf" srcId="{473F6C0E-168C-4BAC-ACE4-54F2D688CB37}" destId="{37F0FF01-5515-4A0A-9D2B-76062189412C}" srcOrd="0" destOrd="0" presId="urn:microsoft.com/office/officeart/2005/8/layout/pyramid1"/>
    <dgm:cxn modelId="{10F6B549-80A8-40F0-A143-B8719EE7B9F1}" type="presParOf" srcId="{473F6C0E-168C-4BAC-ACE4-54F2D688CB37}" destId="{C6266CDB-EC18-4EF6-A5FF-89A1818E4274}" srcOrd="1" destOrd="0" presId="urn:microsoft.com/office/officeart/2005/8/layout/pyramid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F7EB5A98-8327-494F-AE35-B8A5A85CC9C0}" type="doc">
      <dgm:prSet loTypeId="urn:microsoft.com/office/officeart/2005/8/layout/pyramid1" loCatId="pyramid" qsTypeId="urn:microsoft.com/office/officeart/2005/8/quickstyle/simple1" qsCatId="simple" csTypeId="urn:microsoft.com/office/officeart/2005/8/colors/accent1_2" csCatId="accent1" phldr="1"/>
      <dgm:spPr/>
      <dgm:t>
        <a:bodyPr/>
        <a:lstStyle/>
        <a:p>
          <a:endParaRPr lang="en-US"/>
        </a:p>
      </dgm:t>
    </dgm:pt>
    <dgm:pt modelId="{9A76558D-3F4E-4765-9330-1ED0EFCD3959}">
      <dgm:prSet phldrT="[Text]"/>
      <dgm:spPr>
        <a:solidFill>
          <a:srgbClr val="FFC000"/>
        </a:solidFill>
      </dgm:spPr>
      <dgm:t>
        <a:bodyPr/>
        <a:lstStyle/>
        <a:p>
          <a:r>
            <a:rPr lang="en-US"/>
            <a:t>Hypervisor</a:t>
          </a:r>
        </a:p>
      </dgm:t>
    </dgm:pt>
    <dgm:pt modelId="{FF86A79E-2C15-4446-AA4C-CCB02EF0C1C8}" type="parTrans" cxnId="{FED667F3-97AA-4D4A-BE8B-37C26EDFFD11}">
      <dgm:prSet/>
      <dgm:spPr/>
      <dgm:t>
        <a:bodyPr/>
        <a:lstStyle/>
        <a:p>
          <a:endParaRPr lang="en-US"/>
        </a:p>
      </dgm:t>
    </dgm:pt>
    <dgm:pt modelId="{BFDC99F3-8D5D-4E6E-B869-BB75C4654077}" type="sibTrans" cxnId="{FED667F3-97AA-4D4A-BE8B-37C26EDFFD11}">
      <dgm:prSet/>
      <dgm:spPr/>
      <dgm:t>
        <a:bodyPr/>
        <a:lstStyle/>
        <a:p>
          <a:endParaRPr lang="en-US"/>
        </a:p>
      </dgm:t>
    </dgm:pt>
    <dgm:pt modelId="{254400CA-E94D-45B7-9C89-65872AC1BCD9}">
      <dgm:prSet phldrT="[Text]"/>
      <dgm:spPr>
        <a:solidFill>
          <a:schemeClr val="accent4">
            <a:alpha val="25000"/>
          </a:schemeClr>
        </a:solidFill>
      </dgm:spPr>
      <dgm:t>
        <a:bodyPr/>
        <a:lstStyle/>
        <a:p>
          <a:endParaRPr lang="en-US"/>
        </a:p>
      </dgm:t>
    </dgm:pt>
    <dgm:pt modelId="{E4B5982E-FF00-4A8C-AAEB-36E4F6C1ECBC}" type="sibTrans" cxnId="{BE2515ED-9C37-42AD-AB4A-203579340A04}">
      <dgm:prSet/>
      <dgm:spPr/>
      <dgm:t>
        <a:bodyPr/>
        <a:lstStyle/>
        <a:p>
          <a:endParaRPr lang="en-US"/>
        </a:p>
      </dgm:t>
    </dgm:pt>
    <dgm:pt modelId="{32CF923C-03AA-4FA3-A0B5-B3A1EB4D41C4}" type="parTrans" cxnId="{BE2515ED-9C37-42AD-AB4A-203579340A04}">
      <dgm:prSet/>
      <dgm:spPr/>
      <dgm:t>
        <a:bodyPr/>
        <a:lstStyle/>
        <a:p>
          <a:endParaRPr lang="en-US"/>
        </a:p>
      </dgm:t>
    </dgm:pt>
    <dgm:pt modelId="{78BF5FDD-2D3C-4604-BB28-8A877BFFDB83}">
      <dgm:prSet phldrT="[Text]"/>
      <dgm:spPr>
        <a:solidFill>
          <a:srgbClr val="92D050">
            <a:alpha val="25000"/>
          </a:srgbClr>
        </a:solidFill>
      </dgm:spPr>
      <dgm:t>
        <a:bodyPr/>
        <a:lstStyle/>
        <a:p>
          <a:endParaRPr lang="en-US"/>
        </a:p>
      </dgm:t>
    </dgm:pt>
    <dgm:pt modelId="{C80123B5-6D6D-4FB5-99CE-AC1A32EE1637}" type="sibTrans" cxnId="{DF7A11CC-285E-48C0-9E8B-997F36812697}">
      <dgm:prSet/>
      <dgm:spPr/>
      <dgm:t>
        <a:bodyPr/>
        <a:lstStyle/>
        <a:p>
          <a:endParaRPr lang="en-US"/>
        </a:p>
      </dgm:t>
    </dgm:pt>
    <dgm:pt modelId="{415B1C87-1E25-4C50-A21B-6F059AA1163B}" type="parTrans" cxnId="{DF7A11CC-285E-48C0-9E8B-997F36812697}">
      <dgm:prSet/>
      <dgm:spPr/>
      <dgm:t>
        <a:bodyPr/>
        <a:lstStyle/>
        <a:p>
          <a:endParaRPr lang="en-US"/>
        </a:p>
      </dgm:t>
    </dgm:pt>
    <dgm:pt modelId="{4E7F6EB4-5563-47D7-974A-FE57A10B0CE3}">
      <dgm:prSet phldrT="[Text]"/>
      <dgm:spPr>
        <a:solidFill>
          <a:srgbClr val="229DFF">
            <a:alpha val="25000"/>
          </a:srgbClr>
        </a:solidFill>
      </dgm:spPr>
      <dgm:t>
        <a:bodyPr/>
        <a:lstStyle/>
        <a:p>
          <a:endParaRPr lang="en-US"/>
        </a:p>
      </dgm:t>
    </dgm:pt>
    <dgm:pt modelId="{EBB1F423-5627-44B9-8C79-0946F7EA4CF9}" type="parTrans" cxnId="{C140ACD5-DA98-4891-BA79-80C8FD4B87C5}">
      <dgm:prSet/>
      <dgm:spPr/>
      <dgm:t>
        <a:bodyPr/>
        <a:lstStyle/>
        <a:p>
          <a:endParaRPr lang="en-US"/>
        </a:p>
      </dgm:t>
    </dgm:pt>
    <dgm:pt modelId="{814A2A42-3747-47FF-9500-79633E4B5122}" type="sibTrans" cxnId="{C140ACD5-DA98-4891-BA79-80C8FD4B87C5}">
      <dgm:prSet/>
      <dgm:spPr/>
      <dgm:t>
        <a:bodyPr/>
        <a:lstStyle/>
        <a:p>
          <a:endParaRPr lang="en-US"/>
        </a:p>
      </dgm:t>
    </dgm:pt>
    <dgm:pt modelId="{1F821259-20CA-4063-BF74-18EB2DB272FC}">
      <dgm:prSet phldrT="[Text]"/>
      <dgm:spPr>
        <a:solidFill>
          <a:schemeClr val="accent3">
            <a:lumMod val="40000"/>
            <a:lumOff val="60000"/>
            <a:alpha val="25000"/>
          </a:schemeClr>
        </a:solidFill>
      </dgm:spPr>
      <dgm:t>
        <a:bodyPr/>
        <a:lstStyle/>
        <a:p>
          <a:endParaRPr lang="en-US"/>
        </a:p>
        <a:p>
          <a:endParaRPr lang="en-US"/>
        </a:p>
      </dgm:t>
    </dgm:pt>
    <dgm:pt modelId="{771ABA65-D63F-4701-9C37-CEFFEC10BF30}" type="parTrans" cxnId="{F0330421-94CF-4AED-B79E-D7CC3C6EA070}">
      <dgm:prSet/>
      <dgm:spPr/>
      <dgm:t>
        <a:bodyPr/>
        <a:lstStyle/>
        <a:p>
          <a:endParaRPr lang="en-US"/>
        </a:p>
      </dgm:t>
    </dgm:pt>
    <dgm:pt modelId="{BFAFDA7F-E88B-46F3-AB9B-38495150120E}" type="sibTrans" cxnId="{F0330421-94CF-4AED-B79E-D7CC3C6EA070}">
      <dgm:prSet/>
      <dgm:spPr/>
      <dgm:t>
        <a:bodyPr/>
        <a:lstStyle/>
        <a:p>
          <a:endParaRPr lang="en-US"/>
        </a:p>
      </dgm:t>
    </dgm:pt>
    <dgm:pt modelId="{81188F9D-94BD-4248-B455-3291C13B9A66}" type="pres">
      <dgm:prSet presAssocID="{F7EB5A98-8327-494F-AE35-B8A5A85CC9C0}" presName="Name0" presStyleCnt="0">
        <dgm:presLayoutVars>
          <dgm:dir/>
          <dgm:animLvl val="lvl"/>
          <dgm:resizeHandles val="exact"/>
        </dgm:presLayoutVars>
      </dgm:prSet>
      <dgm:spPr/>
      <dgm:t>
        <a:bodyPr/>
        <a:lstStyle/>
        <a:p>
          <a:endParaRPr lang="en-US"/>
        </a:p>
      </dgm:t>
    </dgm:pt>
    <dgm:pt modelId="{373D373F-32C4-4616-8660-A26AF4B92E37}" type="pres">
      <dgm:prSet presAssocID="{1F821259-20CA-4063-BF74-18EB2DB272FC}" presName="Name8" presStyleCnt="0"/>
      <dgm:spPr/>
    </dgm:pt>
    <dgm:pt modelId="{FD0A8B9A-289E-4D67-A752-434CE4F70F55}" type="pres">
      <dgm:prSet presAssocID="{1F821259-20CA-4063-BF74-18EB2DB272FC}" presName="level" presStyleLbl="node1" presStyleIdx="0" presStyleCnt="5">
        <dgm:presLayoutVars>
          <dgm:chMax val="1"/>
          <dgm:bulletEnabled val="1"/>
        </dgm:presLayoutVars>
      </dgm:prSet>
      <dgm:spPr/>
      <dgm:t>
        <a:bodyPr/>
        <a:lstStyle/>
        <a:p>
          <a:endParaRPr lang="en-US"/>
        </a:p>
      </dgm:t>
    </dgm:pt>
    <dgm:pt modelId="{EE82DB7D-3743-4F82-8561-30542EB52583}" type="pres">
      <dgm:prSet presAssocID="{1F821259-20CA-4063-BF74-18EB2DB272FC}" presName="levelTx" presStyleLbl="revTx" presStyleIdx="0" presStyleCnt="0">
        <dgm:presLayoutVars>
          <dgm:chMax val="1"/>
          <dgm:bulletEnabled val="1"/>
        </dgm:presLayoutVars>
      </dgm:prSet>
      <dgm:spPr/>
      <dgm:t>
        <a:bodyPr/>
        <a:lstStyle/>
        <a:p>
          <a:endParaRPr lang="en-US"/>
        </a:p>
      </dgm:t>
    </dgm:pt>
    <dgm:pt modelId="{8CED17AB-BDBB-4F0F-85D3-63AD09E380A6}" type="pres">
      <dgm:prSet presAssocID="{78BF5FDD-2D3C-4604-BB28-8A877BFFDB83}" presName="Name8" presStyleCnt="0"/>
      <dgm:spPr/>
    </dgm:pt>
    <dgm:pt modelId="{C325AFA2-929E-4A9B-8CC0-7366B96B1E8E}" type="pres">
      <dgm:prSet presAssocID="{78BF5FDD-2D3C-4604-BB28-8A877BFFDB83}" presName="level" presStyleLbl="node1" presStyleIdx="1" presStyleCnt="5" custScaleY="57189" custLinFactNeighborY="-1390">
        <dgm:presLayoutVars>
          <dgm:chMax val="1"/>
          <dgm:bulletEnabled val="1"/>
        </dgm:presLayoutVars>
      </dgm:prSet>
      <dgm:spPr/>
      <dgm:t>
        <a:bodyPr/>
        <a:lstStyle/>
        <a:p>
          <a:endParaRPr lang="en-US"/>
        </a:p>
      </dgm:t>
    </dgm:pt>
    <dgm:pt modelId="{C4660908-5F83-4F3F-A0A9-CD7AA95EB070}" type="pres">
      <dgm:prSet presAssocID="{78BF5FDD-2D3C-4604-BB28-8A877BFFDB83}" presName="levelTx" presStyleLbl="revTx" presStyleIdx="0" presStyleCnt="0">
        <dgm:presLayoutVars>
          <dgm:chMax val="1"/>
          <dgm:bulletEnabled val="1"/>
        </dgm:presLayoutVars>
      </dgm:prSet>
      <dgm:spPr/>
      <dgm:t>
        <a:bodyPr/>
        <a:lstStyle/>
        <a:p>
          <a:endParaRPr lang="en-US"/>
        </a:p>
      </dgm:t>
    </dgm:pt>
    <dgm:pt modelId="{B492504A-8FFB-4F40-B9BB-597E637B1659}" type="pres">
      <dgm:prSet presAssocID="{9A76558D-3F4E-4765-9330-1ED0EFCD3959}" presName="Name8" presStyleCnt="0"/>
      <dgm:spPr/>
    </dgm:pt>
    <dgm:pt modelId="{019A1114-FB1F-4B95-84EF-E550274DA82F}" type="pres">
      <dgm:prSet presAssocID="{9A76558D-3F4E-4765-9330-1ED0EFCD3959}" presName="level" presStyleLbl="node1" presStyleIdx="2" presStyleCnt="5" custScaleY="54806">
        <dgm:presLayoutVars>
          <dgm:chMax val="1"/>
          <dgm:bulletEnabled val="1"/>
        </dgm:presLayoutVars>
      </dgm:prSet>
      <dgm:spPr/>
      <dgm:t>
        <a:bodyPr/>
        <a:lstStyle/>
        <a:p>
          <a:endParaRPr lang="en-US"/>
        </a:p>
      </dgm:t>
    </dgm:pt>
    <dgm:pt modelId="{EF9F9F3C-A5AB-4FD0-9B12-7A63873702AB}" type="pres">
      <dgm:prSet presAssocID="{9A76558D-3F4E-4765-9330-1ED0EFCD3959}" presName="levelTx" presStyleLbl="revTx" presStyleIdx="0" presStyleCnt="0">
        <dgm:presLayoutVars>
          <dgm:chMax val="1"/>
          <dgm:bulletEnabled val="1"/>
        </dgm:presLayoutVars>
      </dgm:prSet>
      <dgm:spPr/>
      <dgm:t>
        <a:bodyPr/>
        <a:lstStyle/>
        <a:p>
          <a:endParaRPr lang="en-US"/>
        </a:p>
      </dgm:t>
    </dgm:pt>
    <dgm:pt modelId="{81E5DEF6-29D6-4D3C-AE7C-B0D6AC5F2051}" type="pres">
      <dgm:prSet presAssocID="{254400CA-E94D-45B7-9C89-65872AC1BCD9}" presName="Name8" presStyleCnt="0"/>
      <dgm:spPr/>
    </dgm:pt>
    <dgm:pt modelId="{57D77263-54FC-4B7C-9EF3-EFD483028BEE}" type="pres">
      <dgm:prSet presAssocID="{254400CA-E94D-45B7-9C89-65872AC1BCD9}" presName="level" presStyleLbl="node1" presStyleIdx="3" presStyleCnt="5" custScaleY="51516">
        <dgm:presLayoutVars>
          <dgm:chMax val="1"/>
          <dgm:bulletEnabled val="1"/>
        </dgm:presLayoutVars>
      </dgm:prSet>
      <dgm:spPr/>
      <dgm:t>
        <a:bodyPr/>
        <a:lstStyle/>
        <a:p>
          <a:endParaRPr lang="en-US"/>
        </a:p>
      </dgm:t>
    </dgm:pt>
    <dgm:pt modelId="{D51BF946-8D01-437A-B1F6-1076F2F87A0F}" type="pres">
      <dgm:prSet presAssocID="{254400CA-E94D-45B7-9C89-65872AC1BCD9}" presName="levelTx" presStyleLbl="revTx" presStyleIdx="0" presStyleCnt="0">
        <dgm:presLayoutVars>
          <dgm:chMax val="1"/>
          <dgm:bulletEnabled val="1"/>
        </dgm:presLayoutVars>
      </dgm:prSet>
      <dgm:spPr/>
      <dgm:t>
        <a:bodyPr/>
        <a:lstStyle/>
        <a:p>
          <a:endParaRPr lang="en-US"/>
        </a:p>
      </dgm:t>
    </dgm:pt>
    <dgm:pt modelId="{473F6C0E-168C-4BAC-ACE4-54F2D688CB37}" type="pres">
      <dgm:prSet presAssocID="{4E7F6EB4-5563-47D7-974A-FE57A10B0CE3}" presName="Name8" presStyleCnt="0"/>
      <dgm:spPr/>
    </dgm:pt>
    <dgm:pt modelId="{37F0FF01-5515-4A0A-9D2B-76062189412C}" type="pres">
      <dgm:prSet presAssocID="{4E7F6EB4-5563-47D7-974A-FE57A10B0CE3}" presName="level" presStyleLbl="node1" presStyleIdx="4" presStyleCnt="5" custScaleY="43228" custLinFactNeighborX="-3382">
        <dgm:presLayoutVars>
          <dgm:chMax val="1"/>
          <dgm:bulletEnabled val="1"/>
        </dgm:presLayoutVars>
      </dgm:prSet>
      <dgm:spPr/>
      <dgm:t>
        <a:bodyPr/>
        <a:lstStyle/>
        <a:p>
          <a:endParaRPr lang="en-US"/>
        </a:p>
      </dgm:t>
    </dgm:pt>
    <dgm:pt modelId="{C6266CDB-EC18-4EF6-A5FF-89A1818E4274}" type="pres">
      <dgm:prSet presAssocID="{4E7F6EB4-5563-47D7-974A-FE57A10B0CE3}" presName="levelTx" presStyleLbl="revTx" presStyleIdx="0" presStyleCnt="0">
        <dgm:presLayoutVars>
          <dgm:chMax val="1"/>
          <dgm:bulletEnabled val="1"/>
        </dgm:presLayoutVars>
      </dgm:prSet>
      <dgm:spPr/>
      <dgm:t>
        <a:bodyPr/>
        <a:lstStyle/>
        <a:p>
          <a:endParaRPr lang="en-US"/>
        </a:p>
      </dgm:t>
    </dgm:pt>
  </dgm:ptLst>
  <dgm:cxnLst>
    <dgm:cxn modelId="{D005F1F0-4174-4109-8F6C-B3AC833EDE85}" type="presOf" srcId="{254400CA-E94D-45B7-9C89-65872AC1BCD9}" destId="{57D77263-54FC-4B7C-9EF3-EFD483028BEE}" srcOrd="0" destOrd="0" presId="urn:microsoft.com/office/officeart/2005/8/layout/pyramid1"/>
    <dgm:cxn modelId="{5A608F77-FC48-499B-9DBC-11BD54DC3491}" type="presOf" srcId="{9A76558D-3F4E-4765-9330-1ED0EFCD3959}" destId="{EF9F9F3C-A5AB-4FD0-9B12-7A63873702AB}" srcOrd="1" destOrd="0" presId="urn:microsoft.com/office/officeart/2005/8/layout/pyramid1"/>
    <dgm:cxn modelId="{9A733B04-ADED-4D57-BEB4-43E3C7ADA863}" type="presOf" srcId="{254400CA-E94D-45B7-9C89-65872AC1BCD9}" destId="{D51BF946-8D01-437A-B1F6-1076F2F87A0F}" srcOrd="1" destOrd="0" presId="urn:microsoft.com/office/officeart/2005/8/layout/pyramid1"/>
    <dgm:cxn modelId="{FED667F3-97AA-4D4A-BE8B-37C26EDFFD11}" srcId="{F7EB5A98-8327-494F-AE35-B8A5A85CC9C0}" destId="{9A76558D-3F4E-4765-9330-1ED0EFCD3959}" srcOrd="2" destOrd="0" parTransId="{FF86A79E-2C15-4446-AA4C-CCB02EF0C1C8}" sibTransId="{BFDC99F3-8D5D-4E6E-B869-BB75C4654077}"/>
    <dgm:cxn modelId="{BE2515ED-9C37-42AD-AB4A-203579340A04}" srcId="{F7EB5A98-8327-494F-AE35-B8A5A85CC9C0}" destId="{254400CA-E94D-45B7-9C89-65872AC1BCD9}" srcOrd="3" destOrd="0" parTransId="{32CF923C-03AA-4FA3-A0B5-B3A1EB4D41C4}" sibTransId="{E4B5982E-FF00-4A8C-AAEB-36E4F6C1ECBC}"/>
    <dgm:cxn modelId="{03A43DB8-B524-4267-A2C0-D05A0C90C8EB}" type="presOf" srcId="{4E7F6EB4-5563-47D7-974A-FE57A10B0CE3}" destId="{C6266CDB-EC18-4EF6-A5FF-89A1818E4274}" srcOrd="1" destOrd="0" presId="urn:microsoft.com/office/officeart/2005/8/layout/pyramid1"/>
    <dgm:cxn modelId="{A1BBBBF7-0E26-4CB8-8527-F6D499992A17}" type="presOf" srcId="{9A76558D-3F4E-4765-9330-1ED0EFCD3959}" destId="{019A1114-FB1F-4B95-84EF-E550274DA82F}" srcOrd="0" destOrd="0" presId="urn:microsoft.com/office/officeart/2005/8/layout/pyramid1"/>
    <dgm:cxn modelId="{C140ACD5-DA98-4891-BA79-80C8FD4B87C5}" srcId="{F7EB5A98-8327-494F-AE35-B8A5A85CC9C0}" destId="{4E7F6EB4-5563-47D7-974A-FE57A10B0CE3}" srcOrd="4" destOrd="0" parTransId="{EBB1F423-5627-44B9-8C79-0946F7EA4CF9}" sibTransId="{814A2A42-3747-47FF-9500-79633E4B5122}"/>
    <dgm:cxn modelId="{DF7A11CC-285E-48C0-9E8B-997F36812697}" srcId="{F7EB5A98-8327-494F-AE35-B8A5A85CC9C0}" destId="{78BF5FDD-2D3C-4604-BB28-8A877BFFDB83}" srcOrd="1" destOrd="0" parTransId="{415B1C87-1E25-4C50-A21B-6F059AA1163B}" sibTransId="{C80123B5-6D6D-4FB5-99CE-AC1A32EE1637}"/>
    <dgm:cxn modelId="{15F9462F-2620-49F7-A1A6-6BFBFE9C5343}" type="presOf" srcId="{F7EB5A98-8327-494F-AE35-B8A5A85CC9C0}" destId="{81188F9D-94BD-4248-B455-3291C13B9A66}" srcOrd="0" destOrd="0" presId="urn:microsoft.com/office/officeart/2005/8/layout/pyramid1"/>
    <dgm:cxn modelId="{CB356851-9AE8-4ACF-A395-0751095DA095}" type="presOf" srcId="{1F821259-20CA-4063-BF74-18EB2DB272FC}" destId="{FD0A8B9A-289E-4D67-A752-434CE4F70F55}" srcOrd="0" destOrd="0" presId="urn:microsoft.com/office/officeart/2005/8/layout/pyramid1"/>
    <dgm:cxn modelId="{F0330421-94CF-4AED-B79E-D7CC3C6EA070}" srcId="{F7EB5A98-8327-494F-AE35-B8A5A85CC9C0}" destId="{1F821259-20CA-4063-BF74-18EB2DB272FC}" srcOrd="0" destOrd="0" parTransId="{771ABA65-D63F-4701-9C37-CEFFEC10BF30}" sibTransId="{BFAFDA7F-E88B-46F3-AB9B-38495150120E}"/>
    <dgm:cxn modelId="{3922F73D-8E1B-42E9-A571-A01E709CB890}" type="presOf" srcId="{4E7F6EB4-5563-47D7-974A-FE57A10B0CE3}" destId="{37F0FF01-5515-4A0A-9D2B-76062189412C}" srcOrd="0" destOrd="0" presId="urn:microsoft.com/office/officeart/2005/8/layout/pyramid1"/>
    <dgm:cxn modelId="{BD3B79C3-3E39-4BEF-8F54-8F8673DEE99C}" type="presOf" srcId="{78BF5FDD-2D3C-4604-BB28-8A877BFFDB83}" destId="{C325AFA2-929E-4A9B-8CC0-7366B96B1E8E}" srcOrd="0" destOrd="0" presId="urn:microsoft.com/office/officeart/2005/8/layout/pyramid1"/>
    <dgm:cxn modelId="{0450C03A-C252-4FA8-961E-C65E1313FD43}" type="presOf" srcId="{78BF5FDD-2D3C-4604-BB28-8A877BFFDB83}" destId="{C4660908-5F83-4F3F-A0A9-CD7AA95EB070}" srcOrd="1" destOrd="0" presId="urn:microsoft.com/office/officeart/2005/8/layout/pyramid1"/>
    <dgm:cxn modelId="{AAD92AA9-9F62-46E3-A485-7909041C00C9}" type="presOf" srcId="{1F821259-20CA-4063-BF74-18EB2DB272FC}" destId="{EE82DB7D-3743-4F82-8561-30542EB52583}" srcOrd="1" destOrd="0" presId="urn:microsoft.com/office/officeart/2005/8/layout/pyramid1"/>
    <dgm:cxn modelId="{8B844990-A42C-4D52-B646-03B5C71A9383}" type="presParOf" srcId="{81188F9D-94BD-4248-B455-3291C13B9A66}" destId="{373D373F-32C4-4616-8660-A26AF4B92E37}" srcOrd="0" destOrd="0" presId="urn:microsoft.com/office/officeart/2005/8/layout/pyramid1"/>
    <dgm:cxn modelId="{F5A08334-D331-4E37-9133-F2C947689223}" type="presParOf" srcId="{373D373F-32C4-4616-8660-A26AF4B92E37}" destId="{FD0A8B9A-289E-4D67-A752-434CE4F70F55}" srcOrd="0" destOrd="0" presId="urn:microsoft.com/office/officeart/2005/8/layout/pyramid1"/>
    <dgm:cxn modelId="{35DFC061-EFC8-4F47-AF25-B22633BB726A}" type="presParOf" srcId="{373D373F-32C4-4616-8660-A26AF4B92E37}" destId="{EE82DB7D-3743-4F82-8561-30542EB52583}" srcOrd="1" destOrd="0" presId="urn:microsoft.com/office/officeart/2005/8/layout/pyramid1"/>
    <dgm:cxn modelId="{449C46D0-8211-4A13-9089-10C2E09F97DA}" type="presParOf" srcId="{81188F9D-94BD-4248-B455-3291C13B9A66}" destId="{8CED17AB-BDBB-4F0F-85D3-63AD09E380A6}" srcOrd="1" destOrd="0" presId="urn:microsoft.com/office/officeart/2005/8/layout/pyramid1"/>
    <dgm:cxn modelId="{45A7A4EB-C582-4A1B-AF56-AA87AC00218E}" type="presParOf" srcId="{8CED17AB-BDBB-4F0F-85D3-63AD09E380A6}" destId="{C325AFA2-929E-4A9B-8CC0-7366B96B1E8E}" srcOrd="0" destOrd="0" presId="urn:microsoft.com/office/officeart/2005/8/layout/pyramid1"/>
    <dgm:cxn modelId="{F9EC247F-630D-4EE8-8399-22A68B54F015}" type="presParOf" srcId="{8CED17AB-BDBB-4F0F-85D3-63AD09E380A6}" destId="{C4660908-5F83-4F3F-A0A9-CD7AA95EB070}" srcOrd="1" destOrd="0" presId="urn:microsoft.com/office/officeart/2005/8/layout/pyramid1"/>
    <dgm:cxn modelId="{12A8E66E-AAAF-4D31-B290-F5CEDCE313DA}" type="presParOf" srcId="{81188F9D-94BD-4248-B455-3291C13B9A66}" destId="{B492504A-8FFB-4F40-B9BB-597E637B1659}" srcOrd="2" destOrd="0" presId="urn:microsoft.com/office/officeart/2005/8/layout/pyramid1"/>
    <dgm:cxn modelId="{81B30768-93E3-494C-A327-3C1E7B24D21C}" type="presParOf" srcId="{B492504A-8FFB-4F40-B9BB-597E637B1659}" destId="{019A1114-FB1F-4B95-84EF-E550274DA82F}" srcOrd="0" destOrd="0" presId="urn:microsoft.com/office/officeart/2005/8/layout/pyramid1"/>
    <dgm:cxn modelId="{F7BEA721-34EA-44FD-881F-748D77EEE04E}" type="presParOf" srcId="{B492504A-8FFB-4F40-B9BB-597E637B1659}" destId="{EF9F9F3C-A5AB-4FD0-9B12-7A63873702AB}" srcOrd="1" destOrd="0" presId="urn:microsoft.com/office/officeart/2005/8/layout/pyramid1"/>
    <dgm:cxn modelId="{63596E0F-6BC8-427F-9C69-B3224215E4EF}" type="presParOf" srcId="{81188F9D-94BD-4248-B455-3291C13B9A66}" destId="{81E5DEF6-29D6-4D3C-AE7C-B0D6AC5F2051}" srcOrd="3" destOrd="0" presId="urn:microsoft.com/office/officeart/2005/8/layout/pyramid1"/>
    <dgm:cxn modelId="{5306BE4F-F697-48B4-BEA4-80EABDC5DFDA}" type="presParOf" srcId="{81E5DEF6-29D6-4D3C-AE7C-B0D6AC5F2051}" destId="{57D77263-54FC-4B7C-9EF3-EFD483028BEE}" srcOrd="0" destOrd="0" presId="urn:microsoft.com/office/officeart/2005/8/layout/pyramid1"/>
    <dgm:cxn modelId="{5B10B27F-0B74-4004-B681-1994609756ED}" type="presParOf" srcId="{81E5DEF6-29D6-4D3C-AE7C-B0D6AC5F2051}" destId="{D51BF946-8D01-437A-B1F6-1076F2F87A0F}" srcOrd="1" destOrd="0" presId="urn:microsoft.com/office/officeart/2005/8/layout/pyramid1"/>
    <dgm:cxn modelId="{8C53821C-2356-4599-8583-EF359A03F4BC}" type="presParOf" srcId="{81188F9D-94BD-4248-B455-3291C13B9A66}" destId="{473F6C0E-168C-4BAC-ACE4-54F2D688CB37}" srcOrd="4" destOrd="0" presId="urn:microsoft.com/office/officeart/2005/8/layout/pyramid1"/>
    <dgm:cxn modelId="{7B8E1770-4A27-491A-A8D8-4DF2572C6F8E}" type="presParOf" srcId="{473F6C0E-168C-4BAC-ACE4-54F2D688CB37}" destId="{37F0FF01-5515-4A0A-9D2B-76062189412C}" srcOrd="0" destOrd="0" presId="urn:microsoft.com/office/officeart/2005/8/layout/pyramid1"/>
    <dgm:cxn modelId="{10F6B549-80A8-40F0-A143-B8719EE7B9F1}" type="presParOf" srcId="{473F6C0E-168C-4BAC-ACE4-54F2D688CB37}" destId="{C6266CDB-EC18-4EF6-A5FF-89A1818E4274}" srcOrd="1" destOrd="0" presId="urn:microsoft.com/office/officeart/2005/8/layout/pyramid1"/>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F7EB5A98-8327-494F-AE35-B8A5A85CC9C0}" type="doc">
      <dgm:prSet loTypeId="urn:microsoft.com/office/officeart/2005/8/layout/pyramid1" loCatId="pyramid" qsTypeId="urn:microsoft.com/office/officeart/2005/8/quickstyle/simple1" qsCatId="simple" csTypeId="urn:microsoft.com/office/officeart/2005/8/colors/accent1_2" csCatId="accent1" phldr="1"/>
      <dgm:spPr/>
      <dgm:t>
        <a:bodyPr/>
        <a:lstStyle/>
        <a:p>
          <a:endParaRPr lang="en-US"/>
        </a:p>
      </dgm:t>
    </dgm:pt>
    <dgm:pt modelId="{9A76558D-3F4E-4765-9330-1ED0EFCD3959}">
      <dgm:prSet phldrT="[Text]" custT="1"/>
      <dgm:spPr>
        <a:solidFill>
          <a:srgbClr val="FFC000">
            <a:alpha val="25000"/>
          </a:srgbClr>
        </a:solidFill>
      </dgm:spPr>
      <dgm:t>
        <a:bodyPr/>
        <a:lstStyle/>
        <a:p>
          <a:endParaRPr lang="en-US" sz="1800"/>
        </a:p>
      </dgm:t>
    </dgm:pt>
    <dgm:pt modelId="{FF86A79E-2C15-4446-AA4C-CCB02EF0C1C8}" type="parTrans" cxnId="{FED667F3-97AA-4D4A-BE8B-37C26EDFFD11}">
      <dgm:prSet/>
      <dgm:spPr/>
      <dgm:t>
        <a:bodyPr/>
        <a:lstStyle/>
        <a:p>
          <a:endParaRPr lang="en-US" sz="1200"/>
        </a:p>
      </dgm:t>
    </dgm:pt>
    <dgm:pt modelId="{BFDC99F3-8D5D-4E6E-B869-BB75C4654077}" type="sibTrans" cxnId="{FED667F3-97AA-4D4A-BE8B-37C26EDFFD11}">
      <dgm:prSet/>
      <dgm:spPr/>
      <dgm:t>
        <a:bodyPr/>
        <a:lstStyle/>
        <a:p>
          <a:endParaRPr lang="en-US" sz="1200"/>
        </a:p>
      </dgm:t>
    </dgm:pt>
    <dgm:pt modelId="{254400CA-E94D-45B7-9C89-65872AC1BCD9}">
      <dgm:prSet phldrT="[Text]" custT="1"/>
      <dgm:spPr>
        <a:solidFill>
          <a:schemeClr val="accent4">
            <a:alpha val="25000"/>
          </a:schemeClr>
        </a:solidFill>
      </dgm:spPr>
      <dgm:t>
        <a:bodyPr/>
        <a:lstStyle/>
        <a:p>
          <a:pPr>
            <a:lnSpc>
              <a:spcPct val="70000"/>
            </a:lnSpc>
          </a:pPr>
          <a:endParaRPr lang="en-US" sz="1800"/>
        </a:p>
      </dgm:t>
    </dgm:pt>
    <dgm:pt modelId="{E4B5982E-FF00-4A8C-AAEB-36E4F6C1ECBC}" type="sibTrans" cxnId="{BE2515ED-9C37-42AD-AB4A-203579340A04}">
      <dgm:prSet/>
      <dgm:spPr/>
      <dgm:t>
        <a:bodyPr/>
        <a:lstStyle/>
        <a:p>
          <a:endParaRPr lang="en-US" sz="1200"/>
        </a:p>
      </dgm:t>
    </dgm:pt>
    <dgm:pt modelId="{32CF923C-03AA-4FA3-A0B5-B3A1EB4D41C4}" type="parTrans" cxnId="{BE2515ED-9C37-42AD-AB4A-203579340A04}">
      <dgm:prSet/>
      <dgm:spPr/>
      <dgm:t>
        <a:bodyPr/>
        <a:lstStyle/>
        <a:p>
          <a:endParaRPr lang="en-US" sz="1200"/>
        </a:p>
      </dgm:t>
    </dgm:pt>
    <dgm:pt modelId="{78BF5FDD-2D3C-4604-BB28-8A877BFFDB83}">
      <dgm:prSet phldrT="[Text]" custT="1"/>
      <dgm:spPr>
        <a:solidFill>
          <a:srgbClr val="92D050"/>
        </a:solidFill>
      </dgm:spPr>
      <dgm:t>
        <a:bodyPr/>
        <a:lstStyle/>
        <a:p>
          <a:pPr>
            <a:lnSpc>
              <a:spcPct val="70000"/>
            </a:lnSpc>
          </a:pPr>
          <a:r>
            <a:rPr lang="en-US" sz="1800"/>
            <a:t>Container managers</a:t>
          </a:r>
        </a:p>
      </dgm:t>
    </dgm:pt>
    <dgm:pt modelId="{C80123B5-6D6D-4FB5-99CE-AC1A32EE1637}" type="sibTrans" cxnId="{DF7A11CC-285E-48C0-9E8B-997F36812697}">
      <dgm:prSet/>
      <dgm:spPr/>
      <dgm:t>
        <a:bodyPr/>
        <a:lstStyle/>
        <a:p>
          <a:endParaRPr lang="en-US" sz="1200"/>
        </a:p>
      </dgm:t>
    </dgm:pt>
    <dgm:pt modelId="{415B1C87-1E25-4C50-A21B-6F059AA1163B}" type="parTrans" cxnId="{DF7A11CC-285E-48C0-9E8B-997F36812697}">
      <dgm:prSet/>
      <dgm:spPr/>
      <dgm:t>
        <a:bodyPr/>
        <a:lstStyle/>
        <a:p>
          <a:endParaRPr lang="en-US" sz="1200"/>
        </a:p>
      </dgm:t>
    </dgm:pt>
    <dgm:pt modelId="{4E7F6EB4-5563-47D7-974A-FE57A10B0CE3}">
      <dgm:prSet phldrT="[Text]" custT="1"/>
      <dgm:spPr>
        <a:solidFill>
          <a:srgbClr val="229DFF">
            <a:alpha val="25000"/>
          </a:srgbClr>
        </a:solidFill>
      </dgm:spPr>
      <dgm:t>
        <a:bodyPr/>
        <a:lstStyle/>
        <a:p>
          <a:endParaRPr lang="en-US" sz="2000"/>
        </a:p>
      </dgm:t>
    </dgm:pt>
    <dgm:pt modelId="{EBB1F423-5627-44B9-8C79-0946F7EA4CF9}" type="parTrans" cxnId="{C140ACD5-DA98-4891-BA79-80C8FD4B87C5}">
      <dgm:prSet/>
      <dgm:spPr/>
      <dgm:t>
        <a:bodyPr/>
        <a:lstStyle/>
        <a:p>
          <a:endParaRPr lang="en-US" sz="1200"/>
        </a:p>
      </dgm:t>
    </dgm:pt>
    <dgm:pt modelId="{814A2A42-3747-47FF-9500-79633E4B5122}" type="sibTrans" cxnId="{C140ACD5-DA98-4891-BA79-80C8FD4B87C5}">
      <dgm:prSet/>
      <dgm:spPr/>
      <dgm:t>
        <a:bodyPr/>
        <a:lstStyle/>
        <a:p>
          <a:endParaRPr lang="en-US" sz="1200"/>
        </a:p>
      </dgm:t>
    </dgm:pt>
    <dgm:pt modelId="{311D024B-23F6-4706-84EE-F29713963C63}">
      <dgm:prSet phldrT="[Text]" custT="1"/>
      <dgm:spPr>
        <a:solidFill>
          <a:schemeClr val="accent3">
            <a:lumMod val="40000"/>
            <a:lumOff val="60000"/>
            <a:alpha val="25000"/>
          </a:schemeClr>
        </a:solidFill>
      </dgm:spPr>
      <dgm:t>
        <a:bodyPr/>
        <a:lstStyle/>
        <a:p>
          <a:endParaRPr lang="en-US" sz="1800"/>
        </a:p>
      </dgm:t>
    </dgm:pt>
    <dgm:pt modelId="{8370FB34-8813-4B01-9293-4E03978B6C6B}" type="parTrans" cxnId="{09F8F8F0-33F8-4DF3-BD75-386BE25CA33A}">
      <dgm:prSet/>
      <dgm:spPr/>
      <dgm:t>
        <a:bodyPr/>
        <a:lstStyle/>
        <a:p>
          <a:endParaRPr lang="en-US" sz="1200"/>
        </a:p>
      </dgm:t>
    </dgm:pt>
    <dgm:pt modelId="{424EB433-2063-4CF0-BDFE-39CA7F6C2902}" type="sibTrans" cxnId="{09F8F8F0-33F8-4DF3-BD75-386BE25CA33A}">
      <dgm:prSet/>
      <dgm:spPr/>
      <dgm:t>
        <a:bodyPr/>
        <a:lstStyle/>
        <a:p>
          <a:endParaRPr lang="en-US" sz="1200"/>
        </a:p>
      </dgm:t>
    </dgm:pt>
    <dgm:pt modelId="{81188F9D-94BD-4248-B455-3291C13B9A66}" type="pres">
      <dgm:prSet presAssocID="{F7EB5A98-8327-494F-AE35-B8A5A85CC9C0}" presName="Name0" presStyleCnt="0">
        <dgm:presLayoutVars>
          <dgm:dir/>
          <dgm:animLvl val="lvl"/>
          <dgm:resizeHandles val="exact"/>
        </dgm:presLayoutVars>
      </dgm:prSet>
      <dgm:spPr/>
      <dgm:t>
        <a:bodyPr/>
        <a:lstStyle/>
        <a:p>
          <a:endParaRPr lang="en-US"/>
        </a:p>
      </dgm:t>
    </dgm:pt>
    <dgm:pt modelId="{411FB08E-BC01-4008-A2CD-F8402C80D060}" type="pres">
      <dgm:prSet presAssocID="{311D024B-23F6-4706-84EE-F29713963C63}" presName="Name8" presStyleCnt="0"/>
      <dgm:spPr/>
    </dgm:pt>
    <dgm:pt modelId="{B483222D-A60B-4DD4-B657-06D0A7D4A64B}" type="pres">
      <dgm:prSet presAssocID="{311D024B-23F6-4706-84EE-F29713963C63}" presName="level" presStyleLbl="node1" presStyleIdx="0" presStyleCnt="5">
        <dgm:presLayoutVars>
          <dgm:chMax val="1"/>
          <dgm:bulletEnabled val="1"/>
        </dgm:presLayoutVars>
      </dgm:prSet>
      <dgm:spPr/>
      <dgm:t>
        <a:bodyPr/>
        <a:lstStyle/>
        <a:p>
          <a:endParaRPr lang="en-US"/>
        </a:p>
      </dgm:t>
    </dgm:pt>
    <dgm:pt modelId="{49E13090-5E46-41A6-BCA9-77E210174601}" type="pres">
      <dgm:prSet presAssocID="{311D024B-23F6-4706-84EE-F29713963C63}" presName="levelTx" presStyleLbl="revTx" presStyleIdx="0" presStyleCnt="0">
        <dgm:presLayoutVars>
          <dgm:chMax val="1"/>
          <dgm:bulletEnabled val="1"/>
        </dgm:presLayoutVars>
      </dgm:prSet>
      <dgm:spPr/>
      <dgm:t>
        <a:bodyPr/>
        <a:lstStyle/>
        <a:p>
          <a:endParaRPr lang="en-US"/>
        </a:p>
      </dgm:t>
    </dgm:pt>
    <dgm:pt modelId="{8CED17AB-BDBB-4F0F-85D3-63AD09E380A6}" type="pres">
      <dgm:prSet presAssocID="{78BF5FDD-2D3C-4604-BB28-8A877BFFDB83}" presName="Name8" presStyleCnt="0"/>
      <dgm:spPr/>
    </dgm:pt>
    <dgm:pt modelId="{C325AFA2-929E-4A9B-8CC0-7366B96B1E8E}" type="pres">
      <dgm:prSet presAssocID="{78BF5FDD-2D3C-4604-BB28-8A877BFFDB83}" presName="level" presStyleLbl="node1" presStyleIdx="1" presStyleCnt="5" custScaleY="54625">
        <dgm:presLayoutVars>
          <dgm:chMax val="1"/>
          <dgm:bulletEnabled val="1"/>
        </dgm:presLayoutVars>
      </dgm:prSet>
      <dgm:spPr/>
      <dgm:t>
        <a:bodyPr/>
        <a:lstStyle/>
        <a:p>
          <a:endParaRPr lang="en-US"/>
        </a:p>
      </dgm:t>
    </dgm:pt>
    <dgm:pt modelId="{C4660908-5F83-4F3F-A0A9-CD7AA95EB070}" type="pres">
      <dgm:prSet presAssocID="{78BF5FDD-2D3C-4604-BB28-8A877BFFDB83}" presName="levelTx" presStyleLbl="revTx" presStyleIdx="0" presStyleCnt="0">
        <dgm:presLayoutVars>
          <dgm:chMax val="1"/>
          <dgm:bulletEnabled val="1"/>
        </dgm:presLayoutVars>
      </dgm:prSet>
      <dgm:spPr/>
      <dgm:t>
        <a:bodyPr/>
        <a:lstStyle/>
        <a:p>
          <a:endParaRPr lang="en-US"/>
        </a:p>
      </dgm:t>
    </dgm:pt>
    <dgm:pt modelId="{B492504A-8FFB-4F40-B9BB-597E637B1659}" type="pres">
      <dgm:prSet presAssocID="{9A76558D-3F4E-4765-9330-1ED0EFCD3959}" presName="Name8" presStyleCnt="0"/>
      <dgm:spPr/>
    </dgm:pt>
    <dgm:pt modelId="{019A1114-FB1F-4B95-84EF-E550274DA82F}" type="pres">
      <dgm:prSet presAssocID="{9A76558D-3F4E-4765-9330-1ED0EFCD3959}" presName="level" presStyleLbl="node1" presStyleIdx="2" presStyleCnt="5" custScaleY="43112">
        <dgm:presLayoutVars>
          <dgm:chMax val="1"/>
          <dgm:bulletEnabled val="1"/>
        </dgm:presLayoutVars>
      </dgm:prSet>
      <dgm:spPr/>
      <dgm:t>
        <a:bodyPr/>
        <a:lstStyle/>
        <a:p>
          <a:endParaRPr lang="en-US"/>
        </a:p>
      </dgm:t>
    </dgm:pt>
    <dgm:pt modelId="{EF9F9F3C-A5AB-4FD0-9B12-7A63873702AB}" type="pres">
      <dgm:prSet presAssocID="{9A76558D-3F4E-4765-9330-1ED0EFCD3959}" presName="levelTx" presStyleLbl="revTx" presStyleIdx="0" presStyleCnt="0">
        <dgm:presLayoutVars>
          <dgm:chMax val="1"/>
          <dgm:bulletEnabled val="1"/>
        </dgm:presLayoutVars>
      </dgm:prSet>
      <dgm:spPr/>
      <dgm:t>
        <a:bodyPr/>
        <a:lstStyle/>
        <a:p>
          <a:endParaRPr lang="en-US"/>
        </a:p>
      </dgm:t>
    </dgm:pt>
    <dgm:pt modelId="{81E5DEF6-29D6-4D3C-AE7C-B0D6AC5F2051}" type="pres">
      <dgm:prSet presAssocID="{254400CA-E94D-45B7-9C89-65872AC1BCD9}" presName="Name8" presStyleCnt="0"/>
      <dgm:spPr/>
    </dgm:pt>
    <dgm:pt modelId="{57D77263-54FC-4B7C-9EF3-EFD483028BEE}" type="pres">
      <dgm:prSet presAssocID="{254400CA-E94D-45B7-9C89-65872AC1BCD9}" presName="level" presStyleLbl="node1" presStyleIdx="3" presStyleCnt="5" custScaleY="51516">
        <dgm:presLayoutVars>
          <dgm:chMax val="1"/>
          <dgm:bulletEnabled val="1"/>
        </dgm:presLayoutVars>
      </dgm:prSet>
      <dgm:spPr/>
      <dgm:t>
        <a:bodyPr/>
        <a:lstStyle/>
        <a:p>
          <a:endParaRPr lang="en-US"/>
        </a:p>
      </dgm:t>
    </dgm:pt>
    <dgm:pt modelId="{D51BF946-8D01-437A-B1F6-1076F2F87A0F}" type="pres">
      <dgm:prSet presAssocID="{254400CA-E94D-45B7-9C89-65872AC1BCD9}" presName="levelTx" presStyleLbl="revTx" presStyleIdx="0" presStyleCnt="0">
        <dgm:presLayoutVars>
          <dgm:chMax val="1"/>
          <dgm:bulletEnabled val="1"/>
        </dgm:presLayoutVars>
      </dgm:prSet>
      <dgm:spPr/>
      <dgm:t>
        <a:bodyPr/>
        <a:lstStyle/>
        <a:p>
          <a:endParaRPr lang="en-US"/>
        </a:p>
      </dgm:t>
    </dgm:pt>
    <dgm:pt modelId="{473F6C0E-168C-4BAC-ACE4-54F2D688CB37}" type="pres">
      <dgm:prSet presAssocID="{4E7F6EB4-5563-47D7-974A-FE57A10B0CE3}" presName="Name8" presStyleCnt="0"/>
      <dgm:spPr/>
    </dgm:pt>
    <dgm:pt modelId="{37F0FF01-5515-4A0A-9D2B-76062189412C}" type="pres">
      <dgm:prSet presAssocID="{4E7F6EB4-5563-47D7-974A-FE57A10B0CE3}" presName="level" presStyleLbl="node1" presStyleIdx="4" presStyleCnt="5" custScaleY="51223" custLinFactNeighborX="-3382">
        <dgm:presLayoutVars>
          <dgm:chMax val="1"/>
          <dgm:bulletEnabled val="1"/>
        </dgm:presLayoutVars>
      </dgm:prSet>
      <dgm:spPr/>
      <dgm:t>
        <a:bodyPr/>
        <a:lstStyle/>
        <a:p>
          <a:endParaRPr lang="en-US"/>
        </a:p>
      </dgm:t>
    </dgm:pt>
    <dgm:pt modelId="{C6266CDB-EC18-4EF6-A5FF-89A1818E4274}" type="pres">
      <dgm:prSet presAssocID="{4E7F6EB4-5563-47D7-974A-FE57A10B0CE3}" presName="levelTx" presStyleLbl="revTx" presStyleIdx="0" presStyleCnt="0">
        <dgm:presLayoutVars>
          <dgm:chMax val="1"/>
          <dgm:bulletEnabled val="1"/>
        </dgm:presLayoutVars>
      </dgm:prSet>
      <dgm:spPr/>
      <dgm:t>
        <a:bodyPr/>
        <a:lstStyle/>
        <a:p>
          <a:endParaRPr lang="en-US"/>
        </a:p>
      </dgm:t>
    </dgm:pt>
  </dgm:ptLst>
  <dgm:cxnLst>
    <dgm:cxn modelId="{D005F1F0-4174-4109-8F6C-B3AC833EDE85}" type="presOf" srcId="{254400CA-E94D-45B7-9C89-65872AC1BCD9}" destId="{57D77263-54FC-4B7C-9EF3-EFD483028BEE}" srcOrd="0" destOrd="0" presId="urn:microsoft.com/office/officeart/2005/8/layout/pyramid1"/>
    <dgm:cxn modelId="{5A608F77-FC48-499B-9DBC-11BD54DC3491}" type="presOf" srcId="{9A76558D-3F4E-4765-9330-1ED0EFCD3959}" destId="{EF9F9F3C-A5AB-4FD0-9B12-7A63873702AB}" srcOrd="1" destOrd="0" presId="urn:microsoft.com/office/officeart/2005/8/layout/pyramid1"/>
    <dgm:cxn modelId="{9A733B04-ADED-4D57-BEB4-43E3C7ADA863}" type="presOf" srcId="{254400CA-E94D-45B7-9C89-65872AC1BCD9}" destId="{D51BF946-8D01-437A-B1F6-1076F2F87A0F}" srcOrd="1" destOrd="0" presId="urn:microsoft.com/office/officeart/2005/8/layout/pyramid1"/>
    <dgm:cxn modelId="{FED667F3-97AA-4D4A-BE8B-37C26EDFFD11}" srcId="{F7EB5A98-8327-494F-AE35-B8A5A85CC9C0}" destId="{9A76558D-3F4E-4765-9330-1ED0EFCD3959}" srcOrd="2" destOrd="0" parTransId="{FF86A79E-2C15-4446-AA4C-CCB02EF0C1C8}" sibTransId="{BFDC99F3-8D5D-4E6E-B869-BB75C4654077}"/>
    <dgm:cxn modelId="{C63D3B49-98C3-4503-8F46-51EFB8ED01DC}" type="presOf" srcId="{311D024B-23F6-4706-84EE-F29713963C63}" destId="{49E13090-5E46-41A6-BCA9-77E210174601}" srcOrd="1" destOrd="0" presId="urn:microsoft.com/office/officeart/2005/8/layout/pyramid1"/>
    <dgm:cxn modelId="{BE2515ED-9C37-42AD-AB4A-203579340A04}" srcId="{F7EB5A98-8327-494F-AE35-B8A5A85CC9C0}" destId="{254400CA-E94D-45B7-9C89-65872AC1BCD9}" srcOrd="3" destOrd="0" parTransId="{32CF923C-03AA-4FA3-A0B5-B3A1EB4D41C4}" sibTransId="{E4B5982E-FF00-4A8C-AAEB-36E4F6C1ECBC}"/>
    <dgm:cxn modelId="{B63024BB-0927-4031-B038-BA7F61F2C3A2}" type="presOf" srcId="{311D024B-23F6-4706-84EE-F29713963C63}" destId="{B483222D-A60B-4DD4-B657-06D0A7D4A64B}" srcOrd="0" destOrd="0" presId="urn:microsoft.com/office/officeart/2005/8/layout/pyramid1"/>
    <dgm:cxn modelId="{03A43DB8-B524-4267-A2C0-D05A0C90C8EB}" type="presOf" srcId="{4E7F6EB4-5563-47D7-974A-FE57A10B0CE3}" destId="{C6266CDB-EC18-4EF6-A5FF-89A1818E4274}" srcOrd="1" destOrd="0" presId="urn:microsoft.com/office/officeart/2005/8/layout/pyramid1"/>
    <dgm:cxn modelId="{C140ACD5-DA98-4891-BA79-80C8FD4B87C5}" srcId="{F7EB5A98-8327-494F-AE35-B8A5A85CC9C0}" destId="{4E7F6EB4-5563-47D7-974A-FE57A10B0CE3}" srcOrd="4" destOrd="0" parTransId="{EBB1F423-5627-44B9-8C79-0946F7EA4CF9}" sibTransId="{814A2A42-3747-47FF-9500-79633E4B5122}"/>
    <dgm:cxn modelId="{A1BBBBF7-0E26-4CB8-8527-F6D499992A17}" type="presOf" srcId="{9A76558D-3F4E-4765-9330-1ED0EFCD3959}" destId="{019A1114-FB1F-4B95-84EF-E550274DA82F}" srcOrd="0" destOrd="0" presId="urn:microsoft.com/office/officeart/2005/8/layout/pyramid1"/>
    <dgm:cxn modelId="{DF7A11CC-285E-48C0-9E8B-997F36812697}" srcId="{F7EB5A98-8327-494F-AE35-B8A5A85CC9C0}" destId="{78BF5FDD-2D3C-4604-BB28-8A877BFFDB83}" srcOrd="1" destOrd="0" parTransId="{415B1C87-1E25-4C50-A21B-6F059AA1163B}" sibTransId="{C80123B5-6D6D-4FB5-99CE-AC1A32EE1637}"/>
    <dgm:cxn modelId="{15F9462F-2620-49F7-A1A6-6BFBFE9C5343}" type="presOf" srcId="{F7EB5A98-8327-494F-AE35-B8A5A85CC9C0}" destId="{81188F9D-94BD-4248-B455-3291C13B9A66}" srcOrd="0" destOrd="0" presId="urn:microsoft.com/office/officeart/2005/8/layout/pyramid1"/>
    <dgm:cxn modelId="{09F8F8F0-33F8-4DF3-BD75-386BE25CA33A}" srcId="{F7EB5A98-8327-494F-AE35-B8A5A85CC9C0}" destId="{311D024B-23F6-4706-84EE-F29713963C63}" srcOrd="0" destOrd="0" parTransId="{8370FB34-8813-4B01-9293-4E03978B6C6B}" sibTransId="{424EB433-2063-4CF0-BDFE-39CA7F6C2902}"/>
    <dgm:cxn modelId="{3922F73D-8E1B-42E9-A571-A01E709CB890}" type="presOf" srcId="{4E7F6EB4-5563-47D7-974A-FE57A10B0CE3}" destId="{37F0FF01-5515-4A0A-9D2B-76062189412C}" srcOrd="0" destOrd="0" presId="urn:microsoft.com/office/officeart/2005/8/layout/pyramid1"/>
    <dgm:cxn modelId="{BD3B79C3-3E39-4BEF-8F54-8F8673DEE99C}" type="presOf" srcId="{78BF5FDD-2D3C-4604-BB28-8A877BFFDB83}" destId="{C325AFA2-929E-4A9B-8CC0-7366B96B1E8E}" srcOrd="0" destOrd="0" presId="urn:microsoft.com/office/officeart/2005/8/layout/pyramid1"/>
    <dgm:cxn modelId="{0450C03A-C252-4FA8-961E-C65E1313FD43}" type="presOf" srcId="{78BF5FDD-2D3C-4604-BB28-8A877BFFDB83}" destId="{C4660908-5F83-4F3F-A0A9-CD7AA95EB070}" srcOrd="1" destOrd="0" presId="urn:microsoft.com/office/officeart/2005/8/layout/pyramid1"/>
    <dgm:cxn modelId="{5C4701A1-C29E-4093-9C03-06BCC3600EA8}" type="presParOf" srcId="{81188F9D-94BD-4248-B455-3291C13B9A66}" destId="{411FB08E-BC01-4008-A2CD-F8402C80D060}" srcOrd="0" destOrd="0" presId="urn:microsoft.com/office/officeart/2005/8/layout/pyramid1"/>
    <dgm:cxn modelId="{063D6474-4F69-4635-9289-6BDD08A9DD28}" type="presParOf" srcId="{411FB08E-BC01-4008-A2CD-F8402C80D060}" destId="{B483222D-A60B-4DD4-B657-06D0A7D4A64B}" srcOrd="0" destOrd="0" presId="urn:microsoft.com/office/officeart/2005/8/layout/pyramid1"/>
    <dgm:cxn modelId="{6FED8B6E-15CC-4EEF-BF52-384FFBE4E1F2}" type="presParOf" srcId="{411FB08E-BC01-4008-A2CD-F8402C80D060}" destId="{49E13090-5E46-41A6-BCA9-77E210174601}" srcOrd="1" destOrd="0" presId="urn:microsoft.com/office/officeart/2005/8/layout/pyramid1"/>
    <dgm:cxn modelId="{449C46D0-8211-4A13-9089-10C2E09F97DA}" type="presParOf" srcId="{81188F9D-94BD-4248-B455-3291C13B9A66}" destId="{8CED17AB-BDBB-4F0F-85D3-63AD09E380A6}" srcOrd="1" destOrd="0" presId="urn:microsoft.com/office/officeart/2005/8/layout/pyramid1"/>
    <dgm:cxn modelId="{45A7A4EB-C582-4A1B-AF56-AA87AC00218E}" type="presParOf" srcId="{8CED17AB-BDBB-4F0F-85D3-63AD09E380A6}" destId="{C325AFA2-929E-4A9B-8CC0-7366B96B1E8E}" srcOrd="0" destOrd="0" presId="urn:microsoft.com/office/officeart/2005/8/layout/pyramid1"/>
    <dgm:cxn modelId="{F9EC247F-630D-4EE8-8399-22A68B54F015}" type="presParOf" srcId="{8CED17AB-BDBB-4F0F-85D3-63AD09E380A6}" destId="{C4660908-5F83-4F3F-A0A9-CD7AA95EB070}" srcOrd="1" destOrd="0" presId="urn:microsoft.com/office/officeart/2005/8/layout/pyramid1"/>
    <dgm:cxn modelId="{12A8E66E-AAAF-4D31-B290-F5CEDCE313DA}" type="presParOf" srcId="{81188F9D-94BD-4248-B455-3291C13B9A66}" destId="{B492504A-8FFB-4F40-B9BB-597E637B1659}" srcOrd="2" destOrd="0" presId="urn:microsoft.com/office/officeart/2005/8/layout/pyramid1"/>
    <dgm:cxn modelId="{81B30768-93E3-494C-A327-3C1E7B24D21C}" type="presParOf" srcId="{B492504A-8FFB-4F40-B9BB-597E637B1659}" destId="{019A1114-FB1F-4B95-84EF-E550274DA82F}" srcOrd="0" destOrd="0" presId="urn:microsoft.com/office/officeart/2005/8/layout/pyramid1"/>
    <dgm:cxn modelId="{F7BEA721-34EA-44FD-881F-748D77EEE04E}" type="presParOf" srcId="{B492504A-8FFB-4F40-B9BB-597E637B1659}" destId="{EF9F9F3C-A5AB-4FD0-9B12-7A63873702AB}" srcOrd="1" destOrd="0" presId="urn:microsoft.com/office/officeart/2005/8/layout/pyramid1"/>
    <dgm:cxn modelId="{63596E0F-6BC8-427F-9C69-B3224215E4EF}" type="presParOf" srcId="{81188F9D-94BD-4248-B455-3291C13B9A66}" destId="{81E5DEF6-29D6-4D3C-AE7C-B0D6AC5F2051}" srcOrd="3" destOrd="0" presId="urn:microsoft.com/office/officeart/2005/8/layout/pyramid1"/>
    <dgm:cxn modelId="{5306BE4F-F697-48B4-BEA4-80EABDC5DFDA}" type="presParOf" srcId="{81E5DEF6-29D6-4D3C-AE7C-B0D6AC5F2051}" destId="{57D77263-54FC-4B7C-9EF3-EFD483028BEE}" srcOrd="0" destOrd="0" presId="urn:microsoft.com/office/officeart/2005/8/layout/pyramid1"/>
    <dgm:cxn modelId="{5B10B27F-0B74-4004-B681-1994609756ED}" type="presParOf" srcId="{81E5DEF6-29D6-4D3C-AE7C-B0D6AC5F2051}" destId="{D51BF946-8D01-437A-B1F6-1076F2F87A0F}" srcOrd="1" destOrd="0" presId="urn:microsoft.com/office/officeart/2005/8/layout/pyramid1"/>
    <dgm:cxn modelId="{8C53821C-2356-4599-8583-EF359A03F4BC}" type="presParOf" srcId="{81188F9D-94BD-4248-B455-3291C13B9A66}" destId="{473F6C0E-168C-4BAC-ACE4-54F2D688CB37}" srcOrd="4" destOrd="0" presId="urn:microsoft.com/office/officeart/2005/8/layout/pyramid1"/>
    <dgm:cxn modelId="{7B8E1770-4A27-491A-A8D8-4DF2572C6F8E}" type="presParOf" srcId="{473F6C0E-168C-4BAC-ACE4-54F2D688CB37}" destId="{37F0FF01-5515-4A0A-9D2B-76062189412C}" srcOrd="0" destOrd="0" presId="urn:microsoft.com/office/officeart/2005/8/layout/pyramid1"/>
    <dgm:cxn modelId="{10F6B549-80A8-40F0-A143-B8719EE7B9F1}" type="presParOf" srcId="{473F6C0E-168C-4BAC-ACE4-54F2D688CB37}" destId="{C6266CDB-EC18-4EF6-A5FF-89A1818E4274}" srcOrd="1" destOrd="0" presId="urn:microsoft.com/office/officeart/2005/8/layout/pyramid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7EB5A98-8327-494F-AE35-B8A5A85CC9C0}" type="doc">
      <dgm:prSet loTypeId="urn:microsoft.com/office/officeart/2005/8/layout/pyramid1" loCatId="pyramid" qsTypeId="urn:microsoft.com/office/officeart/2005/8/quickstyle/simple1" qsCatId="simple" csTypeId="urn:microsoft.com/office/officeart/2005/8/colors/accent1_2" csCatId="accent1" phldr="1"/>
      <dgm:spPr/>
      <dgm:t>
        <a:bodyPr/>
        <a:lstStyle/>
        <a:p>
          <a:endParaRPr lang="en-US"/>
        </a:p>
      </dgm:t>
    </dgm:pt>
    <dgm:pt modelId="{9A76558D-3F4E-4765-9330-1ED0EFCD3959}">
      <dgm:prSet phldrT="[Text]"/>
      <dgm:spPr>
        <a:solidFill>
          <a:srgbClr val="FFC000"/>
        </a:solidFill>
      </dgm:spPr>
      <dgm:t>
        <a:bodyPr/>
        <a:lstStyle/>
        <a:p>
          <a:r>
            <a:rPr lang="en-US"/>
            <a:t>Hypervisor</a:t>
          </a:r>
        </a:p>
      </dgm:t>
    </dgm:pt>
    <dgm:pt modelId="{FF86A79E-2C15-4446-AA4C-CCB02EF0C1C8}" type="parTrans" cxnId="{FED667F3-97AA-4D4A-BE8B-37C26EDFFD11}">
      <dgm:prSet/>
      <dgm:spPr/>
      <dgm:t>
        <a:bodyPr/>
        <a:lstStyle/>
        <a:p>
          <a:endParaRPr lang="en-US"/>
        </a:p>
      </dgm:t>
    </dgm:pt>
    <dgm:pt modelId="{BFDC99F3-8D5D-4E6E-B869-BB75C4654077}" type="sibTrans" cxnId="{FED667F3-97AA-4D4A-BE8B-37C26EDFFD11}">
      <dgm:prSet/>
      <dgm:spPr/>
      <dgm:t>
        <a:bodyPr/>
        <a:lstStyle/>
        <a:p>
          <a:endParaRPr lang="en-US"/>
        </a:p>
      </dgm:t>
    </dgm:pt>
    <dgm:pt modelId="{254400CA-E94D-45B7-9C89-65872AC1BCD9}">
      <dgm:prSet phldrT="[Text]"/>
      <dgm:spPr>
        <a:solidFill>
          <a:schemeClr val="accent4"/>
        </a:solidFill>
      </dgm:spPr>
      <dgm:t>
        <a:bodyPr/>
        <a:lstStyle/>
        <a:p>
          <a:r>
            <a:rPr lang="en-US"/>
            <a:t>Software-Defined Networking</a:t>
          </a:r>
        </a:p>
      </dgm:t>
    </dgm:pt>
    <dgm:pt modelId="{E4B5982E-FF00-4A8C-AAEB-36E4F6C1ECBC}" type="sibTrans" cxnId="{BE2515ED-9C37-42AD-AB4A-203579340A04}">
      <dgm:prSet/>
      <dgm:spPr/>
      <dgm:t>
        <a:bodyPr/>
        <a:lstStyle/>
        <a:p>
          <a:endParaRPr lang="en-US"/>
        </a:p>
      </dgm:t>
    </dgm:pt>
    <dgm:pt modelId="{32CF923C-03AA-4FA3-A0B5-B3A1EB4D41C4}" type="parTrans" cxnId="{BE2515ED-9C37-42AD-AB4A-203579340A04}">
      <dgm:prSet/>
      <dgm:spPr/>
      <dgm:t>
        <a:bodyPr/>
        <a:lstStyle/>
        <a:p>
          <a:endParaRPr lang="en-US"/>
        </a:p>
      </dgm:t>
    </dgm:pt>
    <dgm:pt modelId="{78BF5FDD-2D3C-4604-BB28-8A877BFFDB83}">
      <dgm:prSet phldrT="[Text]"/>
      <dgm:spPr>
        <a:solidFill>
          <a:srgbClr val="92D050"/>
        </a:solidFill>
      </dgm:spPr>
      <dgm:t>
        <a:bodyPr/>
        <a:lstStyle/>
        <a:p>
          <a:r>
            <a:rPr lang="en-US"/>
            <a:t>Container managers</a:t>
          </a:r>
        </a:p>
      </dgm:t>
    </dgm:pt>
    <dgm:pt modelId="{C80123B5-6D6D-4FB5-99CE-AC1A32EE1637}" type="sibTrans" cxnId="{DF7A11CC-285E-48C0-9E8B-997F36812697}">
      <dgm:prSet/>
      <dgm:spPr/>
      <dgm:t>
        <a:bodyPr/>
        <a:lstStyle/>
        <a:p>
          <a:endParaRPr lang="en-US"/>
        </a:p>
      </dgm:t>
    </dgm:pt>
    <dgm:pt modelId="{415B1C87-1E25-4C50-A21B-6F059AA1163B}" type="parTrans" cxnId="{DF7A11CC-285E-48C0-9E8B-997F36812697}">
      <dgm:prSet/>
      <dgm:spPr/>
      <dgm:t>
        <a:bodyPr/>
        <a:lstStyle/>
        <a:p>
          <a:endParaRPr lang="en-US"/>
        </a:p>
      </dgm:t>
    </dgm:pt>
    <dgm:pt modelId="{4E7F6EB4-5563-47D7-974A-FE57A10B0CE3}">
      <dgm:prSet phldrT="[Text]"/>
      <dgm:spPr>
        <a:solidFill>
          <a:srgbClr val="229DFF"/>
        </a:solidFill>
      </dgm:spPr>
      <dgm:t>
        <a:bodyPr/>
        <a:lstStyle/>
        <a:p>
          <a:r>
            <a:rPr lang="en-US"/>
            <a:t>Datacenters</a:t>
          </a:r>
        </a:p>
      </dgm:t>
    </dgm:pt>
    <dgm:pt modelId="{EBB1F423-5627-44B9-8C79-0946F7EA4CF9}" type="parTrans" cxnId="{C140ACD5-DA98-4891-BA79-80C8FD4B87C5}">
      <dgm:prSet/>
      <dgm:spPr/>
      <dgm:t>
        <a:bodyPr/>
        <a:lstStyle/>
        <a:p>
          <a:endParaRPr lang="en-US"/>
        </a:p>
      </dgm:t>
    </dgm:pt>
    <dgm:pt modelId="{814A2A42-3747-47FF-9500-79633E4B5122}" type="sibTrans" cxnId="{C140ACD5-DA98-4891-BA79-80C8FD4B87C5}">
      <dgm:prSet/>
      <dgm:spPr/>
      <dgm:t>
        <a:bodyPr/>
        <a:lstStyle/>
        <a:p>
          <a:endParaRPr lang="en-US"/>
        </a:p>
      </dgm:t>
    </dgm:pt>
    <dgm:pt modelId="{1F821259-20CA-4063-BF74-18EB2DB272FC}">
      <dgm:prSet phldrT="[Text]"/>
      <dgm:spPr>
        <a:solidFill>
          <a:schemeClr val="accent3">
            <a:lumMod val="40000"/>
            <a:lumOff val="60000"/>
          </a:schemeClr>
        </a:solidFill>
      </dgm:spPr>
      <dgm:t>
        <a:bodyPr/>
        <a:lstStyle/>
        <a:p>
          <a:endParaRPr lang="en-US"/>
        </a:p>
        <a:p>
          <a:r>
            <a:rPr lang="en-US"/>
            <a:t>Broadband</a:t>
          </a:r>
        </a:p>
      </dgm:t>
    </dgm:pt>
    <dgm:pt modelId="{771ABA65-D63F-4701-9C37-CEFFEC10BF30}" type="parTrans" cxnId="{F0330421-94CF-4AED-B79E-D7CC3C6EA070}">
      <dgm:prSet/>
      <dgm:spPr/>
      <dgm:t>
        <a:bodyPr/>
        <a:lstStyle/>
        <a:p>
          <a:endParaRPr lang="en-US"/>
        </a:p>
      </dgm:t>
    </dgm:pt>
    <dgm:pt modelId="{BFAFDA7F-E88B-46F3-AB9B-38495150120E}" type="sibTrans" cxnId="{F0330421-94CF-4AED-B79E-D7CC3C6EA070}">
      <dgm:prSet/>
      <dgm:spPr/>
      <dgm:t>
        <a:bodyPr/>
        <a:lstStyle/>
        <a:p>
          <a:endParaRPr lang="en-US"/>
        </a:p>
      </dgm:t>
    </dgm:pt>
    <dgm:pt modelId="{81188F9D-94BD-4248-B455-3291C13B9A66}" type="pres">
      <dgm:prSet presAssocID="{F7EB5A98-8327-494F-AE35-B8A5A85CC9C0}" presName="Name0" presStyleCnt="0">
        <dgm:presLayoutVars>
          <dgm:dir/>
          <dgm:animLvl val="lvl"/>
          <dgm:resizeHandles val="exact"/>
        </dgm:presLayoutVars>
      </dgm:prSet>
      <dgm:spPr/>
      <dgm:t>
        <a:bodyPr/>
        <a:lstStyle/>
        <a:p>
          <a:endParaRPr lang="en-US"/>
        </a:p>
      </dgm:t>
    </dgm:pt>
    <dgm:pt modelId="{373D373F-32C4-4616-8660-A26AF4B92E37}" type="pres">
      <dgm:prSet presAssocID="{1F821259-20CA-4063-BF74-18EB2DB272FC}" presName="Name8" presStyleCnt="0"/>
      <dgm:spPr/>
    </dgm:pt>
    <dgm:pt modelId="{FD0A8B9A-289E-4D67-A752-434CE4F70F55}" type="pres">
      <dgm:prSet presAssocID="{1F821259-20CA-4063-BF74-18EB2DB272FC}" presName="level" presStyleLbl="node1" presStyleIdx="0" presStyleCnt="5">
        <dgm:presLayoutVars>
          <dgm:chMax val="1"/>
          <dgm:bulletEnabled val="1"/>
        </dgm:presLayoutVars>
      </dgm:prSet>
      <dgm:spPr/>
      <dgm:t>
        <a:bodyPr/>
        <a:lstStyle/>
        <a:p>
          <a:endParaRPr lang="en-US"/>
        </a:p>
      </dgm:t>
    </dgm:pt>
    <dgm:pt modelId="{EE82DB7D-3743-4F82-8561-30542EB52583}" type="pres">
      <dgm:prSet presAssocID="{1F821259-20CA-4063-BF74-18EB2DB272FC}" presName="levelTx" presStyleLbl="revTx" presStyleIdx="0" presStyleCnt="0">
        <dgm:presLayoutVars>
          <dgm:chMax val="1"/>
          <dgm:bulletEnabled val="1"/>
        </dgm:presLayoutVars>
      </dgm:prSet>
      <dgm:spPr/>
      <dgm:t>
        <a:bodyPr/>
        <a:lstStyle/>
        <a:p>
          <a:endParaRPr lang="en-US"/>
        </a:p>
      </dgm:t>
    </dgm:pt>
    <dgm:pt modelId="{8CED17AB-BDBB-4F0F-85D3-63AD09E380A6}" type="pres">
      <dgm:prSet presAssocID="{78BF5FDD-2D3C-4604-BB28-8A877BFFDB83}" presName="Name8" presStyleCnt="0"/>
      <dgm:spPr/>
    </dgm:pt>
    <dgm:pt modelId="{C325AFA2-929E-4A9B-8CC0-7366B96B1E8E}" type="pres">
      <dgm:prSet presAssocID="{78BF5FDD-2D3C-4604-BB28-8A877BFFDB83}" presName="level" presStyleLbl="node1" presStyleIdx="1" presStyleCnt="5" custScaleY="57189">
        <dgm:presLayoutVars>
          <dgm:chMax val="1"/>
          <dgm:bulletEnabled val="1"/>
        </dgm:presLayoutVars>
      </dgm:prSet>
      <dgm:spPr/>
      <dgm:t>
        <a:bodyPr/>
        <a:lstStyle/>
        <a:p>
          <a:endParaRPr lang="en-US"/>
        </a:p>
      </dgm:t>
    </dgm:pt>
    <dgm:pt modelId="{C4660908-5F83-4F3F-A0A9-CD7AA95EB070}" type="pres">
      <dgm:prSet presAssocID="{78BF5FDD-2D3C-4604-BB28-8A877BFFDB83}" presName="levelTx" presStyleLbl="revTx" presStyleIdx="0" presStyleCnt="0">
        <dgm:presLayoutVars>
          <dgm:chMax val="1"/>
          <dgm:bulletEnabled val="1"/>
        </dgm:presLayoutVars>
      </dgm:prSet>
      <dgm:spPr/>
      <dgm:t>
        <a:bodyPr/>
        <a:lstStyle/>
        <a:p>
          <a:endParaRPr lang="en-US"/>
        </a:p>
      </dgm:t>
    </dgm:pt>
    <dgm:pt modelId="{B492504A-8FFB-4F40-B9BB-597E637B1659}" type="pres">
      <dgm:prSet presAssocID="{9A76558D-3F4E-4765-9330-1ED0EFCD3959}" presName="Name8" presStyleCnt="0"/>
      <dgm:spPr/>
    </dgm:pt>
    <dgm:pt modelId="{019A1114-FB1F-4B95-84EF-E550274DA82F}" type="pres">
      <dgm:prSet presAssocID="{9A76558D-3F4E-4765-9330-1ED0EFCD3959}" presName="level" presStyleLbl="node1" presStyleIdx="2" presStyleCnt="5" custScaleY="54806">
        <dgm:presLayoutVars>
          <dgm:chMax val="1"/>
          <dgm:bulletEnabled val="1"/>
        </dgm:presLayoutVars>
      </dgm:prSet>
      <dgm:spPr/>
      <dgm:t>
        <a:bodyPr/>
        <a:lstStyle/>
        <a:p>
          <a:endParaRPr lang="en-US"/>
        </a:p>
      </dgm:t>
    </dgm:pt>
    <dgm:pt modelId="{EF9F9F3C-A5AB-4FD0-9B12-7A63873702AB}" type="pres">
      <dgm:prSet presAssocID="{9A76558D-3F4E-4765-9330-1ED0EFCD3959}" presName="levelTx" presStyleLbl="revTx" presStyleIdx="0" presStyleCnt="0">
        <dgm:presLayoutVars>
          <dgm:chMax val="1"/>
          <dgm:bulletEnabled val="1"/>
        </dgm:presLayoutVars>
      </dgm:prSet>
      <dgm:spPr/>
      <dgm:t>
        <a:bodyPr/>
        <a:lstStyle/>
        <a:p>
          <a:endParaRPr lang="en-US"/>
        </a:p>
      </dgm:t>
    </dgm:pt>
    <dgm:pt modelId="{81E5DEF6-29D6-4D3C-AE7C-B0D6AC5F2051}" type="pres">
      <dgm:prSet presAssocID="{254400CA-E94D-45B7-9C89-65872AC1BCD9}" presName="Name8" presStyleCnt="0"/>
      <dgm:spPr/>
    </dgm:pt>
    <dgm:pt modelId="{57D77263-54FC-4B7C-9EF3-EFD483028BEE}" type="pres">
      <dgm:prSet presAssocID="{254400CA-E94D-45B7-9C89-65872AC1BCD9}" presName="level" presStyleLbl="node1" presStyleIdx="3" presStyleCnt="5" custScaleY="51516">
        <dgm:presLayoutVars>
          <dgm:chMax val="1"/>
          <dgm:bulletEnabled val="1"/>
        </dgm:presLayoutVars>
      </dgm:prSet>
      <dgm:spPr/>
      <dgm:t>
        <a:bodyPr/>
        <a:lstStyle/>
        <a:p>
          <a:endParaRPr lang="en-US"/>
        </a:p>
      </dgm:t>
    </dgm:pt>
    <dgm:pt modelId="{D51BF946-8D01-437A-B1F6-1076F2F87A0F}" type="pres">
      <dgm:prSet presAssocID="{254400CA-E94D-45B7-9C89-65872AC1BCD9}" presName="levelTx" presStyleLbl="revTx" presStyleIdx="0" presStyleCnt="0">
        <dgm:presLayoutVars>
          <dgm:chMax val="1"/>
          <dgm:bulletEnabled val="1"/>
        </dgm:presLayoutVars>
      </dgm:prSet>
      <dgm:spPr/>
      <dgm:t>
        <a:bodyPr/>
        <a:lstStyle/>
        <a:p>
          <a:endParaRPr lang="en-US"/>
        </a:p>
      </dgm:t>
    </dgm:pt>
    <dgm:pt modelId="{473F6C0E-168C-4BAC-ACE4-54F2D688CB37}" type="pres">
      <dgm:prSet presAssocID="{4E7F6EB4-5563-47D7-974A-FE57A10B0CE3}" presName="Name8" presStyleCnt="0"/>
      <dgm:spPr/>
    </dgm:pt>
    <dgm:pt modelId="{37F0FF01-5515-4A0A-9D2B-76062189412C}" type="pres">
      <dgm:prSet presAssocID="{4E7F6EB4-5563-47D7-974A-FE57A10B0CE3}" presName="level" presStyleLbl="node1" presStyleIdx="4" presStyleCnt="5" custScaleY="43228" custLinFactNeighborX="-3382">
        <dgm:presLayoutVars>
          <dgm:chMax val="1"/>
          <dgm:bulletEnabled val="1"/>
        </dgm:presLayoutVars>
      </dgm:prSet>
      <dgm:spPr/>
      <dgm:t>
        <a:bodyPr/>
        <a:lstStyle/>
        <a:p>
          <a:endParaRPr lang="en-US"/>
        </a:p>
      </dgm:t>
    </dgm:pt>
    <dgm:pt modelId="{C6266CDB-EC18-4EF6-A5FF-89A1818E4274}" type="pres">
      <dgm:prSet presAssocID="{4E7F6EB4-5563-47D7-974A-FE57A10B0CE3}" presName="levelTx" presStyleLbl="revTx" presStyleIdx="0" presStyleCnt="0">
        <dgm:presLayoutVars>
          <dgm:chMax val="1"/>
          <dgm:bulletEnabled val="1"/>
        </dgm:presLayoutVars>
      </dgm:prSet>
      <dgm:spPr/>
      <dgm:t>
        <a:bodyPr/>
        <a:lstStyle/>
        <a:p>
          <a:endParaRPr lang="en-US"/>
        </a:p>
      </dgm:t>
    </dgm:pt>
  </dgm:ptLst>
  <dgm:cxnLst>
    <dgm:cxn modelId="{D005F1F0-4174-4109-8F6C-B3AC833EDE85}" type="presOf" srcId="{254400CA-E94D-45B7-9C89-65872AC1BCD9}" destId="{57D77263-54FC-4B7C-9EF3-EFD483028BEE}" srcOrd="0" destOrd="0" presId="urn:microsoft.com/office/officeart/2005/8/layout/pyramid1"/>
    <dgm:cxn modelId="{5A608F77-FC48-499B-9DBC-11BD54DC3491}" type="presOf" srcId="{9A76558D-3F4E-4765-9330-1ED0EFCD3959}" destId="{EF9F9F3C-A5AB-4FD0-9B12-7A63873702AB}" srcOrd="1" destOrd="0" presId="urn:microsoft.com/office/officeart/2005/8/layout/pyramid1"/>
    <dgm:cxn modelId="{9A733B04-ADED-4D57-BEB4-43E3C7ADA863}" type="presOf" srcId="{254400CA-E94D-45B7-9C89-65872AC1BCD9}" destId="{D51BF946-8D01-437A-B1F6-1076F2F87A0F}" srcOrd="1" destOrd="0" presId="urn:microsoft.com/office/officeart/2005/8/layout/pyramid1"/>
    <dgm:cxn modelId="{FED667F3-97AA-4D4A-BE8B-37C26EDFFD11}" srcId="{F7EB5A98-8327-494F-AE35-B8A5A85CC9C0}" destId="{9A76558D-3F4E-4765-9330-1ED0EFCD3959}" srcOrd="2" destOrd="0" parTransId="{FF86A79E-2C15-4446-AA4C-CCB02EF0C1C8}" sibTransId="{BFDC99F3-8D5D-4E6E-B869-BB75C4654077}"/>
    <dgm:cxn modelId="{BE2515ED-9C37-42AD-AB4A-203579340A04}" srcId="{F7EB5A98-8327-494F-AE35-B8A5A85CC9C0}" destId="{254400CA-E94D-45B7-9C89-65872AC1BCD9}" srcOrd="3" destOrd="0" parTransId="{32CF923C-03AA-4FA3-A0B5-B3A1EB4D41C4}" sibTransId="{E4B5982E-FF00-4A8C-AAEB-36E4F6C1ECBC}"/>
    <dgm:cxn modelId="{03A43DB8-B524-4267-A2C0-D05A0C90C8EB}" type="presOf" srcId="{4E7F6EB4-5563-47D7-974A-FE57A10B0CE3}" destId="{C6266CDB-EC18-4EF6-A5FF-89A1818E4274}" srcOrd="1" destOrd="0" presId="urn:microsoft.com/office/officeart/2005/8/layout/pyramid1"/>
    <dgm:cxn modelId="{A1BBBBF7-0E26-4CB8-8527-F6D499992A17}" type="presOf" srcId="{9A76558D-3F4E-4765-9330-1ED0EFCD3959}" destId="{019A1114-FB1F-4B95-84EF-E550274DA82F}" srcOrd="0" destOrd="0" presId="urn:microsoft.com/office/officeart/2005/8/layout/pyramid1"/>
    <dgm:cxn modelId="{C140ACD5-DA98-4891-BA79-80C8FD4B87C5}" srcId="{F7EB5A98-8327-494F-AE35-B8A5A85CC9C0}" destId="{4E7F6EB4-5563-47D7-974A-FE57A10B0CE3}" srcOrd="4" destOrd="0" parTransId="{EBB1F423-5627-44B9-8C79-0946F7EA4CF9}" sibTransId="{814A2A42-3747-47FF-9500-79633E4B5122}"/>
    <dgm:cxn modelId="{DF7A11CC-285E-48C0-9E8B-997F36812697}" srcId="{F7EB5A98-8327-494F-AE35-B8A5A85CC9C0}" destId="{78BF5FDD-2D3C-4604-BB28-8A877BFFDB83}" srcOrd="1" destOrd="0" parTransId="{415B1C87-1E25-4C50-A21B-6F059AA1163B}" sibTransId="{C80123B5-6D6D-4FB5-99CE-AC1A32EE1637}"/>
    <dgm:cxn modelId="{15F9462F-2620-49F7-A1A6-6BFBFE9C5343}" type="presOf" srcId="{F7EB5A98-8327-494F-AE35-B8A5A85CC9C0}" destId="{81188F9D-94BD-4248-B455-3291C13B9A66}" srcOrd="0" destOrd="0" presId="urn:microsoft.com/office/officeart/2005/8/layout/pyramid1"/>
    <dgm:cxn modelId="{CB356851-9AE8-4ACF-A395-0751095DA095}" type="presOf" srcId="{1F821259-20CA-4063-BF74-18EB2DB272FC}" destId="{FD0A8B9A-289E-4D67-A752-434CE4F70F55}" srcOrd="0" destOrd="0" presId="urn:microsoft.com/office/officeart/2005/8/layout/pyramid1"/>
    <dgm:cxn modelId="{F0330421-94CF-4AED-B79E-D7CC3C6EA070}" srcId="{F7EB5A98-8327-494F-AE35-B8A5A85CC9C0}" destId="{1F821259-20CA-4063-BF74-18EB2DB272FC}" srcOrd="0" destOrd="0" parTransId="{771ABA65-D63F-4701-9C37-CEFFEC10BF30}" sibTransId="{BFAFDA7F-E88B-46F3-AB9B-38495150120E}"/>
    <dgm:cxn modelId="{3922F73D-8E1B-42E9-A571-A01E709CB890}" type="presOf" srcId="{4E7F6EB4-5563-47D7-974A-FE57A10B0CE3}" destId="{37F0FF01-5515-4A0A-9D2B-76062189412C}" srcOrd="0" destOrd="0" presId="urn:microsoft.com/office/officeart/2005/8/layout/pyramid1"/>
    <dgm:cxn modelId="{BD3B79C3-3E39-4BEF-8F54-8F8673DEE99C}" type="presOf" srcId="{78BF5FDD-2D3C-4604-BB28-8A877BFFDB83}" destId="{C325AFA2-929E-4A9B-8CC0-7366B96B1E8E}" srcOrd="0" destOrd="0" presId="urn:microsoft.com/office/officeart/2005/8/layout/pyramid1"/>
    <dgm:cxn modelId="{0450C03A-C252-4FA8-961E-C65E1313FD43}" type="presOf" srcId="{78BF5FDD-2D3C-4604-BB28-8A877BFFDB83}" destId="{C4660908-5F83-4F3F-A0A9-CD7AA95EB070}" srcOrd="1" destOrd="0" presId="urn:microsoft.com/office/officeart/2005/8/layout/pyramid1"/>
    <dgm:cxn modelId="{AAD92AA9-9F62-46E3-A485-7909041C00C9}" type="presOf" srcId="{1F821259-20CA-4063-BF74-18EB2DB272FC}" destId="{EE82DB7D-3743-4F82-8561-30542EB52583}" srcOrd="1" destOrd="0" presId="urn:microsoft.com/office/officeart/2005/8/layout/pyramid1"/>
    <dgm:cxn modelId="{8B844990-A42C-4D52-B646-03B5C71A9383}" type="presParOf" srcId="{81188F9D-94BD-4248-B455-3291C13B9A66}" destId="{373D373F-32C4-4616-8660-A26AF4B92E37}" srcOrd="0" destOrd="0" presId="urn:microsoft.com/office/officeart/2005/8/layout/pyramid1"/>
    <dgm:cxn modelId="{F5A08334-D331-4E37-9133-F2C947689223}" type="presParOf" srcId="{373D373F-32C4-4616-8660-A26AF4B92E37}" destId="{FD0A8B9A-289E-4D67-A752-434CE4F70F55}" srcOrd="0" destOrd="0" presId="urn:microsoft.com/office/officeart/2005/8/layout/pyramid1"/>
    <dgm:cxn modelId="{35DFC061-EFC8-4F47-AF25-B22633BB726A}" type="presParOf" srcId="{373D373F-32C4-4616-8660-A26AF4B92E37}" destId="{EE82DB7D-3743-4F82-8561-30542EB52583}" srcOrd="1" destOrd="0" presId="urn:microsoft.com/office/officeart/2005/8/layout/pyramid1"/>
    <dgm:cxn modelId="{449C46D0-8211-4A13-9089-10C2E09F97DA}" type="presParOf" srcId="{81188F9D-94BD-4248-B455-3291C13B9A66}" destId="{8CED17AB-BDBB-4F0F-85D3-63AD09E380A6}" srcOrd="1" destOrd="0" presId="urn:microsoft.com/office/officeart/2005/8/layout/pyramid1"/>
    <dgm:cxn modelId="{45A7A4EB-C582-4A1B-AF56-AA87AC00218E}" type="presParOf" srcId="{8CED17AB-BDBB-4F0F-85D3-63AD09E380A6}" destId="{C325AFA2-929E-4A9B-8CC0-7366B96B1E8E}" srcOrd="0" destOrd="0" presId="urn:microsoft.com/office/officeart/2005/8/layout/pyramid1"/>
    <dgm:cxn modelId="{F9EC247F-630D-4EE8-8399-22A68B54F015}" type="presParOf" srcId="{8CED17AB-BDBB-4F0F-85D3-63AD09E380A6}" destId="{C4660908-5F83-4F3F-A0A9-CD7AA95EB070}" srcOrd="1" destOrd="0" presId="urn:microsoft.com/office/officeart/2005/8/layout/pyramid1"/>
    <dgm:cxn modelId="{12A8E66E-AAAF-4D31-B290-F5CEDCE313DA}" type="presParOf" srcId="{81188F9D-94BD-4248-B455-3291C13B9A66}" destId="{B492504A-8FFB-4F40-B9BB-597E637B1659}" srcOrd="2" destOrd="0" presId="urn:microsoft.com/office/officeart/2005/8/layout/pyramid1"/>
    <dgm:cxn modelId="{81B30768-93E3-494C-A327-3C1E7B24D21C}" type="presParOf" srcId="{B492504A-8FFB-4F40-B9BB-597E637B1659}" destId="{019A1114-FB1F-4B95-84EF-E550274DA82F}" srcOrd="0" destOrd="0" presId="urn:microsoft.com/office/officeart/2005/8/layout/pyramid1"/>
    <dgm:cxn modelId="{F7BEA721-34EA-44FD-881F-748D77EEE04E}" type="presParOf" srcId="{B492504A-8FFB-4F40-B9BB-597E637B1659}" destId="{EF9F9F3C-A5AB-4FD0-9B12-7A63873702AB}" srcOrd="1" destOrd="0" presId="urn:microsoft.com/office/officeart/2005/8/layout/pyramid1"/>
    <dgm:cxn modelId="{63596E0F-6BC8-427F-9C69-B3224215E4EF}" type="presParOf" srcId="{81188F9D-94BD-4248-B455-3291C13B9A66}" destId="{81E5DEF6-29D6-4D3C-AE7C-B0D6AC5F2051}" srcOrd="3" destOrd="0" presId="urn:microsoft.com/office/officeart/2005/8/layout/pyramid1"/>
    <dgm:cxn modelId="{5306BE4F-F697-48B4-BEA4-80EABDC5DFDA}" type="presParOf" srcId="{81E5DEF6-29D6-4D3C-AE7C-B0D6AC5F2051}" destId="{57D77263-54FC-4B7C-9EF3-EFD483028BEE}" srcOrd="0" destOrd="0" presId="urn:microsoft.com/office/officeart/2005/8/layout/pyramid1"/>
    <dgm:cxn modelId="{5B10B27F-0B74-4004-B681-1994609756ED}" type="presParOf" srcId="{81E5DEF6-29D6-4D3C-AE7C-B0D6AC5F2051}" destId="{D51BF946-8D01-437A-B1F6-1076F2F87A0F}" srcOrd="1" destOrd="0" presId="urn:microsoft.com/office/officeart/2005/8/layout/pyramid1"/>
    <dgm:cxn modelId="{8C53821C-2356-4599-8583-EF359A03F4BC}" type="presParOf" srcId="{81188F9D-94BD-4248-B455-3291C13B9A66}" destId="{473F6C0E-168C-4BAC-ACE4-54F2D688CB37}" srcOrd="4" destOrd="0" presId="urn:microsoft.com/office/officeart/2005/8/layout/pyramid1"/>
    <dgm:cxn modelId="{7B8E1770-4A27-491A-A8D8-4DF2572C6F8E}" type="presParOf" srcId="{473F6C0E-168C-4BAC-ACE4-54F2D688CB37}" destId="{37F0FF01-5515-4A0A-9D2B-76062189412C}" srcOrd="0" destOrd="0" presId="urn:microsoft.com/office/officeart/2005/8/layout/pyramid1"/>
    <dgm:cxn modelId="{10F6B549-80A8-40F0-A143-B8719EE7B9F1}" type="presParOf" srcId="{473F6C0E-168C-4BAC-ACE4-54F2D688CB37}" destId="{C6266CDB-EC18-4EF6-A5FF-89A1818E4274}" srcOrd="1" destOrd="0" presId="urn:microsoft.com/office/officeart/2005/8/layout/pyramid1"/>
  </dgm:cxnLst>
  <dgm:bg/>
  <dgm:whole/>
  <dgm:extLst>
    <a:ext uri="http://schemas.microsoft.com/office/drawing/2008/diagram">
      <dsp:dataModelExt xmlns:dsp="http://schemas.microsoft.com/office/drawing/2008/diagram" xmlns="" relId="rId14"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F7EB5A98-8327-494F-AE35-B8A5A85CC9C0}" type="doc">
      <dgm:prSet loTypeId="urn:microsoft.com/office/officeart/2005/8/layout/pyramid1" loCatId="pyramid" qsTypeId="urn:microsoft.com/office/officeart/2005/8/quickstyle/simple1" qsCatId="simple" csTypeId="urn:microsoft.com/office/officeart/2005/8/colors/accent1_2" csCatId="accent1" phldr="1"/>
      <dgm:spPr/>
      <dgm:t>
        <a:bodyPr/>
        <a:lstStyle/>
        <a:p>
          <a:endParaRPr lang="en-US"/>
        </a:p>
      </dgm:t>
    </dgm:pt>
    <dgm:pt modelId="{9A76558D-3F4E-4765-9330-1ED0EFCD3959}">
      <dgm:prSet phldrT="[Text]"/>
      <dgm:spPr>
        <a:solidFill>
          <a:srgbClr val="FFC000">
            <a:alpha val="25000"/>
          </a:srgbClr>
        </a:solidFill>
      </dgm:spPr>
      <dgm:t>
        <a:bodyPr/>
        <a:lstStyle/>
        <a:p>
          <a:endParaRPr lang="en-US"/>
        </a:p>
      </dgm:t>
    </dgm:pt>
    <dgm:pt modelId="{FF86A79E-2C15-4446-AA4C-CCB02EF0C1C8}" type="parTrans" cxnId="{FED667F3-97AA-4D4A-BE8B-37C26EDFFD11}">
      <dgm:prSet/>
      <dgm:spPr/>
      <dgm:t>
        <a:bodyPr/>
        <a:lstStyle/>
        <a:p>
          <a:endParaRPr lang="en-US"/>
        </a:p>
      </dgm:t>
    </dgm:pt>
    <dgm:pt modelId="{BFDC99F3-8D5D-4E6E-B869-BB75C4654077}" type="sibTrans" cxnId="{FED667F3-97AA-4D4A-BE8B-37C26EDFFD11}">
      <dgm:prSet/>
      <dgm:spPr/>
      <dgm:t>
        <a:bodyPr/>
        <a:lstStyle/>
        <a:p>
          <a:endParaRPr lang="en-US"/>
        </a:p>
      </dgm:t>
    </dgm:pt>
    <dgm:pt modelId="{254400CA-E94D-45B7-9C89-65872AC1BCD9}">
      <dgm:prSet phldrT="[Text]"/>
      <dgm:spPr>
        <a:solidFill>
          <a:schemeClr val="accent4">
            <a:alpha val="25000"/>
          </a:schemeClr>
        </a:solidFill>
      </dgm:spPr>
      <dgm:t>
        <a:bodyPr/>
        <a:lstStyle/>
        <a:p>
          <a:endParaRPr lang="en-US"/>
        </a:p>
      </dgm:t>
    </dgm:pt>
    <dgm:pt modelId="{E4B5982E-FF00-4A8C-AAEB-36E4F6C1ECBC}" type="sibTrans" cxnId="{BE2515ED-9C37-42AD-AB4A-203579340A04}">
      <dgm:prSet/>
      <dgm:spPr/>
      <dgm:t>
        <a:bodyPr/>
        <a:lstStyle/>
        <a:p>
          <a:endParaRPr lang="en-US"/>
        </a:p>
      </dgm:t>
    </dgm:pt>
    <dgm:pt modelId="{32CF923C-03AA-4FA3-A0B5-B3A1EB4D41C4}" type="parTrans" cxnId="{BE2515ED-9C37-42AD-AB4A-203579340A04}">
      <dgm:prSet/>
      <dgm:spPr/>
      <dgm:t>
        <a:bodyPr/>
        <a:lstStyle/>
        <a:p>
          <a:endParaRPr lang="en-US"/>
        </a:p>
      </dgm:t>
    </dgm:pt>
    <dgm:pt modelId="{78BF5FDD-2D3C-4604-BB28-8A877BFFDB83}">
      <dgm:prSet phldrT="[Text]" custT="1"/>
      <dgm:spPr>
        <a:solidFill>
          <a:srgbClr val="92D050"/>
        </a:solidFill>
      </dgm:spPr>
      <dgm:t>
        <a:bodyPr/>
        <a:lstStyle/>
        <a:p>
          <a:r>
            <a:rPr lang="en-US" sz="800"/>
            <a:t>Container managers</a:t>
          </a:r>
        </a:p>
      </dgm:t>
    </dgm:pt>
    <dgm:pt modelId="{C80123B5-6D6D-4FB5-99CE-AC1A32EE1637}" type="sibTrans" cxnId="{DF7A11CC-285E-48C0-9E8B-997F36812697}">
      <dgm:prSet/>
      <dgm:spPr/>
      <dgm:t>
        <a:bodyPr/>
        <a:lstStyle/>
        <a:p>
          <a:endParaRPr lang="en-US"/>
        </a:p>
      </dgm:t>
    </dgm:pt>
    <dgm:pt modelId="{415B1C87-1E25-4C50-A21B-6F059AA1163B}" type="parTrans" cxnId="{DF7A11CC-285E-48C0-9E8B-997F36812697}">
      <dgm:prSet/>
      <dgm:spPr/>
      <dgm:t>
        <a:bodyPr/>
        <a:lstStyle/>
        <a:p>
          <a:endParaRPr lang="en-US"/>
        </a:p>
      </dgm:t>
    </dgm:pt>
    <dgm:pt modelId="{4E7F6EB4-5563-47D7-974A-FE57A10B0CE3}">
      <dgm:prSet phldrT="[Text]"/>
      <dgm:spPr>
        <a:solidFill>
          <a:srgbClr val="229DFF">
            <a:alpha val="25000"/>
          </a:srgbClr>
        </a:solidFill>
      </dgm:spPr>
      <dgm:t>
        <a:bodyPr/>
        <a:lstStyle/>
        <a:p>
          <a:endParaRPr lang="en-US"/>
        </a:p>
      </dgm:t>
    </dgm:pt>
    <dgm:pt modelId="{EBB1F423-5627-44B9-8C79-0946F7EA4CF9}" type="parTrans" cxnId="{C140ACD5-DA98-4891-BA79-80C8FD4B87C5}">
      <dgm:prSet/>
      <dgm:spPr/>
      <dgm:t>
        <a:bodyPr/>
        <a:lstStyle/>
        <a:p>
          <a:endParaRPr lang="en-US"/>
        </a:p>
      </dgm:t>
    </dgm:pt>
    <dgm:pt modelId="{814A2A42-3747-47FF-9500-79633E4B5122}" type="sibTrans" cxnId="{C140ACD5-DA98-4891-BA79-80C8FD4B87C5}">
      <dgm:prSet/>
      <dgm:spPr/>
      <dgm:t>
        <a:bodyPr/>
        <a:lstStyle/>
        <a:p>
          <a:endParaRPr lang="en-US"/>
        </a:p>
      </dgm:t>
    </dgm:pt>
    <dgm:pt modelId="{1F821259-20CA-4063-BF74-18EB2DB272FC}">
      <dgm:prSet phldrT="[Text]"/>
      <dgm:spPr>
        <a:solidFill>
          <a:schemeClr val="accent3">
            <a:lumMod val="40000"/>
            <a:lumOff val="60000"/>
            <a:alpha val="25000"/>
          </a:schemeClr>
        </a:solidFill>
      </dgm:spPr>
      <dgm:t>
        <a:bodyPr/>
        <a:lstStyle/>
        <a:p>
          <a:endParaRPr lang="en-US"/>
        </a:p>
      </dgm:t>
    </dgm:pt>
    <dgm:pt modelId="{771ABA65-D63F-4701-9C37-CEFFEC10BF30}" type="parTrans" cxnId="{F0330421-94CF-4AED-B79E-D7CC3C6EA070}">
      <dgm:prSet/>
      <dgm:spPr/>
      <dgm:t>
        <a:bodyPr/>
        <a:lstStyle/>
        <a:p>
          <a:endParaRPr lang="en-US"/>
        </a:p>
      </dgm:t>
    </dgm:pt>
    <dgm:pt modelId="{BFAFDA7F-E88B-46F3-AB9B-38495150120E}" type="sibTrans" cxnId="{F0330421-94CF-4AED-B79E-D7CC3C6EA070}">
      <dgm:prSet/>
      <dgm:spPr/>
      <dgm:t>
        <a:bodyPr/>
        <a:lstStyle/>
        <a:p>
          <a:endParaRPr lang="en-US"/>
        </a:p>
      </dgm:t>
    </dgm:pt>
    <dgm:pt modelId="{81188F9D-94BD-4248-B455-3291C13B9A66}" type="pres">
      <dgm:prSet presAssocID="{F7EB5A98-8327-494F-AE35-B8A5A85CC9C0}" presName="Name0" presStyleCnt="0">
        <dgm:presLayoutVars>
          <dgm:dir/>
          <dgm:animLvl val="lvl"/>
          <dgm:resizeHandles val="exact"/>
        </dgm:presLayoutVars>
      </dgm:prSet>
      <dgm:spPr/>
      <dgm:t>
        <a:bodyPr/>
        <a:lstStyle/>
        <a:p>
          <a:endParaRPr lang="en-US"/>
        </a:p>
      </dgm:t>
    </dgm:pt>
    <dgm:pt modelId="{373D373F-32C4-4616-8660-A26AF4B92E37}" type="pres">
      <dgm:prSet presAssocID="{1F821259-20CA-4063-BF74-18EB2DB272FC}" presName="Name8" presStyleCnt="0"/>
      <dgm:spPr/>
    </dgm:pt>
    <dgm:pt modelId="{FD0A8B9A-289E-4D67-A752-434CE4F70F55}" type="pres">
      <dgm:prSet presAssocID="{1F821259-20CA-4063-BF74-18EB2DB272FC}" presName="level" presStyleLbl="node1" presStyleIdx="0" presStyleCnt="5">
        <dgm:presLayoutVars>
          <dgm:chMax val="1"/>
          <dgm:bulletEnabled val="1"/>
        </dgm:presLayoutVars>
      </dgm:prSet>
      <dgm:spPr/>
      <dgm:t>
        <a:bodyPr/>
        <a:lstStyle/>
        <a:p>
          <a:endParaRPr lang="en-US"/>
        </a:p>
      </dgm:t>
    </dgm:pt>
    <dgm:pt modelId="{EE82DB7D-3743-4F82-8561-30542EB52583}" type="pres">
      <dgm:prSet presAssocID="{1F821259-20CA-4063-BF74-18EB2DB272FC}" presName="levelTx" presStyleLbl="revTx" presStyleIdx="0" presStyleCnt="0">
        <dgm:presLayoutVars>
          <dgm:chMax val="1"/>
          <dgm:bulletEnabled val="1"/>
        </dgm:presLayoutVars>
      </dgm:prSet>
      <dgm:spPr/>
      <dgm:t>
        <a:bodyPr/>
        <a:lstStyle/>
        <a:p>
          <a:endParaRPr lang="en-US"/>
        </a:p>
      </dgm:t>
    </dgm:pt>
    <dgm:pt modelId="{8CED17AB-BDBB-4F0F-85D3-63AD09E380A6}" type="pres">
      <dgm:prSet presAssocID="{78BF5FDD-2D3C-4604-BB28-8A877BFFDB83}" presName="Name8" presStyleCnt="0"/>
      <dgm:spPr/>
    </dgm:pt>
    <dgm:pt modelId="{C325AFA2-929E-4A9B-8CC0-7366B96B1E8E}" type="pres">
      <dgm:prSet presAssocID="{78BF5FDD-2D3C-4604-BB28-8A877BFFDB83}" presName="level" presStyleLbl="node1" presStyleIdx="1" presStyleCnt="5" custScaleY="57189">
        <dgm:presLayoutVars>
          <dgm:chMax val="1"/>
          <dgm:bulletEnabled val="1"/>
        </dgm:presLayoutVars>
      </dgm:prSet>
      <dgm:spPr/>
      <dgm:t>
        <a:bodyPr/>
        <a:lstStyle/>
        <a:p>
          <a:endParaRPr lang="en-US"/>
        </a:p>
      </dgm:t>
    </dgm:pt>
    <dgm:pt modelId="{C4660908-5F83-4F3F-A0A9-CD7AA95EB070}" type="pres">
      <dgm:prSet presAssocID="{78BF5FDD-2D3C-4604-BB28-8A877BFFDB83}" presName="levelTx" presStyleLbl="revTx" presStyleIdx="0" presStyleCnt="0">
        <dgm:presLayoutVars>
          <dgm:chMax val="1"/>
          <dgm:bulletEnabled val="1"/>
        </dgm:presLayoutVars>
      </dgm:prSet>
      <dgm:spPr/>
      <dgm:t>
        <a:bodyPr/>
        <a:lstStyle/>
        <a:p>
          <a:endParaRPr lang="en-US"/>
        </a:p>
      </dgm:t>
    </dgm:pt>
    <dgm:pt modelId="{B492504A-8FFB-4F40-B9BB-597E637B1659}" type="pres">
      <dgm:prSet presAssocID="{9A76558D-3F4E-4765-9330-1ED0EFCD3959}" presName="Name8" presStyleCnt="0"/>
      <dgm:spPr/>
    </dgm:pt>
    <dgm:pt modelId="{019A1114-FB1F-4B95-84EF-E550274DA82F}" type="pres">
      <dgm:prSet presAssocID="{9A76558D-3F4E-4765-9330-1ED0EFCD3959}" presName="level" presStyleLbl="node1" presStyleIdx="2" presStyleCnt="5" custScaleY="54806">
        <dgm:presLayoutVars>
          <dgm:chMax val="1"/>
          <dgm:bulletEnabled val="1"/>
        </dgm:presLayoutVars>
      </dgm:prSet>
      <dgm:spPr/>
      <dgm:t>
        <a:bodyPr/>
        <a:lstStyle/>
        <a:p>
          <a:endParaRPr lang="en-US"/>
        </a:p>
      </dgm:t>
    </dgm:pt>
    <dgm:pt modelId="{EF9F9F3C-A5AB-4FD0-9B12-7A63873702AB}" type="pres">
      <dgm:prSet presAssocID="{9A76558D-3F4E-4765-9330-1ED0EFCD3959}" presName="levelTx" presStyleLbl="revTx" presStyleIdx="0" presStyleCnt="0">
        <dgm:presLayoutVars>
          <dgm:chMax val="1"/>
          <dgm:bulletEnabled val="1"/>
        </dgm:presLayoutVars>
      </dgm:prSet>
      <dgm:spPr/>
      <dgm:t>
        <a:bodyPr/>
        <a:lstStyle/>
        <a:p>
          <a:endParaRPr lang="en-US"/>
        </a:p>
      </dgm:t>
    </dgm:pt>
    <dgm:pt modelId="{81E5DEF6-29D6-4D3C-AE7C-B0D6AC5F2051}" type="pres">
      <dgm:prSet presAssocID="{254400CA-E94D-45B7-9C89-65872AC1BCD9}" presName="Name8" presStyleCnt="0"/>
      <dgm:spPr/>
    </dgm:pt>
    <dgm:pt modelId="{57D77263-54FC-4B7C-9EF3-EFD483028BEE}" type="pres">
      <dgm:prSet presAssocID="{254400CA-E94D-45B7-9C89-65872AC1BCD9}" presName="level" presStyleLbl="node1" presStyleIdx="3" presStyleCnt="5" custScaleY="51516">
        <dgm:presLayoutVars>
          <dgm:chMax val="1"/>
          <dgm:bulletEnabled val="1"/>
        </dgm:presLayoutVars>
      </dgm:prSet>
      <dgm:spPr/>
      <dgm:t>
        <a:bodyPr/>
        <a:lstStyle/>
        <a:p>
          <a:endParaRPr lang="en-US"/>
        </a:p>
      </dgm:t>
    </dgm:pt>
    <dgm:pt modelId="{D51BF946-8D01-437A-B1F6-1076F2F87A0F}" type="pres">
      <dgm:prSet presAssocID="{254400CA-E94D-45B7-9C89-65872AC1BCD9}" presName="levelTx" presStyleLbl="revTx" presStyleIdx="0" presStyleCnt="0">
        <dgm:presLayoutVars>
          <dgm:chMax val="1"/>
          <dgm:bulletEnabled val="1"/>
        </dgm:presLayoutVars>
      </dgm:prSet>
      <dgm:spPr/>
      <dgm:t>
        <a:bodyPr/>
        <a:lstStyle/>
        <a:p>
          <a:endParaRPr lang="en-US"/>
        </a:p>
      </dgm:t>
    </dgm:pt>
    <dgm:pt modelId="{473F6C0E-168C-4BAC-ACE4-54F2D688CB37}" type="pres">
      <dgm:prSet presAssocID="{4E7F6EB4-5563-47D7-974A-FE57A10B0CE3}" presName="Name8" presStyleCnt="0"/>
      <dgm:spPr/>
    </dgm:pt>
    <dgm:pt modelId="{37F0FF01-5515-4A0A-9D2B-76062189412C}" type="pres">
      <dgm:prSet presAssocID="{4E7F6EB4-5563-47D7-974A-FE57A10B0CE3}" presName="level" presStyleLbl="node1" presStyleIdx="4" presStyleCnt="5" custScaleY="43228" custLinFactNeighborX="-3382">
        <dgm:presLayoutVars>
          <dgm:chMax val="1"/>
          <dgm:bulletEnabled val="1"/>
        </dgm:presLayoutVars>
      </dgm:prSet>
      <dgm:spPr/>
      <dgm:t>
        <a:bodyPr/>
        <a:lstStyle/>
        <a:p>
          <a:endParaRPr lang="en-US"/>
        </a:p>
      </dgm:t>
    </dgm:pt>
    <dgm:pt modelId="{C6266CDB-EC18-4EF6-A5FF-89A1818E4274}" type="pres">
      <dgm:prSet presAssocID="{4E7F6EB4-5563-47D7-974A-FE57A10B0CE3}" presName="levelTx" presStyleLbl="revTx" presStyleIdx="0" presStyleCnt="0">
        <dgm:presLayoutVars>
          <dgm:chMax val="1"/>
          <dgm:bulletEnabled val="1"/>
        </dgm:presLayoutVars>
      </dgm:prSet>
      <dgm:spPr/>
      <dgm:t>
        <a:bodyPr/>
        <a:lstStyle/>
        <a:p>
          <a:endParaRPr lang="en-US"/>
        </a:p>
      </dgm:t>
    </dgm:pt>
  </dgm:ptLst>
  <dgm:cxnLst>
    <dgm:cxn modelId="{D005F1F0-4174-4109-8F6C-B3AC833EDE85}" type="presOf" srcId="{254400CA-E94D-45B7-9C89-65872AC1BCD9}" destId="{57D77263-54FC-4B7C-9EF3-EFD483028BEE}" srcOrd="0" destOrd="0" presId="urn:microsoft.com/office/officeart/2005/8/layout/pyramid1"/>
    <dgm:cxn modelId="{5A608F77-FC48-499B-9DBC-11BD54DC3491}" type="presOf" srcId="{9A76558D-3F4E-4765-9330-1ED0EFCD3959}" destId="{EF9F9F3C-A5AB-4FD0-9B12-7A63873702AB}" srcOrd="1" destOrd="0" presId="urn:microsoft.com/office/officeart/2005/8/layout/pyramid1"/>
    <dgm:cxn modelId="{9A733B04-ADED-4D57-BEB4-43E3C7ADA863}" type="presOf" srcId="{254400CA-E94D-45B7-9C89-65872AC1BCD9}" destId="{D51BF946-8D01-437A-B1F6-1076F2F87A0F}" srcOrd="1" destOrd="0" presId="urn:microsoft.com/office/officeart/2005/8/layout/pyramid1"/>
    <dgm:cxn modelId="{FED667F3-97AA-4D4A-BE8B-37C26EDFFD11}" srcId="{F7EB5A98-8327-494F-AE35-B8A5A85CC9C0}" destId="{9A76558D-3F4E-4765-9330-1ED0EFCD3959}" srcOrd="2" destOrd="0" parTransId="{FF86A79E-2C15-4446-AA4C-CCB02EF0C1C8}" sibTransId="{BFDC99F3-8D5D-4E6E-B869-BB75C4654077}"/>
    <dgm:cxn modelId="{BE2515ED-9C37-42AD-AB4A-203579340A04}" srcId="{F7EB5A98-8327-494F-AE35-B8A5A85CC9C0}" destId="{254400CA-E94D-45B7-9C89-65872AC1BCD9}" srcOrd="3" destOrd="0" parTransId="{32CF923C-03AA-4FA3-A0B5-B3A1EB4D41C4}" sibTransId="{E4B5982E-FF00-4A8C-AAEB-36E4F6C1ECBC}"/>
    <dgm:cxn modelId="{03A43DB8-B524-4267-A2C0-D05A0C90C8EB}" type="presOf" srcId="{4E7F6EB4-5563-47D7-974A-FE57A10B0CE3}" destId="{C6266CDB-EC18-4EF6-A5FF-89A1818E4274}" srcOrd="1" destOrd="0" presId="urn:microsoft.com/office/officeart/2005/8/layout/pyramid1"/>
    <dgm:cxn modelId="{A1BBBBF7-0E26-4CB8-8527-F6D499992A17}" type="presOf" srcId="{9A76558D-3F4E-4765-9330-1ED0EFCD3959}" destId="{019A1114-FB1F-4B95-84EF-E550274DA82F}" srcOrd="0" destOrd="0" presId="urn:microsoft.com/office/officeart/2005/8/layout/pyramid1"/>
    <dgm:cxn modelId="{C140ACD5-DA98-4891-BA79-80C8FD4B87C5}" srcId="{F7EB5A98-8327-494F-AE35-B8A5A85CC9C0}" destId="{4E7F6EB4-5563-47D7-974A-FE57A10B0CE3}" srcOrd="4" destOrd="0" parTransId="{EBB1F423-5627-44B9-8C79-0946F7EA4CF9}" sibTransId="{814A2A42-3747-47FF-9500-79633E4B5122}"/>
    <dgm:cxn modelId="{DF7A11CC-285E-48C0-9E8B-997F36812697}" srcId="{F7EB5A98-8327-494F-AE35-B8A5A85CC9C0}" destId="{78BF5FDD-2D3C-4604-BB28-8A877BFFDB83}" srcOrd="1" destOrd="0" parTransId="{415B1C87-1E25-4C50-A21B-6F059AA1163B}" sibTransId="{C80123B5-6D6D-4FB5-99CE-AC1A32EE1637}"/>
    <dgm:cxn modelId="{15F9462F-2620-49F7-A1A6-6BFBFE9C5343}" type="presOf" srcId="{F7EB5A98-8327-494F-AE35-B8A5A85CC9C0}" destId="{81188F9D-94BD-4248-B455-3291C13B9A66}" srcOrd="0" destOrd="0" presId="urn:microsoft.com/office/officeart/2005/8/layout/pyramid1"/>
    <dgm:cxn modelId="{CB356851-9AE8-4ACF-A395-0751095DA095}" type="presOf" srcId="{1F821259-20CA-4063-BF74-18EB2DB272FC}" destId="{FD0A8B9A-289E-4D67-A752-434CE4F70F55}" srcOrd="0" destOrd="0" presId="urn:microsoft.com/office/officeart/2005/8/layout/pyramid1"/>
    <dgm:cxn modelId="{F0330421-94CF-4AED-B79E-D7CC3C6EA070}" srcId="{F7EB5A98-8327-494F-AE35-B8A5A85CC9C0}" destId="{1F821259-20CA-4063-BF74-18EB2DB272FC}" srcOrd="0" destOrd="0" parTransId="{771ABA65-D63F-4701-9C37-CEFFEC10BF30}" sibTransId="{BFAFDA7F-E88B-46F3-AB9B-38495150120E}"/>
    <dgm:cxn modelId="{3922F73D-8E1B-42E9-A571-A01E709CB890}" type="presOf" srcId="{4E7F6EB4-5563-47D7-974A-FE57A10B0CE3}" destId="{37F0FF01-5515-4A0A-9D2B-76062189412C}" srcOrd="0" destOrd="0" presId="urn:microsoft.com/office/officeart/2005/8/layout/pyramid1"/>
    <dgm:cxn modelId="{BD3B79C3-3E39-4BEF-8F54-8F8673DEE99C}" type="presOf" srcId="{78BF5FDD-2D3C-4604-BB28-8A877BFFDB83}" destId="{C325AFA2-929E-4A9B-8CC0-7366B96B1E8E}" srcOrd="0" destOrd="0" presId="urn:microsoft.com/office/officeart/2005/8/layout/pyramid1"/>
    <dgm:cxn modelId="{0450C03A-C252-4FA8-961E-C65E1313FD43}" type="presOf" srcId="{78BF5FDD-2D3C-4604-BB28-8A877BFFDB83}" destId="{C4660908-5F83-4F3F-A0A9-CD7AA95EB070}" srcOrd="1" destOrd="0" presId="urn:microsoft.com/office/officeart/2005/8/layout/pyramid1"/>
    <dgm:cxn modelId="{AAD92AA9-9F62-46E3-A485-7909041C00C9}" type="presOf" srcId="{1F821259-20CA-4063-BF74-18EB2DB272FC}" destId="{EE82DB7D-3743-4F82-8561-30542EB52583}" srcOrd="1" destOrd="0" presId="urn:microsoft.com/office/officeart/2005/8/layout/pyramid1"/>
    <dgm:cxn modelId="{8B844990-A42C-4D52-B646-03B5C71A9383}" type="presParOf" srcId="{81188F9D-94BD-4248-B455-3291C13B9A66}" destId="{373D373F-32C4-4616-8660-A26AF4B92E37}" srcOrd="0" destOrd="0" presId="urn:microsoft.com/office/officeart/2005/8/layout/pyramid1"/>
    <dgm:cxn modelId="{F5A08334-D331-4E37-9133-F2C947689223}" type="presParOf" srcId="{373D373F-32C4-4616-8660-A26AF4B92E37}" destId="{FD0A8B9A-289E-4D67-A752-434CE4F70F55}" srcOrd="0" destOrd="0" presId="urn:microsoft.com/office/officeart/2005/8/layout/pyramid1"/>
    <dgm:cxn modelId="{35DFC061-EFC8-4F47-AF25-B22633BB726A}" type="presParOf" srcId="{373D373F-32C4-4616-8660-A26AF4B92E37}" destId="{EE82DB7D-3743-4F82-8561-30542EB52583}" srcOrd="1" destOrd="0" presId="urn:microsoft.com/office/officeart/2005/8/layout/pyramid1"/>
    <dgm:cxn modelId="{449C46D0-8211-4A13-9089-10C2E09F97DA}" type="presParOf" srcId="{81188F9D-94BD-4248-B455-3291C13B9A66}" destId="{8CED17AB-BDBB-4F0F-85D3-63AD09E380A6}" srcOrd="1" destOrd="0" presId="urn:microsoft.com/office/officeart/2005/8/layout/pyramid1"/>
    <dgm:cxn modelId="{45A7A4EB-C582-4A1B-AF56-AA87AC00218E}" type="presParOf" srcId="{8CED17AB-BDBB-4F0F-85D3-63AD09E380A6}" destId="{C325AFA2-929E-4A9B-8CC0-7366B96B1E8E}" srcOrd="0" destOrd="0" presId="urn:microsoft.com/office/officeart/2005/8/layout/pyramid1"/>
    <dgm:cxn modelId="{F9EC247F-630D-4EE8-8399-22A68B54F015}" type="presParOf" srcId="{8CED17AB-BDBB-4F0F-85D3-63AD09E380A6}" destId="{C4660908-5F83-4F3F-A0A9-CD7AA95EB070}" srcOrd="1" destOrd="0" presId="urn:microsoft.com/office/officeart/2005/8/layout/pyramid1"/>
    <dgm:cxn modelId="{12A8E66E-AAAF-4D31-B290-F5CEDCE313DA}" type="presParOf" srcId="{81188F9D-94BD-4248-B455-3291C13B9A66}" destId="{B492504A-8FFB-4F40-B9BB-597E637B1659}" srcOrd="2" destOrd="0" presId="urn:microsoft.com/office/officeart/2005/8/layout/pyramid1"/>
    <dgm:cxn modelId="{81B30768-93E3-494C-A327-3C1E7B24D21C}" type="presParOf" srcId="{B492504A-8FFB-4F40-B9BB-597E637B1659}" destId="{019A1114-FB1F-4B95-84EF-E550274DA82F}" srcOrd="0" destOrd="0" presId="urn:microsoft.com/office/officeart/2005/8/layout/pyramid1"/>
    <dgm:cxn modelId="{F7BEA721-34EA-44FD-881F-748D77EEE04E}" type="presParOf" srcId="{B492504A-8FFB-4F40-B9BB-597E637B1659}" destId="{EF9F9F3C-A5AB-4FD0-9B12-7A63873702AB}" srcOrd="1" destOrd="0" presId="urn:microsoft.com/office/officeart/2005/8/layout/pyramid1"/>
    <dgm:cxn modelId="{63596E0F-6BC8-427F-9C69-B3224215E4EF}" type="presParOf" srcId="{81188F9D-94BD-4248-B455-3291C13B9A66}" destId="{81E5DEF6-29D6-4D3C-AE7C-B0D6AC5F2051}" srcOrd="3" destOrd="0" presId="urn:microsoft.com/office/officeart/2005/8/layout/pyramid1"/>
    <dgm:cxn modelId="{5306BE4F-F697-48B4-BEA4-80EABDC5DFDA}" type="presParOf" srcId="{81E5DEF6-29D6-4D3C-AE7C-B0D6AC5F2051}" destId="{57D77263-54FC-4B7C-9EF3-EFD483028BEE}" srcOrd="0" destOrd="0" presId="urn:microsoft.com/office/officeart/2005/8/layout/pyramid1"/>
    <dgm:cxn modelId="{5B10B27F-0B74-4004-B681-1994609756ED}" type="presParOf" srcId="{81E5DEF6-29D6-4D3C-AE7C-B0D6AC5F2051}" destId="{D51BF946-8D01-437A-B1F6-1076F2F87A0F}" srcOrd="1" destOrd="0" presId="urn:microsoft.com/office/officeart/2005/8/layout/pyramid1"/>
    <dgm:cxn modelId="{8C53821C-2356-4599-8583-EF359A03F4BC}" type="presParOf" srcId="{81188F9D-94BD-4248-B455-3291C13B9A66}" destId="{473F6C0E-168C-4BAC-ACE4-54F2D688CB37}" srcOrd="4" destOrd="0" presId="urn:microsoft.com/office/officeart/2005/8/layout/pyramid1"/>
    <dgm:cxn modelId="{7B8E1770-4A27-491A-A8D8-4DF2572C6F8E}" type="presParOf" srcId="{473F6C0E-168C-4BAC-ACE4-54F2D688CB37}" destId="{37F0FF01-5515-4A0A-9D2B-76062189412C}" srcOrd="0" destOrd="0" presId="urn:microsoft.com/office/officeart/2005/8/layout/pyramid1"/>
    <dgm:cxn modelId="{10F6B549-80A8-40F0-A143-B8719EE7B9F1}" type="presParOf" srcId="{473F6C0E-168C-4BAC-ACE4-54F2D688CB37}" destId="{C6266CDB-EC18-4EF6-A5FF-89A1818E4274}" srcOrd="1" destOrd="0" presId="urn:microsoft.com/office/officeart/2005/8/layout/pyramid1"/>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F7EB5A98-8327-494F-AE35-B8A5A85CC9C0}" type="doc">
      <dgm:prSet loTypeId="urn:microsoft.com/office/officeart/2005/8/layout/pyramid1" loCatId="pyramid" qsTypeId="urn:microsoft.com/office/officeart/2005/8/quickstyle/simple1" qsCatId="simple" csTypeId="urn:microsoft.com/office/officeart/2005/8/colors/accent1_2" csCatId="accent1" phldr="1"/>
      <dgm:spPr/>
      <dgm:t>
        <a:bodyPr/>
        <a:lstStyle/>
        <a:p>
          <a:endParaRPr lang="en-US"/>
        </a:p>
      </dgm:t>
    </dgm:pt>
    <dgm:pt modelId="{9A76558D-3F4E-4765-9330-1ED0EFCD3959}">
      <dgm:prSet phldrT="[Text]"/>
      <dgm:spPr>
        <a:solidFill>
          <a:srgbClr val="FFC000">
            <a:alpha val="25000"/>
          </a:srgbClr>
        </a:solidFill>
      </dgm:spPr>
      <dgm:t>
        <a:bodyPr/>
        <a:lstStyle/>
        <a:p>
          <a:endParaRPr lang="en-US"/>
        </a:p>
      </dgm:t>
    </dgm:pt>
    <dgm:pt modelId="{FF86A79E-2C15-4446-AA4C-CCB02EF0C1C8}" type="parTrans" cxnId="{FED667F3-97AA-4D4A-BE8B-37C26EDFFD11}">
      <dgm:prSet/>
      <dgm:spPr/>
      <dgm:t>
        <a:bodyPr/>
        <a:lstStyle/>
        <a:p>
          <a:endParaRPr lang="en-US"/>
        </a:p>
      </dgm:t>
    </dgm:pt>
    <dgm:pt modelId="{BFDC99F3-8D5D-4E6E-B869-BB75C4654077}" type="sibTrans" cxnId="{FED667F3-97AA-4D4A-BE8B-37C26EDFFD11}">
      <dgm:prSet/>
      <dgm:spPr/>
      <dgm:t>
        <a:bodyPr/>
        <a:lstStyle/>
        <a:p>
          <a:endParaRPr lang="en-US"/>
        </a:p>
      </dgm:t>
    </dgm:pt>
    <dgm:pt modelId="{254400CA-E94D-45B7-9C89-65872AC1BCD9}">
      <dgm:prSet phldrT="[Text]"/>
      <dgm:spPr>
        <a:solidFill>
          <a:schemeClr val="accent4">
            <a:alpha val="25000"/>
          </a:schemeClr>
        </a:solidFill>
      </dgm:spPr>
      <dgm:t>
        <a:bodyPr/>
        <a:lstStyle/>
        <a:p>
          <a:endParaRPr lang="en-US"/>
        </a:p>
      </dgm:t>
    </dgm:pt>
    <dgm:pt modelId="{E4B5982E-FF00-4A8C-AAEB-36E4F6C1ECBC}" type="sibTrans" cxnId="{BE2515ED-9C37-42AD-AB4A-203579340A04}">
      <dgm:prSet/>
      <dgm:spPr/>
      <dgm:t>
        <a:bodyPr/>
        <a:lstStyle/>
        <a:p>
          <a:endParaRPr lang="en-US"/>
        </a:p>
      </dgm:t>
    </dgm:pt>
    <dgm:pt modelId="{32CF923C-03AA-4FA3-A0B5-B3A1EB4D41C4}" type="parTrans" cxnId="{BE2515ED-9C37-42AD-AB4A-203579340A04}">
      <dgm:prSet/>
      <dgm:spPr/>
      <dgm:t>
        <a:bodyPr/>
        <a:lstStyle/>
        <a:p>
          <a:endParaRPr lang="en-US"/>
        </a:p>
      </dgm:t>
    </dgm:pt>
    <dgm:pt modelId="{78BF5FDD-2D3C-4604-BB28-8A877BFFDB83}">
      <dgm:prSet phldrT="[Text]" custT="1"/>
      <dgm:spPr>
        <a:solidFill>
          <a:srgbClr val="92D050"/>
        </a:solidFill>
      </dgm:spPr>
      <dgm:t>
        <a:bodyPr/>
        <a:lstStyle/>
        <a:p>
          <a:r>
            <a:rPr lang="en-US" sz="800"/>
            <a:t>Container managers</a:t>
          </a:r>
        </a:p>
      </dgm:t>
    </dgm:pt>
    <dgm:pt modelId="{C80123B5-6D6D-4FB5-99CE-AC1A32EE1637}" type="sibTrans" cxnId="{DF7A11CC-285E-48C0-9E8B-997F36812697}">
      <dgm:prSet/>
      <dgm:spPr/>
      <dgm:t>
        <a:bodyPr/>
        <a:lstStyle/>
        <a:p>
          <a:endParaRPr lang="en-US"/>
        </a:p>
      </dgm:t>
    </dgm:pt>
    <dgm:pt modelId="{415B1C87-1E25-4C50-A21B-6F059AA1163B}" type="parTrans" cxnId="{DF7A11CC-285E-48C0-9E8B-997F36812697}">
      <dgm:prSet/>
      <dgm:spPr/>
      <dgm:t>
        <a:bodyPr/>
        <a:lstStyle/>
        <a:p>
          <a:endParaRPr lang="en-US"/>
        </a:p>
      </dgm:t>
    </dgm:pt>
    <dgm:pt modelId="{4E7F6EB4-5563-47D7-974A-FE57A10B0CE3}">
      <dgm:prSet phldrT="[Text]"/>
      <dgm:spPr>
        <a:solidFill>
          <a:srgbClr val="229DFF">
            <a:alpha val="25000"/>
          </a:srgbClr>
        </a:solidFill>
      </dgm:spPr>
      <dgm:t>
        <a:bodyPr/>
        <a:lstStyle/>
        <a:p>
          <a:endParaRPr lang="en-US"/>
        </a:p>
      </dgm:t>
    </dgm:pt>
    <dgm:pt modelId="{EBB1F423-5627-44B9-8C79-0946F7EA4CF9}" type="parTrans" cxnId="{C140ACD5-DA98-4891-BA79-80C8FD4B87C5}">
      <dgm:prSet/>
      <dgm:spPr/>
      <dgm:t>
        <a:bodyPr/>
        <a:lstStyle/>
        <a:p>
          <a:endParaRPr lang="en-US"/>
        </a:p>
      </dgm:t>
    </dgm:pt>
    <dgm:pt modelId="{814A2A42-3747-47FF-9500-79633E4B5122}" type="sibTrans" cxnId="{C140ACD5-DA98-4891-BA79-80C8FD4B87C5}">
      <dgm:prSet/>
      <dgm:spPr/>
      <dgm:t>
        <a:bodyPr/>
        <a:lstStyle/>
        <a:p>
          <a:endParaRPr lang="en-US"/>
        </a:p>
      </dgm:t>
    </dgm:pt>
    <dgm:pt modelId="{1F821259-20CA-4063-BF74-18EB2DB272FC}">
      <dgm:prSet phldrT="[Text]"/>
      <dgm:spPr>
        <a:solidFill>
          <a:schemeClr val="accent3">
            <a:lumMod val="40000"/>
            <a:lumOff val="60000"/>
            <a:alpha val="25000"/>
          </a:schemeClr>
        </a:solidFill>
      </dgm:spPr>
      <dgm:t>
        <a:bodyPr/>
        <a:lstStyle/>
        <a:p>
          <a:endParaRPr lang="en-US"/>
        </a:p>
      </dgm:t>
    </dgm:pt>
    <dgm:pt modelId="{771ABA65-D63F-4701-9C37-CEFFEC10BF30}" type="parTrans" cxnId="{F0330421-94CF-4AED-B79E-D7CC3C6EA070}">
      <dgm:prSet/>
      <dgm:spPr/>
      <dgm:t>
        <a:bodyPr/>
        <a:lstStyle/>
        <a:p>
          <a:endParaRPr lang="en-US"/>
        </a:p>
      </dgm:t>
    </dgm:pt>
    <dgm:pt modelId="{BFAFDA7F-E88B-46F3-AB9B-38495150120E}" type="sibTrans" cxnId="{F0330421-94CF-4AED-B79E-D7CC3C6EA070}">
      <dgm:prSet/>
      <dgm:spPr/>
      <dgm:t>
        <a:bodyPr/>
        <a:lstStyle/>
        <a:p>
          <a:endParaRPr lang="en-US"/>
        </a:p>
      </dgm:t>
    </dgm:pt>
    <dgm:pt modelId="{81188F9D-94BD-4248-B455-3291C13B9A66}" type="pres">
      <dgm:prSet presAssocID="{F7EB5A98-8327-494F-AE35-B8A5A85CC9C0}" presName="Name0" presStyleCnt="0">
        <dgm:presLayoutVars>
          <dgm:dir/>
          <dgm:animLvl val="lvl"/>
          <dgm:resizeHandles val="exact"/>
        </dgm:presLayoutVars>
      </dgm:prSet>
      <dgm:spPr/>
      <dgm:t>
        <a:bodyPr/>
        <a:lstStyle/>
        <a:p>
          <a:endParaRPr lang="en-US"/>
        </a:p>
      </dgm:t>
    </dgm:pt>
    <dgm:pt modelId="{373D373F-32C4-4616-8660-A26AF4B92E37}" type="pres">
      <dgm:prSet presAssocID="{1F821259-20CA-4063-BF74-18EB2DB272FC}" presName="Name8" presStyleCnt="0"/>
      <dgm:spPr/>
    </dgm:pt>
    <dgm:pt modelId="{FD0A8B9A-289E-4D67-A752-434CE4F70F55}" type="pres">
      <dgm:prSet presAssocID="{1F821259-20CA-4063-BF74-18EB2DB272FC}" presName="level" presStyleLbl="node1" presStyleIdx="0" presStyleCnt="5">
        <dgm:presLayoutVars>
          <dgm:chMax val="1"/>
          <dgm:bulletEnabled val="1"/>
        </dgm:presLayoutVars>
      </dgm:prSet>
      <dgm:spPr/>
      <dgm:t>
        <a:bodyPr/>
        <a:lstStyle/>
        <a:p>
          <a:endParaRPr lang="en-US"/>
        </a:p>
      </dgm:t>
    </dgm:pt>
    <dgm:pt modelId="{EE82DB7D-3743-4F82-8561-30542EB52583}" type="pres">
      <dgm:prSet presAssocID="{1F821259-20CA-4063-BF74-18EB2DB272FC}" presName="levelTx" presStyleLbl="revTx" presStyleIdx="0" presStyleCnt="0">
        <dgm:presLayoutVars>
          <dgm:chMax val="1"/>
          <dgm:bulletEnabled val="1"/>
        </dgm:presLayoutVars>
      </dgm:prSet>
      <dgm:spPr/>
      <dgm:t>
        <a:bodyPr/>
        <a:lstStyle/>
        <a:p>
          <a:endParaRPr lang="en-US"/>
        </a:p>
      </dgm:t>
    </dgm:pt>
    <dgm:pt modelId="{8CED17AB-BDBB-4F0F-85D3-63AD09E380A6}" type="pres">
      <dgm:prSet presAssocID="{78BF5FDD-2D3C-4604-BB28-8A877BFFDB83}" presName="Name8" presStyleCnt="0"/>
      <dgm:spPr/>
    </dgm:pt>
    <dgm:pt modelId="{C325AFA2-929E-4A9B-8CC0-7366B96B1E8E}" type="pres">
      <dgm:prSet presAssocID="{78BF5FDD-2D3C-4604-BB28-8A877BFFDB83}" presName="level" presStyleLbl="node1" presStyleIdx="1" presStyleCnt="5" custScaleY="57189">
        <dgm:presLayoutVars>
          <dgm:chMax val="1"/>
          <dgm:bulletEnabled val="1"/>
        </dgm:presLayoutVars>
      </dgm:prSet>
      <dgm:spPr/>
      <dgm:t>
        <a:bodyPr/>
        <a:lstStyle/>
        <a:p>
          <a:endParaRPr lang="en-US"/>
        </a:p>
      </dgm:t>
    </dgm:pt>
    <dgm:pt modelId="{C4660908-5F83-4F3F-A0A9-CD7AA95EB070}" type="pres">
      <dgm:prSet presAssocID="{78BF5FDD-2D3C-4604-BB28-8A877BFFDB83}" presName="levelTx" presStyleLbl="revTx" presStyleIdx="0" presStyleCnt="0">
        <dgm:presLayoutVars>
          <dgm:chMax val="1"/>
          <dgm:bulletEnabled val="1"/>
        </dgm:presLayoutVars>
      </dgm:prSet>
      <dgm:spPr/>
      <dgm:t>
        <a:bodyPr/>
        <a:lstStyle/>
        <a:p>
          <a:endParaRPr lang="en-US"/>
        </a:p>
      </dgm:t>
    </dgm:pt>
    <dgm:pt modelId="{B492504A-8FFB-4F40-B9BB-597E637B1659}" type="pres">
      <dgm:prSet presAssocID="{9A76558D-3F4E-4765-9330-1ED0EFCD3959}" presName="Name8" presStyleCnt="0"/>
      <dgm:spPr/>
    </dgm:pt>
    <dgm:pt modelId="{019A1114-FB1F-4B95-84EF-E550274DA82F}" type="pres">
      <dgm:prSet presAssocID="{9A76558D-3F4E-4765-9330-1ED0EFCD3959}" presName="level" presStyleLbl="node1" presStyleIdx="2" presStyleCnt="5" custScaleY="54806">
        <dgm:presLayoutVars>
          <dgm:chMax val="1"/>
          <dgm:bulletEnabled val="1"/>
        </dgm:presLayoutVars>
      </dgm:prSet>
      <dgm:spPr/>
      <dgm:t>
        <a:bodyPr/>
        <a:lstStyle/>
        <a:p>
          <a:endParaRPr lang="en-US"/>
        </a:p>
      </dgm:t>
    </dgm:pt>
    <dgm:pt modelId="{EF9F9F3C-A5AB-4FD0-9B12-7A63873702AB}" type="pres">
      <dgm:prSet presAssocID="{9A76558D-3F4E-4765-9330-1ED0EFCD3959}" presName="levelTx" presStyleLbl="revTx" presStyleIdx="0" presStyleCnt="0">
        <dgm:presLayoutVars>
          <dgm:chMax val="1"/>
          <dgm:bulletEnabled val="1"/>
        </dgm:presLayoutVars>
      </dgm:prSet>
      <dgm:spPr/>
      <dgm:t>
        <a:bodyPr/>
        <a:lstStyle/>
        <a:p>
          <a:endParaRPr lang="en-US"/>
        </a:p>
      </dgm:t>
    </dgm:pt>
    <dgm:pt modelId="{81E5DEF6-29D6-4D3C-AE7C-B0D6AC5F2051}" type="pres">
      <dgm:prSet presAssocID="{254400CA-E94D-45B7-9C89-65872AC1BCD9}" presName="Name8" presStyleCnt="0"/>
      <dgm:spPr/>
    </dgm:pt>
    <dgm:pt modelId="{57D77263-54FC-4B7C-9EF3-EFD483028BEE}" type="pres">
      <dgm:prSet presAssocID="{254400CA-E94D-45B7-9C89-65872AC1BCD9}" presName="level" presStyleLbl="node1" presStyleIdx="3" presStyleCnt="5" custScaleY="51516">
        <dgm:presLayoutVars>
          <dgm:chMax val="1"/>
          <dgm:bulletEnabled val="1"/>
        </dgm:presLayoutVars>
      </dgm:prSet>
      <dgm:spPr/>
      <dgm:t>
        <a:bodyPr/>
        <a:lstStyle/>
        <a:p>
          <a:endParaRPr lang="en-US"/>
        </a:p>
      </dgm:t>
    </dgm:pt>
    <dgm:pt modelId="{D51BF946-8D01-437A-B1F6-1076F2F87A0F}" type="pres">
      <dgm:prSet presAssocID="{254400CA-E94D-45B7-9C89-65872AC1BCD9}" presName="levelTx" presStyleLbl="revTx" presStyleIdx="0" presStyleCnt="0">
        <dgm:presLayoutVars>
          <dgm:chMax val="1"/>
          <dgm:bulletEnabled val="1"/>
        </dgm:presLayoutVars>
      </dgm:prSet>
      <dgm:spPr/>
      <dgm:t>
        <a:bodyPr/>
        <a:lstStyle/>
        <a:p>
          <a:endParaRPr lang="en-US"/>
        </a:p>
      </dgm:t>
    </dgm:pt>
    <dgm:pt modelId="{473F6C0E-168C-4BAC-ACE4-54F2D688CB37}" type="pres">
      <dgm:prSet presAssocID="{4E7F6EB4-5563-47D7-974A-FE57A10B0CE3}" presName="Name8" presStyleCnt="0"/>
      <dgm:spPr/>
    </dgm:pt>
    <dgm:pt modelId="{37F0FF01-5515-4A0A-9D2B-76062189412C}" type="pres">
      <dgm:prSet presAssocID="{4E7F6EB4-5563-47D7-974A-FE57A10B0CE3}" presName="level" presStyleLbl="node1" presStyleIdx="4" presStyleCnt="5" custScaleY="43228" custLinFactNeighborX="-3382">
        <dgm:presLayoutVars>
          <dgm:chMax val="1"/>
          <dgm:bulletEnabled val="1"/>
        </dgm:presLayoutVars>
      </dgm:prSet>
      <dgm:spPr/>
      <dgm:t>
        <a:bodyPr/>
        <a:lstStyle/>
        <a:p>
          <a:endParaRPr lang="en-US"/>
        </a:p>
      </dgm:t>
    </dgm:pt>
    <dgm:pt modelId="{C6266CDB-EC18-4EF6-A5FF-89A1818E4274}" type="pres">
      <dgm:prSet presAssocID="{4E7F6EB4-5563-47D7-974A-FE57A10B0CE3}" presName="levelTx" presStyleLbl="revTx" presStyleIdx="0" presStyleCnt="0">
        <dgm:presLayoutVars>
          <dgm:chMax val="1"/>
          <dgm:bulletEnabled val="1"/>
        </dgm:presLayoutVars>
      </dgm:prSet>
      <dgm:spPr/>
      <dgm:t>
        <a:bodyPr/>
        <a:lstStyle/>
        <a:p>
          <a:endParaRPr lang="en-US"/>
        </a:p>
      </dgm:t>
    </dgm:pt>
  </dgm:ptLst>
  <dgm:cxnLst>
    <dgm:cxn modelId="{D005F1F0-4174-4109-8F6C-B3AC833EDE85}" type="presOf" srcId="{254400CA-E94D-45B7-9C89-65872AC1BCD9}" destId="{57D77263-54FC-4B7C-9EF3-EFD483028BEE}" srcOrd="0" destOrd="0" presId="urn:microsoft.com/office/officeart/2005/8/layout/pyramid1"/>
    <dgm:cxn modelId="{5A608F77-FC48-499B-9DBC-11BD54DC3491}" type="presOf" srcId="{9A76558D-3F4E-4765-9330-1ED0EFCD3959}" destId="{EF9F9F3C-A5AB-4FD0-9B12-7A63873702AB}" srcOrd="1" destOrd="0" presId="urn:microsoft.com/office/officeart/2005/8/layout/pyramid1"/>
    <dgm:cxn modelId="{9A733B04-ADED-4D57-BEB4-43E3C7ADA863}" type="presOf" srcId="{254400CA-E94D-45B7-9C89-65872AC1BCD9}" destId="{D51BF946-8D01-437A-B1F6-1076F2F87A0F}" srcOrd="1" destOrd="0" presId="urn:microsoft.com/office/officeart/2005/8/layout/pyramid1"/>
    <dgm:cxn modelId="{FED667F3-97AA-4D4A-BE8B-37C26EDFFD11}" srcId="{F7EB5A98-8327-494F-AE35-B8A5A85CC9C0}" destId="{9A76558D-3F4E-4765-9330-1ED0EFCD3959}" srcOrd="2" destOrd="0" parTransId="{FF86A79E-2C15-4446-AA4C-CCB02EF0C1C8}" sibTransId="{BFDC99F3-8D5D-4E6E-B869-BB75C4654077}"/>
    <dgm:cxn modelId="{BE2515ED-9C37-42AD-AB4A-203579340A04}" srcId="{F7EB5A98-8327-494F-AE35-B8A5A85CC9C0}" destId="{254400CA-E94D-45B7-9C89-65872AC1BCD9}" srcOrd="3" destOrd="0" parTransId="{32CF923C-03AA-4FA3-A0B5-B3A1EB4D41C4}" sibTransId="{E4B5982E-FF00-4A8C-AAEB-36E4F6C1ECBC}"/>
    <dgm:cxn modelId="{03A43DB8-B524-4267-A2C0-D05A0C90C8EB}" type="presOf" srcId="{4E7F6EB4-5563-47D7-974A-FE57A10B0CE3}" destId="{C6266CDB-EC18-4EF6-A5FF-89A1818E4274}" srcOrd="1" destOrd="0" presId="urn:microsoft.com/office/officeart/2005/8/layout/pyramid1"/>
    <dgm:cxn modelId="{A1BBBBF7-0E26-4CB8-8527-F6D499992A17}" type="presOf" srcId="{9A76558D-3F4E-4765-9330-1ED0EFCD3959}" destId="{019A1114-FB1F-4B95-84EF-E550274DA82F}" srcOrd="0" destOrd="0" presId="urn:microsoft.com/office/officeart/2005/8/layout/pyramid1"/>
    <dgm:cxn modelId="{C140ACD5-DA98-4891-BA79-80C8FD4B87C5}" srcId="{F7EB5A98-8327-494F-AE35-B8A5A85CC9C0}" destId="{4E7F6EB4-5563-47D7-974A-FE57A10B0CE3}" srcOrd="4" destOrd="0" parTransId="{EBB1F423-5627-44B9-8C79-0946F7EA4CF9}" sibTransId="{814A2A42-3747-47FF-9500-79633E4B5122}"/>
    <dgm:cxn modelId="{DF7A11CC-285E-48C0-9E8B-997F36812697}" srcId="{F7EB5A98-8327-494F-AE35-B8A5A85CC9C0}" destId="{78BF5FDD-2D3C-4604-BB28-8A877BFFDB83}" srcOrd="1" destOrd="0" parTransId="{415B1C87-1E25-4C50-A21B-6F059AA1163B}" sibTransId="{C80123B5-6D6D-4FB5-99CE-AC1A32EE1637}"/>
    <dgm:cxn modelId="{15F9462F-2620-49F7-A1A6-6BFBFE9C5343}" type="presOf" srcId="{F7EB5A98-8327-494F-AE35-B8A5A85CC9C0}" destId="{81188F9D-94BD-4248-B455-3291C13B9A66}" srcOrd="0" destOrd="0" presId="urn:microsoft.com/office/officeart/2005/8/layout/pyramid1"/>
    <dgm:cxn modelId="{CB356851-9AE8-4ACF-A395-0751095DA095}" type="presOf" srcId="{1F821259-20CA-4063-BF74-18EB2DB272FC}" destId="{FD0A8B9A-289E-4D67-A752-434CE4F70F55}" srcOrd="0" destOrd="0" presId="urn:microsoft.com/office/officeart/2005/8/layout/pyramid1"/>
    <dgm:cxn modelId="{F0330421-94CF-4AED-B79E-D7CC3C6EA070}" srcId="{F7EB5A98-8327-494F-AE35-B8A5A85CC9C0}" destId="{1F821259-20CA-4063-BF74-18EB2DB272FC}" srcOrd="0" destOrd="0" parTransId="{771ABA65-D63F-4701-9C37-CEFFEC10BF30}" sibTransId="{BFAFDA7F-E88B-46F3-AB9B-38495150120E}"/>
    <dgm:cxn modelId="{3922F73D-8E1B-42E9-A571-A01E709CB890}" type="presOf" srcId="{4E7F6EB4-5563-47D7-974A-FE57A10B0CE3}" destId="{37F0FF01-5515-4A0A-9D2B-76062189412C}" srcOrd="0" destOrd="0" presId="urn:microsoft.com/office/officeart/2005/8/layout/pyramid1"/>
    <dgm:cxn modelId="{BD3B79C3-3E39-4BEF-8F54-8F8673DEE99C}" type="presOf" srcId="{78BF5FDD-2D3C-4604-BB28-8A877BFFDB83}" destId="{C325AFA2-929E-4A9B-8CC0-7366B96B1E8E}" srcOrd="0" destOrd="0" presId="urn:microsoft.com/office/officeart/2005/8/layout/pyramid1"/>
    <dgm:cxn modelId="{0450C03A-C252-4FA8-961E-C65E1313FD43}" type="presOf" srcId="{78BF5FDD-2D3C-4604-BB28-8A877BFFDB83}" destId="{C4660908-5F83-4F3F-A0A9-CD7AA95EB070}" srcOrd="1" destOrd="0" presId="urn:microsoft.com/office/officeart/2005/8/layout/pyramid1"/>
    <dgm:cxn modelId="{AAD92AA9-9F62-46E3-A485-7909041C00C9}" type="presOf" srcId="{1F821259-20CA-4063-BF74-18EB2DB272FC}" destId="{EE82DB7D-3743-4F82-8561-30542EB52583}" srcOrd="1" destOrd="0" presId="urn:microsoft.com/office/officeart/2005/8/layout/pyramid1"/>
    <dgm:cxn modelId="{8B844990-A42C-4D52-B646-03B5C71A9383}" type="presParOf" srcId="{81188F9D-94BD-4248-B455-3291C13B9A66}" destId="{373D373F-32C4-4616-8660-A26AF4B92E37}" srcOrd="0" destOrd="0" presId="urn:microsoft.com/office/officeart/2005/8/layout/pyramid1"/>
    <dgm:cxn modelId="{F5A08334-D331-4E37-9133-F2C947689223}" type="presParOf" srcId="{373D373F-32C4-4616-8660-A26AF4B92E37}" destId="{FD0A8B9A-289E-4D67-A752-434CE4F70F55}" srcOrd="0" destOrd="0" presId="urn:microsoft.com/office/officeart/2005/8/layout/pyramid1"/>
    <dgm:cxn modelId="{35DFC061-EFC8-4F47-AF25-B22633BB726A}" type="presParOf" srcId="{373D373F-32C4-4616-8660-A26AF4B92E37}" destId="{EE82DB7D-3743-4F82-8561-30542EB52583}" srcOrd="1" destOrd="0" presId="urn:microsoft.com/office/officeart/2005/8/layout/pyramid1"/>
    <dgm:cxn modelId="{449C46D0-8211-4A13-9089-10C2E09F97DA}" type="presParOf" srcId="{81188F9D-94BD-4248-B455-3291C13B9A66}" destId="{8CED17AB-BDBB-4F0F-85D3-63AD09E380A6}" srcOrd="1" destOrd="0" presId="urn:microsoft.com/office/officeart/2005/8/layout/pyramid1"/>
    <dgm:cxn modelId="{45A7A4EB-C582-4A1B-AF56-AA87AC00218E}" type="presParOf" srcId="{8CED17AB-BDBB-4F0F-85D3-63AD09E380A6}" destId="{C325AFA2-929E-4A9B-8CC0-7366B96B1E8E}" srcOrd="0" destOrd="0" presId="urn:microsoft.com/office/officeart/2005/8/layout/pyramid1"/>
    <dgm:cxn modelId="{F9EC247F-630D-4EE8-8399-22A68B54F015}" type="presParOf" srcId="{8CED17AB-BDBB-4F0F-85D3-63AD09E380A6}" destId="{C4660908-5F83-4F3F-A0A9-CD7AA95EB070}" srcOrd="1" destOrd="0" presId="urn:microsoft.com/office/officeart/2005/8/layout/pyramid1"/>
    <dgm:cxn modelId="{12A8E66E-AAAF-4D31-B290-F5CEDCE313DA}" type="presParOf" srcId="{81188F9D-94BD-4248-B455-3291C13B9A66}" destId="{B492504A-8FFB-4F40-B9BB-597E637B1659}" srcOrd="2" destOrd="0" presId="urn:microsoft.com/office/officeart/2005/8/layout/pyramid1"/>
    <dgm:cxn modelId="{81B30768-93E3-494C-A327-3C1E7B24D21C}" type="presParOf" srcId="{B492504A-8FFB-4F40-B9BB-597E637B1659}" destId="{019A1114-FB1F-4B95-84EF-E550274DA82F}" srcOrd="0" destOrd="0" presId="urn:microsoft.com/office/officeart/2005/8/layout/pyramid1"/>
    <dgm:cxn modelId="{F7BEA721-34EA-44FD-881F-748D77EEE04E}" type="presParOf" srcId="{B492504A-8FFB-4F40-B9BB-597E637B1659}" destId="{EF9F9F3C-A5AB-4FD0-9B12-7A63873702AB}" srcOrd="1" destOrd="0" presId="urn:microsoft.com/office/officeart/2005/8/layout/pyramid1"/>
    <dgm:cxn modelId="{63596E0F-6BC8-427F-9C69-B3224215E4EF}" type="presParOf" srcId="{81188F9D-94BD-4248-B455-3291C13B9A66}" destId="{81E5DEF6-29D6-4D3C-AE7C-B0D6AC5F2051}" srcOrd="3" destOrd="0" presId="urn:microsoft.com/office/officeart/2005/8/layout/pyramid1"/>
    <dgm:cxn modelId="{5306BE4F-F697-48B4-BEA4-80EABDC5DFDA}" type="presParOf" srcId="{81E5DEF6-29D6-4D3C-AE7C-B0D6AC5F2051}" destId="{57D77263-54FC-4B7C-9EF3-EFD483028BEE}" srcOrd="0" destOrd="0" presId="urn:microsoft.com/office/officeart/2005/8/layout/pyramid1"/>
    <dgm:cxn modelId="{5B10B27F-0B74-4004-B681-1994609756ED}" type="presParOf" srcId="{81E5DEF6-29D6-4D3C-AE7C-B0D6AC5F2051}" destId="{D51BF946-8D01-437A-B1F6-1076F2F87A0F}" srcOrd="1" destOrd="0" presId="urn:microsoft.com/office/officeart/2005/8/layout/pyramid1"/>
    <dgm:cxn modelId="{8C53821C-2356-4599-8583-EF359A03F4BC}" type="presParOf" srcId="{81188F9D-94BD-4248-B455-3291C13B9A66}" destId="{473F6C0E-168C-4BAC-ACE4-54F2D688CB37}" srcOrd="4" destOrd="0" presId="urn:microsoft.com/office/officeart/2005/8/layout/pyramid1"/>
    <dgm:cxn modelId="{7B8E1770-4A27-491A-A8D8-4DF2572C6F8E}" type="presParOf" srcId="{473F6C0E-168C-4BAC-ACE4-54F2D688CB37}" destId="{37F0FF01-5515-4A0A-9D2B-76062189412C}" srcOrd="0" destOrd="0" presId="urn:microsoft.com/office/officeart/2005/8/layout/pyramid1"/>
    <dgm:cxn modelId="{10F6B549-80A8-40F0-A143-B8719EE7B9F1}" type="presParOf" srcId="{473F6C0E-168C-4BAC-ACE4-54F2D688CB37}" destId="{C6266CDB-EC18-4EF6-A5FF-89A1818E4274}" srcOrd="1" destOrd="0" presId="urn:microsoft.com/office/officeart/2005/8/layout/pyramid1"/>
  </dgm:cxnLst>
  <dgm:bg/>
  <dgm:whole/>
  <dgm:extLst>
    <a:ext uri="http://schemas.microsoft.com/office/drawing/2008/diagram">
      <dsp:dataModelExt xmlns:dsp="http://schemas.microsoft.com/office/drawing/2008/diagram" xmlns="" relId="rId10"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F7EB5A98-8327-494F-AE35-B8A5A85CC9C0}" type="doc">
      <dgm:prSet loTypeId="urn:microsoft.com/office/officeart/2005/8/layout/pyramid1" loCatId="pyramid" qsTypeId="urn:microsoft.com/office/officeart/2005/8/quickstyle/simple1" qsCatId="simple" csTypeId="urn:microsoft.com/office/officeart/2005/8/colors/accent1_2" csCatId="accent1" phldr="1"/>
      <dgm:spPr/>
      <dgm:t>
        <a:bodyPr/>
        <a:lstStyle/>
        <a:p>
          <a:endParaRPr lang="en-US"/>
        </a:p>
      </dgm:t>
    </dgm:pt>
    <dgm:pt modelId="{9A76558D-3F4E-4765-9330-1ED0EFCD3959}">
      <dgm:prSet phldrT="[Text]"/>
      <dgm:spPr>
        <a:solidFill>
          <a:srgbClr val="FFC000">
            <a:alpha val="25000"/>
          </a:srgbClr>
        </a:solidFill>
      </dgm:spPr>
      <dgm:t>
        <a:bodyPr/>
        <a:lstStyle/>
        <a:p>
          <a:endParaRPr lang="en-US"/>
        </a:p>
      </dgm:t>
    </dgm:pt>
    <dgm:pt modelId="{FF86A79E-2C15-4446-AA4C-CCB02EF0C1C8}" type="parTrans" cxnId="{FED667F3-97AA-4D4A-BE8B-37C26EDFFD11}">
      <dgm:prSet/>
      <dgm:spPr/>
      <dgm:t>
        <a:bodyPr/>
        <a:lstStyle/>
        <a:p>
          <a:endParaRPr lang="en-US"/>
        </a:p>
      </dgm:t>
    </dgm:pt>
    <dgm:pt modelId="{BFDC99F3-8D5D-4E6E-B869-BB75C4654077}" type="sibTrans" cxnId="{FED667F3-97AA-4D4A-BE8B-37C26EDFFD11}">
      <dgm:prSet/>
      <dgm:spPr/>
      <dgm:t>
        <a:bodyPr/>
        <a:lstStyle/>
        <a:p>
          <a:endParaRPr lang="en-US"/>
        </a:p>
      </dgm:t>
    </dgm:pt>
    <dgm:pt modelId="{254400CA-E94D-45B7-9C89-65872AC1BCD9}">
      <dgm:prSet phldrT="[Text]"/>
      <dgm:spPr>
        <a:solidFill>
          <a:schemeClr val="accent4">
            <a:alpha val="25000"/>
          </a:schemeClr>
        </a:solidFill>
      </dgm:spPr>
      <dgm:t>
        <a:bodyPr/>
        <a:lstStyle/>
        <a:p>
          <a:endParaRPr lang="en-US"/>
        </a:p>
      </dgm:t>
    </dgm:pt>
    <dgm:pt modelId="{E4B5982E-FF00-4A8C-AAEB-36E4F6C1ECBC}" type="sibTrans" cxnId="{BE2515ED-9C37-42AD-AB4A-203579340A04}">
      <dgm:prSet/>
      <dgm:spPr/>
      <dgm:t>
        <a:bodyPr/>
        <a:lstStyle/>
        <a:p>
          <a:endParaRPr lang="en-US"/>
        </a:p>
      </dgm:t>
    </dgm:pt>
    <dgm:pt modelId="{32CF923C-03AA-4FA3-A0B5-B3A1EB4D41C4}" type="parTrans" cxnId="{BE2515ED-9C37-42AD-AB4A-203579340A04}">
      <dgm:prSet/>
      <dgm:spPr/>
      <dgm:t>
        <a:bodyPr/>
        <a:lstStyle/>
        <a:p>
          <a:endParaRPr lang="en-US"/>
        </a:p>
      </dgm:t>
    </dgm:pt>
    <dgm:pt modelId="{78BF5FDD-2D3C-4604-BB28-8A877BFFDB83}">
      <dgm:prSet phldrT="[Text]" custT="1"/>
      <dgm:spPr>
        <a:solidFill>
          <a:srgbClr val="92D050"/>
        </a:solidFill>
      </dgm:spPr>
      <dgm:t>
        <a:bodyPr/>
        <a:lstStyle/>
        <a:p>
          <a:r>
            <a:rPr lang="en-US" sz="800"/>
            <a:t>Container managers</a:t>
          </a:r>
        </a:p>
      </dgm:t>
    </dgm:pt>
    <dgm:pt modelId="{C80123B5-6D6D-4FB5-99CE-AC1A32EE1637}" type="sibTrans" cxnId="{DF7A11CC-285E-48C0-9E8B-997F36812697}">
      <dgm:prSet/>
      <dgm:spPr/>
      <dgm:t>
        <a:bodyPr/>
        <a:lstStyle/>
        <a:p>
          <a:endParaRPr lang="en-US"/>
        </a:p>
      </dgm:t>
    </dgm:pt>
    <dgm:pt modelId="{415B1C87-1E25-4C50-A21B-6F059AA1163B}" type="parTrans" cxnId="{DF7A11CC-285E-48C0-9E8B-997F36812697}">
      <dgm:prSet/>
      <dgm:spPr/>
      <dgm:t>
        <a:bodyPr/>
        <a:lstStyle/>
        <a:p>
          <a:endParaRPr lang="en-US"/>
        </a:p>
      </dgm:t>
    </dgm:pt>
    <dgm:pt modelId="{4E7F6EB4-5563-47D7-974A-FE57A10B0CE3}">
      <dgm:prSet phldrT="[Text]"/>
      <dgm:spPr>
        <a:solidFill>
          <a:srgbClr val="229DFF">
            <a:alpha val="25000"/>
          </a:srgbClr>
        </a:solidFill>
      </dgm:spPr>
      <dgm:t>
        <a:bodyPr/>
        <a:lstStyle/>
        <a:p>
          <a:endParaRPr lang="en-US"/>
        </a:p>
      </dgm:t>
    </dgm:pt>
    <dgm:pt modelId="{EBB1F423-5627-44B9-8C79-0946F7EA4CF9}" type="parTrans" cxnId="{C140ACD5-DA98-4891-BA79-80C8FD4B87C5}">
      <dgm:prSet/>
      <dgm:spPr/>
      <dgm:t>
        <a:bodyPr/>
        <a:lstStyle/>
        <a:p>
          <a:endParaRPr lang="en-US"/>
        </a:p>
      </dgm:t>
    </dgm:pt>
    <dgm:pt modelId="{814A2A42-3747-47FF-9500-79633E4B5122}" type="sibTrans" cxnId="{C140ACD5-DA98-4891-BA79-80C8FD4B87C5}">
      <dgm:prSet/>
      <dgm:spPr/>
      <dgm:t>
        <a:bodyPr/>
        <a:lstStyle/>
        <a:p>
          <a:endParaRPr lang="en-US"/>
        </a:p>
      </dgm:t>
    </dgm:pt>
    <dgm:pt modelId="{1F821259-20CA-4063-BF74-18EB2DB272FC}">
      <dgm:prSet phldrT="[Text]"/>
      <dgm:spPr>
        <a:solidFill>
          <a:schemeClr val="accent3">
            <a:lumMod val="40000"/>
            <a:lumOff val="60000"/>
            <a:alpha val="25000"/>
          </a:schemeClr>
        </a:solidFill>
      </dgm:spPr>
      <dgm:t>
        <a:bodyPr/>
        <a:lstStyle/>
        <a:p>
          <a:endParaRPr lang="en-US"/>
        </a:p>
      </dgm:t>
    </dgm:pt>
    <dgm:pt modelId="{771ABA65-D63F-4701-9C37-CEFFEC10BF30}" type="parTrans" cxnId="{F0330421-94CF-4AED-B79E-D7CC3C6EA070}">
      <dgm:prSet/>
      <dgm:spPr/>
      <dgm:t>
        <a:bodyPr/>
        <a:lstStyle/>
        <a:p>
          <a:endParaRPr lang="en-US"/>
        </a:p>
      </dgm:t>
    </dgm:pt>
    <dgm:pt modelId="{BFAFDA7F-E88B-46F3-AB9B-38495150120E}" type="sibTrans" cxnId="{F0330421-94CF-4AED-B79E-D7CC3C6EA070}">
      <dgm:prSet/>
      <dgm:spPr/>
      <dgm:t>
        <a:bodyPr/>
        <a:lstStyle/>
        <a:p>
          <a:endParaRPr lang="en-US"/>
        </a:p>
      </dgm:t>
    </dgm:pt>
    <dgm:pt modelId="{81188F9D-94BD-4248-B455-3291C13B9A66}" type="pres">
      <dgm:prSet presAssocID="{F7EB5A98-8327-494F-AE35-B8A5A85CC9C0}" presName="Name0" presStyleCnt="0">
        <dgm:presLayoutVars>
          <dgm:dir/>
          <dgm:animLvl val="lvl"/>
          <dgm:resizeHandles val="exact"/>
        </dgm:presLayoutVars>
      </dgm:prSet>
      <dgm:spPr/>
      <dgm:t>
        <a:bodyPr/>
        <a:lstStyle/>
        <a:p>
          <a:endParaRPr lang="en-US"/>
        </a:p>
      </dgm:t>
    </dgm:pt>
    <dgm:pt modelId="{373D373F-32C4-4616-8660-A26AF4B92E37}" type="pres">
      <dgm:prSet presAssocID="{1F821259-20CA-4063-BF74-18EB2DB272FC}" presName="Name8" presStyleCnt="0"/>
      <dgm:spPr/>
    </dgm:pt>
    <dgm:pt modelId="{FD0A8B9A-289E-4D67-A752-434CE4F70F55}" type="pres">
      <dgm:prSet presAssocID="{1F821259-20CA-4063-BF74-18EB2DB272FC}" presName="level" presStyleLbl="node1" presStyleIdx="0" presStyleCnt="5">
        <dgm:presLayoutVars>
          <dgm:chMax val="1"/>
          <dgm:bulletEnabled val="1"/>
        </dgm:presLayoutVars>
      </dgm:prSet>
      <dgm:spPr/>
      <dgm:t>
        <a:bodyPr/>
        <a:lstStyle/>
        <a:p>
          <a:endParaRPr lang="en-US"/>
        </a:p>
      </dgm:t>
    </dgm:pt>
    <dgm:pt modelId="{EE82DB7D-3743-4F82-8561-30542EB52583}" type="pres">
      <dgm:prSet presAssocID="{1F821259-20CA-4063-BF74-18EB2DB272FC}" presName="levelTx" presStyleLbl="revTx" presStyleIdx="0" presStyleCnt="0">
        <dgm:presLayoutVars>
          <dgm:chMax val="1"/>
          <dgm:bulletEnabled val="1"/>
        </dgm:presLayoutVars>
      </dgm:prSet>
      <dgm:spPr/>
      <dgm:t>
        <a:bodyPr/>
        <a:lstStyle/>
        <a:p>
          <a:endParaRPr lang="en-US"/>
        </a:p>
      </dgm:t>
    </dgm:pt>
    <dgm:pt modelId="{8CED17AB-BDBB-4F0F-85D3-63AD09E380A6}" type="pres">
      <dgm:prSet presAssocID="{78BF5FDD-2D3C-4604-BB28-8A877BFFDB83}" presName="Name8" presStyleCnt="0"/>
      <dgm:spPr/>
    </dgm:pt>
    <dgm:pt modelId="{C325AFA2-929E-4A9B-8CC0-7366B96B1E8E}" type="pres">
      <dgm:prSet presAssocID="{78BF5FDD-2D3C-4604-BB28-8A877BFFDB83}" presName="level" presStyleLbl="node1" presStyleIdx="1" presStyleCnt="5" custScaleY="57189">
        <dgm:presLayoutVars>
          <dgm:chMax val="1"/>
          <dgm:bulletEnabled val="1"/>
        </dgm:presLayoutVars>
      </dgm:prSet>
      <dgm:spPr/>
      <dgm:t>
        <a:bodyPr/>
        <a:lstStyle/>
        <a:p>
          <a:endParaRPr lang="en-US"/>
        </a:p>
      </dgm:t>
    </dgm:pt>
    <dgm:pt modelId="{C4660908-5F83-4F3F-A0A9-CD7AA95EB070}" type="pres">
      <dgm:prSet presAssocID="{78BF5FDD-2D3C-4604-BB28-8A877BFFDB83}" presName="levelTx" presStyleLbl="revTx" presStyleIdx="0" presStyleCnt="0">
        <dgm:presLayoutVars>
          <dgm:chMax val="1"/>
          <dgm:bulletEnabled val="1"/>
        </dgm:presLayoutVars>
      </dgm:prSet>
      <dgm:spPr/>
      <dgm:t>
        <a:bodyPr/>
        <a:lstStyle/>
        <a:p>
          <a:endParaRPr lang="en-US"/>
        </a:p>
      </dgm:t>
    </dgm:pt>
    <dgm:pt modelId="{B492504A-8FFB-4F40-B9BB-597E637B1659}" type="pres">
      <dgm:prSet presAssocID="{9A76558D-3F4E-4765-9330-1ED0EFCD3959}" presName="Name8" presStyleCnt="0"/>
      <dgm:spPr/>
    </dgm:pt>
    <dgm:pt modelId="{019A1114-FB1F-4B95-84EF-E550274DA82F}" type="pres">
      <dgm:prSet presAssocID="{9A76558D-3F4E-4765-9330-1ED0EFCD3959}" presName="level" presStyleLbl="node1" presStyleIdx="2" presStyleCnt="5" custScaleY="54806">
        <dgm:presLayoutVars>
          <dgm:chMax val="1"/>
          <dgm:bulletEnabled val="1"/>
        </dgm:presLayoutVars>
      </dgm:prSet>
      <dgm:spPr/>
      <dgm:t>
        <a:bodyPr/>
        <a:lstStyle/>
        <a:p>
          <a:endParaRPr lang="en-US"/>
        </a:p>
      </dgm:t>
    </dgm:pt>
    <dgm:pt modelId="{EF9F9F3C-A5AB-4FD0-9B12-7A63873702AB}" type="pres">
      <dgm:prSet presAssocID="{9A76558D-3F4E-4765-9330-1ED0EFCD3959}" presName="levelTx" presStyleLbl="revTx" presStyleIdx="0" presStyleCnt="0">
        <dgm:presLayoutVars>
          <dgm:chMax val="1"/>
          <dgm:bulletEnabled val="1"/>
        </dgm:presLayoutVars>
      </dgm:prSet>
      <dgm:spPr/>
      <dgm:t>
        <a:bodyPr/>
        <a:lstStyle/>
        <a:p>
          <a:endParaRPr lang="en-US"/>
        </a:p>
      </dgm:t>
    </dgm:pt>
    <dgm:pt modelId="{81E5DEF6-29D6-4D3C-AE7C-B0D6AC5F2051}" type="pres">
      <dgm:prSet presAssocID="{254400CA-E94D-45B7-9C89-65872AC1BCD9}" presName="Name8" presStyleCnt="0"/>
      <dgm:spPr/>
    </dgm:pt>
    <dgm:pt modelId="{57D77263-54FC-4B7C-9EF3-EFD483028BEE}" type="pres">
      <dgm:prSet presAssocID="{254400CA-E94D-45B7-9C89-65872AC1BCD9}" presName="level" presStyleLbl="node1" presStyleIdx="3" presStyleCnt="5" custScaleY="51516">
        <dgm:presLayoutVars>
          <dgm:chMax val="1"/>
          <dgm:bulletEnabled val="1"/>
        </dgm:presLayoutVars>
      </dgm:prSet>
      <dgm:spPr/>
      <dgm:t>
        <a:bodyPr/>
        <a:lstStyle/>
        <a:p>
          <a:endParaRPr lang="en-US"/>
        </a:p>
      </dgm:t>
    </dgm:pt>
    <dgm:pt modelId="{D51BF946-8D01-437A-B1F6-1076F2F87A0F}" type="pres">
      <dgm:prSet presAssocID="{254400CA-E94D-45B7-9C89-65872AC1BCD9}" presName="levelTx" presStyleLbl="revTx" presStyleIdx="0" presStyleCnt="0">
        <dgm:presLayoutVars>
          <dgm:chMax val="1"/>
          <dgm:bulletEnabled val="1"/>
        </dgm:presLayoutVars>
      </dgm:prSet>
      <dgm:spPr/>
      <dgm:t>
        <a:bodyPr/>
        <a:lstStyle/>
        <a:p>
          <a:endParaRPr lang="en-US"/>
        </a:p>
      </dgm:t>
    </dgm:pt>
    <dgm:pt modelId="{473F6C0E-168C-4BAC-ACE4-54F2D688CB37}" type="pres">
      <dgm:prSet presAssocID="{4E7F6EB4-5563-47D7-974A-FE57A10B0CE3}" presName="Name8" presStyleCnt="0"/>
      <dgm:spPr/>
    </dgm:pt>
    <dgm:pt modelId="{37F0FF01-5515-4A0A-9D2B-76062189412C}" type="pres">
      <dgm:prSet presAssocID="{4E7F6EB4-5563-47D7-974A-FE57A10B0CE3}" presName="level" presStyleLbl="node1" presStyleIdx="4" presStyleCnt="5" custScaleY="43228" custLinFactNeighborX="-3382">
        <dgm:presLayoutVars>
          <dgm:chMax val="1"/>
          <dgm:bulletEnabled val="1"/>
        </dgm:presLayoutVars>
      </dgm:prSet>
      <dgm:spPr/>
      <dgm:t>
        <a:bodyPr/>
        <a:lstStyle/>
        <a:p>
          <a:endParaRPr lang="en-US"/>
        </a:p>
      </dgm:t>
    </dgm:pt>
    <dgm:pt modelId="{C6266CDB-EC18-4EF6-A5FF-89A1818E4274}" type="pres">
      <dgm:prSet presAssocID="{4E7F6EB4-5563-47D7-974A-FE57A10B0CE3}" presName="levelTx" presStyleLbl="revTx" presStyleIdx="0" presStyleCnt="0">
        <dgm:presLayoutVars>
          <dgm:chMax val="1"/>
          <dgm:bulletEnabled val="1"/>
        </dgm:presLayoutVars>
      </dgm:prSet>
      <dgm:spPr/>
      <dgm:t>
        <a:bodyPr/>
        <a:lstStyle/>
        <a:p>
          <a:endParaRPr lang="en-US"/>
        </a:p>
      </dgm:t>
    </dgm:pt>
  </dgm:ptLst>
  <dgm:cxnLst>
    <dgm:cxn modelId="{D005F1F0-4174-4109-8F6C-B3AC833EDE85}" type="presOf" srcId="{254400CA-E94D-45B7-9C89-65872AC1BCD9}" destId="{57D77263-54FC-4B7C-9EF3-EFD483028BEE}" srcOrd="0" destOrd="0" presId="urn:microsoft.com/office/officeart/2005/8/layout/pyramid1"/>
    <dgm:cxn modelId="{5A608F77-FC48-499B-9DBC-11BD54DC3491}" type="presOf" srcId="{9A76558D-3F4E-4765-9330-1ED0EFCD3959}" destId="{EF9F9F3C-A5AB-4FD0-9B12-7A63873702AB}" srcOrd="1" destOrd="0" presId="urn:microsoft.com/office/officeart/2005/8/layout/pyramid1"/>
    <dgm:cxn modelId="{9A733B04-ADED-4D57-BEB4-43E3C7ADA863}" type="presOf" srcId="{254400CA-E94D-45B7-9C89-65872AC1BCD9}" destId="{D51BF946-8D01-437A-B1F6-1076F2F87A0F}" srcOrd="1" destOrd="0" presId="urn:microsoft.com/office/officeart/2005/8/layout/pyramid1"/>
    <dgm:cxn modelId="{FED667F3-97AA-4D4A-BE8B-37C26EDFFD11}" srcId="{F7EB5A98-8327-494F-AE35-B8A5A85CC9C0}" destId="{9A76558D-3F4E-4765-9330-1ED0EFCD3959}" srcOrd="2" destOrd="0" parTransId="{FF86A79E-2C15-4446-AA4C-CCB02EF0C1C8}" sibTransId="{BFDC99F3-8D5D-4E6E-B869-BB75C4654077}"/>
    <dgm:cxn modelId="{BE2515ED-9C37-42AD-AB4A-203579340A04}" srcId="{F7EB5A98-8327-494F-AE35-B8A5A85CC9C0}" destId="{254400CA-E94D-45B7-9C89-65872AC1BCD9}" srcOrd="3" destOrd="0" parTransId="{32CF923C-03AA-4FA3-A0B5-B3A1EB4D41C4}" sibTransId="{E4B5982E-FF00-4A8C-AAEB-36E4F6C1ECBC}"/>
    <dgm:cxn modelId="{03A43DB8-B524-4267-A2C0-D05A0C90C8EB}" type="presOf" srcId="{4E7F6EB4-5563-47D7-974A-FE57A10B0CE3}" destId="{C6266CDB-EC18-4EF6-A5FF-89A1818E4274}" srcOrd="1" destOrd="0" presId="urn:microsoft.com/office/officeart/2005/8/layout/pyramid1"/>
    <dgm:cxn modelId="{A1BBBBF7-0E26-4CB8-8527-F6D499992A17}" type="presOf" srcId="{9A76558D-3F4E-4765-9330-1ED0EFCD3959}" destId="{019A1114-FB1F-4B95-84EF-E550274DA82F}" srcOrd="0" destOrd="0" presId="urn:microsoft.com/office/officeart/2005/8/layout/pyramid1"/>
    <dgm:cxn modelId="{C140ACD5-DA98-4891-BA79-80C8FD4B87C5}" srcId="{F7EB5A98-8327-494F-AE35-B8A5A85CC9C0}" destId="{4E7F6EB4-5563-47D7-974A-FE57A10B0CE3}" srcOrd="4" destOrd="0" parTransId="{EBB1F423-5627-44B9-8C79-0946F7EA4CF9}" sibTransId="{814A2A42-3747-47FF-9500-79633E4B5122}"/>
    <dgm:cxn modelId="{DF7A11CC-285E-48C0-9E8B-997F36812697}" srcId="{F7EB5A98-8327-494F-AE35-B8A5A85CC9C0}" destId="{78BF5FDD-2D3C-4604-BB28-8A877BFFDB83}" srcOrd="1" destOrd="0" parTransId="{415B1C87-1E25-4C50-A21B-6F059AA1163B}" sibTransId="{C80123B5-6D6D-4FB5-99CE-AC1A32EE1637}"/>
    <dgm:cxn modelId="{15F9462F-2620-49F7-A1A6-6BFBFE9C5343}" type="presOf" srcId="{F7EB5A98-8327-494F-AE35-B8A5A85CC9C0}" destId="{81188F9D-94BD-4248-B455-3291C13B9A66}" srcOrd="0" destOrd="0" presId="urn:microsoft.com/office/officeart/2005/8/layout/pyramid1"/>
    <dgm:cxn modelId="{CB356851-9AE8-4ACF-A395-0751095DA095}" type="presOf" srcId="{1F821259-20CA-4063-BF74-18EB2DB272FC}" destId="{FD0A8B9A-289E-4D67-A752-434CE4F70F55}" srcOrd="0" destOrd="0" presId="urn:microsoft.com/office/officeart/2005/8/layout/pyramid1"/>
    <dgm:cxn modelId="{F0330421-94CF-4AED-B79E-D7CC3C6EA070}" srcId="{F7EB5A98-8327-494F-AE35-B8A5A85CC9C0}" destId="{1F821259-20CA-4063-BF74-18EB2DB272FC}" srcOrd="0" destOrd="0" parTransId="{771ABA65-D63F-4701-9C37-CEFFEC10BF30}" sibTransId="{BFAFDA7F-E88B-46F3-AB9B-38495150120E}"/>
    <dgm:cxn modelId="{3922F73D-8E1B-42E9-A571-A01E709CB890}" type="presOf" srcId="{4E7F6EB4-5563-47D7-974A-FE57A10B0CE3}" destId="{37F0FF01-5515-4A0A-9D2B-76062189412C}" srcOrd="0" destOrd="0" presId="urn:microsoft.com/office/officeart/2005/8/layout/pyramid1"/>
    <dgm:cxn modelId="{BD3B79C3-3E39-4BEF-8F54-8F8673DEE99C}" type="presOf" srcId="{78BF5FDD-2D3C-4604-BB28-8A877BFFDB83}" destId="{C325AFA2-929E-4A9B-8CC0-7366B96B1E8E}" srcOrd="0" destOrd="0" presId="urn:microsoft.com/office/officeart/2005/8/layout/pyramid1"/>
    <dgm:cxn modelId="{0450C03A-C252-4FA8-961E-C65E1313FD43}" type="presOf" srcId="{78BF5FDD-2D3C-4604-BB28-8A877BFFDB83}" destId="{C4660908-5F83-4F3F-A0A9-CD7AA95EB070}" srcOrd="1" destOrd="0" presId="urn:microsoft.com/office/officeart/2005/8/layout/pyramid1"/>
    <dgm:cxn modelId="{AAD92AA9-9F62-46E3-A485-7909041C00C9}" type="presOf" srcId="{1F821259-20CA-4063-BF74-18EB2DB272FC}" destId="{EE82DB7D-3743-4F82-8561-30542EB52583}" srcOrd="1" destOrd="0" presId="urn:microsoft.com/office/officeart/2005/8/layout/pyramid1"/>
    <dgm:cxn modelId="{8B844990-A42C-4D52-B646-03B5C71A9383}" type="presParOf" srcId="{81188F9D-94BD-4248-B455-3291C13B9A66}" destId="{373D373F-32C4-4616-8660-A26AF4B92E37}" srcOrd="0" destOrd="0" presId="urn:microsoft.com/office/officeart/2005/8/layout/pyramid1"/>
    <dgm:cxn modelId="{F5A08334-D331-4E37-9133-F2C947689223}" type="presParOf" srcId="{373D373F-32C4-4616-8660-A26AF4B92E37}" destId="{FD0A8B9A-289E-4D67-A752-434CE4F70F55}" srcOrd="0" destOrd="0" presId="urn:microsoft.com/office/officeart/2005/8/layout/pyramid1"/>
    <dgm:cxn modelId="{35DFC061-EFC8-4F47-AF25-B22633BB726A}" type="presParOf" srcId="{373D373F-32C4-4616-8660-A26AF4B92E37}" destId="{EE82DB7D-3743-4F82-8561-30542EB52583}" srcOrd="1" destOrd="0" presId="urn:microsoft.com/office/officeart/2005/8/layout/pyramid1"/>
    <dgm:cxn modelId="{449C46D0-8211-4A13-9089-10C2E09F97DA}" type="presParOf" srcId="{81188F9D-94BD-4248-B455-3291C13B9A66}" destId="{8CED17AB-BDBB-4F0F-85D3-63AD09E380A6}" srcOrd="1" destOrd="0" presId="urn:microsoft.com/office/officeart/2005/8/layout/pyramid1"/>
    <dgm:cxn modelId="{45A7A4EB-C582-4A1B-AF56-AA87AC00218E}" type="presParOf" srcId="{8CED17AB-BDBB-4F0F-85D3-63AD09E380A6}" destId="{C325AFA2-929E-4A9B-8CC0-7366B96B1E8E}" srcOrd="0" destOrd="0" presId="urn:microsoft.com/office/officeart/2005/8/layout/pyramid1"/>
    <dgm:cxn modelId="{F9EC247F-630D-4EE8-8399-22A68B54F015}" type="presParOf" srcId="{8CED17AB-BDBB-4F0F-85D3-63AD09E380A6}" destId="{C4660908-5F83-4F3F-A0A9-CD7AA95EB070}" srcOrd="1" destOrd="0" presId="urn:microsoft.com/office/officeart/2005/8/layout/pyramid1"/>
    <dgm:cxn modelId="{12A8E66E-AAAF-4D31-B290-F5CEDCE313DA}" type="presParOf" srcId="{81188F9D-94BD-4248-B455-3291C13B9A66}" destId="{B492504A-8FFB-4F40-B9BB-597E637B1659}" srcOrd="2" destOrd="0" presId="urn:microsoft.com/office/officeart/2005/8/layout/pyramid1"/>
    <dgm:cxn modelId="{81B30768-93E3-494C-A327-3C1E7B24D21C}" type="presParOf" srcId="{B492504A-8FFB-4F40-B9BB-597E637B1659}" destId="{019A1114-FB1F-4B95-84EF-E550274DA82F}" srcOrd="0" destOrd="0" presId="urn:microsoft.com/office/officeart/2005/8/layout/pyramid1"/>
    <dgm:cxn modelId="{F7BEA721-34EA-44FD-881F-748D77EEE04E}" type="presParOf" srcId="{B492504A-8FFB-4F40-B9BB-597E637B1659}" destId="{EF9F9F3C-A5AB-4FD0-9B12-7A63873702AB}" srcOrd="1" destOrd="0" presId="urn:microsoft.com/office/officeart/2005/8/layout/pyramid1"/>
    <dgm:cxn modelId="{63596E0F-6BC8-427F-9C69-B3224215E4EF}" type="presParOf" srcId="{81188F9D-94BD-4248-B455-3291C13B9A66}" destId="{81E5DEF6-29D6-4D3C-AE7C-B0D6AC5F2051}" srcOrd="3" destOrd="0" presId="urn:microsoft.com/office/officeart/2005/8/layout/pyramid1"/>
    <dgm:cxn modelId="{5306BE4F-F697-48B4-BEA4-80EABDC5DFDA}" type="presParOf" srcId="{81E5DEF6-29D6-4D3C-AE7C-B0D6AC5F2051}" destId="{57D77263-54FC-4B7C-9EF3-EFD483028BEE}" srcOrd="0" destOrd="0" presId="urn:microsoft.com/office/officeart/2005/8/layout/pyramid1"/>
    <dgm:cxn modelId="{5B10B27F-0B74-4004-B681-1994609756ED}" type="presParOf" srcId="{81E5DEF6-29D6-4D3C-AE7C-B0D6AC5F2051}" destId="{D51BF946-8D01-437A-B1F6-1076F2F87A0F}" srcOrd="1" destOrd="0" presId="urn:microsoft.com/office/officeart/2005/8/layout/pyramid1"/>
    <dgm:cxn modelId="{8C53821C-2356-4599-8583-EF359A03F4BC}" type="presParOf" srcId="{81188F9D-94BD-4248-B455-3291C13B9A66}" destId="{473F6C0E-168C-4BAC-ACE4-54F2D688CB37}" srcOrd="4" destOrd="0" presId="urn:microsoft.com/office/officeart/2005/8/layout/pyramid1"/>
    <dgm:cxn modelId="{7B8E1770-4A27-491A-A8D8-4DF2572C6F8E}" type="presParOf" srcId="{473F6C0E-168C-4BAC-ACE4-54F2D688CB37}" destId="{37F0FF01-5515-4A0A-9D2B-76062189412C}" srcOrd="0" destOrd="0" presId="urn:microsoft.com/office/officeart/2005/8/layout/pyramid1"/>
    <dgm:cxn modelId="{10F6B549-80A8-40F0-A143-B8719EE7B9F1}" type="presParOf" srcId="{473F6C0E-168C-4BAC-ACE4-54F2D688CB37}" destId="{C6266CDB-EC18-4EF6-A5FF-89A1818E4274}" srcOrd="1" destOrd="0" presId="urn:microsoft.com/office/officeart/2005/8/layout/pyramid1"/>
  </dgm:cxnLst>
  <dgm:bg/>
  <dgm:whole/>
  <dgm:extLst>
    <a:ext uri="http://schemas.microsoft.com/office/drawing/2008/diagram">
      <dsp:dataModelExt xmlns:dsp="http://schemas.microsoft.com/office/drawing/2008/diagram" xmlns="" relId="rId10"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F7EB5A98-8327-494F-AE35-B8A5A85CC9C0}" type="doc">
      <dgm:prSet loTypeId="urn:microsoft.com/office/officeart/2005/8/layout/pyramid1" loCatId="pyramid" qsTypeId="urn:microsoft.com/office/officeart/2005/8/quickstyle/simple1" qsCatId="simple" csTypeId="urn:microsoft.com/office/officeart/2005/8/colors/accent1_2" csCatId="accent1" phldr="1"/>
      <dgm:spPr/>
      <dgm:t>
        <a:bodyPr/>
        <a:lstStyle/>
        <a:p>
          <a:endParaRPr lang="en-US"/>
        </a:p>
      </dgm:t>
    </dgm:pt>
    <dgm:pt modelId="{9A76558D-3F4E-4765-9330-1ED0EFCD3959}">
      <dgm:prSet phldrT="[Text]"/>
      <dgm:spPr>
        <a:solidFill>
          <a:srgbClr val="FFC000">
            <a:alpha val="25000"/>
          </a:srgbClr>
        </a:solidFill>
      </dgm:spPr>
      <dgm:t>
        <a:bodyPr/>
        <a:lstStyle/>
        <a:p>
          <a:endParaRPr lang="en-US"/>
        </a:p>
      </dgm:t>
    </dgm:pt>
    <dgm:pt modelId="{FF86A79E-2C15-4446-AA4C-CCB02EF0C1C8}" type="parTrans" cxnId="{FED667F3-97AA-4D4A-BE8B-37C26EDFFD11}">
      <dgm:prSet/>
      <dgm:spPr/>
      <dgm:t>
        <a:bodyPr/>
        <a:lstStyle/>
        <a:p>
          <a:endParaRPr lang="en-US"/>
        </a:p>
      </dgm:t>
    </dgm:pt>
    <dgm:pt modelId="{BFDC99F3-8D5D-4E6E-B869-BB75C4654077}" type="sibTrans" cxnId="{FED667F3-97AA-4D4A-BE8B-37C26EDFFD11}">
      <dgm:prSet/>
      <dgm:spPr/>
      <dgm:t>
        <a:bodyPr/>
        <a:lstStyle/>
        <a:p>
          <a:endParaRPr lang="en-US"/>
        </a:p>
      </dgm:t>
    </dgm:pt>
    <dgm:pt modelId="{254400CA-E94D-45B7-9C89-65872AC1BCD9}">
      <dgm:prSet phldrT="[Text]"/>
      <dgm:spPr>
        <a:solidFill>
          <a:schemeClr val="accent4">
            <a:alpha val="25000"/>
          </a:schemeClr>
        </a:solidFill>
      </dgm:spPr>
      <dgm:t>
        <a:bodyPr/>
        <a:lstStyle/>
        <a:p>
          <a:endParaRPr lang="en-US"/>
        </a:p>
      </dgm:t>
    </dgm:pt>
    <dgm:pt modelId="{E4B5982E-FF00-4A8C-AAEB-36E4F6C1ECBC}" type="sibTrans" cxnId="{BE2515ED-9C37-42AD-AB4A-203579340A04}">
      <dgm:prSet/>
      <dgm:spPr/>
      <dgm:t>
        <a:bodyPr/>
        <a:lstStyle/>
        <a:p>
          <a:endParaRPr lang="en-US"/>
        </a:p>
      </dgm:t>
    </dgm:pt>
    <dgm:pt modelId="{32CF923C-03AA-4FA3-A0B5-B3A1EB4D41C4}" type="parTrans" cxnId="{BE2515ED-9C37-42AD-AB4A-203579340A04}">
      <dgm:prSet/>
      <dgm:spPr/>
      <dgm:t>
        <a:bodyPr/>
        <a:lstStyle/>
        <a:p>
          <a:endParaRPr lang="en-US"/>
        </a:p>
      </dgm:t>
    </dgm:pt>
    <dgm:pt modelId="{78BF5FDD-2D3C-4604-BB28-8A877BFFDB83}">
      <dgm:prSet phldrT="[Text]" custT="1"/>
      <dgm:spPr>
        <a:solidFill>
          <a:srgbClr val="92D050"/>
        </a:solidFill>
      </dgm:spPr>
      <dgm:t>
        <a:bodyPr/>
        <a:lstStyle/>
        <a:p>
          <a:r>
            <a:rPr lang="en-US" sz="800"/>
            <a:t>Container managers</a:t>
          </a:r>
        </a:p>
      </dgm:t>
    </dgm:pt>
    <dgm:pt modelId="{C80123B5-6D6D-4FB5-99CE-AC1A32EE1637}" type="sibTrans" cxnId="{DF7A11CC-285E-48C0-9E8B-997F36812697}">
      <dgm:prSet/>
      <dgm:spPr/>
      <dgm:t>
        <a:bodyPr/>
        <a:lstStyle/>
        <a:p>
          <a:endParaRPr lang="en-US"/>
        </a:p>
      </dgm:t>
    </dgm:pt>
    <dgm:pt modelId="{415B1C87-1E25-4C50-A21B-6F059AA1163B}" type="parTrans" cxnId="{DF7A11CC-285E-48C0-9E8B-997F36812697}">
      <dgm:prSet/>
      <dgm:spPr/>
      <dgm:t>
        <a:bodyPr/>
        <a:lstStyle/>
        <a:p>
          <a:endParaRPr lang="en-US"/>
        </a:p>
      </dgm:t>
    </dgm:pt>
    <dgm:pt modelId="{4E7F6EB4-5563-47D7-974A-FE57A10B0CE3}">
      <dgm:prSet phldrT="[Text]"/>
      <dgm:spPr>
        <a:solidFill>
          <a:srgbClr val="229DFF">
            <a:alpha val="25000"/>
          </a:srgbClr>
        </a:solidFill>
      </dgm:spPr>
      <dgm:t>
        <a:bodyPr/>
        <a:lstStyle/>
        <a:p>
          <a:endParaRPr lang="en-US"/>
        </a:p>
      </dgm:t>
    </dgm:pt>
    <dgm:pt modelId="{EBB1F423-5627-44B9-8C79-0946F7EA4CF9}" type="parTrans" cxnId="{C140ACD5-DA98-4891-BA79-80C8FD4B87C5}">
      <dgm:prSet/>
      <dgm:spPr/>
      <dgm:t>
        <a:bodyPr/>
        <a:lstStyle/>
        <a:p>
          <a:endParaRPr lang="en-US"/>
        </a:p>
      </dgm:t>
    </dgm:pt>
    <dgm:pt modelId="{814A2A42-3747-47FF-9500-79633E4B5122}" type="sibTrans" cxnId="{C140ACD5-DA98-4891-BA79-80C8FD4B87C5}">
      <dgm:prSet/>
      <dgm:spPr/>
      <dgm:t>
        <a:bodyPr/>
        <a:lstStyle/>
        <a:p>
          <a:endParaRPr lang="en-US"/>
        </a:p>
      </dgm:t>
    </dgm:pt>
    <dgm:pt modelId="{1F821259-20CA-4063-BF74-18EB2DB272FC}">
      <dgm:prSet phldrT="[Text]"/>
      <dgm:spPr>
        <a:solidFill>
          <a:schemeClr val="accent3">
            <a:lumMod val="40000"/>
            <a:lumOff val="60000"/>
            <a:alpha val="25000"/>
          </a:schemeClr>
        </a:solidFill>
      </dgm:spPr>
      <dgm:t>
        <a:bodyPr/>
        <a:lstStyle/>
        <a:p>
          <a:endParaRPr lang="en-US"/>
        </a:p>
      </dgm:t>
    </dgm:pt>
    <dgm:pt modelId="{771ABA65-D63F-4701-9C37-CEFFEC10BF30}" type="parTrans" cxnId="{F0330421-94CF-4AED-B79E-D7CC3C6EA070}">
      <dgm:prSet/>
      <dgm:spPr/>
      <dgm:t>
        <a:bodyPr/>
        <a:lstStyle/>
        <a:p>
          <a:endParaRPr lang="en-US"/>
        </a:p>
      </dgm:t>
    </dgm:pt>
    <dgm:pt modelId="{BFAFDA7F-E88B-46F3-AB9B-38495150120E}" type="sibTrans" cxnId="{F0330421-94CF-4AED-B79E-D7CC3C6EA070}">
      <dgm:prSet/>
      <dgm:spPr/>
      <dgm:t>
        <a:bodyPr/>
        <a:lstStyle/>
        <a:p>
          <a:endParaRPr lang="en-US"/>
        </a:p>
      </dgm:t>
    </dgm:pt>
    <dgm:pt modelId="{81188F9D-94BD-4248-B455-3291C13B9A66}" type="pres">
      <dgm:prSet presAssocID="{F7EB5A98-8327-494F-AE35-B8A5A85CC9C0}" presName="Name0" presStyleCnt="0">
        <dgm:presLayoutVars>
          <dgm:dir/>
          <dgm:animLvl val="lvl"/>
          <dgm:resizeHandles val="exact"/>
        </dgm:presLayoutVars>
      </dgm:prSet>
      <dgm:spPr/>
      <dgm:t>
        <a:bodyPr/>
        <a:lstStyle/>
        <a:p>
          <a:endParaRPr lang="en-US"/>
        </a:p>
      </dgm:t>
    </dgm:pt>
    <dgm:pt modelId="{373D373F-32C4-4616-8660-A26AF4B92E37}" type="pres">
      <dgm:prSet presAssocID="{1F821259-20CA-4063-BF74-18EB2DB272FC}" presName="Name8" presStyleCnt="0"/>
      <dgm:spPr/>
    </dgm:pt>
    <dgm:pt modelId="{FD0A8B9A-289E-4D67-A752-434CE4F70F55}" type="pres">
      <dgm:prSet presAssocID="{1F821259-20CA-4063-BF74-18EB2DB272FC}" presName="level" presStyleLbl="node1" presStyleIdx="0" presStyleCnt="5">
        <dgm:presLayoutVars>
          <dgm:chMax val="1"/>
          <dgm:bulletEnabled val="1"/>
        </dgm:presLayoutVars>
      </dgm:prSet>
      <dgm:spPr/>
      <dgm:t>
        <a:bodyPr/>
        <a:lstStyle/>
        <a:p>
          <a:endParaRPr lang="en-US"/>
        </a:p>
      </dgm:t>
    </dgm:pt>
    <dgm:pt modelId="{EE82DB7D-3743-4F82-8561-30542EB52583}" type="pres">
      <dgm:prSet presAssocID="{1F821259-20CA-4063-BF74-18EB2DB272FC}" presName="levelTx" presStyleLbl="revTx" presStyleIdx="0" presStyleCnt="0">
        <dgm:presLayoutVars>
          <dgm:chMax val="1"/>
          <dgm:bulletEnabled val="1"/>
        </dgm:presLayoutVars>
      </dgm:prSet>
      <dgm:spPr/>
      <dgm:t>
        <a:bodyPr/>
        <a:lstStyle/>
        <a:p>
          <a:endParaRPr lang="en-US"/>
        </a:p>
      </dgm:t>
    </dgm:pt>
    <dgm:pt modelId="{8CED17AB-BDBB-4F0F-85D3-63AD09E380A6}" type="pres">
      <dgm:prSet presAssocID="{78BF5FDD-2D3C-4604-BB28-8A877BFFDB83}" presName="Name8" presStyleCnt="0"/>
      <dgm:spPr/>
    </dgm:pt>
    <dgm:pt modelId="{C325AFA2-929E-4A9B-8CC0-7366B96B1E8E}" type="pres">
      <dgm:prSet presAssocID="{78BF5FDD-2D3C-4604-BB28-8A877BFFDB83}" presName="level" presStyleLbl="node1" presStyleIdx="1" presStyleCnt="5" custScaleY="57189">
        <dgm:presLayoutVars>
          <dgm:chMax val="1"/>
          <dgm:bulletEnabled val="1"/>
        </dgm:presLayoutVars>
      </dgm:prSet>
      <dgm:spPr/>
      <dgm:t>
        <a:bodyPr/>
        <a:lstStyle/>
        <a:p>
          <a:endParaRPr lang="en-US"/>
        </a:p>
      </dgm:t>
    </dgm:pt>
    <dgm:pt modelId="{C4660908-5F83-4F3F-A0A9-CD7AA95EB070}" type="pres">
      <dgm:prSet presAssocID="{78BF5FDD-2D3C-4604-BB28-8A877BFFDB83}" presName="levelTx" presStyleLbl="revTx" presStyleIdx="0" presStyleCnt="0">
        <dgm:presLayoutVars>
          <dgm:chMax val="1"/>
          <dgm:bulletEnabled val="1"/>
        </dgm:presLayoutVars>
      </dgm:prSet>
      <dgm:spPr/>
      <dgm:t>
        <a:bodyPr/>
        <a:lstStyle/>
        <a:p>
          <a:endParaRPr lang="en-US"/>
        </a:p>
      </dgm:t>
    </dgm:pt>
    <dgm:pt modelId="{B492504A-8FFB-4F40-B9BB-597E637B1659}" type="pres">
      <dgm:prSet presAssocID="{9A76558D-3F4E-4765-9330-1ED0EFCD3959}" presName="Name8" presStyleCnt="0"/>
      <dgm:spPr/>
    </dgm:pt>
    <dgm:pt modelId="{019A1114-FB1F-4B95-84EF-E550274DA82F}" type="pres">
      <dgm:prSet presAssocID="{9A76558D-3F4E-4765-9330-1ED0EFCD3959}" presName="level" presStyleLbl="node1" presStyleIdx="2" presStyleCnt="5" custScaleY="54806">
        <dgm:presLayoutVars>
          <dgm:chMax val="1"/>
          <dgm:bulletEnabled val="1"/>
        </dgm:presLayoutVars>
      </dgm:prSet>
      <dgm:spPr/>
      <dgm:t>
        <a:bodyPr/>
        <a:lstStyle/>
        <a:p>
          <a:endParaRPr lang="en-US"/>
        </a:p>
      </dgm:t>
    </dgm:pt>
    <dgm:pt modelId="{EF9F9F3C-A5AB-4FD0-9B12-7A63873702AB}" type="pres">
      <dgm:prSet presAssocID="{9A76558D-3F4E-4765-9330-1ED0EFCD3959}" presName="levelTx" presStyleLbl="revTx" presStyleIdx="0" presStyleCnt="0">
        <dgm:presLayoutVars>
          <dgm:chMax val="1"/>
          <dgm:bulletEnabled val="1"/>
        </dgm:presLayoutVars>
      </dgm:prSet>
      <dgm:spPr/>
      <dgm:t>
        <a:bodyPr/>
        <a:lstStyle/>
        <a:p>
          <a:endParaRPr lang="en-US"/>
        </a:p>
      </dgm:t>
    </dgm:pt>
    <dgm:pt modelId="{81E5DEF6-29D6-4D3C-AE7C-B0D6AC5F2051}" type="pres">
      <dgm:prSet presAssocID="{254400CA-E94D-45B7-9C89-65872AC1BCD9}" presName="Name8" presStyleCnt="0"/>
      <dgm:spPr/>
    </dgm:pt>
    <dgm:pt modelId="{57D77263-54FC-4B7C-9EF3-EFD483028BEE}" type="pres">
      <dgm:prSet presAssocID="{254400CA-E94D-45B7-9C89-65872AC1BCD9}" presName="level" presStyleLbl="node1" presStyleIdx="3" presStyleCnt="5" custScaleY="51516">
        <dgm:presLayoutVars>
          <dgm:chMax val="1"/>
          <dgm:bulletEnabled val="1"/>
        </dgm:presLayoutVars>
      </dgm:prSet>
      <dgm:spPr/>
      <dgm:t>
        <a:bodyPr/>
        <a:lstStyle/>
        <a:p>
          <a:endParaRPr lang="en-US"/>
        </a:p>
      </dgm:t>
    </dgm:pt>
    <dgm:pt modelId="{D51BF946-8D01-437A-B1F6-1076F2F87A0F}" type="pres">
      <dgm:prSet presAssocID="{254400CA-E94D-45B7-9C89-65872AC1BCD9}" presName="levelTx" presStyleLbl="revTx" presStyleIdx="0" presStyleCnt="0">
        <dgm:presLayoutVars>
          <dgm:chMax val="1"/>
          <dgm:bulletEnabled val="1"/>
        </dgm:presLayoutVars>
      </dgm:prSet>
      <dgm:spPr/>
      <dgm:t>
        <a:bodyPr/>
        <a:lstStyle/>
        <a:p>
          <a:endParaRPr lang="en-US"/>
        </a:p>
      </dgm:t>
    </dgm:pt>
    <dgm:pt modelId="{473F6C0E-168C-4BAC-ACE4-54F2D688CB37}" type="pres">
      <dgm:prSet presAssocID="{4E7F6EB4-5563-47D7-974A-FE57A10B0CE3}" presName="Name8" presStyleCnt="0"/>
      <dgm:spPr/>
    </dgm:pt>
    <dgm:pt modelId="{37F0FF01-5515-4A0A-9D2B-76062189412C}" type="pres">
      <dgm:prSet presAssocID="{4E7F6EB4-5563-47D7-974A-FE57A10B0CE3}" presName="level" presStyleLbl="node1" presStyleIdx="4" presStyleCnt="5" custScaleY="43228" custLinFactNeighborX="-3382">
        <dgm:presLayoutVars>
          <dgm:chMax val="1"/>
          <dgm:bulletEnabled val="1"/>
        </dgm:presLayoutVars>
      </dgm:prSet>
      <dgm:spPr/>
      <dgm:t>
        <a:bodyPr/>
        <a:lstStyle/>
        <a:p>
          <a:endParaRPr lang="en-US"/>
        </a:p>
      </dgm:t>
    </dgm:pt>
    <dgm:pt modelId="{C6266CDB-EC18-4EF6-A5FF-89A1818E4274}" type="pres">
      <dgm:prSet presAssocID="{4E7F6EB4-5563-47D7-974A-FE57A10B0CE3}" presName="levelTx" presStyleLbl="revTx" presStyleIdx="0" presStyleCnt="0">
        <dgm:presLayoutVars>
          <dgm:chMax val="1"/>
          <dgm:bulletEnabled val="1"/>
        </dgm:presLayoutVars>
      </dgm:prSet>
      <dgm:spPr/>
      <dgm:t>
        <a:bodyPr/>
        <a:lstStyle/>
        <a:p>
          <a:endParaRPr lang="en-US"/>
        </a:p>
      </dgm:t>
    </dgm:pt>
  </dgm:ptLst>
  <dgm:cxnLst>
    <dgm:cxn modelId="{D005F1F0-4174-4109-8F6C-B3AC833EDE85}" type="presOf" srcId="{254400CA-E94D-45B7-9C89-65872AC1BCD9}" destId="{57D77263-54FC-4B7C-9EF3-EFD483028BEE}" srcOrd="0" destOrd="0" presId="urn:microsoft.com/office/officeart/2005/8/layout/pyramid1"/>
    <dgm:cxn modelId="{5A608F77-FC48-499B-9DBC-11BD54DC3491}" type="presOf" srcId="{9A76558D-3F4E-4765-9330-1ED0EFCD3959}" destId="{EF9F9F3C-A5AB-4FD0-9B12-7A63873702AB}" srcOrd="1" destOrd="0" presId="urn:microsoft.com/office/officeart/2005/8/layout/pyramid1"/>
    <dgm:cxn modelId="{9A733B04-ADED-4D57-BEB4-43E3C7ADA863}" type="presOf" srcId="{254400CA-E94D-45B7-9C89-65872AC1BCD9}" destId="{D51BF946-8D01-437A-B1F6-1076F2F87A0F}" srcOrd="1" destOrd="0" presId="urn:microsoft.com/office/officeart/2005/8/layout/pyramid1"/>
    <dgm:cxn modelId="{FED667F3-97AA-4D4A-BE8B-37C26EDFFD11}" srcId="{F7EB5A98-8327-494F-AE35-B8A5A85CC9C0}" destId="{9A76558D-3F4E-4765-9330-1ED0EFCD3959}" srcOrd="2" destOrd="0" parTransId="{FF86A79E-2C15-4446-AA4C-CCB02EF0C1C8}" sibTransId="{BFDC99F3-8D5D-4E6E-B869-BB75C4654077}"/>
    <dgm:cxn modelId="{BE2515ED-9C37-42AD-AB4A-203579340A04}" srcId="{F7EB5A98-8327-494F-AE35-B8A5A85CC9C0}" destId="{254400CA-E94D-45B7-9C89-65872AC1BCD9}" srcOrd="3" destOrd="0" parTransId="{32CF923C-03AA-4FA3-A0B5-B3A1EB4D41C4}" sibTransId="{E4B5982E-FF00-4A8C-AAEB-36E4F6C1ECBC}"/>
    <dgm:cxn modelId="{03A43DB8-B524-4267-A2C0-D05A0C90C8EB}" type="presOf" srcId="{4E7F6EB4-5563-47D7-974A-FE57A10B0CE3}" destId="{C6266CDB-EC18-4EF6-A5FF-89A1818E4274}" srcOrd="1" destOrd="0" presId="urn:microsoft.com/office/officeart/2005/8/layout/pyramid1"/>
    <dgm:cxn modelId="{A1BBBBF7-0E26-4CB8-8527-F6D499992A17}" type="presOf" srcId="{9A76558D-3F4E-4765-9330-1ED0EFCD3959}" destId="{019A1114-FB1F-4B95-84EF-E550274DA82F}" srcOrd="0" destOrd="0" presId="urn:microsoft.com/office/officeart/2005/8/layout/pyramid1"/>
    <dgm:cxn modelId="{C140ACD5-DA98-4891-BA79-80C8FD4B87C5}" srcId="{F7EB5A98-8327-494F-AE35-B8A5A85CC9C0}" destId="{4E7F6EB4-5563-47D7-974A-FE57A10B0CE3}" srcOrd="4" destOrd="0" parTransId="{EBB1F423-5627-44B9-8C79-0946F7EA4CF9}" sibTransId="{814A2A42-3747-47FF-9500-79633E4B5122}"/>
    <dgm:cxn modelId="{DF7A11CC-285E-48C0-9E8B-997F36812697}" srcId="{F7EB5A98-8327-494F-AE35-B8A5A85CC9C0}" destId="{78BF5FDD-2D3C-4604-BB28-8A877BFFDB83}" srcOrd="1" destOrd="0" parTransId="{415B1C87-1E25-4C50-A21B-6F059AA1163B}" sibTransId="{C80123B5-6D6D-4FB5-99CE-AC1A32EE1637}"/>
    <dgm:cxn modelId="{15F9462F-2620-49F7-A1A6-6BFBFE9C5343}" type="presOf" srcId="{F7EB5A98-8327-494F-AE35-B8A5A85CC9C0}" destId="{81188F9D-94BD-4248-B455-3291C13B9A66}" srcOrd="0" destOrd="0" presId="urn:microsoft.com/office/officeart/2005/8/layout/pyramid1"/>
    <dgm:cxn modelId="{CB356851-9AE8-4ACF-A395-0751095DA095}" type="presOf" srcId="{1F821259-20CA-4063-BF74-18EB2DB272FC}" destId="{FD0A8B9A-289E-4D67-A752-434CE4F70F55}" srcOrd="0" destOrd="0" presId="urn:microsoft.com/office/officeart/2005/8/layout/pyramid1"/>
    <dgm:cxn modelId="{F0330421-94CF-4AED-B79E-D7CC3C6EA070}" srcId="{F7EB5A98-8327-494F-AE35-B8A5A85CC9C0}" destId="{1F821259-20CA-4063-BF74-18EB2DB272FC}" srcOrd="0" destOrd="0" parTransId="{771ABA65-D63F-4701-9C37-CEFFEC10BF30}" sibTransId="{BFAFDA7F-E88B-46F3-AB9B-38495150120E}"/>
    <dgm:cxn modelId="{3922F73D-8E1B-42E9-A571-A01E709CB890}" type="presOf" srcId="{4E7F6EB4-5563-47D7-974A-FE57A10B0CE3}" destId="{37F0FF01-5515-4A0A-9D2B-76062189412C}" srcOrd="0" destOrd="0" presId="urn:microsoft.com/office/officeart/2005/8/layout/pyramid1"/>
    <dgm:cxn modelId="{BD3B79C3-3E39-4BEF-8F54-8F8673DEE99C}" type="presOf" srcId="{78BF5FDD-2D3C-4604-BB28-8A877BFFDB83}" destId="{C325AFA2-929E-4A9B-8CC0-7366B96B1E8E}" srcOrd="0" destOrd="0" presId="urn:microsoft.com/office/officeart/2005/8/layout/pyramid1"/>
    <dgm:cxn modelId="{0450C03A-C252-4FA8-961E-C65E1313FD43}" type="presOf" srcId="{78BF5FDD-2D3C-4604-BB28-8A877BFFDB83}" destId="{C4660908-5F83-4F3F-A0A9-CD7AA95EB070}" srcOrd="1" destOrd="0" presId="urn:microsoft.com/office/officeart/2005/8/layout/pyramid1"/>
    <dgm:cxn modelId="{AAD92AA9-9F62-46E3-A485-7909041C00C9}" type="presOf" srcId="{1F821259-20CA-4063-BF74-18EB2DB272FC}" destId="{EE82DB7D-3743-4F82-8561-30542EB52583}" srcOrd="1" destOrd="0" presId="urn:microsoft.com/office/officeart/2005/8/layout/pyramid1"/>
    <dgm:cxn modelId="{8B844990-A42C-4D52-B646-03B5C71A9383}" type="presParOf" srcId="{81188F9D-94BD-4248-B455-3291C13B9A66}" destId="{373D373F-32C4-4616-8660-A26AF4B92E37}" srcOrd="0" destOrd="0" presId="urn:microsoft.com/office/officeart/2005/8/layout/pyramid1"/>
    <dgm:cxn modelId="{F5A08334-D331-4E37-9133-F2C947689223}" type="presParOf" srcId="{373D373F-32C4-4616-8660-A26AF4B92E37}" destId="{FD0A8B9A-289E-4D67-A752-434CE4F70F55}" srcOrd="0" destOrd="0" presId="urn:microsoft.com/office/officeart/2005/8/layout/pyramid1"/>
    <dgm:cxn modelId="{35DFC061-EFC8-4F47-AF25-B22633BB726A}" type="presParOf" srcId="{373D373F-32C4-4616-8660-A26AF4B92E37}" destId="{EE82DB7D-3743-4F82-8561-30542EB52583}" srcOrd="1" destOrd="0" presId="urn:microsoft.com/office/officeart/2005/8/layout/pyramid1"/>
    <dgm:cxn modelId="{449C46D0-8211-4A13-9089-10C2E09F97DA}" type="presParOf" srcId="{81188F9D-94BD-4248-B455-3291C13B9A66}" destId="{8CED17AB-BDBB-4F0F-85D3-63AD09E380A6}" srcOrd="1" destOrd="0" presId="urn:microsoft.com/office/officeart/2005/8/layout/pyramid1"/>
    <dgm:cxn modelId="{45A7A4EB-C582-4A1B-AF56-AA87AC00218E}" type="presParOf" srcId="{8CED17AB-BDBB-4F0F-85D3-63AD09E380A6}" destId="{C325AFA2-929E-4A9B-8CC0-7366B96B1E8E}" srcOrd="0" destOrd="0" presId="urn:microsoft.com/office/officeart/2005/8/layout/pyramid1"/>
    <dgm:cxn modelId="{F9EC247F-630D-4EE8-8399-22A68B54F015}" type="presParOf" srcId="{8CED17AB-BDBB-4F0F-85D3-63AD09E380A6}" destId="{C4660908-5F83-4F3F-A0A9-CD7AA95EB070}" srcOrd="1" destOrd="0" presId="urn:microsoft.com/office/officeart/2005/8/layout/pyramid1"/>
    <dgm:cxn modelId="{12A8E66E-AAAF-4D31-B290-F5CEDCE313DA}" type="presParOf" srcId="{81188F9D-94BD-4248-B455-3291C13B9A66}" destId="{B492504A-8FFB-4F40-B9BB-597E637B1659}" srcOrd="2" destOrd="0" presId="urn:microsoft.com/office/officeart/2005/8/layout/pyramid1"/>
    <dgm:cxn modelId="{81B30768-93E3-494C-A327-3C1E7B24D21C}" type="presParOf" srcId="{B492504A-8FFB-4F40-B9BB-597E637B1659}" destId="{019A1114-FB1F-4B95-84EF-E550274DA82F}" srcOrd="0" destOrd="0" presId="urn:microsoft.com/office/officeart/2005/8/layout/pyramid1"/>
    <dgm:cxn modelId="{F7BEA721-34EA-44FD-881F-748D77EEE04E}" type="presParOf" srcId="{B492504A-8FFB-4F40-B9BB-597E637B1659}" destId="{EF9F9F3C-A5AB-4FD0-9B12-7A63873702AB}" srcOrd="1" destOrd="0" presId="urn:microsoft.com/office/officeart/2005/8/layout/pyramid1"/>
    <dgm:cxn modelId="{63596E0F-6BC8-427F-9C69-B3224215E4EF}" type="presParOf" srcId="{81188F9D-94BD-4248-B455-3291C13B9A66}" destId="{81E5DEF6-29D6-4D3C-AE7C-B0D6AC5F2051}" srcOrd="3" destOrd="0" presId="urn:microsoft.com/office/officeart/2005/8/layout/pyramid1"/>
    <dgm:cxn modelId="{5306BE4F-F697-48B4-BEA4-80EABDC5DFDA}" type="presParOf" srcId="{81E5DEF6-29D6-4D3C-AE7C-B0D6AC5F2051}" destId="{57D77263-54FC-4B7C-9EF3-EFD483028BEE}" srcOrd="0" destOrd="0" presId="urn:microsoft.com/office/officeart/2005/8/layout/pyramid1"/>
    <dgm:cxn modelId="{5B10B27F-0B74-4004-B681-1994609756ED}" type="presParOf" srcId="{81E5DEF6-29D6-4D3C-AE7C-B0D6AC5F2051}" destId="{D51BF946-8D01-437A-B1F6-1076F2F87A0F}" srcOrd="1" destOrd="0" presId="urn:microsoft.com/office/officeart/2005/8/layout/pyramid1"/>
    <dgm:cxn modelId="{8C53821C-2356-4599-8583-EF359A03F4BC}" type="presParOf" srcId="{81188F9D-94BD-4248-B455-3291C13B9A66}" destId="{473F6C0E-168C-4BAC-ACE4-54F2D688CB37}" srcOrd="4" destOrd="0" presId="urn:microsoft.com/office/officeart/2005/8/layout/pyramid1"/>
    <dgm:cxn modelId="{7B8E1770-4A27-491A-A8D8-4DF2572C6F8E}" type="presParOf" srcId="{473F6C0E-168C-4BAC-ACE4-54F2D688CB37}" destId="{37F0FF01-5515-4A0A-9D2B-76062189412C}" srcOrd="0" destOrd="0" presId="urn:microsoft.com/office/officeart/2005/8/layout/pyramid1"/>
    <dgm:cxn modelId="{10F6B549-80A8-40F0-A143-B8719EE7B9F1}" type="presParOf" srcId="{473F6C0E-168C-4BAC-ACE4-54F2D688CB37}" destId="{C6266CDB-EC18-4EF6-A5FF-89A1818E4274}" srcOrd="1" destOrd="0" presId="urn:microsoft.com/office/officeart/2005/8/layout/pyramid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F7EB5A98-8327-494F-AE35-B8A5A85CC9C0}" type="doc">
      <dgm:prSet loTypeId="urn:microsoft.com/office/officeart/2005/8/layout/pyramid1" loCatId="pyramid" qsTypeId="urn:microsoft.com/office/officeart/2005/8/quickstyle/simple1" qsCatId="simple" csTypeId="urn:microsoft.com/office/officeart/2005/8/colors/accent1_2" csCatId="accent1" phldr="1"/>
      <dgm:spPr/>
      <dgm:t>
        <a:bodyPr/>
        <a:lstStyle/>
        <a:p>
          <a:endParaRPr lang="en-US"/>
        </a:p>
      </dgm:t>
    </dgm:pt>
    <dgm:pt modelId="{9A76558D-3F4E-4765-9330-1ED0EFCD3959}">
      <dgm:prSet phldrT="[Text]"/>
      <dgm:spPr>
        <a:solidFill>
          <a:srgbClr val="FFC000">
            <a:alpha val="25000"/>
          </a:srgbClr>
        </a:solidFill>
      </dgm:spPr>
      <dgm:t>
        <a:bodyPr/>
        <a:lstStyle/>
        <a:p>
          <a:endParaRPr lang="en-US"/>
        </a:p>
      </dgm:t>
    </dgm:pt>
    <dgm:pt modelId="{FF86A79E-2C15-4446-AA4C-CCB02EF0C1C8}" type="parTrans" cxnId="{FED667F3-97AA-4D4A-BE8B-37C26EDFFD11}">
      <dgm:prSet/>
      <dgm:spPr/>
      <dgm:t>
        <a:bodyPr/>
        <a:lstStyle/>
        <a:p>
          <a:endParaRPr lang="en-US"/>
        </a:p>
      </dgm:t>
    </dgm:pt>
    <dgm:pt modelId="{BFDC99F3-8D5D-4E6E-B869-BB75C4654077}" type="sibTrans" cxnId="{FED667F3-97AA-4D4A-BE8B-37C26EDFFD11}">
      <dgm:prSet/>
      <dgm:spPr/>
      <dgm:t>
        <a:bodyPr/>
        <a:lstStyle/>
        <a:p>
          <a:endParaRPr lang="en-US"/>
        </a:p>
      </dgm:t>
    </dgm:pt>
    <dgm:pt modelId="{254400CA-E94D-45B7-9C89-65872AC1BCD9}">
      <dgm:prSet phldrT="[Text]"/>
      <dgm:spPr>
        <a:solidFill>
          <a:schemeClr val="accent4">
            <a:alpha val="25000"/>
          </a:schemeClr>
        </a:solidFill>
      </dgm:spPr>
      <dgm:t>
        <a:bodyPr/>
        <a:lstStyle/>
        <a:p>
          <a:endParaRPr lang="en-US"/>
        </a:p>
      </dgm:t>
    </dgm:pt>
    <dgm:pt modelId="{E4B5982E-FF00-4A8C-AAEB-36E4F6C1ECBC}" type="sibTrans" cxnId="{BE2515ED-9C37-42AD-AB4A-203579340A04}">
      <dgm:prSet/>
      <dgm:spPr/>
      <dgm:t>
        <a:bodyPr/>
        <a:lstStyle/>
        <a:p>
          <a:endParaRPr lang="en-US"/>
        </a:p>
      </dgm:t>
    </dgm:pt>
    <dgm:pt modelId="{32CF923C-03AA-4FA3-A0B5-B3A1EB4D41C4}" type="parTrans" cxnId="{BE2515ED-9C37-42AD-AB4A-203579340A04}">
      <dgm:prSet/>
      <dgm:spPr/>
      <dgm:t>
        <a:bodyPr/>
        <a:lstStyle/>
        <a:p>
          <a:endParaRPr lang="en-US"/>
        </a:p>
      </dgm:t>
    </dgm:pt>
    <dgm:pt modelId="{78BF5FDD-2D3C-4604-BB28-8A877BFFDB83}">
      <dgm:prSet phldrT="[Text]" custT="1"/>
      <dgm:spPr>
        <a:solidFill>
          <a:srgbClr val="92D050"/>
        </a:solidFill>
      </dgm:spPr>
      <dgm:t>
        <a:bodyPr/>
        <a:lstStyle/>
        <a:p>
          <a:r>
            <a:rPr lang="en-US" sz="800"/>
            <a:t>Container managers</a:t>
          </a:r>
        </a:p>
      </dgm:t>
    </dgm:pt>
    <dgm:pt modelId="{C80123B5-6D6D-4FB5-99CE-AC1A32EE1637}" type="sibTrans" cxnId="{DF7A11CC-285E-48C0-9E8B-997F36812697}">
      <dgm:prSet/>
      <dgm:spPr/>
      <dgm:t>
        <a:bodyPr/>
        <a:lstStyle/>
        <a:p>
          <a:endParaRPr lang="en-US"/>
        </a:p>
      </dgm:t>
    </dgm:pt>
    <dgm:pt modelId="{415B1C87-1E25-4C50-A21B-6F059AA1163B}" type="parTrans" cxnId="{DF7A11CC-285E-48C0-9E8B-997F36812697}">
      <dgm:prSet/>
      <dgm:spPr/>
      <dgm:t>
        <a:bodyPr/>
        <a:lstStyle/>
        <a:p>
          <a:endParaRPr lang="en-US"/>
        </a:p>
      </dgm:t>
    </dgm:pt>
    <dgm:pt modelId="{4E7F6EB4-5563-47D7-974A-FE57A10B0CE3}">
      <dgm:prSet phldrT="[Text]"/>
      <dgm:spPr>
        <a:solidFill>
          <a:srgbClr val="229DFF">
            <a:alpha val="25000"/>
          </a:srgbClr>
        </a:solidFill>
      </dgm:spPr>
      <dgm:t>
        <a:bodyPr/>
        <a:lstStyle/>
        <a:p>
          <a:endParaRPr lang="en-US"/>
        </a:p>
      </dgm:t>
    </dgm:pt>
    <dgm:pt modelId="{EBB1F423-5627-44B9-8C79-0946F7EA4CF9}" type="parTrans" cxnId="{C140ACD5-DA98-4891-BA79-80C8FD4B87C5}">
      <dgm:prSet/>
      <dgm:spPr/>
      <dgm:t>
        <a:bodyPr/>
        <a:lstStyle/>
        <a:p>
          <a:endParaRPr lang="en-US"/>
        </a:p>
      </dgm:t>
    </dgm:pt>
    <dgm:pt modelId="{814A2A42-3747-47FF-9500-79633E4B5122}" type="sibTrans" cxnId="{C140ACD5-DA98-4891-BA79-80C8FD4B87C5}">
      <dgm:prSet/>
      <dgm:spPr/>
      <dgm:t>
        <a:bodyPr/>
        <a:lstStyle/>
        <a:p>
          <a:endParaRPr lang="en-US"/>
        </a:p>
      </dgm:t>
    </dgm:pt>
    <dgm:pt modelId="{1F821259-20CA-4063-BF74-18EB2DB272FC}">
      <dgm:prSet phldrT="[Text]"/>
      <dgm:spPr>
        <a:solidFill>
          <a:schemeClr val="accent3">
            <a:lumMod val="40000"/>
            <a:lumOff val="60000"/>
            <a:alpha val="25000"/>
          </a:schemeClr>
        </a:solidFill>
      </dgm:spPr>
      <dgm:t>
        <a:bodyPr/>
        <a:lstStyle/>
        <a:p>
          <a:endParaRPr lang="en-US"/>
        </a:p>
      </dgm:t>
    </dgm:pt>
    <dgm:pt modelId="{771ABA65-D63F-4701-9C37-CEFFEC10BF30}" type="parTrans" cxnId="{F0330421-94CF-4AED-B79E-D7CC3C6EA070}">
      <dgm:prSet/>
      <dgm:spPr/>
      <dgm:t>
        <a:bodyPr/>
        <a:lstStyle/>
        <a:p>
          <a:endParaRPr lang="en-US"/>
        </a:p>
      </dgm:t>
    </dgm:pt>
    <dgm:pt modelId="{BFAFDA7F-E88B-46F3-AB9B-38495150120E}" type="sibTrans" cxnId="{F0330421-94CF-4AED-B79E-D7CC3C6EA070}">
      <dgm:prSet/>
      <dgm:spPr/>
      <dgm:t>
        <a:bodyPr/>
        <a:lstStyle/>
        <a:p>
          <a:endParaRPr lang="en-US"/>
        </a:p>
      </dgm:t>
    </dgm:pt>
    <dgm:pt modelId="{81188F9D-94BD-4248-B455-3291C13B9A66}" type="pres">
      <dgm:prSet presAssocID="{F7EB5A98-8327-494F-AE35-B8A5A85CC9C0}" presName="Name0" presStyleCnt="0">
        <dgm:presLayoutVars>
          <dgm:dir/>
          <dgm:animLvl val="lvl"/>
          <dgm:resizeHandles val="exact"/>
        </dgm:presLayoutVars>
      </dgm:prSet>
      <dgm:spPr/>
      <dgm:t>
        <a:bodyPr/>
        <a:lstStyle/>
        <a:p>
          <a:endParaRPr lang="en-US"/>
        </a:p>
      </dgm:t>
    </dgm:pt>
    <dgm:pt modelId="{373D373F-32C4-4616-8660-A26AF4B92E37}" type="pres">
      <dgm:prSet presAssocID="{1F821259-20CA-4063-BF74-18EB2DB272FC}" presName="Name8" presStyleCnt="0"/>
      <dgm:spPr/>
    </dgm:pt>
    <dgm:pt modelId="{FD0A8B9A-289E-4D67-A752-434CE4F70F55}" type="pres">
      <dgm:prSet presAssocID="{1F821259-20CA-4063-BF74-18EB2DB272FC}" presName="level" presStyleLbl="node1" presStyleIdx="0" presStyleCnt="5">
        <dgm:presLayoutVars>
          <dgm:chMax val="1"/>
          <dgm:bulletEnabled val="1"/>
        </dgm:presLayoutVars>
      </dgm:prSet>
      <dgm:spPr/>
      <dgm:t>
        <a:bodyPr/>
        <a:lstStyle/>
        <a:p>
          <a:endParaRPr lang="en-US"/>
        </a:p>
      </dgm:t>
    </dgm:pt>
    <dgm:pt modelId="{EE82DB7D-3743-4F82-8561-30542EB52583}" type="pres">
      <dgm:prSet presAssocID="{1F821259-20CA-4063-BF74-18EB2DB272FC}" presName="levelTx" presStyleLbl="revTx" presStyleIdx="0" presStyleCnt="0">
        <dgm:presLayoutVars>
          <dgm:chMax val="1"/>
          <dgm:bulletEnabled val="1"/>
        </dgm:presLayoutVars>
      </dgm:prSet>
      <dgm:spPr/>
      <dgm:t>
        <a:bodyPr/>
        <a:lstStyle/>
        <a:p>
          <a:endParaRPr lang="en-US"/>
        </a:p>
      </dgm:t>
    </dgm:pt>
    <dgm:pt modelId="{8CED17AB-BDBB-4F0F-85D3-63AD09E380A6}" type="pres">
      <dgm:prSet presAssocID="{78BF5FDD-2D3C-4604-BB28-8A877BFFDB83}" presName="Name8" presStyleCnt="0"/>
      <dgm:spPr/>
    </dgm:pt>
    <dgm:pt modelId="{C325AFA2-929E-4A9B-8CC0-7366B96B1E8E}" type="pres">
      <dgm:prSet presAssocID="{78BF5FDD-2D3C-4604-BB28-8A877BFFDB83}" presName="level" presStyleLbl="node1" presStyleIdx="1" presStyleCnt="5" custScaleY="57189">
        <dgm:presLayoutVars>
          <dgm:chMax val="1"/>
          <dgm:bulletEnabled val="1"/>
        </dgm:presLayoutVars>
      </dgm:prSet>
      <dgm:spPr/>
      <dgm:t>
        <a:bodyPr/>
        <a:lstStyle/>
        <a:p>
          <a:endParaRPr lang="en-US"/>
        </a:p>
      </dgm:t>
    </dgm:pt>
    <dgm:pt modelId="{C4660908-5F83-4F3F-A0A9-CD7AA95EB070}" type="pres">
      <dgm:prSet presAssocID="{78BF5FDD-2D3C-4604-BB28-8A877BFFDB83}" presName="levelTx" presStyleLbl="revTx" presStyleIdx="0" presStyleCnt="0">
        <dgm:presLayoutVars>
          <dgm:chMax val="1"/>
          <dgm:bulletEnabled val="1"/>
        </dgm:presLayoutVars>
      </dgm:prSet>
      <dgm:spPr/>
      <dgm:t>
        <a:bodyPr/>
        <a:lstStyle/>
        <a:p>
          <a:endParaRPr lang="en-US"/>
        </a:p>
      </dgm:t>
    </dgm:pt>
    <dgm:pt modelId="{B492504A-8FFB-4F40-B9BB-597E637B1659}" type="pres">
      <dgm:prSet presAssocID="{9A76558D-3F4E-4765-9330-1ED0EFCD3959}" presName="Name8" presStyleCnt="0"/>
      <dgm:spPr/>
    </dgm:pt>
    <dgm:pt modelId="{019A1114-FB1F-4B95-84EF-E550274DA82F}" type="pres">
      <dgm:prSet presAssocID="{9A76558D-3F4E-4765-9330-1ED0EFCD3959}" presName="level" presStyleLbl="node1" presStyleIdx="2" presStyleCnt="5" custScaleY="54806">
        <dgm:presLayoutVars>
          <dgm:chMax val="1"/>
          <dgm:bulletEnabled val="1"/>
        </dgm:presLayoutVars>
      </dgm:prSet>
      <dgm:spPr/>
      <dgm:t>
        <a:bodyPr/>
        <a:lstStyle/>
        <a:p>
          <a:endParaRPr lang="en-US"/>
        </a:p>
      </dgm:t>
    </dgm:pt>
    <dgm:pt modelId="{EF9F9F3C-A5AB-4FD0-9B12-7A63873702AB}" type="pres">
      <dgm:prSet presAssocID="{9A76558D-3F4E-4765-9330-1ED0EFCD3959}" presName="levelTx" presStyleLbl="revTx" presStyleIdx="0" presStyleCnt="0">
        <dgm:presLayoutVars>
          <dgm:chMax val="1"/>
          <dgm:bulletEnabled val="1"/>
        </dgm:presLayoutVars>
      </dgm:prSet>
      <dgm:spPr/>
      <dgm:t>
        <a:bodyPr/>
        <a:lstStyle/>
        <a:p>
          <a:endParaRPr lang="en-US"/>
        </a:p>
      </dgm:t>
    </dgm:pt>
    <dgm:pt modelId="{81E5DEF6-29D6-4D3C-AE7C-B0D6AC5F2051}" type="pres">
      <dgm:prSet presAssocID="{254400CA-E94D-45B7-9C89-65872AC1BCD9}" presName="Name8" presStyleCnt="0"/>
      <dgm:spPr/>
    </dgm:pt>
    <dgm:pt modelId="{57D77263-54FC-4B7C-9EF3-EFD483028BEE}" type="pres">
      <dgm:prSet presAssocID="{254400CA-E94D-45B7-9C89-65872AC1BCD9}" presName="level" presStyleLbl="node1" presStyleIdx="3" presStyleCnt="5" custScaleY="51516">
        <dgm:presLayoutVars>
          <dgm:chMax val="1"/>
          <dgm:bulletEnabled val="1"/>
        </dgm:presLayoutVars>
      </dgm:prSet>
      <dgm:spPr/>
      <dgm:t>
        <a:bodyPr/>
        <a:lstStyle/>
        <a:p>
          <a:endParaRPr lang="en-US"/>
        </a:p>
      </dgm:t>
    </dgm:pt>
    <dgm:pt modelId="{D51BF946-8D01-437A-B1F6-1076F2F87A0F}" type="pres">
      <dgm:prSet presAssocID="{254400CA-E94D-45B7-9C89-65872AC1BCD9}" presName="levelTx" presStyleLbl="revTx" presStyleIdx="0" presStyleCnt="0">
        <dgm:presLayoutVars>
          <dgm:chMax val="1"/>
          <dgm:bulletEnabled val="1"/>
        </dgm:presLayoutVars>
      </dgm:prSet>
      <dgm:spPr/>
      <dgm:t>
        <a:bodyPr/>
        <a:lstStyle/>
        <a:p>
          <a:endParaRPr lang="en-US"/>
        </a:p>
      </dgm:t>
    </dgm:pt>
    <dgm:pt modelId="{473F6C0E-168C-4BAC-ACE4-54F2D688CB37}" type="pres">
      <dgm:prSet presAssocID="{4E7F6EB4-5563-47D7-974A-FE57A10B0CE3}" presName="Name8" presStyleCnt="0"/>
      <dgm:spPr/>
    </dgm:pt>
    <dgm:pt modelId="{37F0FF01-5515-4A0A-9D2B-76062189412C}" type="pres">
      <dgm:prSet presAssocID="{4E7F6EB4-5563-47D7-974A-FE57A10B0CE3}" presName="level" presStyleLbl="node1" presStyleIdx="4" presStyleCnt="5" custScaleY="43228" custLinFactNeighborX="-3382">
        <dgm:presLayoutVars>
          <dgm:chMax val="1"/>
          <dgm:bulletEnabled val="1"/>
        </dgm:presLayoutVars>
      </dgm:prSet>
      <dgm:spPr/>
      <dgm:t>
        <a:bodyPr/>
        <a:lstStyle/>
        <a:p>
          <a:endParaRPr lang="en-US"/>
        </a:p>
      </dgm:t>
    </dgm:pt>
    <dgm:pt modelId="{C6266CDB-EC18-4EF6-A5FF-89A1818E4274}" type="pres">
      <dgm:prSet presAssocID="{4E7F6EB4-5563-47D7-974A-FE57A10B0CE3}" presName="levelTx" presStyleLbl="revTx" presStyleIdx="0" presStyleCnt="0">
        <dgm:presLayoutVars>
          <dgm:chMax val="1"/>
          <dgm:bulletEnabled val="1"/>
        </dgm:presLayoutVars>
      </dgm:prSet>
      <dgm:spPr/>
      <dgm:t>
        <a:bodyPr/>
        <a:lstStyle/>
        <a:p>
          <a:endParaRPr lang="en-US"/>
        </a:p>
      </dgm:t>
    </dgm:pt>
  </dgm:ptLst>
  <dgm:cxnLst>
    <dgm:cxn modelId="{D005F1F0-4174-4109-8F6C-B3AC833EDE85}" type="presOf" srcId="{254400CA-E94D-45B7-9C89-65872AC1BCD9}" destId="{57D77263-54FC-4B7C-9EF3-EFD483028BEE}" srcOrd="0" destOrd="0" presId="urn:microsoft.com/office/officeart/2005/8/layout/pyramid1"/>
    <dgm:cxn modelId="{5A608F77-FC48-499B-9DBC-11BD54DC3491}" type="presOf" srcId="{9A76558D-3F4E-4765-9330-1ED0EFCD3959}" destId="{EF9F9F3C-A5AB-4FD0-9B12-7A63873702AB}" srcOrd="1" destOrd="0" presId="urn:microsoft.com/office/officeart/2005/8/layout/pyramid1"/>
    <dgm:cxn modelId="{9A733B04-ADED-4D57-BEB4-43E3C7ADA863}" type="presOf" srcId="{254400CA-E94D-45B7-9C89-65872AC1BCD9}" destId="{D51BF946-8D01-437A-B1F6-1076F2F87A0F}" srcOrd="1" destOrd="0" presId="urn:microsoft.com/office/officeart/2005/8/layout/pyramid1"/>
    <dgm:cxn modelId="{FED667F3-97AA-4D4A-BE8B-37C26EDFFD11}" srcId="{F7EB5A98-8327-494F-AE35-B8A5A85CC9C0}" destId="{9A76558D-3F4E-4765-9330-1ED0EFCD3959}" srcOrd="2" destOrd="0" parTransId="{FF86A79E-2C15-4446-AA4C-CCB02EF0C1C8}" sibTransId="{BFDC99F3-8D5D-4E6E-B869-BB75C4654077}"/>
    <dgm:cxn modelId="{BE2515ED-9C37-42AD-AB4A-203579340A04}" srcId="{F7EB5A98-8327-494F-AE35-B8A5A85CC9C0}" destId="{254400CA-E94D-45B7-9C89-65872AC1BCD9}" srcOrd="3" destOrd="0" parTransId="{32CF923C-03AA-4FA3-A0B5-B3A1EB4D41C4}" sibTransId="{E4B5982E-FF00-4A8C-AAEB-36E4F6C1ECBC}"/>
    <dgm:cxn modelId="{03A43DB8-B524-4267-A2C0-D05A0C90C8EB}" type="presOf" srcId="{4E7F6EB4-5563-47D7-974A-FE57A10B0CE3}" destId="{C6266CDB-EC18-4EF6-A5FF-89A1818E4274}" srcOrd="1" destOrd="0" presId="urn:microsoft.com/office/officeart/2005/8/layout/pyramid1"/>
    <dgm:cxn modelId="{A1BBBBF7-0E26-4CB8-8527-F6D499992A17}" type="presOf" srcId="{9A76558D-3F4E-4765-9330-1ED0EFCD3959}" destId="{019A1114-FB1F-4B95-84EF-E550274DA82F}" srcOrd="0" destOrd="0" presId="urn:microsoft.com/office/officeart/2005/8/layout/pyramid1"/>
    <dgm:cxn modelId="{C140ACD5-DA98-4891-BA79-80C8FD4B87C5}" srcId="{F7EB5A98-8327-494F-AE35-B8A5A85CC9C0}" destId="{4E7F6EB4-5563-47D7-974A-FE57A10B0CE3}" srcOrd="4" destOrd="0" parTransId="{EBB1F423-5627-44B9-8C79-0946F7EA4CF9}" sibTransId="{814A2A42-3747-47FF-9500-79633E4B5122}"/>
    <dgm:cxn modelId="{DF7A11CC-285E-48C0-9E8B-997F36812697}" srcId="{F7EB5A98-8327-494F-AE35-B8A5A85CC9C0}" destId="{78BF5FDD-2D3C-4604-BB28-8A877BFFDB83}" srcOrd="1" destOrd="0" parTransId="{415B1C87-1E25-4C50-A21B-6F059AA1163B}" sibTransId="{C80123B5-6D6D-4FB5-99CE-AC1A32EE1637}"/>
    <dgm:cxn modelId="{15F9462F-2620-49F7-A1A6-6BFBFE9C5343}" type="presOf" srcId="{F7EB5A98-8327-494F-AE35-B8A5A85CC9C0}" destId="{81188F9D-94BD-4248-B455-3291C13B9A66}" srcOrd="0" destOrd="0" presId="urn:microsoft.com/office/officeart/2005/8/layout/pyramid1"/>
    <dgm:cxn modelId="{CB356851-9AE8-4ACF-A395-0751095DA095}" type="presOf" srcId="{1F821259-20CA-4063-BF74-18EB2DB272FC}" destId="{FD0A8B9A-289E-4D67-A752-434CE4F70F55}" srcOrd="0" destOrd="0" presId="urn:microsoft.com/office/officeart/2005/8/layout/pyramid1"/>
    <dgm:cxn modelId="{F0330421-94CF-4AED-B79E-D7CC3C6EA070}" srcId="{F7EB5A98-8327-494F-AE35-B8A5A85CC9C0}" destId="{1F821259-20CA-4063-BF74-18EB2DB272FC}" srcOrd="0" destOrd="0" parTransId="{771ABA65-D63F-4701-9C37-CEFFEC10BF30}" sibTransId="{BFAFDA7F-E88B-46F3-AB9B-38495150120E}"/>
    <dgm:cxn modelId="{3922F73D-8E1B-42E9-A571-A01E709CB890}" type="presOf" srcId="{4E7F6EB4-5563-47D7-974A-FE57A10B0CE3}" destId="{37F0FF01-5515-4A0A-9D2B-76062189412C}" srcOrd="0" destOrd="0" presId="urn:microsoft.com/office/officeart/2005/8/layout/pyramid1"/>
    <dgm:cxn modelId="{BD3B79C3-3E39-4BEF-8F54-8F8673DEE99C}" type="presOf" srcId="{78BF5FDD-2D3C-4604-BB28-8A877BFFDB83}" destId="{C325AFA2-929E-4A9B-8CC0-7366B96B1E8E}" srcOrd="0" destOrd="0" presId="urn:microsoft.com/office/officeart/2005/8/layout/pyramid1"/>
    <dgm:cxn modelId="{0450C03A-C252-4FA8-961E-C65E1313FD43}" type="presOf" srcId="{78BF5FDD-2D3C-4604-BB28-8A877BFFDB83}" destId="{C4660908-5F83-4F3F-A0A9-CD7AA95EB070}" srcOrd="1" destOrd="0" presId="urn:microsoft.com/office/officeart/2005/8/layout/pyramid1"/>
    <dgm:cxn modelId="{AAD92AA9-9F62-46E3-A485-7909041C00C9}" type="presOf" srcId="{1F821259-20CA-4063-BF74-18EB2DB272FC}" destId="{EE82DB7D-3743-4F82-8561-30542EB52583}" srcOrd="1" destOrd="0" presId="urn:microsoft.com/office/officeart/2005/8/layout/pyramid1"/>
    <dgm:cxn modelId="{8B844990-A42C-4D52-B646-03B5C71A9383}" type="presParOf" srcId="{81188F9D-94BD-4248-B455-3291C13B9A66}" destId="{373D373F-32C4-4616-8660-A26AF4B92E37}" srcOrd="0" destOrd="0" presId="urn:microsoft.com/office/officeart/2005/8/layout/pyramid1"/>
    <dgm:cxn modelId="{F5A08334-D331-4E37-9133-F2C947689223}" type="presParOf" srcId="{373D373F-32C4-4616-8660-A26AF4B92E37}" destId="{FD0A8B9A-289E-4D67-A752-434CE4F70F55}" srcOrd="0" destOrd="0" presId="urn:microsoft.com/office/officeart/2005/8/layout/pyramid1"/>
    <dgm:cxn modelId="{35DFC061-EFC8-4F47-AF25-B22633BB726A}" type="presParOf" srcId="{373D373F-32C4-4616-8660-A26AF4B92E37}" destId="{EE82DB7D-3743-4F82-8561-30542EB52583}" srcOrd="1" destOrd="0" presId="urn:microsoft.com/office/officeart/2005/8/layout/pyramid1"/>
    <dgm:cxn modelId="{449C46D0-8211-4A13-9089-10C2E09F97DA}" type="presParOf" srcId="{81188F9D-94BD-4248-B455-3291C13B9A66}" destId="{8CED17AB-BDBB-4F0F-85D3-63AD09E380A6}" srcOrd="1" destOrd="0" presId="urn:microsoft.com/office/officeart/2005/8/layout/pyramid1"/>
    <dgm:cxn modelId="{45A7A4EB-C582-4A1B-AF56-AA87AC00218E}" type="presParOf" srcId="{8CED17AB-BDBB-4F0F-85D3-63AD09E380A6}" destId="{C325AFA2-929E-4A9B-8CC0-7366B96B1E8E}" srcOrd="0" destOrd="0" presId="urn:microsoft.com/office/officeart/2005/8/layout/pyramid1"/>
    <dgm:cxn modelId="{F9EC247F-630D-4EE8-8399-22A68B54F015}" type="presParOf" srcId="{8CED17AB-BDBB-4F0F-85D3-63AD09E380A6}" destId="{C4660908-5F83-4F3F-A0A9-CD7AA95EB070}" srcOrd="1" destOrd="0" presId="urn:microsoft.com/office/officeart/2005/8/layout/pyramid1"/>
    <dgm:cxn modelId="{12A8E66E-AAAF-4D31-B290-F5CEDCE313DA}" type="presParOf" srcId="{81188F9D-94BD-4248-B455-3291C13B9A66}" destId="{B492504A-8FFB-4F40-B9BB-597E637B1659}" srcOrd="2" destOrd="0" presId="urn:microsoft.com/office/officeart/2005/8/layout/pyramid1"/>
    <dgm:cxn modelId="{81B30768-93E3-494C-A327-3C1E7B24D21C}" type="presParOf" srcId="{B492504A-8FFB-4F40-B9BB-597E637B1659}" destId="{019A1114-FB1F-4B95-84EF-E550274DA82F}" srcOrd="0" destOrd="0" presId="urn:microsoft.com/office/officeart/2005/8/layout/pyramid1"/>
    <dgm:cxn modelId="{F7BEA721-34EA-44FD-881F-748D77EEE04E}" type="presParOf" srcId="{B492504A-8FFB-4F40-B9BB-597E637B1659}" destId="{EF9F9F3C-A5AB-4FD0-9B12-7A63873702AB}" srcOrd="1" destOrd="0" presId="urn:microsoft.com/office/officeart/2005/8/layout/pyramid1"/>
    <dgm:cxn modelId="{63596E0F-6BC8-427F-9C69-B3224215E4EF}" type="presParOf" srcId="{81188F9D-94BD-4248-B455-3291C13B9A66}" destId="{81E5DEF6-29D6-4D3C-AE7C-B0D6AC5F2051}" srcOrd="3" destOrd="0" presId="urn:microsoft.com/office/officeart/2005/8/layout/pyramid1"/>
    <dgm:cxn modelId="{5306BE4F-F697-48B4-BEA4-80EABDC5DFDA}" type="presParOf" srcId="{81E5DEF6-29D6-4D3C-AE7C-B0D6AC5F2051}" destId="{57D77263-54FC-4B7C-9EF3-EFD483028BEE}" srcOrd="0" destOrd="0" presId="urn:microsoft.com/office/officeart/2005/8/layout/pyramid1"/>
    <dgm:cxn modelId="{5B10B27F-0B74-4004-B681-1994609756ED}" type="presParOf" srcId="{81E5DEF6-29D6-4D3C-AE7C-B0D6AC5F2051}" destId="{D51BF946-8D01-437A-B1F6-1076F2F87A0F}" srcOrd="1" destOrd="0" presId="urn:microsoft.com/office/officeart/2005/8/layout/pyramid1"/>
    <dgm:cxn modelId="{8C53821C-2356-4599-8583-EF359A03F4BC}" type="presParOf" srcId="{81188F9D-94BD-4248-B455-3291C13B9A66}" destId="{473F6C0E-168C-4BAC-ACE4-54F2D688CB37}" srcOrd="4" destOrd="0" presId="urn:microsoft.com/office/officeart/2005/8/layout/pyramid1"/>
    <dgm:cxn modelId="{7B8E1770-4A27-491A-A8D8-4DF2572C6F8E}" type="presParOf" srcId="{473F6C0E-168C-4BAC-ACE4-54F2D688CB37}" destId="{37F0FF01-5515-4A0A-9D2B-76062189412C}" srcOrd="0" destOrd="0" presId="urn:microsoft.com/office/officeart/2005/8/layout/pyramid1"/>
    <dgm:cxn modelId="{10F6B549-80A8-40F0-A143-B8719EE7B9F1}" type="presParOf" srcId="{473F6C0E-168C-4BAC-ACE4-54F2D688CB37}" destId="{C6266CDB-EC18-4EF6-A5FF-89A1818E4274}" srcOrd="1" destOrd="0" presId="urn:microsoft.com/office/officeart/2005/8/layout/pyramid1"/>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F7EB5A98-8327-494F-AE35-B8A5A85CC9C0}" type="doc">
      <dgm:prSet loTypeId="urn:microsoft.com/office/officeart/2005/8/layout/pyramid1" loCatId="pyramid" qsTypeId="urn:microsoft.com/office/officeart/2005/8/quickstyle/simple1" qsCatId="simple" csTypeId="urn:microsoft.com/office/officeart/2005/8/colors/accent1_2" csCatId="accent1" phldr="1"/>
      <dgm:spPr/>
      <dgm:t>
        <a:bodyPr/>
        <a:lstStyle/>
        <a:p>
          <a:endParaRPr lang="en-US"/>
        </a:p>
      </dgm:t>
    </dgm:pt>
    <dgm:pt modelId="{9A76558D-3F4E-4765-9330-1ED0EFCD3959}">
      <dgm:prSet phldrT="[Text]" custT="1"/>
      <dgm:spPr>
        <a:solidFill>
          <a:srgbClr val="FFC000">
            <a:alpha val="25000"/>
          </a:srgbClr>
        </a:solidFill>
      </dgm:spPr>
      <dgm:t>
        <a:bodyPr/>
        <a:lstStyle/>
        <a:p>
          <a:endParaRPr lang="en-US" sz="1800"/>
        </a:p>
      </dgm:t>
    </dgm:pt>
    <dgm:pt modelId="{FF86A79E-2C15-4446-AA4C-CCB02EF0C1C8}" type="parTrans" cxnId="{FED667F3-97AA-4D4A-BE8B-37C26EDFFD11}">
      <dgm:prSet/>
      <dgm:spPr/>
      <dgm:t>
        <a:bodyPr/>
        <a:lstStyle/>
        <a:p>
          <a:endParaRPr lang="en-US" sz="1200"/>
        </a:p>
      </dgm:t>
    </dgm:pt>
    <dgm:pt modelId="{BFDC99F3-8D5D-4E6E-B869-BB75C4654077}" type="sibTrans" cxnId="{FED667F3-97AA-4D4A-BE8B-37C26EDFFD11}">
      <dgm:prSet/>
      <dgm:spPr/>
      <dgm:t>
        <a:bodyPr/>
        <a:lstStyle/>
        <a:p>
          <a:endParaRPr lang="en-US" sz="1200"/>
        </a:p>
      </dgm:t>
    </dgm:pt>
    <dgm:pt modelId="{254400CA-E94D-45B7-9C89-65872AC1BCD9}">
      <dgm:prSet phldrT="[Text]" custT="1"/>
      <dgm:spPr>
        <a:solidFill>
          <a:schemeClr val="accent4">
            <a:alpha val="25000"/>
          </a:schemeClr>
        </a:solidFill>
      </dgm:spPr>
      <dgm:t>
        <a:bodyPr/>
        <a:lstStyle/>
        <a:p>
          <a:pPr>
            <a:lnSpc>
              <a:spcPct val="70000"/>
            </a:lnSpc>
          </a:pPr>
          <a:endParaRPr lang="en-US" sz="1800"/>
        </a:p>
      </dgm:t>
    </dgm:pt>
    <dgm:pt modelId="{E4B5982E-FF00-4A8C-AAEB-36E4F6C1ECBC}" type="sibTrans" cxnId="{BE2515ED-9C37-42AD-AB4A-203579340A04}">
      <dgm:prSet/>
      <dgm:spPr/>
      <dgm:t>
        <a:bodyPr/>
        <a:lstStyle/>
        <a:p>
          <a:endParaRPr lang="en-US" sz="1200"/>
        </a:p>
      </dgm:t>
    </dgm:pt>
    <dgm:pt modelId="{32CF923C-03AA-4FA3-A0B5-B3A1EB4D41C4}" type="parTrans" cxnId="{BE2515ED-9C37-42AD-AB4A-203579340A04}">
      <dgm:prSet/>
      <dgm:spPr/>
      <dgm:t>
        <a:bodyPr/>
        <a:lstStyle/>
        <a:p>
          <a:endParaRPr lang="en-US" sz="1200"/>
        </a:p>
      </dgm:t>
    </dgm:pt>
    <dgm:pt modelId="{78BF5FDD-2D3C-4604-BB28-8A877BFFDB83}">
      <dgm:prSet phldrT="[Text]" custT="1"/>
      <dgm:spPr>
        <a:solidFill>
          <a:srgbClr val="92D050">
            <a:alpha val="25000"/>
          </a:srgbClr>
        </a:solidFill>
      </dgm:spPr>
      <dgm:t>
        <a:bodyPr/>
        <a:lstStyle/>
        <a:p>
          <a:pPr>
            <a:lnSpc>
              <a:spcPct val="70000"/>
            </a:lnSpc>
          </a:pPr>
          <a:endParaRPr lang="en-US" sz="1800"/>
        </a:p>
      </dgm:t>
    </dgm:pt>
    <dgm:pt modelId="{C80123B5-6D6D-4FB5-99CE-AC1A32EE1637}" type="sibTrans" cxnId="{DF7A11CC-285E-48C0-9E8B-997F36812697}">
      <dgm:prSet/>
      <dgm:spPr/>
      <dgm:t>
        <a:bodyPr/>
        <a:lstStyle/>
        <a:p>
          <a:endParaRPr lang="en-US" sz="1200"/>
        </a:p>
      </dgm:t>
    </dgm:pt>
    <dgm:pt modelId="{415B1C87-1E25-4C50-A21B-6F059AA1163B}" type="parTrans" cxnId="{DF7A11CC-285E-48C0-9E8B-997F36812697}">
      <dgm:prSet/>
      <dgm:spPr/>
      <dgm:t>
        <a:bodyPr/>
        <a:lstStyle/>
        <a:p>
          <a:endParaRPr lang="en-US" sz="1200"/>
        </a:p>
      </dgm:t>
    </dgm:pt>
    <dgm:pt modelId="{4E7F6EB4-5563-47D7-974A-FE57A10B0CE3}">
      <dgm:prSet phldrT="[Text]" custT="1"/>
      <dgm:spPr>
        <a:solidFill>
          <a:srgbClr val="229DFF">
            <a:alpha val="25000"/>
          </a:srgbClr>
        </a:solidFill>
      </dgm:spPr>
      <dgm:t>
        <a:bodyPr/>
        <a:lstStyle/>
        <a:p>
          <a:endParaRPr lang="en-US" sz="2000"/>
        </a:p>
      </dgm:t>
    </dgm:pt>
    <dgm:pt modelId="{EBB1F423-5627-44B9-8C79-0946F7EA4CF9}" type="parTrans" cxnId="{C140ACD5-DA98-4891-BA79-80C8FD4B87C5}">
      <dgm:prSet/>
      <dgm:spPr/>
      <dgm:t>
        <a:bodyPr/>
        <a:lstStyle/>
        <a:p>
          <a:endParaRPr lang="en-US" sz="1200"/>
        </a:p>
      </dgm:t>
    </dgm:pt>
    <dgm:pt modelId="{814A2A42-3747-47FF-9500-79633E4B5122}" type="sibTrans" cxnId="{C140ACD5-DA98-4891-BA79-80C8FD4B87C5}">
      <dgm:prSet/>
      <dgm:spPr/>
      <dgm:t>
        <a:bodyPr/>
        <a:lstStyle/>
        <a:p>
          <a:endParaRPr lang="en-US" sz="1200"/>
        </a:p>
      </dgm:t>
    </dgm:pt>
    <dgm:pt modelId="{311D024B-23F6-4706-84EE-F29713963C63}">
      <dgm:prSet phldrT="[Text]" custT="1"/>
      <dgm:spPr>
        <a:solidFill>
          <a:schemeClr val="accent3">
            <a:lumMod val="40000"/>
            <a:lumOff val="60000"/>
          </a:schemeClr>
        </a:solidFill>
      </dgm:spPr>
      <dgm:t>
        <a:bodyPr/>
        <a:lstStyle/>
        <a:p>
          <a:endParaRPr lang="en-US" sz="1800"/>
        </a:p>
        <a:p>
          <a:r>
            <a:rPr lang="en-US" sz="1800"/>
            <a:t>Broadband</a:t>
          </a:r>
        </a:p>
      </dgm:t>
    </dgm:pt>
    <dgm:pt modelId="{8370FB34-8813-4B01-9293-4E03978B6C6B}" type="parTrans" cxnId="{09F8F8F0-33F8-4DF3-BD75-386BE25CA33A}">
      <dgm:prSet/>
      <dgm:spPr/>
      <dgm:t>
        <a:bodyPr/>
        <a:lstStyle/>
        <a:p>
          <a:endParaRPr lang="en-US" sz="1200"/>
        </a:p>
      </dgm:t>
    </dgm:pt>
    <dgm:pt modelId="{424EB433-2063-4CF0-BDFE-39CA7F6C2902}" type="sibTrans" cxnId="{09F8F8F0-33F8-4DF3-BD75-386BE25CA33A}">
      <dgm:prSet/>
      <dgm:spPr/>
      <dgm:t>
        <a:bodyPr/>
        <a:lstStyle/>
        <a:p>
          <a:endParaRPr lang="en-US" sz="1200"/>
        </a:p>
      </dgm:t>
    </dgm:pt>
    <dgm:pt modelId="{81188F9D-94BD-4248-B455-3291C13B9A66}" type="pres">
      <dgm:prSet presAssocID="{F7EB5A98-8327-494F-AE35-B8A5A85CC9C0}" presName="Name0" presStyleCnt="0">
        <dgm:presLayoutVars>
          <dgm:dir/>
          <dgm:animLvl val="lvl"/>
          <dgm:resizeHandles val="exact"/>
        </dgm:presLayoutVars>
      </dgm:prSet>
      <dgm:spPr/>
      <dgm:t>
        <a:bodyPr/>
        <a:lstStyle/>
        <a:p>
          <a:endParaRPr lang="en-US"/>
        </a:p>
      </dgm:t>
    </dgm:pt>
    <dgm:pt modelId="{411FB08E-BC01-4008-A2CD-F8402C80D060}" type="pres">
      <dgm:prSet presAssocID="{311D024B-23F6-4706-84EE-F29713963C63}" presName="Name8" presStyleCnt="0"/>
      <dgm:spPr/>
    </dgm:pt>
    <dgm:pt modelId="{B483222D-A60B-4DD4-B657-06D0A7D4A64B}" type="pres">
      <dgm:prSet presAssocID="{311D024B-23F6-4706-84EE-F29713963C63}" presName="level" presStyleLbl="node1" presStyleIdx="0" presStyleCnt="5">
        <dgm:presLayoutVars>
          <dgm:chMax val="1"/>
          <dgm:bulletEnabled val="1"/>
        </dgm:presLayoutVars>
      </dgm:prSet>
      <dgm:spPr/>
      <dgm:t>
        <a:bodyPr/>
        <a:lstStyle/>
        <a:p>
          <a:endParaRPr lang="en-US"/>
        </a:p>
      </dgm:t>
    </dgm:pt>
    <dgm:pt modelId="{49E13090-5E46-41A6-BCA9-77E210174601}" type="pres">
      <dgm:prSet presAssocID="{311D024B-23F6-4706-84EE-F29713963C63}" presName="levelTx" presStyleLbl="revTx" presStyleIdx="0" presStyleCnt="0">
        <dgm:presLayoutVars>
          <dgm:chMax val="1"/>
          <dgm:bulletEnabled val="1"/>
        </dgm:presLayoutVars>
      </dgm:prSet>
      <dgm:spPr/>
      <dgm:t>
        <a:bodyPr/>
        <a:lstStyle/>
        <a:p>
          <a:endParaRPr lang="en-US"/>
        </a:p>
      </dgm:t>
    </dgm:pt>
    <dgm:pt modelId="{8CED17AB-BDBB-4F0F-85D3-63AD09E380A6}" type="pres">
      <dgm:prSet presAssocID="{78BF5FDD-2D3C-4604-BB28-8A877BFFDB83}" presName="Name8" presStyleCnt="0"/>
      <dgm:spPr/>
    </dgm:pt>
    <dgm:pt modelId="{C325AFA2-929E-4A9B-8CC0-7366B96B1E8E}" type="pres">
      <dgm:prSet presAssocID="{78BF5FDD-2D3C-4604-BB28-8A877BFFDB83}" presName="level" presStyleLbl="node1" presStyleIdx="1" presStyleCnt="5" custScaleY="54625">
        <dgm:presLayoutVars>
          <dgm:chMax val="1"/>
          <dgm:bulletEnabled val="1"/>
        </dgm:presLayoutVars>
      </dgm:prSet>
      <dgm:spPr/>
      <dgm:t>
        <a:bodyPr/>
        <a:lstStyle/>
        <a:p>
          <a:endParaRPr lang="en-US"/>
        </a:p>
      </dgm:t>
    </dgm:pt>
    <dgm:pt modelId="{C4660908-5F83-4F3F-A0A9-CD7AA95EB070}" type="pres">
      <dgm:prSet presAssocID="{78BF5FDD-2D3C-4604-BB28-8A877BFFDB83}" presName="levelTx" presStyleLbl="revTx" presStyleIdx="0" presStyleCnt="0">
        <dgm:presLayoutVars>
          <dgm:chMax val="1"/>
          <dgm:bulletEnabled val="1"/>
        </dgm:presLayoutVars>
      </dgm:prSet>
      <dgm:spPr/>
      <dgm:t>
        <a:bodyPr/>
        <a:lstStyle/>
        <a:p>
          <a:endParaRPr lang="en-US"/>
        </a:p>
      </dgm:t>
    </dgm:pt>
    <dgm:pt modelId="{B492504A-8FFB-4F40-B9BB-597E637B1659}" type="pres">
      <dgm:prSet presAssocID="{9A76558D-3F4E-4765-9330-1ED0EFCD3959}" presName="Name8" presStyleCnt="0"/>
      <dgm:spPr/>
    </dgm:pt>
    <dgm:pt modelId="{019A1114-FB1F-4B95-84EF-E550274DA82F}" type="pres">
      <dgm:prSet presAssocID="{9A76558D-3F4E-4765-9330-1ED0EFCD3959}" presName="level" presStyleLbl="node1" presStyleIdx="2" presStyleCnt="5" custScaleY="43112">
        <dgm:presLayoutVars>
          <dgm:chMax val="1"/>
          <dgm:bulletEnabled val="1"/>
        </dgm:presLayoutVars>
      </dgm:prSet>
      <dgm:spPr/>
      <dgm:t>
        <a:bodyPr/>
        <a:lstStyle/>
        <a:p>
          <a:endParaRPr lang="en-US"/>
        </a:p>
      </dgm:t>
    </dgm:pt>
    <dgm:pt modelId="{EF9F9F3C-A5AB-4FD0-9B12-7A63873702AB}" type="pres">
      <dgm:prSet presAssocID="{9A76558D-3F4E-4765-9330-1ED0EFCD3959}" presName="levelTx" presStyleLbl="revTx" presStyleIdx="0" presStyleCnt="0">
        <dgm:presLayoutVars>
          <dgm:chMax val="1"/>
          <dgm:bulletEnabled val="1"/>
        </dgm:presLayoutVars>
      </dgm:prSet>
      <dgm:spPr/>
      <dgm:t>
        <a:bodyPr/>
        <a:lstStyle/>
        <a:p>
          <a:endParaRPr lang="en-US"/>
        </a:p>
      </dgm:t>
    </dgm:pt>
    <dgm:pt modelId="{81E5DEF6-29D6-4D3C-AE7C-B0D6AC5F2051}" type="pres">
      <dgm:prSet presAssocID="{254400CA-E94D-45B7-9C89-65872AC1BCD9}" presName="Name8" presStyleCnt="0"/>
      <dgm:spPr/>
    </dgm:pt>
    <dgm:pt modelId="{57D77263-54FC-4B7C-9EF3-EFD483028BEE}" type="pres">
      <dgm:prSet presAssocID="{254400CA-E94D-45B7-9C89-65872AC1BCD9}" presName="level" presStyleLbl="node1" presStyleIdx="3" presStyleCnt="5" custScaleY="51516">
        <dgm:presLayoutVars>
          <dgm:chMax val="1"/>
          <dgm:bulletEnabled val="1"/>
        </dgm:presLayoutVars>
      </dgm:prSet>
      <dgm:spPr/>
      <dgm:t>
        <a:bodyPr/>
        <a:lstStyle/>
        <a:p>
          <a:endParaRPr lang="en-US"/>
        </a:p>
      </dgm:t>
    </dgm:pt>
    <dgm:pt modelId="{D51BF946-8D01-437A-B1F6-1076F2F87A0F}" type="pres">
      <dgm:prSet presAssocID="{254400CA-E94D-45B7-9C89-65872AC1BCD9}" presName="levelTx" presStyleLbl="revTx" presStyleIdx="0" presStyleCnt="0">
        <dgm:presLayoutVars>
          <dgm:chMax val="1"/>
          <dgm:bulletEnabled val="1"/>
        </dgm:presLayoutVars>
      </dgm:prSet>
      <dgm:spPr/>
      <dgm:t>
        <a:bodyPr/>
        <a:lstStyle/>
        <a:p>
          <a:endParaRPr lang="en-US"/>
        </a:p>
      </dgm:t>
    </dgm:pt>
    <dgm:pt modelId="{473F6C0E-168C-4BAC-ACE4-54F2D688CB37}" type="pres">
      <dgm:prSet presAssocID="{4E7F6EB4-5563-47D7-974A-FE57A10B0CE3}" presName="Name8" presStyleCnt="0"/>
      <dgm:spPr/>
    </dgm:pt>
    <dgm:pt modelId="{37F0FF01-5515-4A0A-9D2B-76062189412C}" type="pres">
      <dgm:prSet presAssocID="{4E7F6EB4-5563-47D7-974A-FE57A10B0CE3}" presName="level" presStyleLbl="node1" presStyleIdx="4" presStyleCnt="5" custScaleY="51223" custLinFactNeighborX="-3382">
        <dgm:presLayoutVars>
          <dgm:chMax val="1"/>
          <dgm:bulletEnabled val="1"/>
        </dgm:presLayoutVars>
      </dgm:prSet>
      <dgm:spPr/>
      <dgm:t>
        <a:bodyPr/>
        <a:lstStyle/>
        <a:p>
          <a:endParaRPr lang="en-US"/>
        </a:p>
      </dgm:t>
    </dgm:pt>
    <dgm:pt modelId="{C6266CDB-EC18-4EF6-A5FF-89A1818E4274}" type="pres">
      <dgm:prSet presAssocID="{4E7F6EB4-5563-47D7-974A-FE57A10B0CE3}" presName="levelTx" presStyleLbl="revTx" presStyleIdx="0" presStyleCnt="0">
        <dgm:presLayoutVars>
          <dgm:chMax val="1"/>
          <dgm:bulletEnabled val="1"/>
        </dgm:presLayoutVars>
      </dgm:prSet>
      <dgm:spPr/>
      <dgm:t>
        <a:bodyPr/>
        <a:lstStyle/>
        <a:p>
          <a:endParaRPr lang="en-US"/>
        </a:p>
      </dgm:t>
    </dgm:pt>
  </dgm:ptLst>
  <dgm:cxnLst>
    <dgm:cxn modelId="{D005F1F0-4174-4109-8F6C-B3AC833EDE85}" type="presOf" srcId="{254400CA-E94D-45B7-9C89-65872AC1BCD9}" destId="{57D77263-54FC-4B7C-9EF3-EFD483028BEE}" srcOrd="0" destOrd="0" presId="urn:microsoft.com/office/officeart/2005/8/layout/pyramid1"/>
    <dgm:cxn modelId="{5A608F77-FC48-499B-9DBC-11BD54DC3491}" type="presOf" srcId="{9A76558D-3F4E-4765-9330-1ED0EFCD3959}" destId="{EF9F9F3C-A5AB-4FD0-9B12-7A63873702AB}" srcOrd="1" destOrd="0" presId="urn:microsoft.com/office/officeart/2005/8/layout/pyramid1"/>
    <dgm:cxn modelId="{9A733B04-ADED-4D57-BEB4-43E3C7ADA863}" type="presOf" srcId="{254400CA-E94D-45B7-9C89-65872AC1BCD9}" destId="{D51BF946-8D01-437A-B1F6-1076F2F87A0F}" srcOrd="1" destOrd="0" presId="urn:microsoft.com/office/officeart/2005/8/layout/pyramid1"/>
    <dgm:cxn modelId="{FED667F3-97AA-4D4A-BE8B-37C26EDFFD11}" srcId="{F7EB5A98-8327-494F-AE35-B8A5A85CC9C0}" destId="{9A76558D-3F4E-4765-9330-1ED0EFCD3959}" srcOrd="2" destOrd="0" parTransId="{FF86A79E-2C15-4446-AA4C-CCB02EF0C1C8}" sibTransId="{BFDC99F3-8D5D-4E6E-B869-BB75C4654077}"/>
    <dgm:cxn modelId="{C63D3B49-98C3-4503-8F46-51EFB8ED01DC}" type="presOf" srcId="{311D024B-23F6-4706-84EE-F29713963C63}" destId="{49E13090-5E46-41A6-BCA9-77E210174601}" srcOrd="1" destOrd="0" presId="urn:microsoft.com/office/officeart/2005/8/layout/pyramid1"/>
    <dgm:cxn modelId="{BE2515ED-9C37-42AD-AB4A-203579340A04}" srcId="{F7EB5A98-8327-494F-AE35-B8A5A85CC9C0}" destId="{254400CA-E94D-45B7-9C89-65872AC1BCD9}" srcOrd="3" destOrd="0" parTransId="{32CF923C-03AA-4FA3-A0B5-B3A1EB4D41C4}" sibTransId="{E4B5982E-FF00-4A8C-AAEB-36E4F6C1ECBC}"/>
    <dgm:cxn modelId="{B63024BB-0927-4031-B038-BA7F61F2C3A2}" type="presOf" srcId="{311D024B-23F6-4706-84EE-F29713963C63}" destId="{B483222D-A60B-4DD4-B657-06D0A7D4A64B}" srcOrd="0" destOrd="0" presId="urn:microsoft.com/office/officeart/2005/8/layout/pyramid1"/>
    <dgm:cxn modelId="{03A43DB8-B524-4267-A2C0-D05A0C90C8EB}" type="presOf" srcId="{4E7F6EB4-5563-47D7-974A-FE57A10B0CE3}" destId="{C6266CDB-EC18-4EF6-A5FF-89A1818E4274}" srcOrd="1" destOrd="0" presId="urn:microsoft.com/office/officeart/2005/8/layout/pyramid1"/>
    <dgm:cxn modelId="{C140ACD5-DA98-4891-BA79-80C8FD4B87C5}" srcId="{F7EB5A98-8327-494F-AE35-B8A5A85CC9C0}" destId="{4E7F6EB4-5563-47D7-974A-FE57A10B0CE3}" srcOrd="4" destOrd="0" parTransId="{EBB1F423-5627-44B9-8C79-0946F7EA4CF9}" sibTransId="{814A2A42-3747-47FF-9500-79633E4B5122}"/>
    <dgm:cxn modelId="{A1BBBBF7-0E26-4CB8-8527-F6D499992A17}" type="presOf" srcId="{9A76558D-3F4E-4765-9330-1ED0EFCD3959}" destId="{019A1114-FB1F-4B95-84EF-E550274DA82F}" srcOrd="0" destOrd="0" presId="urn:microsoft.com/office/officeart/2005/8/layout/pyramid1"/>
    <dgm:cxn modelId="{DF7A11CC-285E-48C0-9E8B-997F36812697}" srcId="{F7EB5A98-8327-494F-AE35-B8A5A85CC9C0}" destId="{78BF5FDD-2D3C-4604-BB28-8A877BFFDB83}" srcOrd="1" destOrd="0" parTransId="{415B1C87-1E25-4C50-A21B-6F059AA1163B}" sibTransId="{C80123B5-6D6D-4FB5-99CE-AC1A32EE1637}"/>
    <dgm:cxn modelId="{15F9462F-2620-49F7-A1A6-6BFBFE9C5343}" type="presOf" srcId="{F7EB5A98-8327-494F-AE35-B8A5A85CC9C0}" destId="{81188F9D-94BD-4248-B455-3291C13B9A66}" srcOrd="0" destOrd="0" presId="urn:microsoft.com/office/officeart/2005/8/layout/pyramid1"/>
    <dgm:cxn modelId="{09F8F8F0-33F8-4DF3-BD75-386BE25CA33A}" srcId="{F7EB5A98-8327-494F-AE35-B8A5A85CC9C0}" destId="{311D024B-23F6-4706-84EE-F29713963C63}" srcOrd="0" destOrd="0" parTransId="{8370FB34-8813-4B01-9293-4E03978B6C6B}" sibTransId="{424EB433-2063-4CF0-BDFE-39CA7F6C2902}"/>
    <dgm:cxn modelId="{3922F73D-8E1B-42E9-A571-A01E709CB890}" type="presOf" srcId="{4E7F6EB4-5563-47D7-974A-FE57A10B0CE3}" destId="{37F0FF01-5515-4A0A-9D2B-76062189412C}" srcOrd="0" destOrd="0" presId="urn:microsoft.com/office/officeart/2005/8/layout/pyramid1"/>
    <dgm:cxn modelId="{BD3B79C3-3E39-4BEF-8F54-8F8673DEE99C}" type="presOf" srcId="{78BF5FDD-2D3C-4604-BB28-8A877BFFDB83}" destId="{C325AFA2-929E-4A9B-8CC0-7366B96B1E8E}" srcOrd="0" destOrd="0" presId="urn:microsoft.com/office/officeart/2005/8/layout/pyramid1"/>
    <dgm:cxn modelId="{0450C03A-C252-4FA8-961E-C65E1313FD43}" type="presOf" srcId="{78BF5FDD-2D3C-4604-BB28-8A877BFFDB83}" destId="{C4660908-5F83-4F3F-A0A9-CD7AA95EB070}" srcOrd="1" destOrd="0" presId="urn:microsoft.com/office/officeart/2005/8/layout/pyramid1"/>
    <dgm:cxn modelId="{5C4701A1-C29E-4093-9C03-06BCC3600EA8}" type="presParOf" srcId="{81188F9D-94BD-4248-B455-3291C13B9A66}" destId="{411FB08E-BC01-4008-A2CD-F8402C80D060}" srcOrd="0" destOrd="0" presId="urn:microsoft.com/office/officeart/2005/8/layout/pyramid1"/>
    <dgm:cxn modelId="{063D6474-4F69-4635-9289-6BDD08A9DD28}" type="presParOf" srcId="{411FB08E-BC01-4008-A2CD-F8402C80D060}" destId="{B483222D-A60B-4DD4-B657-06D0A7D4A64B}" srcOrd="0" destOrd="0" presId="urn:microsoft.com/office/officeart/2005/8/layout/pyramid1"/>
    <dgm:cxn modelId="{6FED8B6E-15CC-4EEF-BF52-384FFBE4E1F2}" type="presParOf" srcId="{411FB08E-BC01-4008-A2CD-F8402C80D060}" destId="{49E13090-5E46-41A6-BCA9-77E210174601}" srcOrd="1" destOrd="0" presId="urn:microsoft.com/office/officeart/2005/8/layout/pyramid1"/>
    <dgm:cxn modelId="{449C46D0-8211-4A13-9089-10C2E09F97DA}" type="presParOf" srcId="{81188F9D-94BD-4248-B455-3291C13B9A66}" destId="{8CED17AB-BDBB-4F0F-85D3-63AD09E380A6}" srcOrd="1" destOrd="0" presId="urn:microsoft.com/office/officeart/2005/8/layout/pyramid1"/>
    <dgm:cxn modelId="{45A7A4EB-C582-4A1B-AF56-AA87AC00218E}" type="presParOf" srcId="{8CED17AB-BDBB-4F0F-85D3-63AD09E380A6}" destId="{C325AFA2-929E-4A9B-8CC0-7366B96B1E8E}" srcOrd="0" destOrd="0" presId="urn:microsoft.com/office/officeart/2005/8/layout/pyramid1"/>
    <dgm:cxn modelId="{F9EC247F-630D-4EE8-8399-22A68B54F015}" type="presParOf" srcId="{8CED17AB-BDBB-4F0F-85D3-63AD09E380A6}" destId="{C4660908-5F83-4F3F-A0A9-CD7AA95EB070}" srcOrd="1" destOrd="0" presId="urn:microsoft.com/office/officeart/2005/8/layout/pyramid1"/>
    <dgm:cxn modelId="{12A8E66E-AAAF-4D31-B290-F5CEDCE313DA}" type="presParOf" srcId="{81188F9D-94BD-4248-B455-3291C13B9A66}" destId="{B492504A-8FFB-4F40-B9BB-597E637B1659}" srcOrd="2" destOrd="0" presId="urn:microsoft.com/office/officeart/2005/8/layout/pyramid1"/>
    <dgm:cxn modelId="{81B30768-93E3-494C-A327-3C1E7B24D21C}" type="presParOf" srcId="{B492504A-8FFB-4F40-B9BB-597E637B1659}" destId="{019A1114-FB1F-4B95-84EF-E550274DA82F}" srcOrd="0" destOrd="0" presId="urn:microsoft.com/office/officeart/2005/8/layout/pyramid1"/>
    <dgm:cxn modelId="{F7BEA721-34EA-44FD-881F-748D77EEE04E}" type="presParOf" srcId="{B492504A-8FFB-4F40-B9BB-597E637B1659}" destId="{EF9F9F3C-A5AB-4FD0-9B12-7A63873702AB}" srcOrd="1" destOrd="0" presId="urn:microsoft.com/office/officeart/2005/8/layout/pyramid1"/>
    <dgm:cxn modelId="{63596E0F-6BC8-427F-9C69-B3224215E4EF}" type="presParOf" srcId="{81188F9D-94BD-4248-B455-3291C13B9A66}" destId="{81E5DEF6-29D6-4D3C-AE7C-B0D6AC5F2051}" srcOrd="3" destOrd="0" presId="urn:microsoft.com/office/officeart/2005/8/layout/pyramid1"/>
    <dgm:cxn modelId="{5306BE4F-F697-48B4-BEA4-80EABDC5DFDA}" type="presParOf" srcId="{81E5DEF6-29D6-4D3C-AE7C-B0D6AC5F2051}" destId="{57D77263-54FC-4B7C-9EF3-EFD483028BEE}" srcOrd="0" destOrd="0" presId="urn:microsoft.com/office/officeart/2005/8/layout/pyramid1"/>
    <dgm:cxn modelId="{5B10B27F-0B74-4004-B681-1994609756ED}" type="presParOf" srcId="{81E5DEF6-29D6-4D3C-AE7C-B0D6AC5F2051}" destId="{D51BF946-8D01-437A-B1F6-1076F2F87A0F}" srcOrd="1" destOrd="0" presId="urn:microsoft.com/office/officeart/2005/8/layout/pyramid1"/>
    <dgm:cxn modelId="{8C53821C-2356-4599-8583-EF359A03F4BC}" type="presParOf" srcId="{81188F9D-94BD-4248-B455-3291C13B9A66}" destId="{473F6C0E-168C-4BAC-ACE4-54F2D688CB37}" srcOrd="4" destOrd="0" presId="urn:microsoft.com/office/officeart/2005/8/layout/pyramid1"/>
    <dgm:cxn modelId="{7B8E1770-4A27-491A-A8D8-4DF2572C6F8E}" type="presParOf" srcId="{473F6C0E-168C-4BAC-ACE4-54F2D688CB37}" destId="{37F0FF01-5515-4A0A-9D2B-76062189412C}" srcOrd="0" destOrd="0" presId="urn:microsoft.com/office/officeart/2005/8/layout/pyramid1"/>
    <dgm:cxn modelId="{10F6B549-80A8-40F0-A143-B8719EE7B9F1}" type="presParOf" srcId="{473F6C0E-168C-4BAC-ACE4-54F2D688CB37}" destId="{C6266CDB-EC18-4EF6-A5FF-89A1818E4274}" srcOrd="1" destOrd="0" presId="urn:microsoft.com/office/officeart/2005/8/layout/pyramid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F7EB5A98-8327-494F-AE35-B8A5A85CC9C0}" type="doc">
      <dgm:prSet loTypeId="urn:microsoft.com/office/officeart/2005/8/layout/pyramid1" loCatId="pyramid" qsTypeId="urn:microsoft.com/office/officeart/2005/8/quickstyle/simple1" qsCatId="simple" csTypeId="urn:microsoft.com/office/officeart/2005/8/colors/accent1_2" csCatId="accent1" phldr="1"/>
      <dgm:spPr/>
      <dgm:t>
        <a:bodyPr/>
        <a:lstStyle/>
        <a:p>
          <a:endParaRPr lang="en-US"/>
        </a:p>
      </dgm:t>
    </dgm:pt>
    <dgm:pt modelId="{9A76558D-3F4E-4765-9330-1ED0EFCD3959}">
      <dgm:prSet phldrT="[Text]"/>
      <dgm:spPr>
        <a:solidFill>
          <a:srgbClr val="FFC000">
            <a:alpha val="25000"/>
          </a:srgbClr>
        </a:solidFill>
      </dgm:spPr>
      <dgm:t>
        <a:bodyPr/>
        <a:lstStyle/>
        <a:p>
          <a:endParaRPr lang="en-US"/>
        </a:p>
      </dgm:t>
    </dgm:pt>
    <dgm:pt modelId="{FF86A79E-2C15-4446-AA4C-CCB02EF0C1C8}" type="parTrans" cxnId="{FED667F3-97AA-4D4A-BE8B-37C26EDFFD11}">
      <dgm:prSet/>
      <dgm:spPr/>
      <dgm:t>
        <a:bodyPr/>
        <a:lstStyle/>
        <a:p>
          <a:endParaRPr lang="en-US"/>
        </a:p>
      </dgm:t>
    </dgm:pt>
    <dgm:pt modelId="{BFDC99F3-8D5D-4E6E-B869-BB75C4654077}" type="sibTrans" cxnId="{FED667F3-97AA-4D4A-BE8B-37C26EDFFD11}">
      <dgm:prSet/>
      <dgm:spPr/>
      <dgm:t>
        <a:bodyPr/>
        <a:lstStyle/>
        <a:p>
          <a:endParaRPr lang="en-US"/>
        </a:p>
      </dgm:t>
    </dgm:pt>
    <dgm:pt modelId="{254400CA-E94D-45B7-9C89-65872AC1BCD9}">
      <dgm:prSet phldrT="[Text]"/>
      <dgm:spPr>
        <a:solidFill>
          <a:schemeClr val="accent4">
            <a:alpha val="25000"/>
          </a:schemeClr>
        </a:solidFill>
      </dgm:spPr>
      <dgm:t>
        <a:bodyPr/>
        <a:lstStyle/>
        <a:p>
          <a:endParaRPr lang="en-US"/>
        </a:p>
      </dgm:t>
    </dgm:pt>
    <dgm:pt modelId="{E4B5982E-FF00-4A8C-AAEB-36E4F6C1ECBC}" type="sibTrans" cxnId="{BE2515ED-9C37-42AD-AB4A-203579340A04}">
      <dgm:prSet/>
      <dgm:spPr/>
      <dgm:t>
        <a:bodyPr/>
        <a:lstStyle/>
        <a:p>
          <a:endParaRPr lang="en-US"/>
        </a:p>
      </dgm:t>
    </dgm:pt>
    <dgm:pt modelId="{32CF923C-03AA-4FA3-A0B5-B3A1EB4D41C4}" type="parTrans" cxnId="{BE2515ED-9C37-42AD-AB4A-203579340A04}">
      <dgm:prSet/>
      <dgm:spPr/>
      <dgm:t>
        <a:bodyPr/>
        <a:lstStyle/>
        <a:p>
          <a:endParaRPr lang="en-US"/>
        </a:p>
      </dgm:t>
    </dgm:pt>
    <dgm:pt modelId="{78BF5FDD-2D3C-4604-BB28-8A877BFFDB83}">
      <dgm:prSet phldrT="[Text]"/>
      <dgm:spPr>
        <a:solidFill>
          <a:srgbClr val="92D050">
            <a:alpha val="25000"/>
          </a:srgbClr>
        </a:solidFill>
      </dgm:spPr>
      <dgm:t>
        <a:bodyPr/>
        <a:lstStyle/>
        <a:p>
          <a:endParaRPr lang="en-US"/>
        </a:p>
      </dgm:t>
    </dgm:pt>
    <dgm:pt modelId="{C80123B5-6D6D-4FB5-99CE-AC1A32EE1637}" type="sibTrans" cxnId="{DF7A11CC-285E-48C0-9E8B-997F36812697}">
      <dgm:prSet/>
      <dgm:spPr/>
      <dgm:t>
        <a:bodyPr/>
        <a:lstStyle/>
        <a:p>
          <a:endParaRPr lang="en-US"/>
        </a:p>
      </dgm:t>
    </dgm:pt>
    <dgm:pt modelId="{415B1C87-1E25-4C50-A21B-6F059AA1163B}" type="parTrans" cxnId="{DF7A11CC-285E-48C0-9E8B-997F36812697}">
      <dgm:prSet/>
      <dgm:spPr/>
      <dgm:t>
        <a:bodyPr/>
        <a:lstStyle/>
        <a:p>
          <a:endParaRPr lang="en-US"/>
        </a:p>
      </dgm:t>
    </dgm:pt>
    <dgm:pt modelId="{4E7F6EB4-5563-47D7-974A-FE57A10B0CE3}">
      <dgm:prSet phldrT="[Text]"/>
      <dgm:spPr>
        <a:solidFill>
          <a:srgbClr val="229DFF">
            <a:alpha val="25000"/>
          </a:srgbClr>
        </a:solidFill>
      </dgm:spPr>
      <dgm:t>
        <a:bodyPr/>
        <a:lstStyle/>
        <a:p>
          <a:endParaRPr lang="en-US"/>
        </a:p>
      </dgm:t>
    </dgm:pt>
    <dgm:pt modelId="{EBB1F423-5627-44B9-8C79-0946F7EA4CF9}" type="parTrans" cxnId="{C140ACD5-DA98-4891-BA79-80C8FD4B87C5}">
      <dgm:prSet/>
      <dgm:spPr/>
      <dgm:t>
        <a:bodyPr/>
        <a:lstStyle/>
        <a:p>
          <a:endParaRPr lang="en-US"/>
        </a:p>
      </dgm:t>
    </dgm:pt>
    <dgm:pt modelId="{814A2A42-3747-47FF-9500-79633E4B5122}" type="sibTrans" cxnId="{C140ACD5-DA98-4891-BA79-80C8FD4B87C5}">
      <dgm:prSet/>
      <dgm:spPr/>
      <dgm:t>
        <a:bodyPr/>
        <a:lstStyle/>
        <a:p>
          <a:endParaRPr lang="en-US"/>
        </a:p>
      </dgm:t>
    </dgm:pt>
    <dgm:pt modelId="{1F821259-20CA-4063-BF74-18EB2DB272FC}">
      <dgm:prSet phldrT="[Text]" custT="1"/>
      <dgm:spPr>
        <a:solidFill>
          <a:schemeClr val="accent3">
            <a:lumMod val="40000"/>
            <a:lumOff val="60000"/>
          </a:schemeClr>
        </a:solidFill>
      </dgm:spPr>
      <dgm:t>
        <a:bodyPr/>
        <a:lstStyle/>
        <a:p>
          <a:endParaRPr lang="en-US" sz="700"/>
        </a:p>
        <a:p>
          <a:r>
            <a:rPr lang="en-US" sz="800"/>
            <a:t>Broadband</a:t>
          </a:r>
          <a:endParaRPr lang="en-US" sz="700"/>
        </a:p>
      </dgm:t>
    </dgm:pt>
    <dgm:pt modelId="{771ABA65-D63F-4701-9C37-CEFFEC10BF30}" type="parTrans" cxnId="{F0330421-94CF-4AED-B79E-D7CC3C6EA070}">
      <dgm:prSet/>
      <dgm:spPr/>
      <dgm:t>
        <a:bodyPr/>
        <a:lstStyle/>
        <a:p>
          <a:endParaRPr lang="en-US"/>
        </a:p>
      </dgm:t>
    </dgm:pt>
    <dgm:pt modelId="{BFAFDA7F-E88B-46F3-AB9B-38495150120E}" type="sibTrans" cxnId="{F0330421-94CF-4AED-B79E-D7CC3C6EA070}">
      <dgm:prSet/>
      <dgm:spPr/>
      <dgm:t>
        <a:bodyPr/>
        <a:lstStyle/>
        <a:p>
          <a:endParaRPr lang="en-US"/>
        </a:p>
      </dgm:t>
    </dgm:pt>
    <dgm:pt modelId="{81188F9D-94BD-4248-B455-3291C13B9A66}" type="pres">
      <dgm:prSet presAssocID="{F7EB5A98-8327-494F-AE35-B8A5A85CC9C0}" presName="Name0" presStyleCnt="0">
        <dgm:presLayoutVars>
          <dgm:dir/>
          <dgm:animLvl val="lvl"/>
          <dgm:resizeHandles val="exact"/>
        </dgm:presLayoutVars>
      </dgm:prSet>
      <dgm:spPr/>
      <dgm:t>
        <a:bodyPr/>
        <a:lstStyle/>
        <a:p>
          <a:endParaRPr lang="en-US"/>
        </a:p>
      </dgm:t>
    </dgm:pt>
    <dgm:pt modelId="{373D373F-32C4-4616-8660-A26AF4B92E37}" type="pres">
      <dgm:prSet presAssocID="{1F821259-20CA-4063-BF74-18EB2DB272FC}" presName="Name8" presStyleCnt="0"/>
      <dgm:spPr/>
    </dgm:pt>
    <dgm:pt modelId="{FD0A8B9A-289E-4D67-A752-434CE4F70F55}" type="pres">
      <dgm:prSet presAssocID="{1F821259-20CA-4063-BF74-18EB2DB272FC}" presName="level" presStyleLbl="node1" presStyleIdx="0" presStyleCnt="5" custScaleY="130791">
        <dgm:presLayoutVars>
          <dgm:chMax val="1"/>
          <dgm:bulletEnabled val="1"/>
        </dgm:presLayoutVars>
      </dgm:prSet>
      <dgm:spPr/>
      <dgm:t>
        <a:bodyPr/>
        <a:lstStyle/>
        <a:p>
          <a:endParaRPr lang="en-US"/>
        </a:p>
      </dgm:t>
    </dgm:pt>
    <dgm:pt modelId="{EE82DB7D-3743-4F82-8561-30542EB52583}" type="pres">
      <dgm:prSet presAssocID="{1F821259-20CA-4063-BF74-18EB2DB272FC}" presName="levelTx" presStyleLbl="revTx" presStyleIdx="0" presStyleCnt="0">
        <dgm:presLayoutVars>
          <dgm:chMax val="1"/>
          <dgm:bulletEnabled val="1"/>
        </dgm:presLayoutVars>
      </dgm:prSet>
      <dgm:spPr/>
      <dgm:t>
        <a:bodyPr/>
        <a:lstStyle/>
        <a:p>
          <a:endParaRPr lang="en-US"/>
        </a:p>
      </dgm:t>
    </dgm:pt>
    <dgm:pt modelId="{8CED17AB-BDBB-4F0F-85D3-63AD09E380A6}" type="pres">
      <dgm:prSet presAssocID="{78BF5FDD-2D3C-4604-BB28-8A877BFFDB83}" presName="Name8" presStyleCnt="0"/>
      <dgm:spPr/>
    </dgm:pt>
    <dgm:pt modelId="{C325AFA2-929E-4A9B-8CC0-7366B96B1E8E}" type="pres">
      <dgm:prSet presAssocID="{78BF5FDD-2D3C-4604-BB28-8A877BFFDB83}" presName="level" presStyleLbl="node1" presStyleIdx="1" presStyleCnt="5" custScaleY="57189">
        <dgm:presLayoutVars>
          <dgm:chMax val="1"/>
          <dgm:bulletEnabled val="1"/>
        </dgm:presLayoutVars>
      </dgm:prSet>
      <dgm:spPr/>
      <dgm:t>
        <a:bodyPr/>
        <a:lstStyle/>
        <a:p>
          <a:endParaRPr lang="en-US"/>
        </a:p>
      </dgm:t>
    </dgm:pt>
    <dgm:pt modelId="{C4660908-5F83-4F3F-A0A9-CD7AA95EB070}" type="pres">
      <dgm:prSet presAssocID="{78BF5FDD-2D3C-4604-BB28-8A877BFFDB83}" presName="levelTx" presStyleLbl="revTx" presStyleIdx="0" presStyleCnt="0">
        <dgm:presLayoutVars>
          <dgm:chMax val="1"/>
          <dgm:bulletEnabled val="1"/>
        </dgm:presLayoutVars>
      </dgm:prSet>
      <dgm:spPr/>
      <dgm:t>
        <a:bodyPr/>
        <a:lstStyle/>
        <a:p>
          <a:endParaRPr lang="en-US"/>
        </a:p>
      </dgm:t>
    </dgm:pt>
    <dgm:pt modelId="{B492504A-8FFB-4F40-B9BB-597E637B1659}" type="pres">
      <dgm:prSet presAssocID="{9A76558D-3F4E-4765-9330-1ED0EFCD3959}" presName="Name8" presStyleCnt="0"/>
      <dgm:spPr/>
    </dgm:pt>
    <dgm:pt modelId="{019A1114-FB1F-4B95-84EF-E550274DA82F}" type="pres">
      <dgm:prSet presAssocID="{9A76558D-3F4E-4765-9330-1ED0EFCD3959}" presName="level" presStyleLbl="node1" presStyleIdx="2" presStyleCnt="5" custScaleY="54806">
        <dgm:presLayoutVars>
          <dgm:chMax val="1"/>
          <dgm:bulletEnabled val="1"/>
        </dgm:presLayoutVars>
      </dgm:prSet>
      <dgm:spPr/>
      <dgm:t>
        <a:bodyPr/>
        <a:lstStyle/>
        <a:p>
          <a:endParaRPr lang="en-US"/>
        </a:p>
      </dgm:t>
    </dgm:pt>
    <dgm:pt modelId="{EF9F9F3C-A5AB-4FD0-9B12-7A63873702AB}" type="pres">
      <dgm:prSet presAssocID="{9A76558D-3F4E-4765-9330-1ED0EFCD3959}" presName="levelTx" presStyleLbl="revTx" presStyleIdx="0" presStyleCnt="0">
        <dgm:presLayoutVars>
          <dgm:chMax val="1"/>
          <dgm:bulletEnabled val="1"/>
        </dgm:presLayoutVars>
      </dgm:prSet>
      <dgm:spPr/>
      <dgm:t>
        <a:bodyPr/>
        <a:lstStyle/>
        <a:p>
          <a:endParaRPr lang="en-US"/>
        </a:p>
      </dgm:t>
    </dgm:pt>
    <dgm:pt modelId="{81E5DEF6-29D6-4D3C-AE7C-B0D6AC5F2051}" type="pres">
      <dgm:prSet presAssocID="{254400CA-E94D-45B7-9C89-65872AC1BCD9}" presName="Name8" presStyleCnt="0"/>
      <dgm:spPr/>
    </dgm:pt>
    <dgm:pt modelId="{57D77263-54FC-4B7C-9EF3-EFD483028BEE}" type="pres">
      <dgm:prSet presAssocID="{254400CA-E94D-45B7-9C89-65872AC1BCD9}" presName="level" presStyleLbl="node1" presStyleIdx="3" presStyleCnt="5" custScaleY="51516">
        <dgm:presLayoutVars>
          <dgm:chMax val="1"/>
          <dgm:bulletEnabled val="1"/>
        </dgm:presLayoutVars>
      </dgm:prSet>
      <dgm:spPr/>
      <dgm:t>
        <a:bodyPr/>
        <a:lstStyle/>
        <a:p>
          <a:endParaRPr lang="en-US"/>
        </a:p>
      </dgm:t>
    </dgm:pt>
    <dgm:pt modelId="{D51BF946-8D01-437A-B1F6-1076F2F87A0F}" type="pres">
      <dgm:prSet presAssocID="{254400CA-E94D-45B7-9C89-65872AC1BCD9}" presName="levelTx" presStyleLbl="revTx" presStyleIdx="0" presStyleCnt="0">
        <dgm:presLayoutVars>
          <dgm:chMax val="1"/>
          <dgm:bulletEnabled val="1"/>
        </dgm:presLayoutVars>
      </dgm:prSet>
      <dgm:spPr/>
      <dgm:t>
        <a:bodyPr/>
        <a:lstStyle/>
        <a:p>
          <a:endParaRPr lang="en-US"/>
        </a:p>
      </dgm:t>
    </dgm:pt>
    <dgm:pt modelId="{473F6C0E-168C-4BAC-ACE4-54F2D688CB37}" type="pres">
      <dgm:prSet presAssocID="{4E7F6EB4-5563-47D7-974A-FE57A10B0CE3}" presName="Name8" presStyleCnt="0"/>
      <dgm:spPr/>
    </dgm:pt>
    <dgm:pt modelId="{37F0FF01-5515-4A0A-9D2B-76062189412C}" type="pres">
      <dgm:prSet presAssocID="{4E7F6EB4-5563-47D7-974A-FE57A10B0CE3}" presName="level" presStyleLbl="node1" presStyleIdx="4" presStyleCnt="5" custScaleY="43228" custLinFactNeighborX="-3382">
        <dgm:presLayoutVars>
          <dgm:chMax val="1"/>
          <dgm:bulletEnabled val="1"/>
        </dgm:presLayoutVars>
      </dgm:prSet>
      <dgm:spPr/>
      <dgm:t>
        <a:bodyPr/>
        <a:lstStyle/>
        <a:p>
          <a:endParaRPr lang="en-US"/>
        </a:p>
      </dgm:t>
    </dgm:pt>
    <dgm:pt modelId="{C6266CDB-EC18-4EF6-A5FF-89A1818E4274}" type="pres">
      <dgm:prSet presAssocID="{4E7F6EB4-5563-47D7-974A-FE57A10B0CE3}" presName="levelTx" presStyleLbl="revTx" presStyleIdx="0" presStyleCnt="0">
        <dgm:presLayoutVars>
          <dgm:chMax val="1"/>
          <dgm:bulletEnabled val="1"/>
        </dgm:presLayoutVars>
      </dgm:prSet>
      <dgm:spPr/>
      <dgm:t>
        <a:bodyPr/>
        <a:lstStyle/>
        <a:p>
          <a:endParaRPr lang="en-US"/>
        </a:p>
      </dgm:t>
    </dgm:pt>
  </dgm:ptLst>
  <dgm:cxnLst>
    <dgm:cxn modelId="{D005F1F0-4174-4109-8F6C-B3AC833EDE85}" type="presOf" srcId="{254400CA-E94D-45B7-9C89-65872AC1BCD9}" destId="{57D77263-54FC-4B7C-9EF3-EFD483028BEE}" srcOrd="0" destOrd="0" presId="urn:microsoft.com/office/officeart/2005/8/layout/pyramid1"/>
    <dgm:cxn modelId="{5A608F77-FC48-499B-9DBC-11BD54DC3491}" type="presOf" srcId="{9A76558D-3F4E-4765-9330-1ED0EFCD3959}" destId="{EF9F9F3C-A5AB-4FD0-9B12-7A63873702AB}" srcOrd="1" destOrd="0" presId="urn:microsoft.com/office/officeart/2005/8/layout/pyramid1"/>
    <dgm:cxn modelId="{9A733B04-ADED-4D57-BEB4-43E3C7ADA863}" type="presOf" srcId="{254400CA-E94D-45B7-9C89-65872AC1BCD9}" destId="{D51BF946-8D01-437A-B1F6-1076F2F87A0F}" srcOrd="1" destOrd="0" presId="urn:microsoft.com/office/officeart/2005/8/layout/pyramid1"/>
    <dgm:cxn modelId="{FED667F3-97AA-4D4A-BE8B-37C26EDFFD11}" srcId="{F7EB5A98-8327-494F-AE35-B8A5A85CC9C0}" destId="{9A76558D-3F4E-4765-9330-1ED0EFCD3959}" srcOrd="2" destOrd="0" parTransId="{FF86A79E-2C15-4446-AA4C-CCB02EF0C1C8}" sibTransId="{BFDC99F3-8D5D-4E6E-B869-BB75C4654077}"/>
    <dgm:cxn modelId="{BE2515ED-9C37-42AD-AB4A-203579340A04}" srcId="{F7EB5A98-8327-494F-AE35-B8A5A85CC9C0}" destId="{254400CA-E94D-45B7-9C89-65872AC1BCD9}" srcOrd="3" destOrd="0" parTransId="{32CF923C-03AA-4FA3-A0B5-B3A1EB4D41C4}" sibTransId="{E4B5982E-FF00-4A8C-AAEB-36E4F6C1ECBC}"/>
    <dgm:cxn modelId="{03A43DB8-B524-4267-A2C0-D05A0C90C8EB}" type="presOf" srcId="{4E7F6EB4-5563-47D7-974A-FE57A10B0CE3}" destId="{C6266CDB-EC18-4EF6-A5FF-89A1818E4274}" srcOrd="1" destOrd="0" presId="urn:microsoft.com/office/officeart/2005/8/layout/pyramid1"/>
    <dgm:cxn modelId="{A1BBBBF7-0E26-4CB8-8527-F6D499992A17}" type="presOf" srcId="{9A76558D-3F4E-4765-9330-1ED0EFCD3959}" destId="{019A1114-FB1F-4B95-84EF-E550274DA82F}" srcOrd="0" destOrd="0" presId="urn:microsoft.com/office/officeart/2005/8/layout/pyramid1"/>
    <dgm:cxn modelId="{C140ACD5-DA98-4891-BA79-80C8FD4B87C5}" srcId="{F7EB5A98-8327-494F-AE35-B8A5A85CC9C0}" destId="{4E7F6EB4-5563-47D7-974A-FE57A10B0CE3}" srcOrd="4" destOrd="0" parTransId="{EBB1F423-5627-44B9-8C79-0946F7EA4CF9}" sibTransId="{814A2A42-3747-47FF-9500-79633E4B5122}"/>
    <dgm:cxn modelId="{DF7A11CC-285E-48C0-9E8B-997F36812697}" srcId="{F7EB5A98-8327-494F-AE35-B8A5A85CC9C0}" destId="{78BF5FDD-2D3C-4604-BB28-8A877BFFDB83}" srcOrd="1" destOrd="0" parTransId="{415B1C87-1E25-4C50-A21B-6F059AA1163B}" sibTransId="{C80123B5-6D6D-4FB5-99CE-AC1A32EE1637}"/>
    <dgm:cxn modelId="{15F9462F-2620-49F7-A1A6-6BFBFE9C5343}" type="presOf" srcId="{F7EB5A98-8327-494F-AE35-B8A5A85CC9C0}" destId="{81188F9D-94BD-4248-B455-3291C13B9A66}" srcOrd="0" destOrd="0" presId="urn:microsoft.com/office/officeart/2005/8/layout/pyramid1"/>
    <dgm:cxn modelId="{CB356851-9AE8-4ACF-A395-0751095DA095}" type="presOf" srcId="{1F821259-20CA-4063-BF74-18EB2DB272FC}" destId="{FD0A8B9A-289E-4D67-A752-434CE4F70F55}" srcOrd="0" destOrd="0" presId="urn:microsoft.com/office/officeart/2005/8/layout/pyramid1"/>
    <dgm:cxn modelId="{F0330421-94CF-4AED-B79E-D7CC3C6EA070}" srcId="{F7EB5A98-8327-494F-AE35-B8A5A85CC9C0}" destId="{1F821259-20CA-4063-BF74-18EB2DB272FC}" srcOrd="0" destOrd="0" parTransId="{771ABA65-D63F-4701-9C37-CEFFEC10BF30}" sibTransId="{BFAFDA7F-E88B-46F3-AB9B-38495150120E}"/>
    <dgm:cxn modelId="{3922F73D-8E1B-42E9-A571-A01E709CB890}" type="presOf" srcId="{4E7F6EB4-5563-47D7-974A-FE57A10B0CE3}" destId="{37F0FF01-5515-4A0A-9D2B-76062189412C}" srcOrd="0" destOrd="0" presId="urn:microsoft.com/office/officeart/2005/8/layout/pyramid1"/>
    <dgm:cxn modelId="{BD3B79C3-3E39-4BEF-8F54-8F8673DEE99C}" type="presOf" srcId="{78BF5FDD-2D3C-4604-BB28-8A877BFFDB83}" destId="{C325AFA2-929E-4A9B-8CC0-7366B96B1E8E}" srcOrd="0" destOrd="0" presId="urn:microsoft.com/office/officeart/2005/8/layout/pyramid1"/>
    <dgm:cxn modelId="{0450C03A-C252-4FA8-961E-C65E1313FD43}" type="presOf" srcId="{78BF5FDD-2D3C-4604-BB28-8A877BFFDB83}" destId="{C4660908-5F83-4F3F-A0A9-CD7AA95EB070}" srcOrd="1" destOrd="0" presId="urn:microsoft.com/office/officeart/2005/8/layout/pyramid1"/>
    <dgm:cxn modelId="{AAD92AA9-9F62-46E3-A485-7909041C00C9}" type="presOf" srcId="{1F821259-20CA-4063-BF74-18EB2DB272FC}" destId="{EE82DB7D-3743-4F82-8561-30542EB52583}" srcOrd="1" destOrd="0" presId="urn:microsoft.com/office/officeart/2005/8/layout/pyramid1"/>
    <dgm:cxn modelId="{8B844990-A42C-4D52-B646-03B5C71A9383}" type="presParOf" srcId="{81188F9D-94BD-4248-B455-3291C13B9A66}" destId="{373D373F-32C4-4616-8660-A26AF4B92E37}" srcOrd="0" destOrd="0" presId="urn:microsoft.com/office/officeart/2005/8/layout/pyramid1"/>
    <dgm:cxn modelId="{F5A08334-D331-4E37-9133-F2C947689223}" type="presParOf" srcId="{373D373F-32C4-4616-8660-A26AF4B92E37}" destId="{FD0A8B9A-289E-4D67-A752-434CE4F70F55}" srcOrd="0" destOrd="0" presId="urn:microsoft.com/office/officeart/2005/8/layout/pyramid1"/>
    <dgm:cxn modelId="{35DFC061-EFC8-4F47-AF25-B22633BB726A}" type="presParOf" srcId="{373D373F-32C4-4616-8660-A26AF4B92E37}" destId="{EE82DB7D-3743-4F82-8561-30542EB52583}" srcOrd="1" destOrd="0" presId="urn:microsoft.com/office/officeart/2005/8/layout/pyramid1"/>
    <dgm:cxn modelId="{449C46D0-8211-4A13-9089-10C2E09F97DA}" type="presParOf" srcId="{81188F9D-94BD-4248-B455-3291C13B9A66}" destId="{8CED17AB-BDBB-4F0F-85D3-63AD09E380A6}" srcOrd="1" destOrd="0" presId="urn:microsoft.com/office/officeart/2005/8/layout/pyramid1"/>
    <dgm:cxn modelId="{45A7A4EB-C582-4A1B-AF56-AA87AC00218E}" type="presParOf" srcId="{8CED17AB-BDBB-4F0F-85D3-63AD09E380A6}" destId="{C325AFA2-929E-4A9B-8CC0-7366B96B1E8E}" srcOrd="0" destOrd="0" presId="urn:microsoft.com/office/officeart/2005/8/layout/pyramid1"/>
    <dgm:cxn modelId="{F9EC247F-630D-4EE8-8399-22A68B54F015}" type="presParOf" srcId="{8CED17AB-BDBB-4F0F-85D3-63AD09E380A6}" destId="{C4660908-5F83-4F3F-A0A9-CD7AA95EB070}" srcOrd="1" destOrd="0" presId="urn:microsoft.com/office/officeart/2005/8/layout/pyramid1"/>
    <dgm:cxn modelId="{12A8E66E-AAAF-4D31-B290-F5CEDCE313DA}" type="presParOf" srcId="{81188F9D-94BD-4248-B455-3291C13B9A66}" destId="{B492504A-8FFB-4F40-B9BB-597E637B1659}" srcOrd="2" destOrd="0" presId="urn:microsoft.com/office/officeart/2005/8/layout/pyramid1"/>
    <dgm:cxn modelId="{81B30768-93E3-494C-A327-3C1E7B24D21C}" type="presParOf" srcId="{B492504A-8FFB-4F40-B9BB-597E637B1659}" destId="{019A1114-FB1F-4B95-84EF-E550274DA82F}" srcOrd="0" destOrd="0" presId="urn:microsoft.com/office/officeart/2005/8/layout/pyramid1"/>
    <dgm:cxn modelId="{F7BEA721-34EA-44FD-881F-748D77EEE04E}" type="presParOf" srcId="{B492504A-8FFB-4F40-B9BB-597E637B1659}" destId="{EF9F9F3C-A5AB-4FD0-9B12-7A63873702AB}" srcOrd="1" destOrd="0" presId="urn:microsoft.com/office/officeart/2005/8/layout/pyramid1"/>
    <dgm:cxn modelId="{63596E0F-6BC8-427F-9C69-B3224215E4EF}" type="presParOf" srcId="{81188F9D-94BD-4248-B455-3291C13B9A66}" destId="{81E5DEF6-29D6-4D3C-AE7C-B0D6AC5F2051}" srcOrd="3" destOrd="0" presId="urn:microsoft.com/office/officeart/2005/8/layout/pyramid1"/>
    <dgm:cxn modelId="{5306BE4F-F697-48B4-BEA4-80EABDC5DFDA}" type="presParOf" srcId="{81E5DEF6-29D6-4D3C-AE7C-B0D6AC5F2051}" destId="{57D77263-54FC-4B7C-9EF3-EFD483028BEE}" srcOrd="0" destOrd="0" presId="urn:microsoft.com/office/officeart/2005/8/layout/pyramid1"/>
    <dgm:cxn modelId="{5B10B27F-0B74-4004-B681-1994609756ED}" type="presParOf" srcId="{81E5DEF6-29D6-4D3C-AE7C-B0D6AC5F2051}" destId="{D51BF946-8D01-437A-B1F6-1076F2F87A0F}" srcOrd="1" destOrd="0" presId="urn:microsoft.com/office/officeart/2005/8/layout/pyramid1"/>
    <dgm:cxn modelId="{8C53821C-2356-4599-8583-EF359A03F4BC}" type="presParOf" srcId="{81188F9D-94BD-4248-B455-3291C13B9A66}" destId="{473F6C0E-168C-4BAC-ACE4-54F2D688CB37}" srcOrd="4" destOrd="0" presId="urn:microsoft.com/office/officeart/2005/8/layout/pyramid1"/>
    <dgm:cxn modelId="{7B8E1770-4A27-491A-A8D8-4DF2572C6F8E}" type="presParOf" srcId="{473F6C0E-168C-4BAC-ACE4-54F2D688CB37}" destId="{37F0FF01-5515-4A0A-9D2B-76062189412C}" srcOrd="0" destOrd="0" presId="urn:microsoft.com/office/officeart/2005/8/layout/pyramid1"/>
    <dgm:cxn modelId="{10F6B549-80A8-40F0-A143-B8719EE7B9F1}" type="presParOf" srcId="{473F6C0E-168C-4BAC-ACE4-54F2D688CB37}" destId="{C6266CDB-EC18-4EF6-A5FF-89A1818E4274}" srcOrd="1" destOrd="0" presId="urn:microsoft.com/office/officeart/2005/8/layout/pyramid1"/>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F7EB5A98-8327-494F-AE35-B8A5A85CC9C0}" type="doc">
      <dgm:prSet loTypeId="urn:microsoft.com/office/officeart/2005/8/layout/pyramid1" loCatId="pyramid" qsTypeId="urn:microsoft.com/office/officeart/2005/8/quickstyle/simple1" qsCatId="simple" csTypeId="urn:microsoft.com/office/officeart/2005/8/colors/accent1_2" csCatId="accent1" phldr="1"/>
      <dgm:spPr/>
      <dgm:t>
        <a:bodyPr/>
        <a:lstStyle/>
        <a:p>
          <a:endParaRPr lang="en-US"/>
        </a:p>
      </dgm:t>
    </dgm:pt>
    <dgm:pt modelId="{9A76558D-3F4E-4765-9330-1ED0EFCD3959}">
      <dgm:prSet phldrT="[Text]"/>
      <dgm:spPr>
        <a:solidFill>
          <a:srgbClr val="FFC000">
            <a:alpha val="25000"/>
          </a:srgbClr>
        </a:solidFill>
      </dgm:spPr>
      <dgm:t>
        <a:bodyPr/>
        <a:lstStyle/>
        <a:p>
          <a:endParaRPr lang="en-US"/>
        </a:p>
      </dgm:t>
    </dgm:pt>
    <dgm:pt modelId="{FF86A79E-2C15-4446-AA4C-CCB02EF0C1C8}" type="parTrans" cxnId="{FED667F3-97AA-4D4A-BE8B-37C26EDFFD11}">
      <dgm:prSet/>
      <dgm:spPr/>
      <dgm:t>
        <a:bodyPr/>
        <a:lstStyle/>
        <a:p>
          <a:endParaRPr lang="en-US"/>
        </a:p>
      </dgm:t>
    </dgm:pt>
    <dgm:pt modelId="{BFDC99F3-8D5D-4E6E-B869-BB75C4654077}" type="sibTrans" cxnId="{FED667F3-97AA-4D4A-BE8B-37C26EDFFD11}">
      <dgm:prSet/>
      <dgm:spPr/>
      <dgm:t>
        <a:bodyPr/>
        <a:lstStyle/>
        <a:p>
          <a:endParaRPr lang="en-US"/>
        </a:p>
      </dgm:t>
    </dgm:pt>
    <dgm:pt modelId="{254400CA-E94D-45B7-9C89-65872AC1BCD9}">
      <dgm:prSet phldrT="[Text]"/>
      <dgm:spPr>
        <a:solidFill>
          <a:schemeClr val="accent4">
            <a:alpha val="25000"/>
          </a:schemeClr>
        </a:solidFill>
      </dgm:spPr>
      <dgm:t>
        <a:bodyPr/>
        <a:lstStyle/>
        <a:p>
          <a:endParaRPr lang="en-US"/>
        </a:p>
      </dgm:t>
    </dgm:pt>
    <dgm:pt modelId="{E4B5982E-FF00-4A8C-AAEB-36E4F6C1ECBC}" type="sibTrans" cxnId="{BE2515ED-9C37-42AD-AB4A-203579340A04}">
      <dgm:prSet/>
      <dgm:spPr/>
      <dgm:t>
        <a:bodyPr/>
        <a:lstStyle/>
        <a:p>
          <a:endParaRPr lang="en-US"/>
        </a:p>
      </dgm:t>
    </dgm:pt>
    <dgm:pt modelId="{32CF923C-03AA-4FA3-A0B5-B3A1EB4D41C4}" type="parTrans" cxnId="{BE2515ED-9C37-42AD-AB4A-203579340A04}">
      <dgm:prSet/>
      <dgm:spPr/>
      <dgm:t>
        <a:bodyPr/>
        <a:lstStyle/>
        <a:p>
          <a:endParaRPr lang="en-US"/>
        </a:p>
      </dgm:t>
    </dgm:pt>
    <dgm:pt modelId="{78BF5FDD-2D3C-4604-BB28-8A877BFFDB83}">
      <dgm:prSet phldrT="[Text]"/>
      <dgm:spPr>
        <a:solidFill>
          <a:srgbClr val="92D050">
            <a:alpha val="25000"/>
          </a:srgbClr>
        </a:solidFill>
      </dgm:spPr>
      <dgm:t>
        <a:bodyPr/>
        <a:lstStyle/>
        <a:p>
          <a:endParaRPr lang="en-US"/>
        </a:p>
      </dgm:t>
    </dgm:pt>
    <dgm:pt modelId="{C80123B5-6D6D-4FB5-99CE-AC1A32EE1637}" type="sibTrans" cxnId="{DF7A11CC-285E-48C0-9E8B-997F36812697}">
      <dgm:prSet/>
      <dgm:spPr/>
      <dgm:t>
        <a:bodyPr/>
        <a:lstStyle/>
        <a:p>
          <a:endParaRPr lang="en-US"/>
        </a:p>
      </dgm:t>
    </dgm:pt>
    <dgm:pt modelId="{415B1C87-1E25-4C50-A21B-6F059AA1163B}" type="parTrans" cxnId="{DF7A11CC-285E-48C0-9E8B-997F36812697}">
      <dgm:prSet/>
      <dgm:spPr/>
      <dgm:t>
        <a:bodyPr/>
        <a:lstStyle/>
        <a:p>
          <a:endParaRPr lang="en-US"/>
        </a:p>
      </dgm:t>
    </dgm:pt>
    <dgm:pt modelId="{4E7F6EB4-5563-47D7-974A-FE57A10B0CE3}">
      <dgm:prSet phldrT="[Text]"/>
      <dgm:spPr>
        <a:solidFill>
          <a:srgbClr val="229DFF">
            <a:alpha val="25000"/>
          </a:srgbClr>
        </a:solidFill>
      </dgm:spPr>
      <dgm:t>
        <a:bodyPr/>
        <a:lstStyle/>
        <a:p>
          <a:endParaRPr lang="en-US"/>
        </a:p>
      </dgm:t>
    </dgm:pt>
    <dgm:pt modelId="{EBB1F423-5627-44B9-8C79-0946F7EA4CF9}" type="parTrans" cxnId="{C140ACD5-DA98-4891-BA79-80C8FD4B87C5}">
      <dgm:prSet/>
      <dgm:spPr/>
      <dgm:t>
        <a:bodyPr/>
        <a:lstStyle/>
        <a:p>
          <a:endParaRPr lang="en-US"/>
        </a:p>
      </dgm:t>
    </dgm:pt>
    <dgm:pt modelId="{814A2A42-3747-47FF-9500-79633E4B5122}" type="sibTrans" cxnId="{C140ACD5-DA98-4891-BA79-80C8FD4B87C5}">
      <dgm:prSet/>
      <dgm:spPr/>
      <dgm:t>
        <a:bodyPr/>
        <a:lstStyle/>
        <a:p>
          <a:endParaRPr lang="en-US"/>
        </a:p>
      </dgm:t>
    </dgm:pt>
    <dgm:pt modelId="{1F821259-20CA-4063-BF74-18EB2DB272FC}">
      <dgm:prSet phldrT="[Text]" custT="1"/>
      <dgm:spPr>
        <a:solidFill>
          <a:schemeClr val="accent3">
            <a:lumMod val="40000"/>
            <a:lumOff val="60000"/>
          </a:schemeClr>
        </a:solidFill>
      </dgm:spPr>
      <dgm:t>
        <a:bodyPr/>
        <a:lstStyle/>
        <a:p>
          <a:endParaRPr lang="en-US" sz="700"/>
        </a:p>
        <a:p>
          <a:r>
            <a:rPr lang="en-US" sz="800"/>
            <a:t>Broadband</a:t>
          </a:r>
          <a:endParaRPr lang="en-US" sz="700"/>
        </a:p>
      </dgm:t>
    </dgm:pt>
    <dgm:pt modelId="{771ABA65-D63F-4701-9C37-CEFFEC10BF30}" type="parTrans" cxnId="{F0330421-94CF-4AED-B79E-D7CC3C6EA070}">
      <dgm:prSet/>
      <dgm:spPr/>
      <dgm:t>
        <a:bodyPr/>
        <a:lstStyle/>
        <a:p>
          <a:endParaRPr lang="en-US"/>
        </a:p>
      </dgm:t>
    </dgm:pt>
    <dgm:pt modelId="{BFAFDA7F-E88B-46F3-AB9B-38495150120E}" type="sibTrans" cxnId="{F0330421-94CF-4AED-B79E-D7CC3C6EA070}">
      <dgm:prSet/>
      <dgm:spPr/>
      <dgm:t>
        <a:bodyPr/>
        <a:lstStyle/>
        <a:p>
          <a:endParaRPr lang="en-US"/>
        </a:p>
      </dgm:t>
    </dgm:pt>
    <dgm:pt modelId="{81188F9D-94BD-4248-B455-3291C13B9A66}" type="pres">
      <dgm:prSet presAssocID="{F7EB5A98-8327-494F-AE35-B8A5A85CC9C0}" presName="Name0" presStyleCnt="0">
        <dgm:presLayoutVars>
          <dgm:dir/>
          <dgm:animLvl val="lvl"/>
          <dgm:resizeHandles val="exact"/>
        </dgm:presLayoutVars>
      </dgm:prSet>
      <dgm:spPr/>
      <dgm:t>
        <a:bodyPr/>
        <a:lstStyle/>
        <a:p>
          <a:endParaRPr lang="en-US"/>
        </a:p>
      </dgm:t>
    </dgm:pt>
    <dgm:pt modelId="{373D373F-32C4-4616-8660-A26AF4B92E37}" type="pres">
      <dgm:prSet presAssocID="{1F821259-20CA-4063-BF74-18EB2DB272FC}" presName="Name8" presStyleCnt="0"/>
      <dgm:spPr/>
    </dgm:pt>
    <dgm:pt modelId="{FD0A8B9A-289E-4D67-A752-434CE4F70F55}" type="pres">
      <dgm:prSet presAssocID="{1F821259-20CA-4063-BF74-18EB2DB272FC}" presName="level" presStyleLbl="node1" presStyleIdx="0" presStyleCnt="5" custScaleY="130791">
        <dgm:presLayoutVars>
          <dgm:chMax val="1"/>
          <dgm:bulletEnabled val="1"/>
        </dgm:presLayoutVars>
      </dgm:prSet>
      <dgm:spPr/>
      <dgm:t>
        <a:bodyPr/>
        <a:lstStyle/>
        <a:p>
          <a:endParaRPr lang="en-US"/>
        </a:p>
      </dgm:t>
    </dgm:pt>
    <dgm:pt modelId="{EE82DB7D-3743-4F82-8561-30542EB52583}" type="pres">
      <dgm:prSet presAssocID="{1F821259-20CA-4063-BF74-18EB2DB272FC}" presName="levelTx" presStyleLbl="revTx" presStyleIdx="0" presStyleCnt="0">
        <dgm:presLayoutVars>
          <dgm:chMax val="1"/>
          <dgm:bulletEnabled val="1"/>
        </dgm:presLayoutVars>
      </dgm:prSet>
      <dgm:spPr/>
      <dgm:t>
        <a:bodyPr/>
        <a:lstStyle/>
        <a:p>
          <a:endParaRPr lang="en-US"/>
        </a:p>
      </dgm:t>
    </dgm:pt>
    <dgm:pt modelId="{8CED17AB-BDBB-4F0F-85D3-63AD09E380A6}" type="pres">
      <dgm:prSet presAssocID="{78BF5FDD-2D3C-4604-BB28-8A877BFFDB83}" presName="Name8" presStyleCnt="0"/>
      <dgm:spPr/>
    </dgm:pt>
    <dgm:pt modelId="{C325AFA2-929E-4A9B-8CC0-7366B96B1E8E}" type="pres">
      <dgm:prSet presAssocID="{78BF5FDD-2D3C-4604-BB28-8A877BFFDB83}" presName="level" presStyleLbl="node1" presStyleIdx="1" presStyleCnt="5" custScaleY="57189">
        <dgm:presLayoutVars>
          <dgm:chMax val="1"/>
          <dgm:bulletEnabled val="1"/>
        </dgm:presLayoutVars>
      </dgm:prSet>
      <dgm:spPr/>
      <dgm:t>
        <a:bodyPr/>
        <a:lstStyle/>
        <a:p>
          <a:endParaRPr lang="en-US"/>
        </a:p>
      </dgm:t>
    </dgm:pt>
    <dgm:pt modelId="{C4660908-5F83-4F3F-A0A9-CD7AA95EB070}" type="pres">
      <dgm:prSet presAssocID="{78BF5FDD-2D3C-4604-BB28-8A877BFFDB83}" presName="levelTx" presStyleLbl="revTx" presStyleIdx="0" presStyleCnt="0">
        <dgm:presLayoutVars>
          <dgm:chMax val="1"/>
          <dgm:bulletEnabled val="1"/>
        </dgm:presLayoutVars>
      </dgm:prSet>
      <dgm:spPr/>
      <dgm:t>
        <a:bodyPr/>
        <a:lstStyle/>
        <a:p>
          <a:endParaRPr lang="en-US"/>
        </a:p>
      </dgm:t>
    </dgm:pt>
    <dgm:pt modelId="{B492504A-8FFB-4F40-B9BB-597E637B1659}" type="pres">
      <dgm:prSet presAssocID="{9A76558D-3F4E-4765-9330-1ED0EFCD3959}" presName="Name8" presStyleCnt="0"/>
      <dgm:spPr/>
    </dgm:pt>
    <dgm:pt modelId="{019A1114-FB1F-4B95-84EF-E550274DA82F}" type="pres">
      <dgm:prSet presAssocID="{9A76558D-3F4E-4765-9330-1ED0EFCD3959}" presName="level" presStyleLbl="node1" presStyleIdx="2" presStyleCnt="5" custScaleY="54806">
        <dgm:presLayoutVars>
          <dgm:chMax val="1"/>
          <dgm:bulletEnabled val="1"/>
        </dgm:presLayoutVars>
      </dgm:prSet>
      <dgm:spPr/>
      <dgm:t>
        <a:bodyPr/>
        <a:lstStyle/>
        <a:p>
          <a:endParaRPr lang="en-US"/>
        </a:p>
      </dgm:t>
    </dgm:pt>
    <dgm:pt modelId="{EF9F9F3C-A5AB-4FD0-9B12-7A63873702AB}" type="pres">
      <dgm:prSet presAssocID="{9A76558D-3F4E-4765-9330-1ED0EFCD3959}" presName="levelTx" presStyleLbl="revTx" presStyleIdx="0" presStyleCnt="0">
        <dgm:presLayoutVars>
          <dgm:chMax val="1"/>
          <dgm:bulletEnabled val="1"/>
        </dgm:presLayoutVars>
      </dgm:prSet>
      <dgm:spPr/>
      <dgm:t>
        <a:bodyPr/>
        <a:lstStyle/>
        <a:p>
          <a:endParaRPr lang="en-US"/>
        </a:p>
      </dgm:t>
    </dgm:pt>
    <dgm:pt modelId="{81E5DEF6-29D6-4D3C-AE7C-B0D6AC5F2051}" type="pres">
      <dgm:prSet presAssocID="{254400CA-E94D-45B7-9C89-65872AC1BCD9}" presName="Name8" presStyleCnt="0"/>
      <dgm:spPr/>
    </dgm:pt>
    <dgm:pt modelId="{57D77263-54FC-4B7C-9EF3-EFD483028BEE}" type="pres">
      <dgm:prSet presAssocID="{254400CA-E94D-45B7-9C89-65872AC1BCD9}" presName="level" presStyleLbl="node1" presStyleIdx="3" presStyleCnt="5" custScaleY="51516">
        <dgm:presLayoutVars>
          <dgm:chMax val="1"/>
          <dgm:bulletEnabled val="1"/>
        </dgm:presLayoutVars>
      </dgm:prSet>
      <dgm:spPr/>
      <dgm:t>
        <a:bodyPr/>
        <a:lstStyle/>
        <a:p>
          <a:endParaRPr lang="en-US"/>
        </a:p>
      </dgm:t>
    </dgm:pt>
    <dgm:pt modelId="{D51BF946-8D01-437A-B1F6-1076F2F87A0F}" type="pres">
      <dgm:prSet presAssocID="{254400CA-E94D-45B7-9C89-65872AC1BCD9}" presName="levelTx" presStyleLbl="revTx" presStyleIdx="0" presStyleCnt="0">
        <dgm:presLayoutVars>
          <dgm:chMax val="1"/>
          <dgm:bulletEnabled val="1"/>
        </dgm:presLayoutVars>
      </dgm:prSet>
      <dgm:spPr/>
      <dgm:t>
        <a:bodyPr/>
        <a:lstStyle/>
        <a:p>
          <a:endParaRPr lang="en-US"/>
        </a:p>
      </dgm:t>
    </dgm:pt>
    <dgm:pt modelId="{473F6C0E-168C-4BAC-ACE4-54F2D688CB37}" type="pres">
      <dgm:prSet presAssocID="{4E7F6EB4-5563-47D7-974A-FE57A10B0CE3}" presName="Name8" presStyleCnt="0"/>
      <dgm:spPr/>
    </dgm:pt>
    <dgm:pt modelId="{37F0FF01-5515-4A0A-9D2B-76062189412C}" type="pres">
      <dgm:prSet presAssocID="{4E7F6EB4-5563-47D7-974A-FE57A10B0CE3}" presName="level" presStyleLbl="node1" presStyleIdx="4" presStyleCnt="5" custScaleY="43228" custLinFactNeighborX="-3382">
        <dgm:presLayoutVars>
          <dgm:chMax val="1"/>
          <dgm:bulletEnabled val="1"/>
        </dgm:presLayoutVars>
      </dgm:prSet>
      <dgm:spPr/>
      <dgm:t>
        <a:bodyPr/>
        <a:lstStyle/>
        <a:p>
          <a:endParaRPr lang="en-US"/>
        </a:p>
      </dgm:t>
    </dgm:pt>
    <dgm:pt modelId="{C6266CDB-EC18-4EF6-A5FF-89A1818E4274}" type="pres">
      <dgm:prSet presAssocID="{4E7F6EB4-5563-47D7-974A-FE57A10B0CE3}" presName="levelTx" presStyleLbl="revTx" presStyleIdx="0" presStyleCnt="0">
        <dgm:presLayoutVars>
          <dgm:chMax val="1"/>
          <dgm:bulletEnabled val="1"/>
        </dgm:presLayoutVars>
      </dgm:prSet>
      <dgm:spPr/>
      <dgm:t>
        <a:bodyPr/>
        <a:lstStyle/>
        <a:p>
          <a:endParaRPr lang="en-US"/>
        </a:p>
      </dgm:t>
    </dgm:pt>
  </dgm:ptLst>
  <dgm:cxnLst>
    <dgm:cxn modelId="{D005F1F0-4174-4109-8F6C-B3AC833EDE85}" type="presOf" srcId="{254400CA-E94D-45B7-9C89-65872AC1BCD9}" destId="{57D77263-54FC-4B7C-9EF3-EFD483028BEE}" srcOrd="0" destOrd="0" presId="urn:microsoft.com/office/officeart/2005/8/layout/pyramid1"/>
    <dgm:cxn modelId="{5A608F77-FC48-499B-9DBC-11BD54DC3491}" type="presOf" srcId="{9A76558D-3F4E-4765-9330-1ED0EFCD3959}" destId="{EF9F9F3C-A5AB-4FD0-9B12-7A63873702AB}" srcOrd="1" destOrd="0" presId="urn:microsoft.com/office/officeart/2005/8/layout/pyramid1"/>
    <dgm:cxn modelId="{9A733B04-ADED-4D57-BEB4-43E3C7ADA863}" type="presOf" srcId="{254400CA-E94D-45B7-9C89-65872AC1BCD9}" destId="{D51BF946-8D01-437A-B1F6-1076F2F87A0F}" srcOrd="1" destOrd="0" presId="urn:microsoft.com/office/officeart/2005/8/layout/pyramid1"/>
    <dgm:cxn modelId="{FED667F3-97AA-4D4A-BE8B-37C26EDFFD11}" srcId="{F7EB5A98-8327-494F-AE35-B8A5A85CC9C0}" destId="{9A76558D-3F4E-4765-9330-1ED0EFCD3959}" srcOrd="2" destOrd="0" parTransId="{FF86A79E-2C15-4446-AA4C-CCB02EF0C1C8}" sibTransId="{BFDC99F3-8D5D-4E6E-B869-BB75C4654077}"/>
    <dgm:cxn modelId="{BE2515ED-9C37-42AD-AB4A-203579340A04}" srcId="{F7EB5A98-8327-494F-AE35-B8A5A85CC9C0}" destId="{254400CA-E94D-45B7-9C89-65872AC1BCD9}" srcOrd="3" destOrd="0" parTransId="{32CF923C-03AA-4FA3-A0B5-B3A1EB4D41C4}" sibTransId="{E4B5982E-FF00-4A8C-AAEB-36E4F6C1ECBC}"/>
    <dgm:cxn modelId="{03A43DB8-B524-4267-A2C0-D05A0C90C8EB}" type="presOf" srcId="{4E7F6EB4-5563-47D7-974A-FE57A10B0CE3}" destId="{C6266CDB-EC18-4EF6-A5FF-89A1818E4274}" srcOrd="1" destOrd="0" presId="urn:microsoft.com/office/officeart/2005/8/layout/pyramid1"/>
    <dgm:cxn modelId="{A1BBBBF7-0E26-4CB8-8527-F6D499992A17}" type="presOf" srcId="{9A76558D-3F4E-4765-9330-1ED0EFCD3959}" destId="{019A1114-FB1F-4B95-84EF-E550274DA82F}" srcOrd="0" destOrd="0" presId="urn:microsoft.com/office/officeart/2005/8/layout/pyramid1"/>
    <dgm:cxn modelId="{C140ACD5-DA98-4891-BA79-80C8FD4B87C5}" srcId="{F7EB5A98-8327-494F-AE35-B8A5A85CC9C0}" destId="{4E7F6EB4-5563-47D7-974A-FE57A10B0CE3}" srcOrd="4" destOrd="0" parTransId="{EBB1F423-5627-44B9-8C79-0946F7EA4CF9}" sibTransId="{814A2A42-3747-47FF-9500-79633E4B5122}"/>
    <dgm:cxn modelId="{DF7A11CC-285E-48C0-9E8B-997F36812697}" srcId="{F7EB5A98-8327-494F-AE35-B8A5A85CC9C0}" destId="{78BF5FDD-2D3C-4604-BB28-8A877BFFDB83}" srcOrd="1" destOrd="0" parTransId="{415B1C87-1E25-4C50-A21B-6F059AA1163B}" sibTransId="{C80123B5-6D6D-4FB5-99CE-AC1A32EE1637}"/>
    <dgm:cxn modelId="{15F9462F-2620-49F7-A1A6-6BFBFE9C5343}" type="presOf" srcId="{F7EB5A98-8327-494F-AE35-B8A5A85CC9C0}" destId="{81188F9D-94BD-4248-B455-3291C13B9A66}" srcOrd="0" destOrd="0" presId="urn:microsoft.com/office/officeart/2005/8/layout/pyramid1"/>
    <dgm:cxn modelId="{CB356851-9AE8-4ACF-A395-0751095DA095}" type="presOf" srcId="{1F821259-20CA-4063-BF74-18EB2DB272FC}" destId="{FD0A8B9A-289E-4D67-A752-434CE4F70F55}" srcOrd="0" destOrd="0" presId="urn:microsoft.com/office/officeart/2005/8/layout/pyramid1"/>
    <dgm:cxn modelId="{F0330421-94CF-4AED-B79E-D7CC3C6EA070}" srcId="{F7EB5A98-8327-494F-AE35-B8A5A85CC9C0}" destId="{1F821259-20CA-4063-BF74-18EB2DB272FC}" srcOrd="0" destOrd="0" parTransId="{771ABA65-D63F-4701-9C37-CEFFEC10BF30}" sibTransId="{BFAFDA7F-E88B-46F3-AB9B-38495150120E}"/>
    <dgm:cxn modelId="{3922F73D-8E1B-42E9-A571-A01E709CB890}" type="presOf" srcId="{4E7F6EB4-5563-47D7-974A-FE57A10B0CE3}" destId="{37F0FF01-5515-4A0A-9D2B-76062189412C}" srcOrd="0" destOrd="0" presId="urn:microsoft.com/office/officeart/2005/8/layout/pyramid1"/>
    <dgm:cxn modelId="{BD3B79C3-3E39-4BEF-8F54-8F8673DEE99C}" type="presOf" srcId="{78BF5FDD-2D3C-4604-BB28-8A877BFFDB83}" destId="{C325AFA2-929E-4A9B-8CC0-7366B96B1E8E}" srcOrd="0" destOrd="0" presId="urn:microsoft.com/office/officeart/2005/8/layout/pyramid1"/>
    <dgm:cxn modelId="{0450C03A-C252-4FA8-961E-C65E1313FD43}" type="presOf" srcId="{78BF5FDD-2D3C-4604-BB28-8A877BFFDB83}" destId="{C4660908-5F83-4F3F-A0A9-CD7AA95EB070}" srcOrd="1" destOrd="0" presId="urn:microsoft.com/office/officeart/2005/8/layout/pyramid1"/>
    <dgm:cxn modelId="{AAD92AA9-9F62-46E3-A485-7909041C00C9}" type="presOf" srcId="{1F821259-20CA-4063-BF74-18EB2DB272FC}" destId="{EE82DB7D-3743-4F82-8561-30542EB52583}" srcOrd="1" destOrd="0" presId="urn:microsoft.com/office/officeart/2005/8/layout/pyramid1"/>
    <dgm:cxn modelId="{8B844990-A42C-4D52-B646-03B5C71A9383}" type="presParOf" srcId="{81188F9D-94BD-4248-B455-3291C13B9A66}" destId="{373D373F-32C4-4616-8660-A26AF4B92E37}" srcOrd="0" destOrd="0" presId="urn:microsoft.com/office/officeart/2005/8/layout/pyramid1"/>
    <dgm:cxn modelId="{F5A08334-D331-4E37-9133-F2C947689223}" type="presParOf" srcId="{373D373F-32C4-4616-8660-A26AF4B92E37}" destId="{FD0A8B9A-289E-4D67-A752-434CE4F70F55}" srcOrd="0" destOrd="0" presId="urn:microsoft.com/office/officeart/2005/8/layout/pyramid1"/>
    <dgm:cxn modelId="{35DFC061-EFC8-4F47-AF25-B22633BB726A}" type="presParOf" srcId="{373D373F-32C4-4616-8660-A26AF4B92E37}" destId="{EE82DB7D-3743-4F82-8561-30542EB52583}" srcOrd="1" destOrd="0" presId="urn:microsoft.com/office/officeart/2005/8/layout/pyramid1"/>
    <dgm:cxn modelId="{449C46D0-8211-4A13-9089-10C2E09F97DA}" type="presParOf" srcId="{81188F9D-94BD-4248-B455-3291C13B9A66}" destId="{8CED17AB-BDBB-4F0F-85D3-63AD09E380A6}" srcOrd="1" destOrd="0" presId="urn:microsoft.com/office/officeart/2005/8/layout/pyramid1"/>
    <dgm:cxn modelId="{45A7A4EB-C582-4A1B-AF56-AA87AC00218E}" type="presParOf" srcId="{8CED17AB-BDBB-4F0F-85D3-63AD09E380A6}" destId="{C325AFA2-929E-4A9B-8CC0-7366B96B1E8E}" srcOrd="0" destOrd="0" presId="urn:microsoft.com/office/officeart/2005/8/layout/pyramid1"/>
    <dgm:cxn modelId="{F9EC247F-630D-4EE8-8399-22A68B54F015}" type="presParOf" srcId="{8CED17AB-BDBB-4F0F-85D3-63AD09E380A6}" destId="{C4660908-5F83-4F3F-A0A9-CD7AA95EB070}" srcOrd="1" destOrd="0" presId="urn:microsoft.com/office/officeart/2005/8/layout/pyramid1"/>
    <dgm:cxn modelId="{12A8E66E-AAAF-4D31-B290-F5CEDCE313DA}" type="presParOf" srcId="{81188F9D-94BD-4248-B455-3291C13B9A66}" destId="{B492504A-8FFB-4F40-B9BB-597E637B1659}" srcOrd="2" destOrd="0" presId="urn:microsoft.com/office/officeart/2005/8/layout/pyramid1"/>
    <dgm:cxn modelId="{81B30768-93E3-494C-A327-3C1E7B24D21C}" type="presParOf" srcId="{B492504A-8FFB-4F40-B9BB-597E637B1659}" destId="{019A1114-FB1F-4B95-84EF-E550274DA82F}" srcOrd="0" destOrd="0" presId="urn:microsoft.com/office/officeart/2005/8/layout/pyramid1"/>
    <dgm:cxn modelId="{F7BEA721-34EA-44FD-881F-748D77EEE04E}" type="presParOf" srcId="{B492504A-8FFB-4F40-B9BB-597E637B1659}" destId="{EF9F9F3C-A5AB-4FD0-9B12-7A63873702AB}" srcOrd="1" destOrd="0" presId="urn:microsoft.com/office/officeart/2005/8/layout/pyramid1"/>
    <dgm:cxn modelId="{63596E0F-6BC8-427F-9C69-B3224215E4EF}" type="presParOf" srcId="{81188F9D-94BD-4248-B455-3291C13B9A66}" destId="{81E5DEF6-29D6-4D3C-AE7C-B0D6AC5F2051}" srcOrd="3" destOrd="0" presId="urn:microsoft.com/office/officeart/2005/8/layout/pyramid1"/>
    <dgm:cxn modelId="{5306BE4F-F697-48B4-BEA4-80EABDC5DFDA}" type="presParOf" srcId="{81E5DEF6-29D6-4D3C-AE7C-B0D6AC5F2051}" destId="{57D77263-54FC-4B7C-9EF3-EFD483028BEE}" srcOrd="0" destOrd="0" presId="urn:microsoft.com/office/officeart/2005/8/layout/pyramid1"/>
    <dgm:cxn modelId="{5B10B27F-0B74-4004-B681-1994609756ED}" type="presParOf" srcId="{81E5DEF6-29D6-4D3C-AE7C-B0D6AC5F2051}" destId="{D51BF946-8D01-437A-B1F6-1076F2F87A0F}" srcOrd="1" destOrd="0" presId="urn:microsoft.com/office/officeart/2005/8/layout/pyramid1"/>
    <dgm:cxn modelId="{8C53821C-2356-4599-8583-EF359A03F4BC}" type="presParOf" srcId="{81188F9D-94BD-4248-B455-3291C13B9A66}" destId="{473F6C0E-168C-4BAC-ACE4-54F2D688CB37}" srcOrd="4" destOrd="0" presId="urn:microsoft.com/office/officeart/2005/8/layout/pyramid1"/>
    <dgm:cxn modelId="{7B8E1770-4A27-491A-A8D8-4DF2572C6F8E}" type="presParOf" srcId="{473F6C0E-168C-4BAC-ACE4-54F2D688CB37}" destId="{37F0FF01-5515-4A0A-9D2B-76062189412C}" srcOrd="0" destOrd="0" presId="urn:microsoft.com/office/officeart/2005/8/layout/pyramid1"/>
    <dgm:cxn modelId="{10F6B549-80A8-40F0-A143-B8719EE7B9F1}" type="presParOf" srcId="{473F6C0E-168C-4BAC-ACE4-54F2D688CB37}" destId="{C6266CDB-EC18-4EF6-A5FF-89A1818E4274}" srcOrd="1" destOrd="0" presId="urn:microsoft.com/office/officeart/2005/8/layout/pyramid1"/>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F7EB5A98-8327-494F-AE35-B8A5A85CC9C0}" type="doc">
      <dgm:prSet loTypeId="urn:microsoft.com/office/officeart/2005/8/layout/pyramid1" loCatId="pyramid" qsTypeId="urn:microsoft.com/office/officeart/2005/8/quickstyle/simple1" qsCatId="simple" csTypeId="urn:microsoft.com/office/officeart/2005/8/colors/accent1_2" csCatId="accent1" phldr="1"/>
      <dgm:spPr/>
      <dgm:t>
        <a:bodyPr/>
        <a:lstStyle/>
        <a:p>
          <a:endParaRPr lang="en-US"/>
        </a:p>
      </dgm:t>
    </dgm:pt>
    <dgm:pt modelId="{9A76558D-3F4E-4765-9330-1ED0EFCD3959}">
      <dgm:prSet phldrT="[Text]"/>
      <dgm:spPr>
        <a:solidFill>
          <a:srgbClr val="FFC000">
            <a:alpha val="25000"/>
          </a:srgbClr>
        </a:solidFill>
      </dgm:spPr>
      <dgm:t>
        <a:bodyPr/>
        <a:lstStyle/>
        <a:p>
          <a:endParaRPr lang="en-US"/>
        </a:p>
      </dgm:t>
    </dgm:pt>
    <dgm:pt modelId="{FF86A79E-2C15-4446-AA4C-CCB02EF0C1C8}" type="parTrans" cxnId="{FED667F3-97AA-4D4A-BE8B-37C26EDFFD11}">
      <dgm:prSet/>
      <dgm:spPr/>
      <dgm:t>
        <a:bodyPr/>
        <a:lstStyle/>
        <a:p>
          <a:endParaRPr lang="en-US"/>
        </a:p>
      </dgm:t>
    </dgm:pt>
    <dgm:pt modelId="{BFDC99F3-8D5D-4E6E-B869-BB75C4654077}" type="sibTrans" cxnId="{FED667F3-97AA-4D4A-BE8B-37C26EDFFD11}">
      <dgm:prSet/>
      <dgm:spPr/>
      <dgm:t>
        <a:bodyPr/>
        <a:lstStyle/>
        <a:p>
          <a:endParaRPr lang="en-US"/>
        </a:p>
      </dgm:t>
    </dgm:pt>
    <dgm:pt modelId="{254400CA-E94D-45B7-9C89-65872AC1BCD9}">
      <dgm:prSet phldrT="[Text]"/>
      <dgm:spPr>
        <a:solidFill>
          <a:schemeClr val="accent4">
            <a:alpha val="25000"/>
          </a:schemeClr>
        </a:solidFill>
      </dgm:spPr>
      <dgm:t>
        <a:bodyPr/>
        <a:lstStyle/>
        <a:p>
          <a:endParaRPr lang="en-US"/>
        </a:p>
      </dgm:t>
    </dgm:pt>
    <dgm:pt modelId="{E4B5982E-FF00-4A8C-AAEB-36E4F6C1ECBC}" type="sibTrans" cxnId="{BE2515ED-9C37-42AD-AB4A-203579340A04}">
      <dgm:prSet/>
      <dgm:spPr/>
      <dgm:t>
        <a:bodyPr/>
        <a:lstStyle/>
        <a:p>
          <a:endParaRPr lang="en-US"/>
        </a:p>
      </dgm:t>
    </dgm:pt>
    <dgm:pt modelId="{32CF923C-03AA-4FA3-A0B5-B3A1EB4D41C4}" type="parTrans" cxnId="{BE2515ED-9C37-42AD-AB4A-203579340A04}">
      <dgm:prSet/>
      <dgm:spPr/>
      <dgm:t>
        <a:bodyPr/>
        <a:lstStyle/>
        <a:p>
          <a:endParaRPr lang="en-US"/>
        </a:p>
      </dgm:t>
    </dgm:pt>
    <dgm:pt modelId="{78BF5FDD-2D3C-4604-BB28-8A877BFFDB83}">
      <dgm:prSet phldrT="[Text]"/>
      <dgm:spPr>
        <a:solidFill>
          <a:srgbClr val="92D050">
            <a:alpha val="25000"/>
          </a:srgbClr>
        </a:solidFill>
      </dgm:spPr>
      <dgm:t>
        <a:bodyPr/>
        <a:lstStyle/>
        <a:p>
          <a:endParaRPr lang="en-US"/>
        </a:p>
      </dgm:t>
    </dgm:pt>
    <dgm:pt modelId="{C80123B5-6D6D-4FB5-99CE-AC1A32EE1637}" type="sibTrans" cxnId="{DF7A11CC-285E-48C0-9E8B-997F36812697}">
      <dgm:prSet/>
      <dgm:spPr/>
      <dgm:t>
        <a:bodyPr/>
        <a:lstStyle/>
        <a:p>
          <a:endParaRPr lang="en-US"/>
        </a:p>
      </dgm:t>
    </dgm:pt>
    <dgm:pt modelId="{415B1C87-1E25-4C50-A21B-6F059AA1163B}" type="parTrans" cxnId="{DF7A11CC-285E-48C0-9E8B-997F36812697}">
      <dgm:prSet/>
      <dgm:spPr/>
      <dgm:t>
        <a:bodyPr/>
        <a:lstStyle/>
        <a:p>
          <a:endParaRPr lang="en-US"/>
        </a:p>
      </dgm:t>
    </dgm:pt>
    <dgm:pt modelId="{4E7F6EB4-5563-47D7-974A-FE57A10B0CE3}">
      <dgm:prSet phldrT="[Text]"/>
      <dgm:spPr>
        <a:solidFill>
          <a:srgbClr val="229DFF">
            <a:alpha val="25000"/>
          </a:srgbClr>
        </a:solidFill>
      </dgm:spPr>
      <dgm:t>
        <a:bodyPr/>
        <a:lstStyle/>
        <a:p>
          <a:endParaRPr lang="en-US"/>
        </a:p>
      </dgm:t>
    </dgm:pt>
    <dgm:pt modelId="{EBB1F423-5627-44B9-8C79-0946F7EA4CF9}" type="parTrans" cxnId="{C140ACD5-DA98-4891-BA79-80C8FD4B87C5}">
      <dgm:prSet/>
      <dgm:spPr/>
      <dgm:t>
        <a:bodyPr/>
        <a:lstStyle/>
        <a:p>
          <a:endParaRPr lang="en-US"/>
        </a:p>
      </dgm:t>
    </dgm:pt>
    <dgm:pt modelId="{814A2A42-3747-47FF-9500-79633E4B5122}" type="sibTrans" cxnId="{C140ACD5-DA98-4891-BA79-80C8FD4B87C5}">
      <dgm:prSet/>
      <dgm:spPr/>
      <dgm:t>
        <a:bodyPr/>
        <a:lstStyle/>
        <a:p>
          <a:endParaRPr lang="en-US"/>
        </a:p>
      </dgm:t>
    </dgm:pt>
    <dgm:pt modelId="{1F821259-20CA-4063-BF74-18EB2DB272FC}">
      <dgm:prSet phldrT="[Text]" custT="1"/>
      <dgm:spPr>
        <a:solidFill>
          <a:schemeClr val="accent3">
            <a:lumMod val="40000"/>
            <a:lumOff val="60000"/>
          </a:schemeClr>
        </a:solidFill>
      </dgm:spPr>
      <dgm:t>
        <a:bodyPr/>
        <a:lstStyle/>
        <a:p>
          <a:endParaRPr lang="en-US" sz="700"/>
        </a:p>
        <a:p>
          <a:r>
            <a:rPr lang="en-US" sz="800"/>
            <a:t>Broadband</a:t>
          </a:r>
          <a:endParaRPr lang="en-US" sz="700"/>
        </a:p>
      </dgm:t>
    </dgm:pt>
    <dgm:pt modelId="{771ABA65-D63F-4701-9C37-CEFFEC10BF30}" type="parTrans" cxnId="{F0330421-94CF-4AED-B79E-D7CC3C6EA070}">
      <dgm:prSet/>
      <dgm:spPr/>
      <dgm:t>
        <a:bodyPr/>
        <a:lstStyle/>
        <a:p>
          <a:endParaRPr lang="en-US"/>
        </a:p>
      </dgm:t>
    </dgm:pt>
    <dgm:pt modelId="{BFAFDA7F-E88B-46F3-AB9B-38495150120E}" type="sibTrans" cxnId="{F0330421-94CF-4AED-B79E-D7CC3C6EA070}">
      <dgm:prSet/>
      <dgm:spPr/>
      <dgm:t>
        <a:bodyPr/>
        <a:lstStyle/>
        <a:p>
          <a:endParaRPr lang="en-US"/>
        </a:p>
      </dgm:t>
    </dgm:pt>
    <dgm:pt modelId="{81188F9D-94BD-4248-B455-3291C13B9A66}" type="pres">
      <dgm:prSet presAssocID="{F7EB5A98-8327-494F-AE35-B8A5A85CC9C0}" presName="Name0" presStyleCnt="0">
        <dgm:presLayoutVars>
          <dgm:dir/>
          <dgm:animLvl val="lvl"/>
          <dgm:resizeHandles val="exact"/>
        </dgm:presLayoutVars>
      </dgm:prSet>
      <dgm:spPr/>
      <dgm:t>
        <a:bodyPr/>
        <a:lstStyle/>
        <a:p>
          <a:endParaRPr lang="en-US"/>
        </a:p>
      </dgm:t>
    </dgm:pt>
    <dgm:pt modelId="{373D373F-32C4-4616-8660-A26AF4B92E37}" type="pres">
      <dgm:prSet presAssocID="{1F821259-20CA-4063-BF74-18EB2DB272FC}" presName="Name8" presStyleCnt="0"/>
      <dgm:spPr/>
    </dgm:pt>
    <dgm:pt modelId="{FD0A8B9A-289E-4D67-A752-434CE4F70F55}" type="pres">
      <dgm:prSet presAssocID="{1F821259-20CA-4063-BF74-18EB2DB272FC}" presName="level" presStyleLbl="node1" presStyleIdx="0" presStyleCnt="5" custScaleY="130791">
        <dgm:presLayoutVars>
          <dgm:chMax val="1"/>
          <dgm:bulletEnabled val="1"/>
        </dgm:presLayoutVars>
      </dgm:prSet>
      <dgm:spPr/>
      <dgm:t>
        <a:bodyPr/>
        <a:lstStyle/>
        <a:p>
          <a:endParaRPr lang="en-US"/>
        </a:p>
      </dgm:t>
    </dgm:pt>
    <dgm:pt modelId="{EE82DB7D-3743-4F82-8561-30542EB52583}" type="pres">
      <dgm:prSet presAssocID="{1F821259-20CA-4063-BF74-18EB2DB272FC}" presName="levelTx" presStyleLbl="revTx" presStyleIdx="0" presStyleCnt="0">
        <dgm:presLayoutVars>
          <dgm:chMax val="1"/>
          <dgm:bulletEnabled val="1"/>
        </dgm:presLayoutVars>
      </dgm:prSet>
      <dgm:spPr/>
      <dgm:t>
        <a:bodyPr/>
        <a:lstStyle/>
        <a:p>
          <a:endParaRPr lang="en-US"/>
        </a:p>
      </dgm:t>
    </dgm:pt>
    <dgm:pt modelId="{8CED17AB-BDBB-4F0F-85D3-63AD09E380A6}" type="pres">
      <dgm:prSet presAssocID="{78BF5FDD-2D3C-4604-BB28-8A877BFFDB83}" presName="Name8" presStyleCnt="0"/>
      <dgm:spPr/>
    </dgm:pt>
    <dgm:pt modelId="{C325AFA2-929E-4A9B-8CC0-7366B96B1E8E}" type="pres">
      <dgm:prSet presAssocID="{78BF5FDD-2D3C-4604-BB28-8A877BFFDB83}" presName="level" presStyleLbl="node1" presStyleIdx="1" presStyleCnt="5" custScaleY="57189">
        <dgm:presLayoutVars>
          <dgm:chMax val="1"/>
          <dgm:bulletEnabled val="1"/>
        </dgm:presLayoutVars>
      </dgm:prSet>
      <dgm:spPr/>
      <dgm:t>
        <a:bodyPr/>
        <a:lstStyle/>
        <a:p>
          <a:endParaRPr lang="en-US"/>
        </a:p>
      </dgm:t>
    </dgm:pt>
    <dgm:pt modelId="{C4660908-5F83-4F3F-A0A9-CD7AA95EB070}" type="pres">
      <dgm:prSet presAssocID="{78BF5FDD-2D3C-4604-BB28-8A877BFFDB83}" presName="levelTx" presStyleLbl="revTx" presStyleIdx="0" presStyleCnt="0">
        <dgm:presLayoutVars>
          <dgm:chMax val="1"/>
          <dgm:bulletEnabled val="1"/>
        </dgm:presLayoutVars>
      </dgm:prSet>
      <dgm:spPr/>
      <dgm:t>
        <a:bodyPr/>
        <a:lstStyle/>
        <a:p>
          <a:endParaRPr lang="en-US"/>
        </a:p>
      </dgm:t>
    </dgm:pt>
    <dgm:pt modelId="{B492504A-8FFB-4F40-B9BB-597E637B1659}" type="pres">
      <dgm:prSet presAssocID="{9A76558D-3F4E-4765-9330-1ED0EFCD3959}" presName="Name8" presStyleCnt="0"/>
      <dgm:spPr/>
    </dgm:pt>
    <dgm:pt modelId="{019A1114-FB1F-4B95-84EF-E550274DA82F}" type="pres">
      <dgm:prSet presAssocID="{9A76558D-3F4E-4765-9330-1ED0EFCD3959}" presName="level" presStyleLbl="node1" presStyleIdx="2" presStyleCnt="5" custScaleY="54806">
        <dgm:presLayoutVars>
          <dgm:chMax val="1"/>
          <dgm:bulletEnabled val="1"/>
        </dgm:presLayoutVars>
      </dgm:prSet>
      <dgm:spPr/>
      <dgm:t>
        <a:bodyPr/>
        <a:lstStyle/>
        <a:p>
          <a:endParaRPr lang="en-US"/>
        </a:p>
      </dgm:t>
    </dgm:pt>
    <dgm:pt modelId="{EF9F9F3C-A5AB-4FD0-9B12-7A63873702AB}" type="pres">
      <dgm:prSet presAssocID="{9A76558D-3F4E-4765-9330-1ED0EFCD3959}" presName="levelTx" presStyleLbl="revTx" presStyleIdx="0" presStyleCnt="0">
        <dgm:presLayoutVars>
          <dgm:chMax val="1"/>
          <dgm:bulletEnabled val="1"/>
        </dgm:presLayoutVars>
      </dgm:prSet>
      <dgm:spPr/>
      <dgm:t>
        <a:bodyPr/>
        <a:lstStyle/>
        <a:p>
          <a:endParaRPr lang="en-US"/>
        </a:p>
      </dgm:t>
    </dgm:pt>
    <dgm:pt modelId="{81E5DEF6-29D6-4D3C-AE7C-B0D6AC5F2051}" type="pres">
      <dgm:prSet presAssocID="{254400CA-E94D-45B7-9C89-65872AC1BCD9}" presName="Name8" presStyleCnt="0"/>
      <dgm:spPr/>
    </dgm:pt>
    <dgm:pt modelId="{57D77263-54FC-4B7C-9EF3-EFD483028BEE}" type="pres">
      <dgm:prSet presAssocID="{254400CA-E94D-45B7-9C89-65872AC1BCD9}" presName="level" presStyleLbl="node1" presStyleIdx="3" presStyleCnt="5" custScaleY="51516">
        <dgm:presLayoutVars>
          <dgm:chMax val="1"/>
          <dgm:bulletEnabled val="1"/>
        </dgm:presLayoutVars>
      </dgm:prSet>
      <dgm:spPr/>
      <dgm:t>
        <a:bodyPr/>
        <a:lstStyle/>
        <a:p>
          <a:endParaRPr lang="en-US"/>
        </a:p>
      </dgm:t>
    </dgm:pt>
    <dgm:pt modelId="{D51BF946-8D01-437A-B1F6-1076F2F87A0F}" type="pres">
      <dgm:prSet presAssocID="{254400CA-E94D-45B7-9C89-65872AC1BCD9}" presName="levelTx" presStyleLbl="revTx" presStyleIdx="0" presStyleCnt="0">
        <dgm:presLayoutVars>
          <dgm:chMax val="1"/>
          <dgm:bulletEnabled val="1"/>
        </dgm:presLayoutVars>
      </dgm:prSet>
      <dgm:spPr/>
      <dgm:t>
        <a:bodyPr/>
        <a:lstStyle/>
        <a:p>
          <a:endParaRPr lang="en-US"/>
        </a:p>
      </dgm:t>
    </dgm:pt>
    <dgm:pt modelId="{473F6C0E-168C-4BAC-ACE4-54F2D688CB37}" type="pres">
      <dgm:prSet presAssocID="{4E7F6EB4-5563-47D7-974A-FE57A10B0CE3}" presName="Name8" presStyleCnt="0"/>
      <dgm:spPr/>
    </dgm:pt>
    <dgm:pt modelId="{37F0FF01-5515-4A0A-9D2B-76062189412C}" type="pres">
      <dgm:prSet presAssocID="{4E7F6EB4-5563-47D7-974A-FE57A10B0CE3}" presName="level" presStyleLbl="node1" presStyleIdx="4" presStyleCnt="5" custScaleY="43228" custLinFactNeighborX="-3382">
        <dgm:presLayoutVars>
          <dgm:chMax val="1"/>
          <dgm:bulletEnabled val="1"/>
        </dgm:presLayoutVars>
      </dgm:prSet>
      <dgm:spPr/>
      <dgm:t>
        <a:bodyPr/>
        <a:lstStyle/>
        <a:p>
          <a:endParaRPr lang="en-US"/>
        </a:p>
      </dgm:t>
    </dgm:pt>
    <dgm:pt modelId="{C6266CDB-EC18-4EF6-A5FF-89A1818E4274}" type="pres">
      <dgm:prSet presAssocID="{4E7F6EB4-5563-47D7-974A-FE57A10B0CE3}" presName="levelTx" presStyleLbl="revTx" presStyleIdx="0" presStyleCnt="0">
        <dgm:presLayoutVars>
          <dgm:chMax val="1"/>
          <dgm:bulletEnabled val="1"/>
        </dgm:presLayoutVars>
      </dgm:prSet>
      <dgm:spPr/>
      <dgm:t>
        <a:bodyPr/>
        <a:lstStyle/>
        <a:p>
          <a:endParaRPr lang="en-US"/>
        </a:p>
      </dgm:t>
    </dgm:pt>
  </dgm:ptLst>
  <dgm:cxnLst>
    <dgm:cxn modelId="{D005F1F0-4174-4109-8F6C-B3AC833EDE85}" type="presOf" srcId="{254400CA-E94D-45B7-9C89-65872AC1BCD9}" destId="{57D77263-54FC-4B7C-9EF3-EFD483028BEE}" srcOrd="0" destOrd="0" presId="urn:microsoft.com/office/officeart/2005/8/layout/pyramid1"/>
    <dgm:cxn modelId="{5A608F77-FC48-499B-9DBC-11BD54DC3491}" type="presOf" srcId="{9A76558D-3F4E-4765-9330-1ED0EFCD3959}" destId="{EF9F9F3C-A5AB-4FD0-9B12-7A63873702AB}" srcOrd="1" destOrd="0" presId="urn:microsoft.com/office/officeart/2005/8/layout/pyramid1"/>
    <dgm:cxn modelId="{9A733B04-ADED-4D57-BEB4-43E3C7ADA863}" type="presOf" srcId="{254400CA-E94D-45B7-9C89-65872AC1BCD9}" destId="{D51BF946-8D01-437A-B1F6-1076F2F87A0F}" srcOrd="1" destOrd="0" presId="urn:microsoft.com/office/officeart/2005/8/layout/pyramid1"/>
    <dgm:cxn modelId="{FED667F3-97AA-4D4A-BE8B-37C26EDFFD11}" srcId="{F7EB5A98-8327-494F-AE35-B8A5A85CC9C0}" destId="{9A76558D-3F4E-4765-9330-1ED0EFCD3959}" srcOrd="2" destOrd="0" parTransId="{FF86A79E-2C15-4446-AA4C-CCB02EF0C1C8}" sibTransId="{BFDC99F3-8D5D-4E6E-B869-BB75C4654077}"/>
    <dgm:cxn modelId="{BE2515ED-9C37-42AD-AB4A-203579340A04}" srcId="{F7EB5A98-8327-494F-AE35-B8A5A85CC9C0}" destId="{254400CA-E94D-45B7-9C89-65872AC1BCD9}" srcOrd="3" destOrd="0" parTransId="{32CF923C-03AA-4FA3-A0B5-B3A1EB4D41C4}" sibTransId="{E4B5982E-FF00-4A8C-AAEB-36E4F6C1ECBC}"/>
    <dgm:cxn modelId="{03A43DB8-B524-4267-A2C0-D05A0C90C8EB}" type="presOf" srcId="{4E7F6EB4-5563-47D7-974A-FE57A10B0CE3}" destId="{C6266CDB-EC18-4EF6-A5FF-89A1818E4274}" srcOrd="1" destOrd="0" presId="urn:microsoft.com/office/officeart/2005/8/layout/pyramid1"/>
    <dgm:cxn modelId="{A1BBBBF7-0E26-4CB8-8527-F6D499992A17}" type="presOf" srcId="{9A76558D-3F4E-4765-9330-1ED0EFCD3959}" destId="{019A1114-FB1F-4B95-84EF-E550274DA82F}" srcOrd="0" destOrd="0" presId="urn:microsoft.com/office/officeart/2005/8/layout/pyramid1"/>
    <dgm:cxn modelId="{C140ACD5-DA98-4891-BA79-80C8FD4B87C5}" srcId="{F7EB5A98-8327-494F-AE35-B8A5A85CC9C0}" destId="{4E7F6EB4-5563-47D7-974A-FE57A10B0CE3}" srcOrd="4" destOrd="0" parTransId="{EBB1F423-5627-44B9-8C79-0946F7EA4CF9}" sibTransId="{814A2A42-3747-47FF-9500-79633E4B5122}"/>
    <dgm:cxn modelId="{DF7A11CC-285E-48C0-9E8B-997F36812697}" srcId="{F7EB5A98-8327-494F-AE35-B8A5A85CC9C0}" destId="{78BF5FDD-2D3C-4604-BB28-8A877BFFDB83}" srcOrd="1" destOrd="0" parTransId="{415B1C87-1E25-4C50-A21B-6F059AA1163B}" sibTransId="{C80123B5-6D6D-4FB5-99CE-AC1A32EE1637}"/>
    <dgm:cxn modelId="{15F9462F-2620-49F7-A1A6-6BFBFE9C5343}" type="presOf" srcId="{F7EB5A98-8327-494F-AE35-B8A5A85CC9C0}" destId="{81188F9D-94BD-4248-B455-3291C13B9A66}" srcOrd="0" destOrd="0" presId="urn:microsoft.com/office/officeart/2005/8/layout/pyramid1"/>
    <dgm:cxn modelId="{CB356851-9AE8-4ACF-A395-0751095DA095}" type="presOf" srcId="{1F821259-20CA-4063-BF74-18EB2DB272FC}" destId="{FD0A8B9A-289E-4D67-A752-434CE4F70F55}" srcOrd="0" destOrd="0" presId="urn:microsoft.com/office/officeart/2005/8/layout/pyramid1"/>
    <dgm:cxn modelId="{F0330421-94CF-4AED-B79E-D7CC3C6EA070}" srcId="{F7EB5A98-8327-494F-AE35-B8A5A85CC9C0}" destId="{1F821259-20CA-4063-BF74-18EB2DB272FC}" srcOrd="0" destOrd="0" parTransId="{771ABA65-D63F-4701-9C37-CEFFEC10BF30}" sibTransId="{BFAFDA7F-E88B-46F3-AB9B-38495150120E}"/>
    <dgm:cxn modelId="{3922F73D-8E1B-42E9-A571-A01E709CB890}" type="presOf" srcId="{4E7F6EB4-5563-47D7-974A-FE57A10B0CE3}" destId="{37F0FF01-5515-4A0A-9D2B-76062189412C}" srcOrd="0" destOrd="0" presId="urn:microsoft.com/office/officeart/2005/8/layout/pyramid1"/>
    <dgm:cxn modelId="{BD3B79C3-3E39-4BEF-8F54-8F8673DEE99C}" type="presOf" srcId="{78BF5FDD-2D3C-4604-BB28-8A877BFFDB83}" destId="{C325AFA2-929E-4A9B-8CC0-7366B96B1E8E}" srcOrd="0" destOrd="0" presId="urn:microsoft.com/office/officeart/2005/8/layout/pyramid1"/>
    <dgm:cxn modelId="{0450C03A-C252-4FA8-961E-C65E1313FD43}" type="presOf" srcId="{78BF5FDD-2D3C-4604-BB28-8A877BFFDB83}" destId="{C4660908-5F83-4F3F-A0A9-CD7AA95EB070}" srcOrd="1" destOrd="0" presId="urn:microsoft.com/office/officeart/2005/8/layout/pyramid1"/>
    <dgm:cxn modelId="{AAD92AA9-9F62-46E3-A485-7909041C00C9}" type="presOf" srcId="{1F821259-20CA-4063-BF74-18EB2DB272FC}" destId="{EE82DB7D-3743-4F82-8561-30542EB52583}" srcOrd="1" destOrd="0" presId="urn:microsoft.com/office/officeart/2005/8/layout/pyramid1"/>
    <dgm:cxn modelId="{8B844990-A42C-4D52-B646-03B5C71A9383}" type="presParOf" srcId="{81188F9D-94BD-4248-B455-3291C13B9A66}" destId="{373D373F-32C4-4616-8660-A26AF4B92E37}" srcOrd="0" destOrd="0" presId="urn:microsoft.com/office/officeart/2005/8/layout/pyramid1"/>
    <dgm:cxn modelId="{F5A08334-D331-4E37-9133-F2C947689223}" type="presParOf" srcId="{373D373F-32C4-4616-8660-A26AF4B92E37}" destId="{FD0A8B9A-289E-4D67-A752-434CE4F70F55}" srcOrd="0" destOrd="0" presId="urn:microsoft.com/office/officeart/2005/8/layout/pyramid1"/>
    <dgm:cxn modelId="{35DFC061-EFC8-4F47-AF25-B22633BB726A}" type="presParOf" srcId="{373D373F-32C4-4616-8660-A26AF4B92E37}" destId="{EE82DB7D-3743-4F82-8561-30542EB52583}" srcOrd="1" destOrd="0" presId="urn:microsoft.com/office/officeart/2005/8/layout/pyramid1"/>
    <dgm:cxn modelId="{449C46D0-8211-4A13-9089-10C2E09F97DA}" type="presParOf" srcId="{81188F9D-94BD-4248-B455-3291C13B9A66}" destId="{8CED17AB-BDBB-4F0F-85D3-63AD09E380A6}" srcOrd="1" destOrd="0" presId="urn:microsoft.com/office/officeart/2005/8/layout/pyramid1"/>
    <dgm:cxn modelId="{45A7A4EB-C582-4A1B-AF56-AA87AC00218E}" type="presParOf" srcId="{8CED17AB-BDBB-4F0F-85D3-63AD09E380A6}" destId="{C325AFA2-929E-4A9B-8CC0-7366B96B1E8E}" srcOrd="0" destOrd="0" presId="urn:microsoft.com/office/officeart/2005/8/layout/pyramid1"/>
    <dgm:cxn modelId="{F9EC247F-630D-4EE8-8399-22A68B54F015}" type="presParOf" srcId="{8CED17AB-BDBB-4F0F-85D3-63AD09E380A6}" destId="{C4660908-5F83-4F3F-A0A9-CD7AA95EB070}" srcOrd="1" destOrd="0" presId="urn:microsoft.com/office/officeart/2005/8/layout/pyramid1"/>
    <dgm:cxn modelId="{12A8E66E-AAAF-4D31-B290-F5CEDCE313DA}" type="presParOf" srcId="{81188F9D-94BD-4248-B455-3291C13B9A66}" destId="{B492504A-8FFB-4F40-B9BB-597E637B1659}" srcOrd="2" destOrd="0" presId="urn:microsoft.com/office/officeart/2005/8/layout/pyramid1"/>
    <dgm:cxn modelId="{81B30768-93E3-494C-A327-3C1E7B24D21C}" type="presParOf" srcId="{B492504A-8FFB-4F40-B9BB-597E637B1659}" destId="{019A1114-FB1F-4B95-84EF-E550274DA82F}" srcOrd="0" destOrd="0" presId="urn:microsoft.com/office/officeart/2005/8/layout/pyramid1"/>
    <dgm:cxn modelId="{F7BEA721-34EA-44FD-881F-748D77EEE04E}" type="presParOf" srcId="{B492504A-8FFB-4F40-B9BB-597E637B1659}" destId="{EF9F9F3C-A5AB-4FD0-9B12-7A63873702AB}" srcOrd="1" destOrd="0" presId="urn:microsoft.com/office/officeart/2005/8/layout/pyramid1"/>
    <dgm:cxn modelId="{63596E0F-6BC8-427F-9C69-B3224215E4EF}" type="presParOf" srcId="{81188F9D-94BD-4248-B455-3291C13B9A66}" destId="{81E5DEF6-29D6-4D3C-AE7C-B0D6AC5F2051}" srcOrd="3" destOrd="0" presId="urn:microsoft.com/office/officeart/2005/8/layout/pyramid1"/>
    <dgm:cxn modelId="{5306BE4F-F697-48B4-BEA4-80EABDC5DFDA}" type="presParOf" srcId="{81E5DEF6-29D6-4D3C-AE7C-B0D6AC5F2051}" destId="{57D77263-54FC-4B7C-9EF3-EFD483028BEE}" srcOrd="0" destOrd="0" presId="urn:microsoft.com/office/officeart/2005/8/layout/pyramid1"/>
    <dgm:cxn modelId="{5B10B27F-0B74-4004-B681-1994609756ED}" type="presParOf" srcId="{81E5DEF6-29D6-4D3C-AE7C-B0D6AC5F2051}" destId="{D51BF946-8D01-437A-B1F6-1076F2F87A0F}" srcOrd="1" destOrd="0" presId="urn:microsoft.com/office/officeart/2005/8/layout/pyramid1"/>
    <dgm:cxn modelId="{8C53821C-2356-4599-8583-EF359A03F4BC}" type="presParOf" srcId="{81188F9D-94BD-4248-B455-3291C13B9A66}" destId="{473F6C0E-168C-4BAC-ACE4-54F2D688CB37}" srcOrd="4" destOrd="0" presId="urn:microsoft.com/office/officeart/2005/8/layout/pyramid1"/>
    <dgm:cxn modelId="{7B8E1770-4A27-491A-A8D8-4DF2572C6F8E}" type="presParOf" srcId="{473F6C0E-168C-4BAC-ACE4-54F2D688CB37}" destId="{37F0FF01-5515-4A0A-9D2B-76062189412C}" srcOrd="0" destOrd="0" presId="urn:microsoft.com/office/officeart/2005/8/layout/pyramid1"/>
    <dgm:cxn modelId="{10F6B549-80A8-40F0-A143-B8719EE7B9F1}" type="presParOf" srcId="{473F6C0E-168C-4BAC-ACE4-54F2D688CB37}" destId="{C6266CDB-EC18-4EF6-A5FF-89A1818E4274}" srcOrd="1" destOrd="0" presId="urn:microsoft.com/office/officeart/2005/8/layout/pyramid1"/>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DEC9254C-8C35-4E0B-9307-D7B80E83E3D2}"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6E89D843-1D4E-40ED-826E-9E5F0F72311B}">
      <dgm:prSet phldrT="[Text]"/>
      <dgm:spPr/>
      <dgm:t>
        <a:bodyPr/>
        <a:lstStyle/>
        <a:p>
          <a:r>
            <a:rPr lang="en-US">
              <a:solidFill>
                <a:schemeClr val="accent1"/>
              </a:solidFill>
            </a:rPr>
            <a:t>Testing</a:t>
          </a:r>
        </a:p>
      </dgm:t>
    </dgm:pt>
    <dgm:pt modelId="{C1B96787-D8D7-47EB-BA1B-3DAA6A47525C}" type="parTrans" cxnId="{C7333963-1E27-4D82-A696-A63341FCFD81}">
      <dgm:prSet/>
      <dgm:spPr/>
      <dgm:t>
        <a:bodyPr/>
        <a:lstStyle/>
        <a:p>
          <a:endParaRPr lang="en-US">
            <a:solidFill>
              <a:schemeClr val="accent1"/>
            </a:solidFill>
          </a:endParaRPr>
        </a:p>
      </dgm:t>
    </dgm:pt>
    <dgm:pt modelId="{7E52CF00-95EC-4732-A8F4-FBA9CFF40ECB}" type="sibTrans" cxnId="{C7333963-1E27-4D82-A696-A63341FCFD81}">
      <dgm:prSet/>
      <dgm:spPr>
        <a:noFill/>
        <a:ln>
          <a:solidFill>
            <a:schemeClr val="accent1"/>
          </a:solidFill>
        </a:ln>
      </dgm:spPr>
      <dgm:t>
        <a:bodyPr/>
        <a:lstStyle/>
        <a:p>
          <a:endParaRPr lang="en-US">
            <a:solidFill>
              <a:schemeClr val="accent1"/>
            </a:solidFill>
          </a:endParaRPr>
        </a:p>
      </dgm:t>
    </dgm:pt>
    <dgm:pt modelId="{E4B71689-265B-4482-8D90-9065C8B606B2}">
      <dgm:prSet phldrT="[Text]"/>
      <dgm:spPr/>
      <dgm:t>
        <a:bodyPr/>
        <a:lstStyle/>
        <a:p>
          <a:r>
            <a:rPr lang="en-US">
              <a:solidFill>
                <a:schemeClr val="accent1"/>
              </a:solidFill>
            </a:rPr>
            <a:t>Integration</a:t>
          </a:r>
        </a:p>
      </dgm:t>
    </dgm:pt>
    <dgm:pt modelId="{C27324C3-B56F-4924-A165-C33208C2B7EE}" type="parTrans" cxnId="{861E533A-155B-48AE-AEDA-C26578E6B970}">
      <dgm:prSet/>
      <dgm:spPr/>
      <dgm:t>
        <a:bodyPr/>
        <a:lstStyle/>
        <a:p>
          <a:endParaRPr lang="en-US">
            <a:solidFill>
              <a:schemeClr val="accent1"/>
            </a:solidFill>
          </a:endParaRPr>
        </a:p>
      </dgm:t>
    </dgm:pt>
    <dgm:pt modelId="{474C4A49-4152-4E5C-BAA1-55B792BECF0A}" type="sibTrans" cxnId="{861E533A-155B-48AE-AEDA-C26578E6B970}">
      <dgm:prSet/>
      <dgm:spPr>
        <a:noFill/>
        <a:ln>
          <a:solidFill>
            <a:schemeClr val="accent1"/>
          </a:solidFill>
        </a:ln>
      </dgm:spPr>
      <dgm:t>
        <a:bodyPr/>
        <a:lstStyle/>
        <a:p>
          <a:endParaRPr lang="en-US">
            <a:solidFill>
              <a:schemeClr val="accent1"/>
            </a:solidFill>
          </a:endParaRPr>
        </a:p>
      </dgm:t>
    </dgm:pt>
    <dgm:pt modelId="{6A91906B-3C09-4579-B0E4-D21F37D3DB88}">
      <dgm:prSet phldrT="[Text]"/>
      <dgm:spPr/>
      <dgm:t>
        <a:bodyPr/>
        <a:lstStyle/>
        <a:p>
          <a:r>
            <a:rPr lang="en-US">
              <a:solidFill>
                <a:schemeClr val="accent1"/>
              </a:solidFill>
            </a:rPr>
            <a:t>Deployment</a:t>
          </a:r>
        </a:p>
      </dgm:t>
    </dgm:pt>
    <dgm:pt modelId="{385C33FC-D17D-4A95-A4C1-513A8602C9B2}" type="parTrans" cxnId="{C7CA6ED1-9E8D-4620-8E0C-5FB54AA14CE5}">
      <dgm:prSet/>
      <dgm:spPr/>
      <dgm:t>
        <a:bodyPr/>
        <a:lstStyle/>
        <a:p>
          <a:endParaRPr lang="en-US">
            <a:solidFill>
              <a:schemeClr val="accent1"/>
            </a:solidFill>
          </a:endParaRPr>
        </a:p>
      </dgm:t>
    </dgm:pt>
    <dgm:pt modelId="{81A4B2CA-8E2B-4397-99D7-266B56F8649D}" type="sibTrans" cxnId="{C7CA6ED1-9E8D-4620-8E0C-5FB54AA14CE5}">
      <dgm:prSet/>
      <dgm:spPr>
        <a:noFill/>
        <a:ln>
          <a:solidFill>
            <a:schemeClr val="accent1"/>
          </a:solidFill>
        </a:ln>
      </dgm:spPr>
      <dgm:t>
        <a:bodyPr/>
        <a:lstStyle/>
        <a:p>
          <a:endParaRPr lang="en-US">
            <a:solidFill>
              <a:schemeClr val="accent1"/>
            </a:solidFill>
          </a:endParaRPr>
        </a:p>
      </dgm:t>
    </dgm:pt>
    <dgm:pt modelId="{53A07DE6-7579-4037-84EE-2950D6B2F38A}">
      <dgm:prSet phldrT="[Text]"/>
      <dgm:spPr/>
      <dgm:t>
        <a:bodyPr/>
        <a:lstStyle/>
        <a:p>
          <a:r>
            <a:rPr lang="en-US">
              <a:solidFill>
                <a:schemeClr val="accent1"/>
              </a:solidFill>
            </a:rPr>
            <a:t>Development</a:t>
          </a:r>
        </a:p>
      </dgm:t>
    </dgm:pt>
    <dgm:pt modelId="{E6EED387-6B40-4842-80F1-C059F56B6E86}" type="parTrans" cxnId="{B547D663-90F1-4CE6-85BF-3FDF6230C6DA}">
      <dgm:prSet/>
      <dgm:spPr/>
      <dgm:t>
        <a:bodyPr/>
        <a:lstStyle/>
        <a:p>
          <a:endParaRPr lang="en-US">
            <a:solidFill>
              <a:schemeClr val="accent1"/>
            </a:solidFill>
          </a:endParaRPr>
        </a:p>
      </dgm:t>
    </dgm:pt>
    <dgm:pt modelId="{91066332-ACD0-4159-B7C6-C57B762AE09B}" type="sibTrans" cxnId="{B547D663-90F1-4CE6-85BF-3FDF6230C6DA}">
      <dgm:prSet/>
      <dgm:spPr>
        <a:noFill/>
        <a:ln>
          <a:solidFill>
            <a:schemeClr val="accent1"/>
          </a:solidFill>
          <a:prstDash val="solid"/>
        </a:ln>
      </dgm:spPr>
      <dgm:t>
        <a:bodyPr/>
        <a:lstStyle/>
        <a:p>
          <a:endParaRPr lang="en-US">
            <a:solidFill>
              <a:schemeClr val="accent1"/>
            </a:solidFill>
          </a:endParaRPr>
        </a:p>
      </dgm:t>
    </dgm:pt>
    <dgm:pt modelId="{1C1A6AE4-4A19-4DE8-B812-A33BB1AE5A39}" type="pres">
      <dgm:prSet presAssocID="{DEC9254C-8C35-4E0B-9307-D7B80E83E3D2}" presName="cycle" presStyleCnt="0">
        <dgm:presLayoutVars>
          <dgm:dir/>
          <dgm:resizeHandles val="exact"/>
        </dgm:presLayoutVars>
      </dgm:prSet>
      <dgm:spPr/>
      <dgm:t>
        <a:bodyPr/>
        <a:lstStyle/>
        <a:p>
          <a:endParaRPr lang="en-US"/>
        </a:p>
      </dgm:t>
    </dgm:pt>
    <dgm:pt modelId="{ACBBB47F-4736-4D40-ABB2-37901B744267}" type="pres">
      <dgm:prSet presAssocID="{6E89D843-1D4E-40ED-826E-9E5F0F72311B}" presName="dummy" presStyleCnt="0"/>
      <dgm:spPr/>
    </dgm:pt>
    <dgm:pt modelId="{67B8FC48-BE8A-4098-BE9D-BE9069907BAE}" type="pres">
      <dgm:prSet presAssocID="{6E89D843-1D4E-40ED-826E-9E5F0F72311B}" presName="node" presStyleLbl="revTx" presStyleIdx="0" presStyleCnt="4">
        <dgm:presLayoutVars>
          <dgm:bulletEnabled val="1"/>
        </dgm:presLayoutVars>
      </dgm:prSet>
      <dgm:spPr/>
      <dgm:t>
        <a:bodyPr/>
        <a:lstStyle/>
        <a:p>
          <a:endParaRPr lang="en-US"/>
        </a:p>
      </dgm:t>
    </dgm:pt>
    <dgm:pt modelId="{5F2B4530-5896-4E34-A974-BA47BEA84D2C}" type="pres">
      <dgm:prSet presAssocID="{7E52CF00-95EC-4732-A8F4-FBA9CFF40ECB}" presName="sibTrans" presStyleLbl="node1" presStyleIdx="0" presStyleCnt="4"/>
      <dgm:spPr/>
      <dgm:t>
        <a:bodyPr/>
        <a:lstStyle/>
        <a:p>
          <a:endParaRPr lang="en-US"/>
        </a:p>
      </dgm:t>
    </dgm:pt>
    <dgm:pt modelId="{FDE42518-854E-4EF9-9948-6E92248782EB}" type="pres">
      <dgm:prSet presAssocID="{E4B71689-265B-4482-8D90-9065C8B606B2}" presName="dummy" presStyleCnt="0"/>
      <dgm:spPr/>
    </dgm:pt>
    <dgm:pt modelId="{4D0DFBF0-FD9A-4A31-A290-F008D8EAF0A9}" type="pres">
      <dgm:prSet presAssocID="{E4B71689-265B-4482-8D90-9065C8B606B2}" presName="node" presStyleLbl="revTx" presStyleIdx="1" presStyleCnt="4">
        <dgm:presLayoutVars>
          <dgm:bulletEnabled val="1"/>
        </dgm:presLayoutVars>
      </dgm:prSet>
      <dgm:spPr/>
      <dgm:t>
        <a:bodyPr/>
        <a:lstStyle/>
        <a:p>
          <a:endParaRPr lang="en-US"/>
        </a:p>
      </dgm:t>
    </dgm:pt>
    <dgm:pt modelId="{78F7A8FF-F41B-4355-A4DF-B2F1FD6AD0E6}" type="pres">
      <dgm:prSet presAssocID="{474C4A49-4152-4E5C-BAA1-55B792BECF0A}" presName="sibTrans" presStyleLbl="node1" presStyleIdx="1" presStyleCnt="4"/>
      <dgm:spPr/>
      <dgm:t>
        <a:bodyPr/>
        <a:lstStyle/>
        <a:p>
          <a:endParaRPr lang="en-US"/>
        </a:p>
      </dgm:t>
    </dgm:pt>
    <dgm:pt modelId="{3762D55D-548A-4621-BAAD-12E9697668C2}" type="pres">
      <dgm:prSet presAssocID="{6A91906B-3C09-4579-B0E4-D21F37D3DB88}" presName="dummy" presStyleCnt="0"/>
      <dgm:spPr/>
    </dgm:pt>
    <dgm:pt modelId="{0ADE9E56-C2C4-4C1B-B07D-0E0777C695EA}" type="pres">
      <dgm:prSet presAssocID="{6A91906B-3C09-4579-B0E4-D21F37D3DB88}" presName="node" presStyleLbl="revTx" presStyleIdx="2" presStyleCnt="4">
        <dgm:presLayoutVars>
          <dgm:bulletEnabled val="1"/>
        </dgm:presLayoutVars>
      </dgm:prSet>
      <dgm:spPr/>
      <dgm:t>
        <a:bodyPr/>
        <a:lstStyle/>
        <a:p>
          <a:endParaRPr lang="en-US"/>
        </a:p>
      </dgm:t>
    </dgm:pt>
    <dgm:pt modelId="{073D0D13-E0C1-4BAF-9129-02A3E586C561}" type="pres">
      <dgm:prSet presAssocID="{81A4B2CA-8E2B-4397-99D7-266B56F8649D}" presName="sibTrans" presStyleLbl="node1" presStyleIdx="2" presStyleCnt="4"/>
      <dgm:spPr/>
      <dgm:t>
        <a:bodyPr/>
        <a:lstStyle/>
        <a:p>
          <a:endParaRPr lang="en-US"/>
        </a:p>
      </dgm:t>
    </dgm:pt>
    <dgm:pt modelId="{710BC064-0F8A-4384-BA5F-491054BA77F7}" type="pres">
      <dgm:prSet presAssocID="{53A07DE6-7579-4037-84EE-2950D6B2F38A}" presName="dummy" presStyleCnt="0"/>
      <dgm:spPr/>
    </dgm:pt>
    <dgm:pt modelId="{98C582E9-9BE1-44A5-8402-1BCD8A72701C}" type="pres">
      <dgm:prSet presAssocID="{53A07DE6-7579-4037-84EE-2950D6B2F38A}" presName="node" presStyleLbl="revTx" presStyleIdx="3" presStyleCnt="4">
        <dgm:presLayoutVars>
          <dgm:bulletEnabled val="1"/>
        </dgm:presLayoutVars>
      </dgm:prSet>
      <dgm:spPr/>
      <dgm:t>
        <a:bodyPr/>
        <a:lstStyle/>
        <a:p>
          <a:endParaRPr lang="en-US"/>
        </a:p>
      </dgm:t>
    </dgm:pt>
    <dgm:pt modelId="{B26727BA-D999-4E0D-B8F8-E0466CCCC02B}" type="pres">
      <dgm:prSet presAssocID="{91066332-ACD0-4159-B7C6-C57B762AE09B}" presName="sibTrans" presStyleLbl="node1" presStyleIdx="3" presStyleCnt="4"/>
      <dgm:spPr/>
      <dgm:t>
        <a:bodyPr/>
        <a:lstStyle/>
        <a:p>
          <a:endParaRPr lang="en-US"/>
        </a:p>
      </dgm:t>
    </dgm:pt>
  </dgm:ptLst>
  <dgm:cxnLst>
    <dgm:cxn modelId="{1076569E-7722-433D-AD8D-14F43A2C035D}" type="presOf" srcId="{6E89D843-1D4E-40ED-826E-9E5F0F72311B}" destId="{67B8FC48-BE8A-4098-BE9D-BE9069907BAE}" srcOrd="0" destOrd="0" presId="urn:microsoft.com/office/officeart/2005/8/layout/cycle1"/>
    <dgm:cxn modelId="{C7CA6ED1-9E8D-4620-8E0C-5FB54AA14CE5}" srcId="{DEC9254C-8C35-4E0B-9307-D7B80E83E3D2}" destId="{6A91906B-3C09-4579-B0E4-D21F37D3DB88}" srcOrd="2" destOrd="0" parTransId="{385C33FC-D17D-4A95-A4C1-513A8602C9B2}" sibTransId="{81A4B2CA-8E2B-4397-99D7-266B56F8649D}"/>
    <dgm:cxn modelId="{C8E90620-5454-4140-8CBC-6B321D5D9606}" type="presOf" srcId="{DEC9254C-8C35-4E0B-9307-D7B80E83E3D2}" destId="{1C1A6AE4-4A19-4DE8-B812-A33BB1AE5A39}" srcOrd="0" destOrd="0" presId="urn:microsoft.com/office/officeart/2005/8/layout/cycle1"/>
    <dgm:cxn modelId="{450163B5-6616-4577-B1B2-59239E59B2D3}" type="presOf" srcId="{474C4A49-4152-4E5C-BAA1-55B792BECF0A}" destId="{78F7A8FF-F41B-4355-A4DF-B2F1FD6AD0E6}" srcOrd="0" destOrd="0" presId="urn:microsoft.com/office/officeart/2005/8/layout/cycle1"/>
    <dgm:cxn modelId="{7D06A11C-74A6-45C3-A02A-83F8AAAB8858}" type="presOf" srcId="{6A91906B-3C09-4579-B0E4-D21F37D3DB88}" destId="{0ADE9E56-C2C4-4C1B-B07D-0E0777C695EA}" srcOrd="0" destOrd="0" presId="urn:microsoft.com/office/officeart/2005/8/layout/cycle1"/>
    <dgm:cxn modelId="{C7333963-1E27-4D82-A696-A63341FCFD81}" srcId="{DEC9254C-8C35-4E0B-9307-D7B80E83E3D2}" destId="{6E89D843-1D4E-40ED-826E-9E5F0F72311B}" srcOrd="0" destOrd="0" parTransId="{C1B96787-D8D7-47EB-BA1B-3DAA6A47525C}" sibTransId="{7E52CF00-95EC-4732-A8F4-FBA9CFF40ECB}"/>
    <dgm:cxn modelId="{861E533A-155B-48AE-AEDA-C26578E6B970}" srcId="{DEC9254C-8C35-4E0B-9307-D7B80E83E3D2}" destId="{E4B71689-265B-4482-8D90-9065C8B606B2}" srcOrd="1" destOrd="0" parTransId="{C27324C3-B56F-4924-A165-C33208C2B7EE}" sibTransId="{474C4A49-4152-4E5C-BAA1-55B792BECF0A}"/>
    <dgm:cxn modelId="{CED5BCB2-9775-46B9-A71E-0B8D17315392}" type="presOf" srcId="{7E52CF00-95EC-4732-A8F4-FBA9CFF40ECB}" destId="{5F2B4530-5896-4E34-A974-BA47BEA84D2C}" srcOrd="0" destOrd="0" presId="urn:microsoft.com/office/officeart/2005/8/layout/cycle1"/>
    <dgm:cxn modelId="{CF1D9AA2-DDA5-4378-8F43-8B6105D01BF5}" type="presOf" srcId="{81A4B2CA-8E2B-4397-99D7-266B56F8649D}" destId="{073D0D13-E0C1-4BAF-9129-02A3E586C561}" srcOrd="0" destOrd="0" presId="urn:microsoft.com/office/officeart/2005/8/layout/cycle1"/>
    <dgm:cxn modelId="{B547D663-90F1-4CE6-85BF-3FDF6230C6DA}" srcId="{DEC9254C-8C35-4E0B-9307-D7B80E83E3D2}" destId="{53A07DE6-7579-4037-84EE-2950D6B2F38A}" srcOrd="3" destOrd="0" parTransId="{E6EED387-6B40-4842-80F1-C059F56B6E86}" sibTransId="{91066332-ACD0-4159-B7C6-C57B762AE09B}"/>
    <dgm:cxn modelId="{3124E3D9-1054-4254-8131-8BB9A0BA0ED9}" type="presOf" srcId="{91066332-ACD0-4159-B7C6-C57B762AE09B}" destId="{B26727BA-D999-4E0D-B8F8-E0466CCCC02B}" srcOrd="0" destOrd="0" presId="urn:microsoft.com/office/officeart/2005/8/layout/cycle1"/>
    <dgm:cxn modelId="{8E1A9550-E1E3-4E6F-A847-050CD5915CB0}" type="presOf" srcId="{E4B71689-265B-4482-8D90-9065C8B606B2}" destId="{4D0DFBF0-FD9A-4A31-A290-F008D8EAF0A9}" srcOrd="0" destOrd="0" presId="urn:microsoft.com/office/officeart/2005/8/layout/cycle1"/>
    <dgm:cxn modelId="{0DEFA12F-4050-4ECE-A93E-53672AFE7BEF}" type="presOf" srcId="{53A07DE6-7579-4037-84EE-2950D6B2F38A}" destId="{98C582E9-9BE1-44A5-8402-1BCD8A72701C}" srcOrd="0" destOrd="0" presId="urn:microsoft.com/office/officeart/2005/8/layout/cycle1"/>
    <dgm:cxn modelId="{034EF410-A674-4526-93C9-76CC85655EFF}" type="presParOf" srcId="{1C1A6AE4-4A19-4DE8-B812-A33BB1AE5A39}" destId="{ACBBB47F-4736-4D40-ABB2-37901B744267}" srcOrd="0" destOrd="0" presId="urn:microsoft.com/office/officeart/2005/8/layout/cycle1"/>
    <dgm:cxn modelId="{93CD3714-7E0D-48D9-94A8-DE017D50092E}" type="presParOf" srcId="{1C1A6AE4-4A19-4DE8-B812-A33BB1AE5A39}" destId="{67B8FC48-BE8A-4098-BE9D-BE9069907BAE}" srcOrd="1" destOrd="0" presId="urn:microsoft.com/office/officeart/2005/8/layout/cycle1"/>
    <dgm:cxn modelId="{7412CA6C-AFCE-45D8-917D-400F22387B75}" type="presParOf" srcId="{1C1A6AE4-4A19-4DE8-B812-A33BB1AE5A39}" destId="{5F2B4530-5896-4E34-A974-BA47BEA84D2C}" srcOrd="2" destOrd="0" presId="urn:microsoft.com/office/officeart/2005/8/layout/cycle1"/>
    <dgm:cxn modelId="{B687F9B9-EAAD-42C4-8229-B65CE2BAF16A}" type="presParOf" srcId="{1C1A6AE4-4A19-4DE8-B812-A33BB1AE5A39}" destId="{FDE42518-854E-4EF9-9948-6E92248782EB}" srcOrd="3" destOrd="0" presId="urn:microsoft.com/office/officeart/2005/8/layout/cycle1"/>
    <dgm:cxn modelId="{637BF835-D808-4BF0-801C-9803E7F2901E}" type="presParOf" srcId="{1C1A6AE4-4A19-4DE8-B812-A33BB1AE5A39}" destId="{4D0DFBF0-FD9A-4A31-A290-F008D8EAF0A9}" srcOrd="4" destOrd="0" presId="urn:microsoft.com/office/officeart/2005/8/layout/cycle1"/>
    <dgm:cxn modelId="{44386581-BF4A-4669-A646-0CD671C604F9}" type="presParOf" srcId="{1C1A6AE4-4A19-4DE8-B812-A33BB1AE5A39}" destId="{78F7A8FF-F41B-4355-A4DF-B2F1FD6AD0E6}" srcOrd="5" destOrd="0" presId="urn:microsoft.com/office/officeart/2005/8/layout/cycle1"/>
    <dgm:cxn modelId="{CF29E4BA-0F42-4C4D-8D8A-934D83868D5C}" type="presParOf" srcId="{1C1A6AE4-4A19-4DE8-B812-A33BB1AE5A39}" destId="{3762D55D-548A-4621-BAAD-12E9697668C2}" srcOrd="6" destOrd="0" presId="urn:microsoft.com/office/officeart/2005/8/layout/cycle1"/>
    <dgm:cxn modelId="{191624E6-5920-46E7-B823-AA9EC3A0E805}" type="presParOf" srcId="{1C1A6AE4-4A19-4DE8-B812-A33BB1AE5A39}" destId="{0ADE9E56-C2C4-4C1B-B07D-0E0777C695EA}" srcOrd="7" destOrd="0" presId="urn:microsoft.com/office/officeart/2005/8/layout/cycle1"/>
    <dgm:cxn modelId="{17DB3EC3-2204-4B84-9F73-1826B2C800A2}" type="presParOf" srcId="{1C1A6AE4-4A19-4DE8-B812-A33BB1AE5A39}" destId="{073D0D13-E0C1-4BAF-9129-02A3E586C561}" srcOrd="8" destOrd="0" presId="urn:microsoft.com/office/officeart/2005/8/layout/cycle1"/>
    <dgm:cxn modelId="{65D2BCA8-1236-49D4-ADC8-0DDADFE5E8DA}" type="presParOf" srcId="{1C1A6AE4-4A19-4DE8-B812-A33BB1AE5A39}" destId="{710BC064-0F8A-4384-BA5F-491054BA77F7}" srcOrd="9" destOrd="0" presId="urn:microsoft.com/office/officeart/2005/8/layout/cycle1"/>
    <dgm:cxn modelId="{7E5F9DAA-1BAA-4911-BD61-7A819E29F088}" type="presParOf" srcId="{1C1A6AE4-4A19-4DE8-B812-A33BB1AE5A39}" destId="{98C582E9-9BE1-44A5-8402-1BCD8A72701C}" srcOrd="10" destOrd="0" presId="urn:microsoft.com/office/officeart/2005/8/layout/cycle1"/>
    <dgm:cxn modelId="{DB30C543-C52F-45CD-ABB3-31AD5BAE8050}" type="presParOf" srcId="{1C1A6AE4-4A19-4DE8-B812-A33BB1AE5A39}" destId="{B26727BA-D999-4E0D-B8F8-E0466CCCC02B}" srcOrd="11" destOrd="0" presId="urn:microsoft.com/office/officeart/2005/8/layout/cycle1"/>
  </dgm:cxnLst>
  <dgm:bg>
    <a:noFill/>
  </dgm:bg>
  <dgm:whole>
    <a:ln>
      <a:solidFill>
        <a:schemeClr val="lt1">
          <a:hueOff val="0"/>
          <a:satOff val="0"/>
          <a:lumOff val="0"/>
        </a:schemeClr>
      </a:solidFill>
    </a:ln>
  </dgm:whole>
  <dgm:extLst>
    <a:ext uri="{C62137D5-CB1D-491B-B009-E17868A290BF}">
      <dgm14:recolorImg xmlns:dgm14="http://schemas.microsoft.com/office/drawing/2010/diagram" xmlns="" val="1"/>
    </a:ext>
    <a:ext uri="http://schemas.microsoft.com/office/drawing/2008/diagram">
      <dsp:dataModelExt xmlns:dsp="http://schemas.microsoft.com/office/drawing/2008/diagram" xmlns=""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7EB5A98-8327-494F-AE35-B8A5A85CC9C0}" type="doc">
      <dgm:prSet loTypeId="urn:microsoft.com/office/officeart/2005/8/layout/pyramid1" loCatId="pyramid" qsTypeId="urn:microsoft.com/office/officeart/2005/8/quickstyle/simple1" qsCatId="simple" csTypeId="urn:microsoft.com/office/officeart/2005/8/colors/accent1_2" csCatId="accent1" phldr="1"/>
      <dgm:spPr/>
      <dgm:t>
        <a:bodyPr/>
        <a:lstStyle/>
        <a:p>
          <a:endParaRPr lang="en-US"/>
        </a:p>
      </dgm:t>
    </dgm:pt>
    <dgm:pt modelId="{9A76558D-3F4E-4765-9330-1ED0EFCD3959}">
      <dgm:prSet phldrT="[Text]" custT="1"/>
      <dgm:spPr>
        <a:solidFill>
          <a:srgbClr val="FFC000">
            <a:alpha val="25000"/>
          </a:srgbClr>
        </a:solidFill>
      </dgm:spPr>
      <dgm:t>
        <a:bodyPr/>
        <a:lstStyle/>
        <a:p>
          <a:endParaRPr lang="en-US" sz="1800"/>
        </a:p>
      </dgm:t>
    </dgm:pt>
    <dgm:pt modelId="{FF86A79E-2C15-4446-AA4C-CCB02EF0C1C8}" type="parTrans" cxnId="{FED667F3-97AA-4D4A-BE8B-37C26EDFFD11}">
      <dgm:prSet/>
      <dgm:spPr/>
      <dgm:t>
        <a:bodyPr/>
        <a:lstStyle/>
        <a:p>
          <a:endParaRPr lang="en-US" sz="1200"/>
        </a:p>
      </dgm:t>
    </dgm:pt>
    <dgm:pt modelId="{BFDC99F3-8D5D-4E6E-B869-BB75C4654077}" type="sibTrans" cxnId="{FED667F3-97AA-4D4A-BE8B-37C26EDFFD11}">
      <dgm:prSet/>
      <dgm:spPr/>
      <dgm:t>
        <a:bodyPr/>
        <a:lstStyle/>
        <a:p>
          <a:endParaRPr lang="en-US" sz="1200"/>
        </a:p>
      </dgm:t>
    </dgm:pt>
    <dgm:pt modelId="{254400CA-E94D-45B7-9C89-65872AC1BCD9}">
      <dgm:prSet phldrT="[Text]" custT="1"/>
      <dgm:spPr>
        <a:solidFill>
          <a:schemeClr val="accent4">
            <a:alpha val="25000"/>
          </a:schemeClr>
        </a:solidFill>
      </dgm:spPr>
      <dgm:t>
        <a:bodyPr/>
        <a:lstStyle/>
        <a:p>
          <a:pPr>
            <a:lnSpc>
              <a:spcPct val="70000"/>
            </a:lnSpc>
          </a:pPr>
          <a:endParaRPr lang="en-US" sz="1800"/>
        </a:p>
      </dgm:t>
    </dgm:pt>
    <dgm:pt modelId="{E4B5982E-FF00-4A8C-AAEB-36E4F6C1ECBC}" type="sibTrans" cxnId="{BE2515ED-9C37-42AD-AB4A-203579340A04}">
      <dgm:prSet/>
      <dgm:spPr/>
      <dgm:t>
        <a:bodyPr/>
        <a:lstStyle/>
        <a:p>
          <a:endParaRPr lang="en-US" sz="1200"/>
        </a:p>
      </dgm:t>
    </dgm:pt>
    <dgm:pt modelId="{32CF923C-03AA-4FA3-A0B5-B3A1EB4D41C4}" type="parTrans" cxnId="{BE2515ED-9C37-42AD-AB4A-203579340A04}">
      <dgm:prSet/>
      <dgm:spPr/>
      <dgm:t>
        <a:bodyPr/>
        <a:lstStyle/>
        <a:p>
          <a:endParaRPr lang="en-US" sz="1200"/>
        </a:p>
      </dgm:t>
    </dgm:pt>
    <dgm:pt modelId="{78BF5FDD-2D3C-4604-BB28-8A877BFFDB83}">
      <dgm:prSet phldrT="[Text]" custT="1"/>
      <dgm:spPr>
        <a:solidFill>
          <a:srgbClr val="92D050">
            <a:alpha val="25000"/>
          </a:srgbClr>
        </a:solidFill>
      </dgm:spPr>
      <dgm:t>
        <a:bodyPr/>
        <a:lstStyle/>
        <a:p>
          <a:pPr>
            <a:lnSpc>
              <a:spcPct val="70000"/>
            </a:lnSpc>
          </a:pPr>
          <a:endParaRPr lang="en-US" sz="1800"/>
        </a:p>
      </dgm:t>
    </dgm:pt>
    <dgm:pt modelId="{C80123B5-6D6D-4FB5-99CE-AC1A32EE1637}" type="sibTrans" cxnId="{DF7A11CC-285E-48C0-9E8B-997F36812697}">
      <dgm:prSet/>
      <dgm:spPr/>
      <dgm:t>
        <a:bodyPr/>
        <a:lstStyle/>
        <a:p>
          <a:endParaRPr lang="en-US" sz="1200"/>
        </a:p>
      </dgm:t>
    </dgm:pt>
    <dgm:pt modelId="{415B1C87-1E25-4C50-A21B-6F059AA1163B}" type="parTrans" cxnId="{DF7A11CC-285E-48C0-9E8B-997F36812697}">
      <dgm:prSet/>
      <dgm:spPr/>
      <dgm:t>
        <a:bodyPr/>
        <a:lstStyle/>
        <a:p>
          <a:endParaRPr lang="en-US" sz="1200"/>
        </a:p>
      </dgm:t>
    </dgm:pt>
    <dgm:pt modelId="{4E7F6EB4-5563-47D7-974A-FE57A10B0CE3}">
      <dgm:prSet phldrT="[Text]" custT="1"/>
      <dgm:spPr>
        <a:solidFill>
          <a:srgbClr val="229DFF"/>
        </a:solidFill>
      </dgm:spPr>
      <dgm:t>
        <a:bodyPr/>
        <a:lstStyle/>
        <a:p>
          <a:r>
            <a:rPr lang="en-US" sz="2000"/>
            <a:t>Datacenters</a:t>
          </a:r>
        </a:p>
      </dgm:t>
    </dgm:pt>
    <dgm:pt modelId="{EBB1F423-5627-44B9-8C79-0946F7EA4CF9}" type="parTrans" cxnId="{C140ACD5-DA98-4891-BA79-80C8FD4B87C5}">
      <dgm:prSet/>
      <dgm:spPr/>
      <dgm:t>
        <a:bodyPr/>
        <a:lstStyle/>
        <a:p>
          <a:endParaRPr lang="en-US" sz="1200"/>
        </a:p>
      </dgm:t>
    </dgm:pt>
    <dgm:pt modelId="{814A2A42-3747-47FF-9500-79633E4B5122}" type="sibTrans" cxnId="{C140ACD5-DA98-4891-BA79-80C8FD4B87C5}">
      <dgm:prSet/>
      <dgm:spPr/>
      <dgm:t>
        <a:bodyPr/>
        <a:lstStyle/>
        <a:p>
          <a:endParaRPr lang="en-US" sz="1200"/>
        </a:p>
      </dgm:t>
    </dgm:pt>
    <dgm:pt modelId="{311D024B-23F6-4706-84EE-F29713963C63}">
      <dgm:prSet phldrT="[Text]" custT="1"/>
      <dgm:spPr>
        <a:solidFill>
          <a:schemeClr val="accent3">
            <a:lumMod val="40000"/>
            <a:lumOff val="60000"/>
            <a:alpha val="25000"/>
          </a:schemeClr>
        </a:solidFill>
      </dgm:spPr>
      <dgm:t>
        <a:bodyPr/>
        <a:lstStyle/>
        <a:p>
          <a:endParaRPr lang="en-US" sz="1800"/>
        </a:p>
      </dgm:t>
    </dgm:pt>
    <dgm:pt modelId="{8370FB34-8813-4B01-9293-4E03978B6C6B}" type="parTrans" cxnId="{09F8F8F0-33F8-4DF3-BD75-386BE25CA33A}">
      <dgm:prSet/>
      <dgm:spPr/>
      <dgm:t>
        <a:bodyPr/>
        <a:lstStyle/>
        <a:p>
          <a:endParaRPr lang="en-US" sz="1200"/>
        </a:p>
      </dgm:t>
    </dgm:pt>
    <dgm:pt modelId="{424EB433-2063-4CF0-BDFE-39CA7F6C2902}" type="sibTrans" cxnId="{09F8F8F0-33F8-4DF3-BD75-386BE25CA33A}">
      <dgm:prSet/>
      <dgm:spPr/>
      <dgm:t>
        <a:bodyPr/>
        <a:lstStyle/>
        <a:p>
          <a:endParaRPr lang="en-US" sz="1200"/>
        </a:p>
      </dgm:t>
    </dgm:pt>
    <dgm:pt modelId="{81188F9D-94BD-4248-B455-3291C13B9A66}" type="pres">
      <dgm:prSet presAssocID="{F7EB5A98-8327-494F-AE35-B8A5A85CC9C0}" presName="Name0" presStyleCnt="0">
        <dgm:presLayoutVars>
          <dgm:dir/>
          <dgm:animLvl val="lvl"/>
          <dgm:resizeHandles val="exact"/>
        </dgm:presLayoutVars>
      </dgm:prSet>
      <dgm:spPr/>
      <dgm:t>
        <a:bodyPr/>
        <a:lstStyle/>
        <a:p>
          <a:endParaRPr lang="en-US"/>
        </a:p>
      </dgm:t>
    </dgm:pt>
    <dgm:pt modelId="{411FB08E-BC01-4008-A2CD-F8402C80D060}" type="pres">
      <dgm:prSet presAssocID="{311D024B-23F6-4706-84EE-F29713963C63}" presName="Name8" presStyleCnt="0"/>
      <dgm:spPr/>
    </dgm:pt>
    <dgm:pt modelId="{B483222D-A60B-4DD4-B657-06D0A7D4A64B}" type="pres">
      <dgm:prSet presAssocID="{311D024B-23F6-4706-84EE-F29713963C63}" presName="level" presStyleLbl="node1" presStyleIdx="0" presStyleCnt="5">
        <dgm:presLayoutVars>
          <dgm:chMax val="1"/>
          <dgm:bulletEnabled val="1"/>
        </dgm:presLayoutVars>
      </dgm:prSet>
      <dgm:spPr/>
      <dgm:t>
        <a:bodyPr/>
        <a:lstStyle/>
        <a:p>
          <a:endParaRPr lang="en-US"/>
        </a:p>
      </dgm:t>
    </dgm:pt>
    <dgm:pt modelId="{49E13090-5E46-41A6-BCA9-77E210174601}" type="pres">
      <dgm:prSet presAssocID="{311D024B-23F6-4706-84EE-F29713963C63}" presName="levelTx" presStyleLbl="revTx" presStyleIdx="0" presStyleCnt="0">
        <dgm:presLayoutVars>
          <dgm:chMax val="1"/>
          <dgm:bulletEnabled val="1"/>
        </dgm:presLayoutVars>
      </dgm:prSet>
      <dgm:spPr/>
      <dgm:t>
        <a:bodyPr/>
        <a:lstStyle/>
        <a:p>
          <a:endParaRPr lang="en-US"/>
        </a:p>
      </dgm:t>
    </dgm:pt>
    <dgm:pt modelId="{8CED17AB-BDBB-4F0F-85D3-63AD09E380A6}" type="pres">
      <dgm:prSet presAssocID="{78BF5FDD-2D3C-4604-BB28-8A877BFFDB83}" presName="Name8" presStyleCnt="0"/>
      <dgm:spPr/>
    </dgm:pt>
    <dgm:pt modelId="{C325AFA2-929E-4A9B-8CC0-7366B96B1E8E}" type="pres">
      <dgm:prSet presAssocID="{78BF5FDD-2D3C-4604-BB28-8A877BFFDB83}" presName="level" presStyleLbl="node1" presStyleIdx="1" presStyleCnt="5" custScaleY="54625">
        <dgm:presLayoutVars>
          <dgm:chMax val="1"/>
          <dgm:bulletEnabled val="1"/>
        </dgm:presLayoutVars>
      </dgm:prSet>
      <dgm:spPr/>
      <dgm:t>
        <a:bodyPr/>
        <a:lstStyle/>
        <a:p>
          <a:endParaRPr lang="en-US"/>
        </a:p>
      </dgm:t>
    </dgm:pt>
    <dgm:pt modelId="{C4660908-5F83-4F3F-A0A9-CD7AA95EB070}" type="pres">
      <dgm:prSet presAssocID="{78BF5FDD-2D3C-4604-BB28-8A877BFFDB83}" presName="levelTx" presStyleLbl="revTx" presStyleIdx="0" presStyleCnt="0">
        <dgm:presLayoutVars>
          <dgm:chMax val="1"/>
          <dgm:bulletEnabled val="1"/>
        </dgm:presLayoutVars>
      </dgm:prSet>
      <dgm:spPr/>
      <dgm:t>
        <a:bodyPr/>
        <a:lstStyle/>
        <a:p>
          <a:endParaRPr lang="en-US"/>
        </a:p>
      </dgm:t>
    </dgm:pt>
    <dgm:pt modelId="{B492504A-8FFB-4F40-B9BB-597E637B1659}" type="pres">
      <dgm:prSet presAssocID="{9A76558D-3F4E-4765-9330-1ED0EFCD3959}" presName="Name8" presStyleCnt="0"/>
      <dgm:spPr/>
    </dgm:pt>
    <dgm:pt modelId="{019A1114-FB1F-4B95-84EF-E550274DA82F}" type="pres">
      <dgm:prSet presAssocID="{9A76558D-3F4E-4765-9330-1ED0EFCD3959}" presName="level" presStyleLbl="node1" presStyleIdx="2" presStyleCnt="5" custScaleY="43112">
        <dgm:presLayoutVars>
          <dgm:chMax val="1"/>
          <dgm:bulletEnabled val="1"/>
        </dgm:presLayoutVars>
      </dgm:prSet>
      <dgm:spPr/>
      <dgm:t>
        <a:bodyPr/>
        <a:lstStyle/>
        <a:p>
          <a:endParaRPr lang="en-US"/>
        </a:p>
      </dgm:t>
    </dgm:pt>
    <dgm:pt modelId="{EF9F9F3C-A5AB-4FD0-9B12-7A63873702AB}" type="pres">
      <dgm:prSet presAssocID="{9A76558D-3F4E-4765-9330-1ED0EFCD3959}" presName="levelTx" presStyleLbl="revTx" presStyleIdx="0" presStyleCnt="0">
        <dgm:presLayoutVars>
          <dgm:chMax val="1"/>
          <dgm:bulletEnabled val="1"/>
        </dgm:presLayoutVars>
      </dgm:prSet>
      <dgm:spPr/>
      <dgm:t>
        <a:bodyPr/>
        <a:lstStyle/>
        <a:p>
          <a:endParaRPr lang="en-US"/>
        </a:p>
      </dgm:t>
    </dgm:pt>
    <dgm:pt modelId="{81E5DEF6-29D6-4D3C-AE7C-B0D6AC5F2051}" type="pres">
      <dgm:prSet presAssocID="{254400CA-E94D-45B7-9C89-65872AC1BCD9}" presName="Name8" presStyleCnt="0"/>
      <dgm:spPr/>
    </dgm:pt>
    <dgm:pt modelId="{57D77263-54FC-4B7C-9EF3-EFD483028BEE}" type="pres">
      <dgm:prSet presAssocID="{254400CA-E94D-45B7-9C89-65872AC1BCD9}" presName="level" presStyleLbl="node1" presStyleIdx="3" presStyleCnt="5" custScaleY="51516">
        <dgm:presLayoutVars>
          <dgm:chMax val="1"/>
          <dgm:bulletEnabled val="1"/>
        </dgm:presLayoutVars>
      </dgm:prSet>
      <dgm:spPr/>
      <dgm:t>
        <a:bodyPr/>
        <a:lstStyle/>
        <a:p>
          <a:endParaRPr lang="en-US"/>
        </a:p>
      </dgm:t>
    </dgm:pt>
    <dgm:pt modelId="{D51BF946-8D01-437A-B1F6-1076F2F87A0F}" type="pres">
      <dgm:prSet presAssocID="{254400CA-E94D-45B7-9C89-65872AC1BCD9}" presName="levelTx" presStyleLbl="revTx" presStyleIdx="0" presStyleCnt="0">
        <dgm:presLayoutVars>
          <dgm:chMax val="1"/>
          <dgm:bulletEnabled val="1"/>
        </dgm:presLayoutVars>
      </dgm:prSet>
      <dgm:spPr/>
      <dgm:t>
        <a:bodyPr/>
        <a:lstStyle/>
        <a:p>
          <a:endParaRPr lang="en-US"/>
        </a:p>
      </dgm:t>
    </dgm:pt>
    <dgm:pt modelId="{473F6C0E-168C-4BAC-ACE4-54F2D688CB37}" type="pres">
      <dgm:prSet presAssocID="{4E7F6EB4-5563-47D7-974A-FE57A10B0CE3}" presName="Name8" presStyleCnt="0"/>
      <dgm:spPr/>
    </dgm:pt>
    <dgm:pt modelId="{37F0FF01-5515-4A0A-9D2B-76062189412C}" type="pres">
      <dgm:prSet presAssocID="{4E7F6EB4-5563-47D7-974A-FE57A10B0CE3}" presName="level" presStyleLbl="node1" presStyleIdx="4" presStyleCnt="5" custScaleY="51223" custLinFactNeighborX="-3382">
        <dgm:presLayoutVars>
          <dgm:chMax val="1"/>
          <dgm:bulletEnabled val="1"/>
        </dgm:presLayoutVars>
      </dgm:prSet>
      <dgm:spPr/>
      <dgm:t>
        <a:bodyPr/>
        <a:lstStyle/>
        <a:p>
          <a:endParaRPr lang="en-US"/>
        </a:p>
      </dgm:t>
    </dgm:pt>
    <dgm:pt modelId="{C6266CDB-EC18-4EF6-A5FF-89A1818E4274}" type="pres">
      <dgm:prSet presAssocID="{4E7F6EB4-5563-47D7-974A-FE57A10B0CE3}" presName="levelTx" presStyleLbl="revTx" presStyleIdx="0" presStyleCnt="0">
        <dgm:presLayoutVars>
          <dgm:chMax val="1"/>
          <dgm:bulletEnabled val="1"/>
        </dgm:presLayoutVars>
      </dgm:prSet>
      <dgm:spPr/>
      <dgm:t>
        <a:bodyPr/>
        <a:lstStyle/>
        <a:p>
          <a:endParaRPr lang="en-US"/>
        </a:p>
      </dgm:t>
    </dgm:pt>
  </dgm:ptLst>
  <dgm:cxnLst>
    <dgm:cxn modelId="{D005F1F0-4174-4109-8F6C-B3AC833EDE85}" type="presOf" srcId="{254400CA-E94D-45B7-9C89-65872AC1BCD9}" destId="{57D77263-54FC-4B7C-9EF3-EFD483028BEE}" srcOrd="0" destOrd="0" presId="urn:microsoft.com/office/officeart/2005/8/layout/pyramid1"/>
    <dgm:cxn modelId="{5A608F77-FC48-499B-9DBC-11BD54DC3491}" type="presOf" srcId="{9A76558D-3F4E-4765-9330-1ED0EFCD3959}" destId="{EF9F9F3C-A5AB-4FD0-9B12-7A63873702AB}" srcOrd="1" destOrd="0" presId="urn:microsoft.com/office/officeart/2005/8/layout/pyramid1"/>
    <dgm:cxn modelId="{9A733B04-ADED-4D57-BEB4-43E3C7ADA863}" type="presOf" srcId="{254400CA-E94D-45B7-9C89-65872AC1BCD9}" destId="{D51BF946-8D01-437A-B1F6-1076F2F87A0F}" srcOrd="1" destOrd="0" presId="urn:microsoft.com/office/officeart/2005/8/layout/pyramid1"/>
    <dgm:cxn modelId="{FED667F3-97AA-4D4A-BE8B-37C26EDFFD11}" srcId="{F7EB5A98-8327-494F-AE35-B8A5A85CC9C0}" destId="{9A76558D-3F4E-4765-9330-1ED0EFCD3959}" srcOrd="2" destOrd="0" parTransId="{FF86A79E-2C15-4446-AA4C-CCB02EF0C1C8}" sibTransId="{BFDC99F3-8D5D-4E6E-B869-BB75C4654077}"/>
    <dgm:cxn modelId="{C63D3B49-98C3-4503-8F46-51EFB8ED01DC}" type="presOf" srcId="{311D024B-23F6-4706-84EE-F29713963C63}" destId="{49E13090-5E46-41A6-BCA9-77E210174601}" srcOrd="1" destOrd="0" presId="urn:microsoft.com/office/officeart/2005/8/layout/pyramid1"/>
    <dgm:cxn modelId="{BE2515ED-9C37-42AD-AB4A-203579340A04}" srcId="{F7EB5A98-8327-494F-AE35-B8A5A85CC9C0}" destId="{254400CA-E94D-45B7-9C89-65872AC1BCD9}" srcOrd="3" destOrd="0" parTransId="{32CF923C-03AA-4FA3-A0B5-B3A1EB4D41C4}" sibTransId="{E4B5982E-FF00-4A8C-AAEB-36E4F6C1ECBC}"/>
    <dgm:cxn modelId="{B63024BB-0927-4031-B038-BA7F61F2C3A2}" type="presOf" srcId="{311D024B-23F6-4706-84EE-F29713963C63}" destId="{B483222D-A60B-4DD4-B657-06D0A7D4A64B}" srcOrd="0" destOrd="0" presId="urn:microsoft.com/office/officeart/2005/8/layout/pyramid1"/>
    <dgm:cxn modelId="{03A43DB8-B524-4267-A2C0-D05A0C90C8EB}" type="presOf" srcId="{4E7F6EB4-5563-47D7-974A-FE57A10B0CE3}" destId="{C6266CDB-EC18-4EF6-A5FF-89A1818E4274}" srcOrd="1" destOrd="0" presId="urn:microsoft.com/office/officeart/2005/8/layout/pyramid1"/>
    <dgm:cxn modelId="{C140ACD5-DA98-4891-BA79-80C8FD4B87C5}" srcId="{F7EB5A98-8327-494F-AE35-B8A5A85CC9C0}" destId="{4E7F6EB4-5563-47D7-974A-FE57A10B0CE3}" srcOrd="4" destOrd="0" parTransId="{EBB1F423-5627-44B9-8C79-0946F7EA4CF9}" sibTransId="{814A2A42-3747-47FF-9500-79633E4B5122}"/>
    <dgm:cxn modelId="{A1BBBBF7-0E26-4CB8-8527-F6D499992A17}" type="presOf" srcId="{9A76558D-3F4E-4765-9330-1ED0EFCD3959}" destId="{019A1114-FB1F-4B95-84EF-E550274DA82F}" srcOrd="0" destOrd="0" presId="urn:microsoft.com/office/officeart/2005/8/layout/pyramid1"/>
    <dgm:cxn modelId="{DF7A11CC-285E-48C0-9E8B-997F36812697}" srcId="{F7EB5A98-8327-494F-AE35-B8A5A85CC9C0}" destId="{78BF5FDD-2D3C-4604-BB28-8A877BFFDB83}" srcOrd="1" destOrd="0" parTransId="{415B1C87-1E25-4C50-A21B-6F059AA1163B}" sibTransId="{C80123B5-6D6D-4FB5-99CE-AC1A32EE1637}"/>
    <dgm:cxn modelId="{15F9462F-2620-49F7-A1A6-6BFBFE9C5343}" type="presOf" srcId="{F7EB5A98-8327-494F-AE35-B8A5A85CC9C0}" destId="{81188F9D-94BD-4248-B455-3291C13B9A66}" srcOrd="0" destOrd="0" presId="urn:microsoft.com/office/officeart/2005/8/layout/pyramid1"/>
    <dgm:cxn modelId="{09F8F8F0-33F8-4DF3-BD75-386BE25CA33A}" srcId="{F7EB5A98-8327-494F-AE35-B8A5A85CC9C0}" destId="{311D024B-23F6-4706-84EE-F29713963C63}" srcOrd="0" destOrd="0" parTransId="{8370FB34-8813-4B01-9293-4E03978B6C6B}" sibTransId="{424EB433-2063-4CF0-BDFE-39CA7F6C2902}"/>
    <dgm:cxn modelId="{3922F73D-8E1B-42E9-A571-A01E709CB890}" type="presOf" srcId="{4E7F6EB4-5563-47D7-974A-FE57A10B0CE3}" destId="{37F0FF01-5515-4A0A-9D2B-76062189412C}" srcOrd="0" destOrd="0" presId="urn:microsoft.com/office/officeart/2005/8/layout/pyramid1"/>
    <dgm:cxn modelId="{BD3B79C3-3E39-4BEF-8F54-8F8673DEE99C}" type="presOf" srcId="{78BF5FDD-2D3C-4604-BB28-8A877BFFDB83}" destId="{C325AFA2-929E-4A9B-8CC0-7366B96B1E8E}" srcOrd="0" destOrd="0" presId="urn:microsoft.com/office/officeart/2005/8/layout/pyramid1"/>
    <dgm:cxn modelId="{0450C03A-C252-4FA8-961E-C65E1313FD43}" type="presOf" srcId="{78BF5FDD-2D3C-4604-BB28-8A877BFFDB83}" destId="{C4660908-5F83-4F3F-A0A9-CD7AA95EB070}" srcOrd="1" destOrd="0" presId="urn:microsoft.com/office/officeart/2005/8/layout/pyramid1"/>
    <dgm:cxn modelId="{5C4701A1-C29E-4093-9C03-06BCC3600EA8}" type="presParOf" srcId="{81188F9D-94BD-4248-B455-3291C13B9A66}" destId="{411FB08E-BC01-4008-A2CD-F8402C80D060}" srcOrd="0" destOrd="0" presId="urn:microsoft.com/office/officeart/2005/8/layout/pyramid1"/>
    <dgm:cxn modelId="{063D6474-4F69-4635-9289-6BDD08A9DD28}" type="presParOf" srcId="{411FB08E-BC01-4008-A2CD-F8402C80D060}" destId="{B483222D-A60B-4DD4-B657-06D0A7D4A64B}" srcOrd="0" destOrd="0" presId="urn:microsoft.com/office/officeart/2005/8/layout/pyramid1"/>
    <dgm:cxn modelId="{6FED8B6E-15CC-4EEF-BF52-384FFBE4E1F2}" type="presParOf" srcId="{411FB08E-BC01-4008-A2CD-F8402C80D060}" destId="{49E13090-5E46-41A6-BCA9-77E210174601}" srcOrd="1" destOrd="0" presId="urn:microsoft.com/office/officeart/2005/8/layout/pyramid1"/>
    <dgm:cxn modelId="{449C46D0-8211-4A13-9089-10C2E09F97DA}" type="presParOf" srcId="{81188F9D-94BD-4248-B455-3291C13B9A66}" destId="{8CED17AB-BDBB-4F0F-85D3-63AD09E380A6}" srcOrd="1" destOrd="0" presId="urn:microsoft.com/office/officeart/2005/8/layout/pyramid1"/>
    <dgm:cxn modelId="{45A7A4EB-C582-4A1B-AF56-AA87AC00218E}" type="presParOf" srcId="{8CED17AB-BDBB-4F0F-85D3-63AD09E380A6}" destId="{C325AFA2-929E-4A9B-8CC0-7366B96B1E8E}" srcOrd="0" destOrd="0" presId="urn:microsoft.com/office/officeart/2005/8/layout/pyramid1"/>
    <dgm:cxn modelId="{F9EC247F-630D-4EE8-8399-22A68B54F015}" type="presParOf" srcId="{8CED17AB-BDBB-4F0F-85D3-63AD09E380A6}" destId="{C4660908-5F83-4F3F-A0A9-CD7AA95EB070}" srcOrd="1" destOrd="0" presId="urn:microsoft.com/office/officeart/2005/8/layout/pyramid1"/>
    <dgm:cxn modelId="{12A8E66E-AAAF-4D31-B290-F5CEDCE313DA}" type="presParOf" srcId="{81188F9D-94BD-4248-B455-3291C13B9A66}" destId="{B492504A-8FFB-4F40-B9BB-597E637B1659}" srcOrd="2" destOrd="0" presId="urn:microsoft.com/office/officeart/2005/8/layout/pyramid1"/>
    <dgm:cxn modelId="{81B30768-93E3-494C-A327-3C1E7B24D21C}" type="presParOf" srcId="{B492504A-8FFB-4F40-B9BB-597E637B1659}" destId="{019A1114-FB1F-4B95-84EF-E550274DA82F}" srcOrd="0" destOrd="0" presId="urn:microsoft.com/office/officeart/2005/8/layout/pyramid1"/>
    <dgm:cxn modelId="{F7BEA721-34EA-44FD-881F-748D77EEE04E}" type="presParOf" srcId="{B492504A-8FFB-4F40-B9BB-597E637B1659}" destId="{EF9F9F3C-A5AB-4FD0-9B12-7A63873702AB}" srcOrd="1" destOrd="0" presId="urn:microsoft.com/office/officeart/2005/8/layout/pyramid1"/>
    <dgm:cxn modelId="{63596E0F-6BC8-427F-9C69-B3224215E4EF}" type="presParOf" srcId="{81188F9D-94BD-4248-B455-3291C13B9A66}" destId="{81E5DEF6-29D6-4D3C-AE7C-B0D6AC5F2051}" srcOrd="3" destOrd="0" presId="urn:microsoft.com/office/officeart/2005/8/layout/pyramid1"/>
    <dgm:cxn modelId="{5306BE4F-F697-48B4-BEA4-80EABDC5DFDA}" type="presParOf" srcId="{81E5DEF6-29D6-4D3C-AE7C-B0D6AC5F2051}" destId="{57D77263-54FC-4B7C-9EF3-EFD483028BEE}" srcOrd="0" destOrd="0" presId="urn:microsoft.com/office/officeart/2005/8/layout/pyramid1"/>
    <dgm:cxn modelId="{5B10B27F-0B74-4004-B681-1994609756ED}" type="presParOf" srcId="{81E5DEF6-29D6-4D3C-AE7C-B0D6AC5F2051}" destId="{D51BF946-8D01-437A-B1F6-1076F2F87A0F}" srcOrd="1" destOrd="0" presId="urn:microsoft.com/office/officeart/2005/8/layout/pyramid1"/>
    <dgm:cxn modelId="{8C53821C-2356-4599-8583-EF359A03F4BC}" type="presParOf" srcId="{81188F9D-94BD-4248-B455-3291C13B9A66}" destId="{473F6C0E-168C-4BAC-ACE4-54F2D688CB37}" srcOrd="4" destOrd="0" presId="urn:microsoft.com/office/officeart/2005/8/layout/pyramid1"/>
    <dgm:cxn modelId="{7B8E1770-4A27-491A-A8D8-4DF2572C6F8E}" type="presParOf" srcId="{473F6C0E-168C-4BAC-ACE4-54F2D688CB37}" destId="{37F0FF01-5515-4A0A-9D2B-76062189412C}" srcOrd="0" destOrd="0" presId="urn:microsoft.com/office/officeart/2005/8/layout/pyramid1"/>
    <dgm:cxn modelId="{10F6B549-80A8-40F0-A143-B8719EE7B9F1}" type="presParOf" srcId="{473F6C0E-168C-4BAC-ACE4-54F2D688CB37}" destId="{C6266CDB-EC18-4EF6-A5FF-89A1818E4274}" srcOrd="1" destOrd="0" presId="urn:microsoft.com/office/officeart/2005/8/layout/pyramid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F7EB5A98-8327-494F-AE35-B8A5A85CC9C0}" type="doc">
      <dgm:prSet loTypeId="urn:microsoft.com/office/officeart/2005/8/layout/pyramid1" loCatId="pyramid" qsTypeId="urn:microsoft.com/office/officeart/2005/8/quickstyle/simple1" qsCatId="simple" csTypeId="urn:microsoft.com/office/officeart/2005/8/colors/accent1_2" csCatId="accent1" phldr="1"/>
      <dgm:spPr/>
      <dgm:t>
        <a:bodyPr/>
        <a:lstStyle/>
        <a:p>
          <a:endParaRPr lang="en-US"/>
        </a:p>
      </dgm:t>
    </dgm:pt>
    <dgm:pt modelId="{9A76558D-3F4E-4765-9330-1ED0EFCD3959}">
      <dgm:prSet phldrT="[Text]"/>
      <dgm:spPr>
        <a:solidFill>
          <a:srgbClr val="FFC000">
            <a:alpha val="25000"/>
          </a:srgbClr>
        </a:solidFill>
      </dgm:spPr>
      <dgm:t>
        <a:bodyPr/>
        <a:lstStyle/>
        <a:p>
          <a:endParaRPr lang="en-US"/>
        </a:p>
      </dgm:t>
    </dgm:pt>
    <dgm:pt modelId="{FF86A79E-2C15-4446-AA4C-CCB02EF0C1C8}" type="parTrans" cxnId="{FED667F3-97AA-4D4A-BE8B-37C26EDFFD11}">
      <dgm:prSet/>
      <dgm:spPr/>
      <dgm:t>
        <a:bodyPr/>
        <a:lstStyle/>
        <a:p>
          <a:endParaRPr lang="en-US"/>
        </a:p>
      </dgm:t>
    </dgm:pt>
    <dgm:pt modelId="{BFDC99F3-8D5D-4E6E-B869-BB75C4654077}" type="sibTrans" cxnId="{FED667F3-97AA-4D4A-BE8B-37C26EDFFD11}">
      <dgm:prSet/>
      <dgm:spPr/>
      <dgm:t>
        <a:bodyPr/>
        <a:lstStyle/>
        <a:p>
          <a:endParaRPr lang="en-US"/>
        </a:p>
      </dgm:t>
    </dgm:pt>
    <dgm:pt modelId="{254400CA-E94D-45B7-9C89-65872AC1BCD9}">
      <dgm:prSet phldrT="[Text]"/>
      <dgm:spPr>
        <a:solidFill>
          <a:schemeClr val="accent4">
            <a:alpha val="25000"/>
          </a:schemeClr>
        </a:solidFill>
      </dgm:spPr>
      <dgm:t>
        <a:bodyPr/>
        <a:lstStyle/>
        <a:p>
          <a:endParaRPr lang="en-US"/>
        </a:p>
      </dgm:t>
    </dgm:pt>
    <dgm:pt modelId="{E4B5982E-FF00-4A8C-AAEB-36E4F6C1ECBC}" type="sibTrans" cxnId="{BE2515ED-9C37-42AD-AB4A-203579340A04}">
      <dgm:prSet/>
      <dgm:spPr/>
      <dgm:t>
        <a:bodyPr/>
        <a:lstStyle/>
        <a:p>
          <a:endParaRPr lang="en-US"/>
        </a:p>
      </dgm:t>
    </dgm:pt>
    <dgm:pt modelId="{32CF923C-03AA-4FA3-A0B5-B3A1EB4D41C4}" type="parTrans" cxnId="{BE2515ED-9C37-42AD-AB4A-203579340A04}">
      <dgm:prSet/>
      <dgm:spPr/>
      <dgm:t>
        <a:bodyPr/>
        <a:lstStyle/>
        <a:p>
          <a:endParaRPr lang="en-US"/>
        </a:p>
      </dgm:t>
    </dgm:pt>
    <dgm:pt modelId="{78BF5FDD-2D3C-4604-BB28-8A877BFFDB83}">
      <dgm:prSet phldrT="[Text]"/>
      <dgm:spPr>
        <a:solidFill>
          <a:srgbClr val="92D050">
            <a:alpha val="25000"/>
          </a:srgbClr>
        </a:solidFill>
      </dgm:spPr>
      <dgm:t>
        <a:bodyPr/>
        <a:lstStyle/>
        <a:p>
          <a:endParaRPr lang="en-US"/>
        </a:p>
      </dgm:t>
    </dgm:pt>
    <dgm:pt modelId="{C80123B5-6D6D-4FB5-99CE-AC1A32EE1637}" type="sibTrans" cxnId="{DF7A11CC-285E-48C0-9E8B-997F36812697}">
      <dgm:prSet/>
      <dgm:spPr/>
      <dgm:t>
        <a:bodyPr/>
        <a:lstStyle/>
        <a:p>
          <a:endParaRPr lang="en-US"/>
        </a:p>
      </dgm:t>
    </dgm:pt>
    <dgm:pt modelId="{415B1C87-1E25-4C50-A21B-6F059AA1163B}" type="parTrans" cxnId="{DF7A11CC-285E-48C0-9E8B-997F36812697}">
      <dgm:prSet/>
      <dgm:spPr/>
      <dgm:t>
        <a:bodyPr/>
        <a:lstStyle/>
        <a:p>
          <a:endParaRPr lang="en-US"/>
        </a:p>
      </dgm:t>
    </dgm:pt>
    <dgm:pt modelId="{4E7F6EB4-5563-47D7-974A-FE57A10B0CE3}">
      <dgm:prSet phldrT="[Text]"/>
      <dgm:spPr>
        <a:solidFill>
          <a:srgbClr val="229DFF">
            <a:alpha val="25000"/>
          </a:srgbClr>
        </a:solidFill>
      </dgm:spPr>
      <dgm:t>
        <a:bodyPr/>
        <a:lstStyle/>
        <a:p>
          <a:endParaRPr lang="en-US"/>
        </a:p>
      </dgm:t>
    </dgm:pt>
    <dgm:pt modelId="{EBB1F423-5627-44B9-8C79-0946F7EA4CF9}" type="parTrans" cxnId="{C140ACD5-DA98-4891-BA79-80C8FD4B87C5}">
      <dgm:prSet/>
      <dgm:spPr/>
      <dgm:t>
        <a:bodyPr/>
        <a:lstStyle/>
        <a:p>
          <a:endParaRPr lang="en-US"/>
        </a:p>
      </dgm:t>
    </dgm:pt>
    <dgm:pt modelId="{814A2A42-3747-47FF-9500-79633E4B5122}" type="sibTrans" cxnId="{C140ACD5-DA98-4891-BA79-80C8FD4B87C5}">
      <dgm:prSet/>
      <dgm:spPr/>
      <dgm:t>
        <a:bodyPr/>
        <a:lstStyle/>
        <a:p>
          <a:endParaRPr lang="en-US"/>
        </a:p>
      </dgm:t>
    </dgm:pt>
    <dgm:pt modelId="{1F821259-20CA-4063-BF74-18EB2DB272FC}">
      <dgm:prSet phldrT="[Text]" custT="1"/>
      <dgm:spPr>
        <a:solidFill>
          <a:schemeClr val="accent3">
            <a:lumMod val="40000"/>
            <a:lumOff val="60000"/>
          </a:schemeClr>
        </a:solidFill>
      </dgm:spPr>
      <dgm:t>
        <a:bodyPr/>
        <a:lstStyle/>
        <a:p>
          <a:endParaRPr lang="en-US" sz="700"/>
        </a:p>
        <a:p>
          <a:r>
            <a:rPr lang="en-US" sz="800"/>
            <a:t>Broadband</a:t>
          </a:r>
          <a:endParaRPr lang="en-US" sz="700"/>
        </a:p>
      </dgm:t>
    </dgm:pt>
    <dgm:pt modelId="{771ABA65-D63F-4701-9C37-CEFFEC10BF30}" type="parTrans" cxnId="{F0330421-94CF-4AED-B79E-D7CC3C6EA070}">
      <dgm:prSet/>
      <dgm:spPr/>
      <dgm:t>
        <a:bodyPr/>
        <a:lstStyle/>
        <a:p>
          <a:endParaRPr lang="en-US"/>
        </a:p>
      </dgm:t>
    </dgm:pt>
    <dgm:pt modelId="{BFAFDA7F-E88B-46F3-AB9B-38495150120E}" type="sibTrans" cxnId="{F0330421-94CF-4AED-B79E-D7CC3C6EA070}">
      <dgm:prSet/>
      <dgm:spPr/>
      <dgm:t>
        <a:bodyPr/>
        <a:lstStyle/>
        <a:p>
          <a:endParaRPr lang="en-US"/>
        </a:p>
      </dgm:t>
    </dgm:pt>
    <dgm:pt modelId="{81188F9D-94BD-4248-B455-3291C13B9A66}" type="pres">
      <dgm:prSet presAssocID="{F7EB5A98-8327-494F-AE35-B8A5A85CC9C0}" presName="Name0" presStyleCnt="0">
        <dgm:presLayoutVars>
          <dgm:dir/>
          <dgm:animLvl val="lvl"/>
          <dgm:resizeHandles val="exact"/>
        </dgm:presLayoutVars>
      </dgm:prSet>
      <dgm:spPr/>
      <dgm:t>
        <a:bodyPr/>
        <a:lstStyle/>
        <a:p>
          <a:endParaRPr lang="en-US"/>
        </a:p>
      </dgm:t>
    </dgm:pt>
    <dgm:pt modelId="{373D373F-32C4-4616-8660-A26AF4B92E37}" type="pres">
      <dgm:prSet presAssocID="{1F821259-20CA-4063-BF74-18EB2DB272FC}" presName="Name8" presStyleCnt="0"/>
      <dgm:spPr/>
    </dgm:pt>
    <dgm:pt modelId="{FD0A8B9A-289E-4D67-A752-434CE4F70F55}" type="pres">
      <dgm:prSet presAssocID="{1F821259-20CA-4063-BF74-18EB2DB272FC}" presName="level" presStyleLbl="node1" presStyleIdx="0" presStyleCnt="5" custScaleY="130791">
        <dgm:presLayoutVars>
          <dgm:chMax val="1"/>
          <dgm:bulletEnabled val="1"/>
        </dgm:presLayoutVars>
      </dgm:prSet>
      <dgm:spPr/>
      <dgm:t>
        <a:bodyPr/>
        <a:lstStyle/>
        <a:p>
          <a:endParaRPr lang="en-US"/>
        </a:p>
      </dgm:t>
    </dgm:pt>
    <dgm:pt modelId="{EE82DB7D-3743-4F82-8561-30542EB52583}" type="pres">
      <dgm:prSet presAssocID="{1F821259-20CA-4063-BF74-18EB2DB272FC}" presName="levelTx" presStyleLbl="revTx" presStyleIdx="0" presStyleCnt="0">
        <dgm:presLayoutVars>
          <dgm:chMax val="1"/>
          <dgm:bulletEnabled val="1"/>
        </dgm:presLayoutVars>
      </dgm:prSet>
      <dgm:spPr/>
      <dgm:t>
        <a:bodyPr/>
        <a:lstStyle/>
        <a:p>
          <a:endParaRPr lang="en-US"/>
        </a:p>
      </dgm:t>
    </dgm:pt>
    <dgm:pt modelId="{8CED17AB-BDBB-4F0F-85D3-63AD09E380A6}" type="pres">
      <dgm:prSet presAssocID="{78BF5FDD-2D3C-4604-BB28-8A877BFFDB83}" presName="Name8" presStyleCnt="0"/>
      <dgm:spPr/>
    </dgm:pt>
    <dgm:pt modelId="{C325AFA2-929E-4A9B-8CC0-7366B96B1E8E}" type="pres">
      <dgm:prSet presAssocID="{78BF5FDD-2D3C-4604-BB28-8A877BFFDB83}" presName="level" presStyleLbl="node1" presStyleIdx="1" presStyleCnt="5" custScaleY="57189">
        <dgm:presLayoutVars>
          <dgm:chMax val="1"/>
          <dgm:bulletEnabled val="1"/>
        </dgm:presLayoutVars>
      </dgm:prSet>
      <dgm:spPr/>
      <dgm:t>
        <a:bodyPr/>
        <a:lstStyle/>
        <a:p>
          <a:endParaRPr lang="en-US"/>
        </a:p>
      </dgm:t>
    </dgm:pt>
    <dgm:pt modelId="{C4660908-5F83-4F3F-A0A9-CD7AA95EB070}" type="pres">
      <dgm:prSet presAssocID="{78BF5FDD-2D3C-4604-BB28-8A877BFFDB83}" presName="levelTx" presStyleLbl="revTx" presStyleIdx="0" presStyleCnt="0">
        <dgm:presLayoutVars>
          <dgm:chMax val="1"/>
          <dgm:bulletEnabled val="1"/>
        </dgm:presLayoutVars>
      </dgm:prSet>
      <dgm:spPr/>
      <dgm:t>
        <a:bodyPr/>
        <a:lstStyle/>
        <a:p>
          <a:endParaRPr lang="en-US"/>
        </a:p>
      </dgm:t>
    </dgm:pt>
    <dgm:pt modelId="{B492504A-8FFB-4F40-B9BB-597E637B1659}" type="pres">
      <dgm:prSet presAssocID="{9A76558D-3F4E-4765-9330-1ED0EFCD3959}" presName="Name8" presStyleCnt="0"/>
      <dgm:spPr/>
    </dgm:pt>
    <dgm:pt modelId="{019A1114-FB1F-4B95-84EF-E550274DA82F}" type="pres">
      <dgm:prSet presAssocID="{9A76558D-3F4E-4765-9330-1ED0EFCD3959}" presName="level" presStyleLbl="node1" presStyleIdx="2" presStyleCnt="5" custScaleY="54806">
        <dgm:presLayoutVars>
          <dgm:chMax val="1"/>
          <dgm:bulletEnabled val="1"/>
        </dgm:presLayoutVars>
      </dgm:prSet>
      <dgm:spPr/>
      <dgm:t>
        <a:bodyPr/>
        <a:lstStyle/>
        <a:p>
          <a:endParaRPr lang="en-US"/>
        </a:p>
      </dgm:t>
    </dgm:pt>
    <dgm:pt modelId="{EF9F9F3C-A5AB-4FD0-9B12-7A63873702AB}" type="pres">
      <dgm:prSet presAssocID="{9A76558D-3F4E-4765-9330-1ED0EFCD3959}" presName="levelTx" presStyleLbl="revTx" presStyleIdx="0" presStyleCnt="0">
        <dgm:presLayoutVars>
          <dgm:chMax val="1"/>
          <dgm:bulletEnabled val="1"/>
        </dgm:presLayoutVars>
      </dgm:prSet>
      <dgm:spPr/>
      <dgm:t>
        <a:bodyPr/>
        <a:lstStyle/>
        <a:p>
          <a:endParaRPr lang="en-US"/>
        </a:p>
      </dgm:t>
    </dgm:pt>
    <dgm:pt modelId="{81E5DEF6-29D6-4D3C-AE7C-B0D6AC5F2051}" type="pres">
      <dgm:prSet presAssocID="{254400CA-E94D-45B7-9C89-65872AC1BCD9}" presName="Name8" presStyleCnt="0"/>
      <dgm:spPr/>
    </dgm:pt>
    <dgm:pt modelId="{57D77263-54FC-4B7C-9EF3-EFD483028BEE}" type="pres">
      <dgm:prSet presAssocID="{254400CA-E94D-45B7-9C89-65872AC1BCD9}" presName="level" presStyleLbl="node1" presStyleIdx="3" presStyleCnt="5" custScaleY="51516">
        <dgm:presLayoutVars>
          <dgm:chMax val="1"/>
          <dgm:bulletEnabled val="1"/>
        </dgm:presLayoutVars>
      </dgm:prSet>
      <dgm:spPr/>
      <dgm:t>
        <a:bodyPr/>
        <a:lstStyle/>
        <a:p>
          <a:endParaRPr lang="en-US"/>
        </a:p>
      </dgm:t>
    </dgm:pt>
    <dgm:pt modelId="{D51BF946-8D01-437A-B1F6-1076F2F87A0F}" type="pres">
      <dgm:prSet presAssocID="{254400CA-E94D-45B7-9C89-65872AC1BCD9}" presName="levelTx" presStyleLbl="revTx" presStyleIdx="0" presStyleCnt="0">
        <dgm:presLayoutVars>
          <dgm:chMax val="1"/>
          <dgm:bulletEnabled val="1"/>
        </dgm:presLayoutVars>
      </dgm:prSet>
      <dgm:spPr/>
      <dgm:t>
        <a:bodyPr/>
        <a:lstStyle/>
        <a:p>
          <a:endParaRPr lang="en-US"/>
        </a:p>
      </dgm:t>
    </dgm:pt>
    <dgm:pt modelId="{473F6C0E-168C-4BAC-ACE4-54F2D688CB37}" type="pres">
      <dgm:prSet presAssocID="{4E7F6EB4-5563-47D7-974A-FE57A10B0CE3}" presName="Name8" presStyleCnt="0"/>
      <dgm:spPr/>
    </dgm:pt>
    <dgm:pt modelId="{37F0FF01-5515-4A0A-9D2B-76062189412C}" type="pres">
      <dgm:prSet presAssocID="{4E7F6EB4-5563-47D7-974A-FE57A10B0CE3}" presName="level" presStyleLbl="node1" presStyleIdx="4" presStyleCnt="5" custScaleY="43228" custLinFactNeighborX="-3382">
        <dgm:presLayoutVars>
          <dgm:chMax val="1"/>
          <dgm:bulletEnabled val="1"/>
        </dgm:presLayoutVars>
      </dgm:prSet>
      <dgm:spPr/>
      <dgm:t>
        <a:bodyPr/>
        <a:lstStyle/>
        <a:p>
          <a:endParaRPr lang="en-US"/>
        </a:p>
      </dgm:t>
    </dgm:pt>
    <dgm:pt modelId="{C6266CDB-EC18-4EF6-A5FF-89A1818E4274}" type="pres">
      <dgm:prSet presAssocID="{4E7F6EB4-5563-47D7-974A-FE57A10B0CE3}" presName="levelTx" presStyleLbl="revTx" presStyleIdx="0" presStyleCnt="0">
        <dgm:presLayoutVars>
          <dgm:chMax val="1"/>
          <dgm:bulletEnabled val="1"/>
        </dgm:presLayoutVars>
      </dgm:prSet>
      <dgm:spPr/>
      <dgm:t>
        <a:bodyPr/>
        <a:lstStyle/>
        <a:p>
          <a:endParaRPr lang="en-US"/>
        </a:p>
      </dgm:t>
    </dgm:pt>
  </dgm:ptLst>
  <dgm:cxnLst>
    <dgm:cxn modelId="{D005F1F0-4174-4109-8F6C-B3AC833EDE85}" type="presOf" srcId="{254400CA-E94D-45B7-9C89-65872AC1BCD9}" destId="{57D77263-54FC-4B7C-9EF3-EFD483028BEE}" srcOrd="0" destOrd="0" presId="urn:microsoft.com/office/officeart/2005/8/layout/pyramid1"/>
    <dgm:cxn modelId="{5A608F77-FC48-499B-9DBC-11BD54DC3491}" type="presOf" srcId="{9A76558D-3F4E-4765-9330-1ED0EFCD3959}" destId="{EF9F9F3C-A5AB-4FD0-9B12-7A63873702AB}" srcOrd="1" destOrd="0" presId="urn:microsoft.com/office/officeart/2005/8/layout/pyramid1"/>
    <dgm:cxn modelId="{9A733B04-ADED-4D57-BEB4-43E3C7ADA863}" type="presOf" srcId="{254400CA-E94D-45B7-9C89-65872AC1BCD9}" destId="{D51BF946-8D01-437A-B1F6-1076F2F87A0F}" srcOrd="1" destOrd="0" presId="urn:microsoft.com/office/officeart/2005/8/layout/pyramid1"/>
    <dgm:cxn modelId="{FED667F3-97AA-4D4A-BE8B-37C26EDFFD11}" srcId="{F7EB5A98-8327-494F-AE35-B8A5A85CC9C0}" destId="{9A76558D-3F4E-4765-9330-1ED0EFCD3959}" srcOrd="2" destOrd="0" parTransId="{FF86A79E-2C15-4446-AA4C-CCB02EF0C1C8}" sibTransId="{BFDC99F3-8D5D-4E6E-B869-BB75C4654077}"/>
    <dgm:cxn modelId="{BE2515ED-9C37-42AD-AB4A-203579340A04}" srcId="{F7EB5A98-8327-494F-AE35-B8A5A85CC9C0}" destId="{254400CA-E94D-45B7-9C89-65872AC1BCD9}" srcOrd="3" destOrd="0" parTransId="{32CF923C-03AA-4FA3-A0B5-B3A1EB4D41C4}" sibTransId="{E4B5982E-FF00-4A8C-AAEB-36E4F6C1ECBC}"/>
    <dgm:cxn modelId="{03A43DB8-B524-4267-A2C0-D05A0C90C8EB}" type="presOf" srcId="{4E7F6EB4-5563-47D7-974A-FE57A10B0CE3}" destId="{C6266CDB-EC18-4EF6-A5FF-89A1818E4274}" srcOrd="1" destOrd="0" presId="urn:microsoft.com/office/officeart/2005/8/layout/pyramid1"/>
    <dgm:cxn modelId="{A1BBBBF7-0E26-4CB8-8527-F6D499992A17}" type="presOf" srcId="{9A76558D-3F4E-4765-9330-1ED0EFCD3959}" destId="{019A1114-FB1F-4B95-84EF-E550274DA82F}" srcOrd="0" destOrd="0" presId="urn:microsoft.com/office/officeart/2005/8/layout/pyramid1"/>
    <dgm:cxn modelId="{C140ACD5-DA98-4891-BA79-80C8FD4B87C5}" srcId="{F7EB5A98-8327-494F-AE35-B8A5A85CC9C0}" destId="{4E7F6EB4-5563-47D7-974A-FE57A10B0CE3}" srcOrd="4" destOrd="0" parTransId="{EBB1F423-5627-44B9-8C79-0946F7EA4CF9}" sibTransId="{814A2A42-3747-47FF-9500-79633E4B5122}"/>
    <dgm:cxn modelId="{DF7A11CC-285E-48C0-9E8B-997F36812697}" srcId="{F7EB5A98-8327-494F-AE35-B8A5A85CC9C0}" destId="{78BF5FDD-2D3C-4604-BB28-8A877BFFDB83}" srcOrd="1" destOrd="0" parTransId="{415B1C87-1E25-4C50-A21B-6F059AA1163B}" sibTransId="{C80123B5-6D6D-4FB5-99CE-AC1A32EE1637}"/>
    <dgm:cxn modelId="{15F9462F-2620-49F7-A1A6-6BFBFE9C5343}" type="presOf" srcId="{F7EB5A98-8327-494F-AE35-B8A5A85CC9C0}" destId="{81188F9D-94BD-4248-B455-3291C13B9A66}" srcOrd="0" destOrd="0" presId="urn:microsoft.com/office/officeart/2005/8/layout/pyramid1"/>
    <dgm:cxn modelId="{CB356851-9AE8-4ACF-A395-0751095DA095}" type="presOf" srcId="{1F821259-20CA-4063-BF74-18EB2DB272FC}" destId="{FD0A8B9A-289E-4D67-A752-434CE4F70F55}" srcOrd="0" destOrd="0" presId="urn:microsoft.com/office/officeart/2005/8/layout/pyramid1"/>
    <dgm:cxn modelId="{F0330421-94CF-4AED-B79E-D7CC3C6EA070}" srcId="{F7EB5A98-8327-494F-AE35-B8A5A85CC9C0}" destId="{1F821259-20CA-4063-BF74-18EB2DB272FC}" srcOrd="0" destOrd="0" parTransId="{771ABA65-D63F-4701-9C37-CEFFEC10BF30}" sibTransId="{BFAFDA7F-E88B-46F3-AB9B-38495150120E}"/>
    <dgm:cxn modelId="{3922F73D-8E1B-42E9-A571-A01E709CB890}" type="presOf" srcId="{4E7F6EB4-5563-47D7-974A-FE57A10B0CE3}" destId="{37F0FF01-5515-4A0A-9D2B-76062189412C}" srcOrd="0" destOrd="0" presId="urn:microsoft.com/office/officeart/2005/8/layout/pyramid1"/>
    <dgm:cxn modelId="{BD3B79C3-3E39-4BEF-8F54-8F8673DEE99C}" type="presOf" srcId="{78BF5FDD-2D3C-4604-BB28-8A877BFFDB83}" destId="{C325AFA2-929E-4A9B-8CC0-7366B96B1E8E}" srcOrd="0" destOrd="0" presId="urn:microsoft.com/office/officeart/2005/8/layout/pyramid1"/>
    <dgm:cxn modelId="{0450C03A-C252-4FA8-961E-C65E1313FD43}" type="presOf" srcId="{78BF5FDD-2D3C-4604-BB28-8A877BFFDB83}" destId="{C4660908-5F83-4F3F-A0A9-CD7AA95EB070}" srcOrd="1" destOrd="0" presId="urn:microsoft.com/office/officeart/2005/8/layout/pyramid1"/>
    <dgm:cxn modelId="{AAD92AA9-9F62-46E3-A485-7909041C00C9}" type="presOf" srcId="{1F821259-20CA-4063-BF74-18EB2DB272FC}" destId="{EE82DB7D-3743-4F82-8561-30542EB52583}" srcOrd="1" destOrd="0" presId="urn:microsoft.com/office/officeart/2005/8/layout/pyramid1"/>
    <dgm:cxn modelId="{8B844990-A42C-4D52-B646-03B5C71A9383}" type="presParOf" srcId="{81188F9D-94BD-4248-B455-3291C13B9A66}" destId="{373D373F-32C4-4616-8660-A26AF4B92E37}" srcOrd="0" destOrd="0" presId="urn:microsoft.com/office/officeart/2005/8/layout/pyramid1"/>
    <dgm:cxn modelId="{F5A08334-D331-4E37-9133-F2C947689223}" type="presParOf" srcId="{373D373F-32C4-4616-8660-A26AF4B92E37}" destId="{FD0A8B9A-289E-4D67-A752-434CE4F70F55}" srcOrd="0" destOrd="0" presId="urn:microsoft.com/office/officeart/2005/8/layout/pyramid1"/>
    <dgm:cxn modelId="{35DFC061-EFC8-4F47-AF25-B22633BB726A}" type="presParOf" srcId="{373D373F-32C4-4616-8660-A26AF4B92E37}" destId="{EE82DB7D-3743-4F82-8561-30542EB52583}" srcOrd="1" destOrd="0" presId="urn:microsoft.com/office/officeart/2005/8/layout/pyramid1"/>
    <dgm:cxn modelId="{449C46D0-8211-4A13-9089-10C2E09F97DA}" type="presParOf" srcId="{81188F9D-94BD-4248-B455-3291C13B9A66}" destId="{8CED17AB-BDBB-4F0F-85D3-63AD09E380A6}" srcOrd="1" destOrd="0" presId="urn:microsoft.com/office/officeart/2005/8/layout/pyramid1"/>
    <dgm:cxn modelId="{45A7A4EB-C582-4A1B-AF56-AA87AC00218E}" type="presParOf" srcId="{8CED17AB-BDBB-4F0F-85D3-63AD09E380A6}" destId="{C325AFA2-929E-4A9B-8CC0-7366B96B1E8E}" srcOrd="0" destOrd="0" presId="urn:microsoft.com/office/officeart/2005/8/layout/pyramid1"/>
    <dgm:cxn modelId="{F9EC247F-630D-4EE8-8399-22A68B54F015}" type="presParOf" srcId="{8CED17AB-BDBB-4F0F-85D3-63AD09E380A6}" destId="{C4660908-5F83-4F3F-A0A9-CD7AA95EB070}" srcOrd="1" destOrd="0" presId="urn:microsoft.com/office/officeart/2005/8/layout/pyramid1"/>
    <dgm:cxn modelId="{12A8E66E-AAAF-4D31-B290-F5CEDCE313DA}" type="presParOf" srcId="{81188F9D-94BD-4248-B455-3291C13B9A66}" destId="{B492504A-8FFB-4F40-B9BB-597E637B1659}" srcOrd="2" destOrd="0" presId="urn:microsoft.com/office/officeart/2005/8/layout/pyramid1"/>
    <dgm:cxn modelId="{81B30768-93E3-494C-A327-3C1E7B24D21C}" type="presParOf" srcId="{B492504A-8FFB-4F40-B9BB-597E637B1659}" destId="{019A1114-FB1F-4B95-84EF-E550274DA82F}" srcOrd="0" destOrd="0" presId="urn:microsoft.com/office/officeart/2005/8/layout/pyramid1"/>
    <dgm:cxn modelId="{F7BEA721-34EA-44FD-881F-748D77EEE04E}" type="presParOf" srcId="{B492504A-8FFB-4F40-B9BB-597E637B1659}" destId="{EF9F9F3C-A5AB-4FD0-9B12-7A63873702AB}" srcOrd="1" destOrd="0" presId="urn:microsoft.com/office/officeart/2005/8/layout/pyramid1"/>
    <dgm:cxn modelId="{63596E0F-6BC8-427F-9C69-B3224215E4EF}" type="presParOf" srcId="{81188F9D-94BD-4248-B455-3291C13B9A66}" destId="{81E5DEF6-29D6-4D3C-AE7C-B0D6AC5F2051}" srcOrd="3" destOrd="0" presId="urn:microsoft.com/office/officeart/2005/8/layout/pyramid1"/>
    <dgm:cxn modelId="{5306BE4F-F697-48B4-BEA4-80EABDC5DFDA}" type="presParOf" srcId="{81E5DEF6-29D6-4D3C-AE7C-B0D6AC5F2051}" destId="{57D77263-54FC-4B7C-9EF3-EFD483028BEE}" srcOrd="0" destOrd="0" presId="urn:microsoft.com/office/officeart/2005/8/layout/pyramid1"/>
    <dgm:cxn modelId="{5B10B27F-0B74-4004-B681-1994609756ED}" type="presParOf" srcId="{81E5DEF6-29D6-4D3C-AE7C-B0D6AC5F2051}" destId="{D51BF946-8D01-437A-B1F6-1076F2F87A0F}" srcOrd="1" destOrd="0" presId="urn:microsoft.com/office/officeart/2005/8/layout/pyramid1"/>
    <dgm:cxn modelId="{8C53821C-2356-4599-8583-EF359A03F4BC}" type="presParOf" srcId="{81188F9D-94BD-4248-B455-3291C13B9A66}" destId="{473F6C0E-168C-4BAC-ACE4-54F2D688CB37}" srcOrd="4" destOrd="0" presId="urn:microsoft.com/office/officeart/2005/8/layout/pyramid1"/>
    <dgm:cxn modelId="{7B8E1770-4A27-491A-A8D8-4DF2572C6F8E}" type="presParOf" srcId="{473F6C0E-168C-4BAC-ACE4-54F2D688CB37}" destId="{37F0FF01-5515-4A0A-9D2B-76062189412C}" srcOrd="0" destOrd="0" presId="urn:microsoft.com/office/officeart/2005/8/layout/pyramid1"/>
    <dgm:cxn modelId="{10F6B549-80A8-40F0-A143-B8719EE7B9F1}" type="presParOf" srcId="{473F6C0E-168C-4BAC-ACE4-54F2D688CB37}" destId="{C6266CDB-EC18-4EF6-A5FF-89A1818E4274}" srcOrd="1" destOrd="0" presId="urn:microsoft.com/office/officeart/2005/8/layout/pyramid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F7EB5A98-8327-494F-AE35-B8A5A85CC9C0}" type="doc">
      <dgm:prSet loTypeId="urn:microsoft.com/office/officeart/2005/8/layout/pyramid1" loCatId="pyramid" qsTypeId="urn:microsoft.com/office/officeart/2005/8/quickstyle/simple1" qsCatId="simple" csTypeId="urn:microsoft.com/office/officeart/2005/8/colors/accent1_2" csCatId="accent1" phldr="1"/>
      <dgm:spPr/>
      <dgm:t>
        <a:bodyPr/>
        <a:lstStyle/>
        <a:p>
          <a:endParaRPr lang="en-US"/>
        </a:p>
      </dgm:t>
    </dgm:pt>
    <dgm:pt modelId="{9A76558D-3F4E-4765-9330-1ED0EFCD3959}">
      <dgm:prSet phldrT="[Text]"/>
      <dgm:spPr>
        <a:solidFill>
          <a:srgbClr val="FFC000">
            <a:alpha val="25000"/>
          </a:srgbClr>
        </a:solidFill>
      </dgm:spPr>
      <dgm:t>
        <a:bodyPr/>
        <a:lstStyle/>
        <a:p>
          <a:endParaRPr lang="en-US"/>
        </a:p>
      </dgm:t>
    </dgm:pt>
    <dgm:pt modelId="{FF86A79E-2C15-4446-AA4C-CCB02EF0C1C8}" type="parTrans" cxnId="{FED667F3-97AA-4D4A-BE8B-37C26EDFFD11}">
      <dgm:prSet/>
      <dgm:spPr/>
      <dgm:t>
        <a:bodyPr/>
        <a:lstStyle/>
        <a:p>
          <a:endParaRPr lang="en-US"/>
        </a:p>
      </dgm:t>
    </dgm:pt>
    <dgm:pt modelId="{BFDC99F3-8D5D-4E6E-B869-BB75C4654077}" type="sibTrans" cxnId="{FED667F3-97AA-4D4A-BE8B-37C26EDFFD11}">
      <dgm:prSet/>
      <dgm:spPr/>
      <dgm:t>
        <a:bodyPr/>
        <a:lstStyle/>
        <a:p>
          <a:endParaRPr lang="en-US"/>
        </a:p>
      </dgm:t>
    </dgm:pt>
    <dgm:pt modelId="{254400CA-E94D-45B7-9C89-65872AC1BCD9}">
      <dgm:prSet phldrT="[Text]"/>
      <dgm:spPr>
        <a:solidFill>
          <a:schemeClr val="accent4">
            <a:alpha val="25000"/>
          </a:schemeClr>
        </a:solidFill>
      </dgm:spPr>
      <dgm:t>
        <a:bodyPr/>
        <a:lstStyle/>
        <a:p>
          <a:endParaRPr lang="en-US"/>
        </a:p>
      </dgm:t>
    </dgm:pt>
    <dgm:pt modelId="{E4B5982E-FF00-4A8C-AAEB-36E4F6C1ECBC}" type="sibTrans" cxnId="{BE2515ED-9C37-42AD-AB4A-203579340A04}">
      <dgm:prSet/>
      <dgm:spPr/>
      <dgm:t>
        <a:bodyPr/>
        <a:lstStyle/>
        <a:p>
          <a:endParaRPr lang="en-US"/>
        </a:p>
      </dgm:t>
    </dgm:pt>
    <dgm:pt modelId="{32CF923C-03AA-4FA3-A0B5-B3A1EB4D41C4}" type="parTrans" cxnId="{BE2515ED-9C37-42AD-AB4A-203579340A04}">
      <dgm:prSet/>
      <dgm:spPr/>
      <dgm:t>
        <a:bodyPr/>
        <a:lstStyle/>
        <a:p>
          <a:endParaRPr lang="en-US"/>
        </a:p>
      </dgm:t>
    </dgm:pt>
    <dgm:pt modelId="{78BF5FDD-2D3C-4604-BB28-8A877BFFDB83}">
      <dgm:prSet phldrT="[Text]"/>
      <dgm:spPr>
        <a:solidFill>
          <a:srgbClr val="92D050">
            <a:alpha val="25000"/>
          </a:srgbClr>
        </a:solidFill>
      </dgm:spPr>
      <dgm:t>
        <a:bodyPr/>
        <a:lstStyle/>
        <a:p>
          <a:endParaRPr lang="en-US"/>
        </a:p>
      </dgm:t>
    </dgm:pt>
    <dgm:pt modelId="{C80123B5-6D6D-4FB5-99CE-AC1A32EE1637}" type="sibTrans" cxnId="{DF7A11CC-285E-48C0-9E8B-997F36812697}">
      <dgm:prSet/>
      <dgm:spPr/>
      <dgm:t>
        <a:bodyPr/>
        <a:lstStyle/>
        <a:p>
          <a:endParaRPr lang="en-US"/>
        </a:p>
      </dgm:t>
    </dgm:pt>
    <dgm:pt modelId="{415B1C87-1E25-4C50-A21B-6F059AA1163B}" type="parTrans" cxnId="{DF7A11CC-285E-48C0-9E8B-997F36812697}">
      <dgm:prSet/>
      <dgm:spPr/>
      <dgm:t>
        <a:bodyPr/>
        <a:lstStyle/>
        <a:p>
          <a:endParaRPr lang="en-US"/>
        </a:p>
      </dgm:t>
    </dgm:pt>
    <dgm:pt modelId="{4E7F6EB4-5563-47D7-974A-FE57A10B0CE3}">
      <dgm:prSet phldrT="[Text]"/>
      <dgm:spPr>
        <a:solidFill>
          <a:srgbClr val="229DFF">
            <a:alpha val="25000"/>
          </a:srgbClr>
        </a:solidFill>
      </dgm:spPr>
      <dgm:t>
        <a:bodyPr/>
        <a:lstStyle/>
        <a:p>
          <a:endParaRPr lang="en-US"/>
        </a:p>
      </dgm:t>
    </dgm:pt>
    <dgm:pt modelId="{EBB1F423-5627-44B9-8C79-0946F7EA4CF9}" type="parTrans" cxnId="{C140ACD5-DA98-4891-BA79-80C8FD4B87C5}">
      <dgm:prSet/>
      <dgm:spPr/>
      <dgm:t>
        <a:bodyPr/>
        <a:lstStyle/>
        <a:p>
          <a:endParaRPr lang="en-US"/>
        </a:p>
      </dgm:t>
    </dgm:pt>
    <dgm:pt modelId="{814A2A42-3747-47FF-9500-79633E4B5122}" type="sibTrans" cxnId="{C140ACD5-DA98-4891-BA79-80C8FD4B87C5}">
      <dgm:prSet/>
      <dgm:spPr/>
      <dgm:t>
        <a:bodyPr/>
        <a:lstStyle/>
        <a:p>
          <a:endParaRPr lang="en-US"/>
        </a:p>
      </dgm:t>
    </dgm:pt>
    <dgm:pt modelId="{1F821259-20CA-4063-BF74-18EB2DB272FC}">
      <dgm:prSet phldrT="[Text]" custT="1"/>
      <dgm:spPr>
        <a:solidFill>
          <a:schemeClr val="accent3">
            <a:lumMod val="40000"/>
            <a:lumOff val="60000"/>
          </a:schemeClr>
        </a:solidFill>
      </dgm:spPr>
      <dgm:t>
        <a:bodyPr/>
        <a:lstStyle/>
        <a:p>
          <a:endParaRPr lang="en-US" sz="700"/>
        </a:p>
        <a:p>
          <a:r>
            <a:rPr lang="en-US" sz="800"/>
            <a:t>Broadband</a:t>
          </a:r>
          <a:endParaRPr lang="en-US" sz="700"/>
        </a:p>
      </dgm:t>
    </dgm:pt>
    <dgm:pt modelId="{771ABA65-D63F-4701-9C37-CEFFEC10BF30}" type="parTrans" cxnId="{F0330421-94CF-4AED-B79E-D7CC3C6EA070}">
      <dgm:prSet/>
      <dgm:spPr/>
      <dgm:t>
        <a:bodyPr/>
        <a:lstStyle/>
        <a:p>
          <a:endParaRPr lang="en-US"/>
        </a:p>
      </dgm:t>
    </dgm:pt>
    <dgm:pt modelId="{BFAFDA7F-E88B-46F3-AB9B-38495150120E}" type="sibTrans" cxnId="{F0330421-94CF-4AED-B79E-D7CC3C6EA070}">
      <dgm:prSet/>
      <dgm:spPr/>
      <dgm:t>
        <a:bodyPr/>
        <a:lstStyle/>
        <a:p>
          <a:endParaRPr lang="en-US"/>
        </a:p>
      </dgm:t>
    </dgm:pt>
    <dgm:pt modelId="{81188F9D-94BD-4248-B455-3291C13B9A66}" type="pres">
      <dgm:prSet presAssocID="{F7EB5A98-8327-494F-AE35-B8A5A85CC9C0}" presName="Name0" presStyleCnt="0">
        <dgm:presLayoutVars>
          <dgm:dir/>
          <dgm:animLvl val="lvl"/>
          <dgm:resizeHandles val="exact"/>
        </dgm:presLayoutVars>
      </dgm:prSet>
      <dgm:spPr/>
      <dgm:t>
        <a:bodyPr/>
        <a:lstStyle/>
        <a:p>
          <a:endParaRPr lang="en-US"/>
        </a:p>
      </dgm:t>
    </dgm:pt>
    <dgm:pt modelId="{373D373F-32C4-4616-8660-A26AF4B92E37}" type="pres">
      <dgm:prSet presAssocID="{1F821259-20CA-4063-BF74-18EB2DB272FC}" presName="Name8" presStyleCnt="0"/>
      <dgm:spPr/>
    </dgm:pt>
    <dgm:pt modelId="{FD0A8B9A-289E-4D67-A752-434CE4F70F55}" type="pres">
      <dgm:prSet presAssocID="{1F821259-20CA-4063-BF74-18EB2DB272FC}" presName="level" presStyleLbl="node1" presStyleIdx="0" presStyleCnt="5" custScaleY="130791">
        <dgm:presLayoutVars>
          <dgm:chMax val="1"/>
          <dgm:bulletEnabled val="1"/>
        </dgm:presLayoutVars>
      </dgm:prSet>
      <dgm:spPr/>
      <dgm:t>
        <a:bodyPr/>
        <a:lstStyle/>
        <a:p>
          <a:endParaRPr lang="en-US"/>
        </a:p>
      </dgm:t>
    </dgm:pt>
    <dgm:pt modelId="{EE82DB7D-3743-4F82-8561-30542EB52583}" type="pres">
      <dgm:prSet presAssocID="{1F821259-20CA-4063-BF74-18EB2DB272FC}" presName="levelTx" presStyleLbl="revTx" presStyleIdx="0" presStyleCnt="0">
        <dgm:presLayoutVars>
          <dgm:chMax val="1"/>
          <dgm:bulletEnabled val="1"/>
        </dgm:presLayoutVars>
      </dgm:prSet>
      <dgm:spPr/>
      <dgm:t>
        <a:bodyPr/>
        <a:lstStyle/>
        <a:p>
          <a:endParaRPr lang="en-US"/>
        </a:p>
      </dgm:t>
    </dgm:pt>
    <dgm:pt modelId="{8CED17AB-BDBB-4F0F-85D3-63AD09E380A6}" type="pres">
      <dgm:prSet presAssocID="{78BF5FDD-2D3C-4604-BB28-8A877BFFDB83}" presName="Name8" presStyleCnt="0"/>
      <dgm:spPr/>
    </dgm:pt>
    <dgm:pt modelId="{C325AFA2-929E-4A9B-8CC0-7366B96B1E8E}" type="pres">
      <dgm:prSet presAssocID="{78BF5FDD-2D3C-4604-BB28-8A877BFFDB83}" presName="level" presStyleLbl="node1" presStyleIdx="1" presStyleCnt="5" custScaleY="57189">
        <dgm:presLayoutVars>
          <dgm:chMax val="1"/>
          <dgm:bulletEnabled val="1"/>
        </dgm:presLayoutVars>
      </dgm:prSet>
      <dgm:spPr/>
      <dgm:t>
        <a:bodyPr/>
        <a:lstStyle/>
        <a:p>
          <a:endParaRPr lang="en-US"/>
        </a:p>
      </dgm:t>
    </dgm:pt>
    <dgm:pt modelId="{C4660908-5F83-4F3F-A0A9-CD7AA95EB070}" type="pres">
      <dgm:prSet presAssocID="{78BF5FDD-2D3C-4604-BB28-8A877BFFDB83}" presName="levelTx" presStyleLbl="revTx" presStyleIdx="0" presStyleCnt="0">
        <dgm:presLayoutVars>
          <dgm:chMax val="1"/>
          <dgm:bulletEnabled val="1"/>
        </dgm:presLayoutVars>
      </dgm:prSet>
      <dgm:spPr/>
      <dgm:t>
        <a:bodyPr/>
        <a:lstStyle/>
        <a:p>
          <a:endParaRPr lang="en-US"/>
        </a:p>
      </dgm:t>
    </dgm:pt>
    <dgm:pt modelId="{B492504A-8FFB-4F40-B9BB-597E637B1659}" type="pres">
      <dgm:prSet presAssocID="{9A76558D-3F4E-4765-9330-1ED0EFCD3959}" presName="Name8" presStyleCnt="0"/>
      <dgm:spPr/>
    </dgm:pt>
    <dgm:pt modelId="{019A1114-FB1F-4B95-84EF-E550274DA82F}" type="pres">
      <dgm:prSet presAssocID="{9A76558D-3F4E-4765-9330-1ED0EFCD3959}" presName="level" presStyleLbl="node1" presStyleIdx="2" presStyleCnt="5" custScaleY="54806">
        <dgm:presLayoutVars>
          <dgm:chMax val="1"/>
          <dgm:bulletEnabled val="1"/>
        </dgm:presLayoutVars>
      </dgm:prSet>
      <dgm:spPr/>
      <dgm:t>
        <a:bodyPr/>
        <a:lstStyle/>
        <a:p>
          <a:endParaRPr lang="en-US"/>
        </a:p>
      </dgm:t>
    </dgm:pt>
    <dgm:pt modelId="{EF9F9F3C-A5AB-4FD0-9B12-7A63873702AB}" type="pres">
      <dgm:prSet presAssocID="{9A76558D-3F4E-4765-9330-1ED0EFCD3959}" presName="levelTx" presStyleLbl="revTx" presStyleIdx="0" presStyleCnt="0">
        <dgm:presLayoutVars>
          <dgm:chMax val="1"/>
          <dgm:bulletEnabled val="1"/>
        </dgm:presLayoutVars>
      </dgm:prSet>
      <dgm:spPr/>
      <dgm:t>
        <a:bodyPr/>
        <a:lstStyle/>
        <a:p>
          <a:endParaRPr lang="en-US"/>
        </a:p>
      </dgm:t>
    </dgm:pt>
    <dgm:pt modelId="{81E5DEF6-29D6-4D3C-AE7C-B0D6AC5F2051}" type="pres">
      <dgm:prSet presAssocID="{254400CA-E94D-45B7-9C89-65872AC1BCD9}" presName="Name8" presStyleCnt="0"/>
      <dgm:spPr/>
    </dgm:pt>
    <dgm:pt modelId="{57D77263-54FC-4B7C-9EF3-EFD483028BEE}" type="pres">
      <dgm:prSet presAssocID="{254400CA-E94D-45B7-9C89-65872AC1BCD9}" presName="level" presStyleLbl="node1" presStyleIdx="3" presStyleCnt="5" custScaleY="51516">
        <dgm:presLayoutVars>
          <dgm:chMax val="1"/>
          <dgm:bulletEnabled val="1"/>
        </dgm:presLayoutVars>
      </dgm:prSet>
      <dgm:spPr/>
      <dgm:t>
        <a:bodyPr/>
        <a:lstStyle/>
        <a:p>
          <a:endParaRPr lang="en-US"/>
        </a:p>
      </dgm:t>
    </dgm:pt>
    <dgm:pt modelId="{D51BF946-8D01-437A-B1F6-1076F2F87A0F}" type="pres">
      <dgm:prSet presAssocID="{254400CA-E94D-45B7-9C89-65872AC1BCD9}" presName="levelTx" presStyleLbl="revTx" presStyleIdx="0" presStyleCnt="0">
        <dgm:presLayoutVars>
          <dgm:chMax val="1"/>
          <dgm:bulletEnabled val="1"/>
        </dgm:presLayoutVars>
      </dgm:prSet>
      <dgm:spPr/>
      <dgm:t>
        <a:bodyPr/>
        <a:lstStyle/>
        <a:p>
          <a:endParaRPr lang="en-US"/>
        </a:p>
      </dgm:t>
    </dgm:pt>
    <dgm:pt modelId="{473F6C0E-168C-4BAC-ACE4-54F2D688CB37}" type="pres">
      <dgm:prSet presAssocID="{4E7F6EB4-5563-47D7-974A-FE57A10B0CE3}" presName="Name8" presStyleCnt="0"/>
      <dgm:spPr/>
    </dgm:pt>
    <dgm:pt modelId="{37F0FF01-5515-4A0A-9D2B-76062189412C}" type="pres">
      <dgm:prSet presAssocID="{4E7F6EB4-5563-47D7-974A-FE57A10B0CE3}" presName="level" presStyleLbl="node1" presStyleIdx="4" presStyleCnt="5" custScaleY="43228" custLinFactNeighborX="-3382">
        <dgm:presLayoutVars>
          <dgm:chMax val="1"/>
          <dgm:bulletEnabled val="1"/>
        </dgm:presLayoutVars>
      </dgm:prSet>
      <dgm:spPr/>
      <dgm:t>
        <a:bodyPr/>
        <a:lstStyle/>
        <a:p>
          <a:endParaRPr lang="en-US"/>
        </a:p>
      </dgm:t>
    </dgm:pt>
    <dgm:pt modelId="{C6266CDB-EC18-4EF6-A5FF-89A1818E4274}" type="pres">
      <dgm:prSet presAssocID="{4E7F6EB4-5563-47D7-974A-FE57A10B0CE3}" presName="levelTx" presStyleLbl="revTx" presStyleIdx="0" presStyleCnt="0">
        <dgm:presLayoutVars>
          <dgm:chMax val="1"/>
          <dgm:bulletEnabled val="1"/>
        </dgm:presLayoutVars>
      </dgm:prSet>
      <dgm:spPr/>
      <dgm:t>
        <a:bodyPr/>
        <a:lstStyle/>
        <a:p>
          <a:endParaRPr lang="en-US"/>
        </a:p>
      </dgm:t>
    </dgm:pt>
  </dgm:ptLst>
  <dgm:cxnLst>
    <dgm:cxn modelId="{D005F1F0-4174-4109-8F6C-B3AC833EDE85}" type="presOf" srcId="{254400CA-E94D-45B7-9C89-65872AC1BCD9}" destId="{57D77263-54FC-4B7C-9EF3-EFD483028BEE}" srcOrd="0" destOrd="0" presId="urn:microsoft.com/office/officeart/2005/8/layout/pyramid1"/>
    <dgm:cxn modelId="{5A608F77-FC48-499B-9DBC-11BD54DC3491}" type="presOf" srcId="{9A76558D-3F4E-4765-9330-1ED0EFCD3959}" destId="{EF9F9F3C-A5AB-4FD0-9B12-7A63873702AB}" srcOrd="1" destOrd="0" presId="urn:microsoft.com/office/officeart/2005/8/layout/pyramid1"/>
    <dgm:cxn modelId="{9A733B04-ADED-4D57-BEB4-43E3C7ADA863}" type="presOf" srcId="{254400CA-E94D-45B7-9C89-65872AC1BCD9}" destId="{D51BF946-8D01-437A-B1F6-1076F2F87A0F}" srcOrd="1" destOrd="0" presId="urn:microsoft.com/office/officeart/2005/8/layout/pyramid1"/>
    <dgm:cxn modelId="{FED667F3-97AA-4D4A-BE8B-37C26EDFFD11}" srcId="{F7EB5A98-8327-494F-AE35-B8A5A85CC9C0}" destId="{9A76558D-3F4E-4765-9330-1ED0EFCD3959}" srcOrd="2" destOrd="0" parTransId="{FF86A79E-2C15-4446-AA4C-CCB02EF0C1C8}" sibTransId="{BFDC99F3-8D5D-4E6E-B869-BB75C4654077}"/>
    <dgm:cxn modelId="{BE2515ED-9C37-42AD-AB4A-203579340A04}" srcId="{F7EB5A98-8327-494F-AE35-B8A5A85CC9C0}" destId="{254400CA-E94D-45B7-9C89-65872AC1BCD9}" srcOrd="3" destOrd="0" parTransId="{32CF923C-03AA-4FA3-A0B5-B3A1EB4D41C4}" sibTransId="{E4B5982E-FF00-4A8C-AAEB-36E4F6C1ECBC}"/>
    <dgm:cxn modelId="{03A43DB8-B524-4267-A2C0-D05A0C90C8EB}" type="presOf" srcId="{4E7F6EB4-5563-47D7-974A-FE57A10B0CE3}" destId="{C6266CDB-EC18-4EF6-A5FF-89A1818E4274}" srcOrd="1" destOrd="0" presId="urn:microsoft.com/office/officeart/2005/8/layout/pyramid1"/>
    <dgm:cxn modelId="{A1BBBBF7-0E26-4CB8-8527-F6D499992A17}" type="presOf" srcId="{9A76558D-3F4E-4765-9330-1ED0EFCD3959}" destId="{019A1114-FB1F-4B95-84EF-E550274DA82F}" srcOrd="0" destOrd="0" presId="urn:microsoft.com/office/officeart/2005/8/layout/pyramid1"/>
    <dgm:cxn modelId="{C140ACD5-DA98-4891-BA79-80C8FD4B87C5}" srcId="{F7EB5A98-8327-494F-AE35-B8A5A85CC9C0}" destId="{4E7F6EB4-5563-47D7-974A-FE57A10B0CE3}" srcOrd="4" destOrd="0" parTransId="{EBB1F423-5627-44B9-8C79-0946F7EA4CF9}" sibTransId="{814A2A42-3747-47FF-9500-79633E4B5122}"/>
    <dgm:cxn modelId="{DF7A11CC-285E-48C0-9E8B-997F36812697}" srcId="{F7EB5A98-8327-494F-AE35-B8A5A85CC9C0}" destId="{78BF5FDD-2D3C-4604-BB28-8A877BFFDB83}" srcOrd="1" destOrd="0" parTransId="{415B1C87-1E25-4C50-A21B-6F059AA1163B}" sibTransId="{C80123B5-6D6D-4FB5-99CE-AC1A32EE1637}"/>
    <dgm:cxn modelId="{15F9462F-2620-49F7-A1A6-6BFBFE9C5343}" type="presOf" srcId="{F7EB5A98-8327-494F-AE35-B8A5A85CC9C0}" destId="{81188F9D-94BD-4248-B455-3291C13B9A66}" srcOrd="0" destOrd="0" presId="urn:microsoft.com/office/officeart/2005/8/layout/pyramid1"/>
    <dgm:cxn modelId="{CB356851-9AE8-4ACF-A395-0751095DA095}" type="presOf" srcId="{1F821259-20CA-4063-BF74-18EB2DB272FC}" destId="{FD0A8B9A-289E-4D67-A752-434CE4F70F55}" srcOrd="0" destOrd="0" presId="urn:microsoft.com/office/officeart/2005/8/layout/pyramid1"/>
    <dgm:cxn modelId="{F0330421-94CF-4AED-B79E-D7CC3C6EA070}" srcId="{F7EB5A98-8327-494F-AE35-B8A5A85CC9C0}" destId="{1F821259-20CA-4063-BF74-18EB2DB272FC}" srcOrd="0" destOrd="0" parTransId="{771ABA65-D63F-4701-9C37-CEFFEC10BF30}" sibTransId="{BFAFDA7F-E88B-46F3-AB9B-38495150120E}"/>
    <dgm:cxn modelId="{3922F73D-8E1B-42E9-A571-A01E709CB890}" type="presOf" srcId="{4E7F6EB4-5563-47D7-974A-FE57A10B0CE3}" destId="{37F0FF01-5515-4A0A-9D2B-76062189412C}" srcOrd="0" destOrd="0" presId="urn:microsoft.com/office/officeart/2005/8/layout/pyramid1"/>
    <dgm:cxn modelId="{BD3B79C3-3E39-4BEF-8F54-8F8673DEE99C}" type="presOf" srcId="{78BF5FDD-2D3C-4604-BB28-8A877BFFDB83}" destId="{C325AFA2-929E-4A9B-8CC0-7366B96B1E8E}" srcOrd="0" destOrd="0" presId="urn:microsoft.com/office/officeart/2005/8/layout/pyramid1"/>
    <dgm:cxn modelId="{0450C03A-C252-4FA8-961E-C65E1313FD43}" type="presOf" srcId="{78BF5FDD-2D3C-4604-BB28-8A877BFFDB83}" destId="{C4660908-5F83-4F3F-A0A9-CD7AA95EB070}" srcOrd="1" destOrd="0" presId="urn:microsoft.com/office/officeart/2005/8/layout/pyramid1"/>
    <dgm:cxn modelId="{AAD92AA9-9F62-46E3-A485-7909041C00C9}" type="presOf" srcId="{1F821259-20CA-4063-BF74-18EB2DB272FC}" destId="{EE82DB7D-3743-4F82-8561-30542EB52583}" srcOrd="1" destOrd="0" presId="urn:microsoft.com/office/officeart/2005/8/layout/pyramid1"/>
    <dgm:cxn modelId="{8B844990-A42C-4D52-B646-03B5C71A9383}" type="presParOf" srcId="{81188F9D-94BD-4248-B455-3291C13B9A66}" destId="{373D373F-32C4-4616-8660-A26AF4B92E37}" srcOrd="0" destOrd="0" presId="urn:microsoft.com/office/officeart/2005/8/layout/pyramid1"/>
    <dgm:cxn modelId="{F5A08334-D331-4E37-9133-F2C947689223}" type="presParOf" srcId="{373D373F-32C4-4616-8660-A26AF4B92E37}" destId="{FD0A8B9A-289E-4D67-A752-434CE4F70F55}" srcOrd="0" destOrd="0" presId="urn:microsoft.com/office/officeart/2005/8/layout/pyramid1"/>
    <dgm:cxn modelId="{35DFC061-EFC8-4F47-AF25-B22633BB726A}" type="presParOf" srcId="{373D373F-32C4-4616-8660-A26AF4B92E37}" destId="{EE82DB7D-3743-4F82-8561-30542EB52583}" srcOrd="1" destOrd="0" presId="urn:microsoft.com/office/officeart/2005/8/layout/pyramid1"/>
    <dgm:cxn modelId="{449C46D0-8211-4A13-9089-10C2E09F97DA}" type="presParOf" srcId="{81188F9D-94BD-4248-B455-3291C13B9A66}" destId="{8CED17AB-BDBB-4F0F-85D3-63AD09E380A6}" srcOrd="1" destOrd="0" presId="urn:microsoft.com/office/officeart/2005/8/layout/pyramid1"/>
    <dgm:cxn modelId="{45A7A4EB-C582-4A1B-AF56-AA87AC00218E}" type="presParOf" srcId="{8CED17AB-BDBB-4F0F-85D3-63AD09E380A6}" destId="{C325AFA2-929E-4A9B-8CC0-7366B96B1E8E}" srcOrd="0" destOrd="0" presId="urn:microsoft.com/office/officeart/2005/8/layout/pyramid1"/>
    <dgm:cxn modelId="{F9EC247F-630D-4EE8-8399-22A68B54F015}" type="presParOf" srcId="{8CED17AB-BDBB-4F0F-85D3-63AD09E380A6}" destId="{C4660908-5F83-4F3F-A0A9-CD7AA95EB070}" srcOrd="1" destOrd="0" presId="urn:microsoft.com/office/officeart/2005/8/layout/pyramid1"/>
    <dgm:cxn modelId="{12A8E66E-AAAF-4D31-B290-F5CEDCE313DA}" type="presParOf" srcId="{81188F9D-94BD-4248-B455-3291C13B9A66}" destId="{B492504A-8FFB-4F40-B9BB-597E637B1659}" srcOrd="2" destOrd="0" presId="urn:microsoft.com/office/officeart/2005/8/layout/pyramid1"/>
    <dgm:cxn modelId="{81B30768-93E3-494C-A327-3C1E7B24D21C}" type="presParOf" srcId="{B492504A-8FFB-4F40-B9BB-597E637B1659}" destId="{019A1114-FB1F-4B95-84EF-E550274DA82F}" srcOrd="0" destOrd="0" presId="urn:microsoft.com/office/officeart/2005/8/layout/pyramid1"/>
    <dgm:cxn modelId="{F7BEA721-34EA-44FD-881F-748D77EEE04E}" type="presParOf" srcId="{B492504A-8FFB-4F40-B9BB-597E637B1659}" destId="{EF9F9F3C-A5AB-4FD0-9B12-7A63873702AB}" srcOrd="1" destOrd="0" presId="urn:microsoft.com/office/officeart/2005/8/layout/pyramid1"/>
    <dgm:cxn modelId="{63596E0F-6BC8-427F-9C69-B3224215E4EF}" type="presParOf" srcId="{81188F9D-94BD-4248-B455-3291C13B9A66}" destId="{81E5DEF6-29D6-4D3C-AE7C-B0D6AC5F2051}" srcOrd="3" destOrd="0" presId="urn:microsoft.com/office/officeart/2005/8/layout/pyramid1"/>
    <dgm:cxn modelId="{5306BE4F-F697-48B4-BEA4-80EABDC5DFDA}" type="presParOf" srcId="{81E5DEF6-29D6-4D3C-AE7C-B0D6AC5F2051}" destId="{57D77263-54FC-4B7C-9EF3-EFD483028BEE}" srcOrd="0" destOrd="0" presId="urn:microsoft.com/office/officeart/2005/8/layout/pyramid1"/>
    <dgm:cxn modelId="{5B10B27F-0B74-4004-B681-1994609756ED}" type="presParOf" srcId="{81E5DEF6-29D6-4D3C-AE7C-B0D6AC5F2051}" destId="{D51BF946-8D01-437A-B1F6-1076F2F87A0F}" srcOrd="1" destOrd="0" presId="urn:microsoft.com/office/officeart/2005/8/layout/pyramid1"/>
    <dgm:cxn modelId="{8C53821C-2356-4599-8583-EF359A03F4BC}" type="presParOf" srcId="{81188F9D-94BD-4248-B455-3291C13B9A66}" destId="{473F6C0E-168C-4BAC-ACE4-54F2D688CB37}" srcOrd="4" destOrd="0" presId="urn:microsoft.com/office/officeart/2005/8/layout/pyramid1"/>
    <dgm:cxn modelId="{7B8E1770-4A27-491A-A8D8-4DF2572C6F8E}" type="presParOf" srcId="{473F6C0E-168C-4BAC-ACE4-54F2D688CB37}" destId="{37F0FF01-5515-4A0A-9D2B-76062189412C}" srcOrd="0" destOrd="0" presId="urn:microsoft.com/office/officeart/2005/8/layout/pyramid1"/>
    <dgm:cxn modelId="{10F6B549-80A8-40F0-A143-B8719EE7B9F1}" type="presParOf" srcId="{473F6C0E-168C-4BAC-ACE4-54F2D688CB37}" destId="{C6266CDB-EC18-4EF6-A5FF-89A1818E4274}" srcOrd="1" destOrd="0" presId="urn:microsoft.com/office/officeart/2005/8/layout/pyramid1"/>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7EB5A98-8327-494F-AE35-B8A5A85CC9C0}" type="doc">
      <dgm:prSet loTypeId="urn:microsoft.com/office/officeart/2005/8/layout/pyramid1" loCatId="pyramid" qsTypeId="urn:microsoft.com/office/officeart/2005/8/quickstyle/simple1" qsCatId="simple" csTypeId="urn:microsoft.com/office/officeart/2005/8/colors/accent1_2" csCatId="accent1" phldr="1"/>
      <dgm:spPr/>
      <dgm:t>
        <a:bodyPr/>
        <a:lstStyle/>
        <a:p>
          <a:endParaRPr lang="en-US"/>
        </a:p>
      </dgm:t>
    </dgm:pt>
    <dgm:pt modelId="{9A76558D-3F4E-4765-9330-1ED0EFCD3959}">
      <dgm:prSet phldrT="[Text]"/>
      <dgm:spPr>
        <a:solidFill>
          <a:srgbClr val="FFC000">
            <a:alpha val="25000"/>
          </a:srgbClr>
        </a:solidFill>
      </dgm:spPr>
      <dgm:t>
        <a:bodyPr/>
        <a:lstStyle/>
        <a:p>
          <a:endParaRPr lang="en-US"/>
        </a:p>
      </dgm:t>
    </dgm:pt>
    <dgm:pt modelId="{FF86A79E-2C15-4446-AA4C-CCB02EF0C1C8}" type="parTrans" cxnId="{FED667F3-97AA-4D4A-BE8B-37C26EDFFD11}">
      <dgm:prSet/>
      <dgm:spPr/>
      <dgm:t>
        <a:bodyPr/>
        <a:lstStyle/>
        <a:p>
          <a:endParaRPr lang="en-US"/>
        </a:p>
      </dgm:t>
    </dgm:pt>
    <dgm:pt modelId="{BFDC99F3-8D5D-4E6E-B869-BB75C4654077}" type="sibTrans" cxnId="{FED667F3-97AA-4D4A-BE8B-37C26EDFFD11}">
      <dgm:prSet/>
      <dgm:spPr/>
      <dgm:t>
        <a:bodyPr/>
        <a:lstStyle/>
        <a:p>
          <a:endParaRPr lang="en-US"/>
        </a:p>
      </dgm:t>
    </dgm:pt>
    <dgm:pt modelId="{78BF5FDD-2D3C-4604-BB28-8A877BFFDB83}">
      <dgm:prSet phldrT="[Text]"/>
      <dgm:spPr>
        <a:solidFill>
          <a:srgbClr val="92D050">
            <a:alpha val="25000"/>
          </a:srgbClr>
        </a:solidFill>
      </dgm:spPr>
      <dgm:t>
        <a:bodyPr/>
        <a:lstStyle/>
        <a:p>
          <a:endParaRPr lang="en-US"/>
        </a:p>
      </dgm:t>
    </dgm:pt>
    <dgm:pt modelId="{C80123B5-6D6D-4FB5-99CE-AC1A32EE1637}" type="sibTrans" cxnId="{DF7A11CC-285E-48C0-9E8B-997F36812697}">
      <dgm:prSet/>
      <dgm:spPr/>
      <dgm:t>
        <a:bodyPr/>
        <a:lstStyle/>
        <a:p>
          <a:endParaRPr lang="en-US"/>
        </a:p>
      </dgm:t>
    </dgm:pt>
    <dgm:pt modelId="{415B1C87-1E25-4C50-A21B-6F059AA1163B}" type="parTrans" cxnId="{DF7A11CC-285E-48C0-9E8B-997F36812697}">
      <dgm:prSet/>
      <dgm:spPr/>
      <dgm:t>
        <a:bodyPr/>
        <a:lstStyle/>
        <a:p>
          <a:endParaRPr lang="en-US"/>
        </a:p>
      </dgm:t>
    </dgm:pt>
    <dgm:pt modelId="{4E7F6EB4-5563-47D7-974A-FE57A10B0CE3}">
      <dgm:prSet phldrT="[Text]"/>
      <dgm:spPr>
        <a:solidFill>
          <a:srgbClr val="229DFF"/>
        </a:solidFill>
      </dgm:spPr>
      <dgm:t>
        <a:bodyPr/>
        <a:lstStyle/>
        <a:p>
          <a:r>
            <a:rPr lang="en-US"/>
            <a:t>Datacenters</a:t>
          </a:r>
        </a:p>
      </dgm:t>
    </dgm:pt>
    <dgm:pt modelId="{EBB1F423-5627-44B9-8C79-0946F7EA4CF9}" type="parTrans" cxnId="{C140ACD5-DA98-4891-BA79-80C8FD4B87C5}">
      <dgm:prSet/>
      <dgm:spPr/>
      <dgm:t>
        <a:bodyPr/>
        <a:lstStyle/>
        <a:p>
          <a:endParaRPr lang="en-US"/>
        </a:p>
      </dgm:t>
    </dgm:pt>
    <dgm:pt modelId="{814A2A42-3747-47FF-9500-79633E4B5122}" type="sibTrans" cxnId="{C140ACD5-DA98-4891-BA79-80C8FD4B87C5}">
      <dgm:prSet/>
      <dgm:spPr/>
      <dgm:t>
        <a:bodyPr/>
        <a:lstStyle/>
        <a:p>
          <a:endParaRPr lang="en-US"/>
        </a:p>
      </dgm:t>
    </dgm:pt>
    <dgm:pt modelId="{1F821259-20CA-4063-BF74-18EB2DB272FC}">
      <dgm:prSet phldrT="[Text]"/>
      <dgm:spPr>
        <a:solidFill>
          <a:schemeClr val="accent3">
            <a:lumMod val="40000"/>
            <a:lumOff val="60000"/>
            <a:alpha val="25000"/>
          </a:schemeClr>
        </a:solidFill>
      </dgm:spPr>
      <dgm:t>
        <a:bodyPr/>
        <a:lstStyle/>
        <a:p>
          <a:endParaRPr lang="en-US"/>
        </a:p>
      </dgm:t>
    </dgm:pt>
    <dgm:pt modelId="{771ABA65-D63F-4701-9C37-CEFFEC10BF30}" type="parTrans" cxnId="{F0330421-94CF-4AED-B79E-D7CC3C6EA070}">
      <dgm:prSet/>
      <dgm:spPr/>
      <dgm:t>
        <a:bodyPr/>
        <a:lstStyle/>
        <a:p>
          <a:endParaRPr lang="en-US"/>
        </a:p>
      </dgm:t>
    </dgm:pt>
    <dgm:pt modelId="{BFAFDA7F-E88B-46F3-AB9B-38495150120E}" type="sibTrans" cxnId="{F0330421-94CF-4AED-B79E-D7CC3C6EA070}">
      <dgm:prSet/>
      <dgm:spPr/>
      <dgm:t>
        <a:bodyPr/>
        <a:lstStyle/>
        <a:p>
          <a:endParaRPr lang="en-US"/>
        </a:p>
      </dgm:t>
    </dgm:pt>
    <dgm:pt modelId="{254400CA-E94D-45B7-9C89-65872AC1BCD9}">
      <dgm:prSet phldrT="[Text]"/>
      <dgm:spPr>
        <a:solidFill>
          <a:schemeClr val="accent4">
            <a:alpha val="25000"/>
          </a:schemeClr>
        </a:solidFill>
      </dgm:spPr>
      <dgm:t>
        <a:bodyPr/>
        <a:lstStyle/>
        <a:p>
          <a:endParaRPr lang="en-US"/>
        </a:p>
      </dgm:t>
    </dgm:pt>
    <dgm:pt modelId="{E4B5982E-FF00-4A8C-AAEB-36E4F6C1ECBC}" type="sibTrans" cxnId="{BE2515ED-9C37-42AD-AB4A-203579340A04}">
      <dgm:prSet/>
      <dgm:spPr/>
      <dgm:t>
        <a:bodyPr/>
        <a:lstStyle/>
        <a:p>
          <a:endParaRPr lang="en-US"/>
        </a:p>
      </dgm:t>
    </dgm:pt>
    <dgm:pt modelId="{32CF923C-03AA-4FA3-A0B5-B3A1EB4D41C4}" type="parTrans" cxnId="{BE2515ED-9C37-42AD-AB4A-203579340A04}">
      <dgm:prSet/>
      <dgm:spPr/>
      <dgm:t>
        <a:bodyPr/>
        <a:lstStyle/>
        <a:p>
          <a:endParaRPr lang="en-US"/>
        </a:p>
      </dgm:t>
    </dgm:pt>
    <dgm:pt modelId="{81188F9D-94BD-4248-B455-3291C13B9A66}" type="pres">
      <dgm:prSet presAssocID="{F7EB5A98-8327-494F-AE35-B8A5A85CC9C0}" presName="Name0" presStyleCnt="0">
        <dgm:presLayoutVars>
          <dgm:dir/>
          <dgm:animLvl val="lvl"/>
          <dgm:resizeHandles val="exact"/>
        </dgm:presLayoutVars>
      </dgm:prSet>
      <dgm:spPr/>
      <dgm:t>
        <a:bodyPr/>
        <a:lstStyle/>
        <a:p>
          <a:endParaRPr lang="en-US"/>
        </a:p>
      </dgm:t>
    </dgm:pt>
    <dgm:pt modelId="{373D373F-32C4-4616-8660-A26AF4B92E37}" type="pres">
      <dgm:prSet presAssocID="{1F821259-20CA-4063-BF74-18EB2DB272FC}" presName="Name8" presStyleCnt="0"/>
      <dgm:spPr/>
    </dgm:pt>
    <dgm:pt modelId="{FD0A8B9A-289E-4D67-A752-434CE4F70F55}" type="pres">
      <dgm:prSet presAssocID="{1F821259-20CA-4063-BF74-18EB2DB272FC}" presName="level" presStyleLbl="node1" presStyleIdx="0" presStyleCnt="5">
        <dgm:presLayoutVars>
          <dgm:chMax val="1"/>
          <dgm:bulletEnabled val="1"/>
        </dgm:presLayoutVars>
      </dgm:prSet>
      <dgm:spPr/>
      <dgm:t>
        <a:bodyPr/>
        <a:lstStyle/>
        <a:p>
          <a:endParaRPr lang="en-US"/>
        </a:p>
      </dgm:t>
    </dgm:pt>
    <dgm:pt modelId="{EE82DB7D-3743-4F82-8561-30542EB52583}" type="pres">
      <dgm:prSet presAssocID="{1F821259-20CA-4063-BF74-18EB2DB272FC}" presName="levelTx" presStyleLbl="revTx" presStyleIdx="0" presStyleCnt="0">
        <dgm:presLayoutVars>
          <dgm:chMax val="1"/>
          <dgm:bulletEnabled val="1"/>
        </dgm:presLayoutVars>
      </dgm:prSet>
      <dgm:spPr/>
      <dgm:t>
        <a:bodyPr/>
        <a:lstStyle/>
        <a:p>
          <a:endParaRPr lang="en-US"/>
        </a:p>
      </dgm:t>
    </dgm:pt>
    <dgm:pt modelId="{8CED17AB-BDBB-4F0F-85D3-63AD09E380A6}" type="pres">
      <dgm:prSet presAssocID="{78BF5FDD-2D3C-4604-BB28-8A877BFFDB83}" presName="Name8" presStyleCnt="0"/>
      <dgm:spPr/>
    </dgm:pt>
    <dgm:pt modelId="{C325AFA2-929E-4A9B-8CC0-7366B96B1E8E}" type="pres">
      <dgm:prSet presAssocID="{78BF5FDD-2D3C-4604-BB28-8A877BFFDB83}" presName="level" presStyleLbl="node1" presStyleIdx="1" presStyleCnt="5" custScaleY="57189">
        <dgm:presLayoutVars>
          <dgm:chMax val="1"/>
          <dgm:bulletEnabled val="1"/>
        </dgm:presLayoutVars>
      </dgm:prSet>
      <dgm:spPr/>
      <dgm:t>
        <a:bodyPr/>
        <a:lstStyle/>
        <a:p>
          <a:endParaRPr lang="en-US"/>
        </a:p>
      </dgm:t>
    </dgm:pt>
    <dgm:pt modelId="{C4660908-5F83-4F3F-A0A9-CD7AA95EB070}" type="pres">
      <dgm:prSet presAssocID="{78BF5FDD-2D3C-4604-BB28-8A877BFFDB83}" presName="levelTx" presStyleLbl="revTx" presStyleIdx="0" presStyleCnt="0">
        <dgm:presLayoutVars>
          <dgm:chMax val="1"/>
          <dgm:bulletEnabled val="1"/>
        </dgm:presLayoutVars>
      </dgm:prSet>
      <dgm:spPr/>
      <dgm:t>
        <a:bodyPr/>
        <a:lstStyle/>
        <a:p>
          <a:endParaRPr lang="en-US"/>
        </a:p>
      </dgm:t>
    </dgm:pt>
    <dgm:pt modelId="{B492504A-8FFB-4F40-B9BB-597E637B1659}" type="pres">
      <dgm:prSet presAssocID="{9A76558D-3F4E-4765-9330-1ED0EFCD3959}" presName="Name8" presStyleCnt="0"/>
      <dgm:spPr/>
    </dgm:pt>
    <dgm:pt modelId="{019A1114-FB1F-4B95-84EF-E550274DA82F}" type="pres">
      <dgm:prSet presAssocID="{9A76558D-3F4E-4765-9330-1ED0EFCD3959}" presName="level" presStyleLbl="node1" presStyleIdx="2" presStyleCnt="5" custScaleY="54806">
        <dgm:presLayoutVars>
          <dgm:chMax val="1"/>
          <dgm:bulletEnabled val="1"/>
        </dgm:presLayoutVars>
      </dgm:prSet>
      <dgm:spPr/>
      <dgm:t>
        <a:bodyPr/>
        <a:lstStyle/>
        <a:p>
          <a:endParaRPr lang="en-US"/>
        </a:p>
      </dgm:t>
    </dgm:pt>
    <dgm:pt modelId="{EF9F9F3C-A5AB-4FD0-9B12-7A63873702AB}" type="pres">
      <dgm:prSet presAssocID="{9A76558D-3F4E-4765-9330-1ED0EFCD3959}" presName="levelTx" presStyleLbl="revTx" presStyleIdx="0" presStyleCnt="0">
        <dgm:presLayoutVars>
          <dgm:chMax val="1"/>
          <dgm:bulletEnabled val="1"/>
        </dgm:presLayoutVars>
      </dgm:prSet>
      <dgm:spPr/>
      <dgm:t>
        <a:bodyPr/>
        <a:lstStyle/>
        <a:p>
          <a:endParaRPr lang="en-US"/>
        </a:p>
      </dgm:t>
    </dgm:pt>
    <dgm:pt modelId="{81E5DEF6-29D6-4D3C-AE7C-B0D6AC5F2051}" type="pres">
      <dgm:prSet presAssocID="{254400CA-E94D-45B7-9C89-65872AC1BCD9}" presName="Name8" presStyleCnt="0"/>
      <dgm:spPr/>
    </dgm:pt>
    <dgm:pt modelId="{57D77263-54FC-4B7C-9EF3-EFD483028BEE}" type="pres">
      <dgm:prSet presAssocID="{254400CA-E94D-45B7-9C89-65872AC1BCD9}" presName="level" presStyleLbl="node1" presStyleIdx="3" presStyleCnt="5" custScaleY="51516">
        <dgm:presLayoutVars>
          <dgm:chMax val="1"/>
          <dgm:bulletEnabled val="1"/>
        </dgm:presLayoutVars>
      </dgm:prSet>
      <dgm:spPr/>
      <dgm:t>
        <a:bodyPr/>
        <a:lstStyle/>
        <a:p>
          <a:endParaRPr lang="en-US"/>
        </a:p>
      </dgm:t>
    </dgm:pt>
    <dgm:pt modelId="{D51BF946-8D01-437A-B1F6-1076F2F87A0F}" type="pres">
      <dgm:prSet presAssocID="{254400CA-E94D-45B7-9C89-65872AC1BCD9}" presName="levelTx" presStyleLbl="revTx" presStyleIdx="0" presStyleCnt="0">
        <dgm:presLayoutVars>
          <dgm:chMax val="1"/>
          <dgm:bulletEnabled val="1"/>
        </dgm:presLayoutVars>
      </dgm:prSet>
      <dgm:spPr/>
      <dgm:t>
        <a:bodyPr/>
        <a:lstStyle/>
        <a:p>
          <a:endParaRPr lang="en-US"/>
        </a:p>
      </dgm:t>
    </dgm:pt>
    <dgm:pt modelId="{473F6C0E-168C-4BAC-ACE4-54F2D688CB37}" type="pres">
      <dgm:prSet presAssocID="{4E7F6EB4-5563-47D7-974A-FE57A10B0CE3}" presName="Name8" presStyleCnt="0"/>
      <dgm:spPr/>
    </dgm:pt>
    <dgm:pt modelId="{37F0FF01-5515-4A0A-9D2B-76062189412C}" type="pres">
      <dgm:prSet presAssocID="{4E7F6EB4-5563-47D7-974A-FE57A10B0CE3}" presName="level" presStyleLbl="node1" presStyleIdx="4" presStyleCnt="5" custScaleY="43228" custLinFactNeighborX="-3382">
        <dgm:presLayoutVars>
          <dgm:chMax val="1"/>
          <dgm:bulletEnabled val="1"/>
        </dgm:presLayoutVars>
      </dgm:prSet>
      <dgm:spPr/>
      <dgm:t>
        <a:bodyPr/>
        <a:lstStyle/>
        <a:p>
          <a:endParaRPr lang="en-US"/>
        </a:p>
      </dgm:t>
    </dgm:pt>
    <dgm:pt modelId="{C6266CDB-EC18-4EF6-A5FF-89A1818E4274}" type="pres">
      <dgm:prSet presAssocID="{4E7F6EB4-5563-47D7-974A-FE57A10B0CE3}" presName="levelTx" presStyleLbl="revTx" presStyleIdx="0" presStyleCnt="0">
        <dgm:presLayoutVars>
          <dgm:chMax val="1"/>
          <dgm:bulletEnabled val="1"/>
        </dgm:presLayoutVars>
      </dgm:prSet>
      <dgm:spPr/>
      <dgm:t>
        <a:bodyPr/>
        <a:lstStyle/>
        <a:p>
          <a:endParaRPr lang="en-US"/>
        </a:p>
      </dgm:t>
    </dgm:pt>
  </dgm:ptLst>
  <dgm:cxnLst>
    <dgm:cxn modelId="{D005F1F0-4174-4109-8F6C-B3AC833EDE85}" type="presOf" srcId="{254400CA-E94D-45B7-9C89-65872AC1BCD9}" destId="{57D77263-54FC-4B7C-9EF3-EFD483028BEE}" srcOrd="0" destOrd="0" presId="urn:microsoft.com/office/officeart/2005/8/layout/pyramid1"/>
    <dgm:cxn modelId="{5A608F77-FC48-499B-9DBC-11BD54DC3491}" type="presOf" srcId="{9A76558D-3F4E-4765-9330-1ED0EFCD3959}" destId="{EF9F9F3C-A5AB-4FD0-9B12-7A63873702AB}" srcOrd="1" destOrd="0" presId="urn:microsoft.com/office/officeart/2005/8/layout/pyramid1"/>
    <dgm:cxn modelId="{9A733B04-ADED-4D57-BEB4-43E3C7ADA863}" type="presOf" srcId="{254400CA-E94D-45B7-9C89-65872AC1BCD9}" destId="{D51BF946-8D01-437A-B1F6-1076F2F87A0F}" srcOrd="1" destOrd="0" presId="urn:microsoft.com/office/officeart/2005/8/layout/pyramid1"/>
    <dgm:cxn modelId="{FED667F3-97AA-4D4A-BE8B-37C26EDFFD11}" srcId="{F7EB5A98-8327-494F-AE35-B8A5A85CC9C0}" destId="{9A76558D-3F4E-4765-9330-1ED0EFCD3959}" srcOrd="2" destOrd="0" parTransId="{FF86A79E-2C15-4446-AA4C-CCB02EF0C1C8}" sibTransId="{BFDC99F3-8D5D-4E6E-B869-BB75C4654077}"/>
    <dgm:cxn modelId="{BE2515ED-9C37-42AD-AB4A-203579340A04}" srcId="{F7EB5A98-8327-494F-AE35-B8A5A85CC9C0}" destId="{254400CA-E94D-45B7-9C89-65872AC1BCD9}" srcOrd="3" destOrd="0" parTransId="{32CF923C-03AA-4FA3-A0B5-B3A1EB4D41C4}" sibTransId="{E4B5982E-FF00-4A8C-AAEB-36E4F6C1ECBC}"/>
    <dgm:cxn modelId="{03A43DB8-B524-4267-A2C0-D05A0C90C8EB}" type="presOf" srcId="{4E7F6EB4-5563-47D7-974A-FE57A10B0CE3}" destId="{C6266CDB-EC18-4EF6-A5FF-89A1818E4274}" srcOrd="1" destOrd="0" presId="urn:microsoft.com/office/officeart/2005/8/layout/pyramid1"/>
    <dgm:cxn modelId="{A1BBBBF7-0E26-4CB8-8527-F6D499992A17}" type="presOf" srcId="{9A76558D-3F4E-4765-9330-1ED0EFCD3959}" destId="{019A1114-FB1F-4B95-84EF-E550274DA82F}" srcOrd="0" destOrd="0" presId="urn:microsoft.com/office/officeart/2005/8/layout/pyramid1"/>
    <dgm:cxn modelId="{C140ACD5-DA98-4891-BA79-80C8FD4B87C5}" srcId="{F7EB5A98-8327-494F-AE35-B8A5A85CC9C0}" destId="{4E7F6EB4-5563-47D7-974A-FE57A10B0CE3}" srcOrd="4" destOrd="0" parTransId="{EBB1F423-5627-44B9-8C79-0946F7EA4CF9}" sibTransId="{814A2A42-3747-47FF-9500-79633E4B5122}"/>
    <dgm:cxn modelId="{DF7A11CC-285E-48C0-9E8B-997F36812697}" srcId="{F7EB5A98-8327-494F-AE35-B8A5A85CC9C0}" destId="{78BF5FDD-2D3C-4604-BB28-8A877BFFDB83}" srcOrd="1" destOrd="0" parTransId="{415B1C87-1E25-4C50-A21B-6F059AA1163B}" sibTransId="{C80123B5-6D6D-4FB5-99CE-AC1A32EE1637}"/>
    <dgm:cxn modelId="{15F9462F-2620-49F7-A1A6-6BFBFE9C5343}" type="presOf" srcId="{F7EB5A98-8327-494F-AE35-B8A5A85CC9C0}" destId="{81188F9D-94BD-4248-B455-3291C13B9A66}" srcOrd="0" destOrd="0" presId="urn:microsoft.com/office/officeart/2005/8/layout/pyramid1"/>
    <dgm:cxn modelId="{CB356851-9AE8-4ACF-A395-0751095DA095}" type="presOf" srcId="{1F821259-20CA-4063-BF74-18EB2DB272FC}" destId="{FD0A8B9A-289E-4D67-A752-434CE4F70F55}" srcOrd="0" destOrd="0" presId="urn:microsoft.com/office/officeart/2005/8/layout/pyramid1"/>
    <dgm:cxn modelId="{F0330421-94CF-4AED-B79E-D7CC3C6EA070}" srcId="{F7EB5A98-8327-494F-AE35-B8A5A85CC9C0}" destId="{1F821259-20CA-4063-BF74-18EB2DB272FC}" srcOrd="0" destOrd="0" parTransId="{771ABA65-D63F-4701-9C37-CEFFEC10BF30}" sibTransId="{BFAFDA7F-E88B-46F3-AB9B-38495150120E}"/>
    <dgm:cxn modelId="{3922F73D-8E1B-42E9-A571-A01E709CB890}" type="presOf" srcId="{4E7F6EB4-5563-47D7-974A-FE57A10B0CE3}" destId="{37F0FF01-5515-4A0A-9D2B-76062189412C}" srcOrd="0" destOrd="0" presId="urn:microsoft.com/office/officeart/2005/8/layout/pyramid1"/>
    <dgm:cxn modelId="{BD3B79C3-3E39-4BEF-8F54-8F8673DEE99C}" type="presOf" srcId="{78BF5FDD-2D3C-4604-BB28-8A877BFFDB83}" destId="{C325AFA2-929E-4A9B-8CC0-7366B96B1E8E}" srcOrd="0" destOrd="0" presId="urn:microsoft.com/office/officeart/2005/8/layout/pyramid1"/>
    <dgm:cxn modelId="{0450C03A-C252-4FA8-961E-C65E1313FD43}" type="presOf" srcId="{78BF5FDD-2D3C-4604-BB28-8A877BFFDB83}" destId="{C4660908-5F83-4F3F-A0A9-CD7AA95EB070}" srcOrd="1" destOrd="0" presId="urn:microsoft.com/office/officeart/2005/8/layout/pyramid1"/>
    <dgm:cxn modelId="{AAD92AA9-9F62-46E3-A485-7909041C00C9}" type="presOf" srcId="{1F821259-20CA-4063-BF74-18EB2DB272FC}" destId="{EE82DB7D-3743-4F82-8561-30542EB52583}" srcOrd="1" destOrd="0" presId="urn:microsoft.com/office/officeart/2005/8/layout/pyramid1"/>
    <dgm:cxn modelId="{8B844990-A42C-4D52-B646-03B5C71A9383}" type="presParOf" srcId="{81188F9D-94BD-4248-B455-3291C13B9A66}" destId="{373D373F-32C4-4616-8660-A26AF4B92E37}" srcOrd="0" destOrd="0" presId="urn:microsoft.com/office/officeart/2005/8/layout/pyramid1"/>
    <dgm:cxn modelId="{F5A08334-D331-4E37-9133-F2C947689223}" type="presParOf" srcId="{373D373F-32C4-4616-8660-A26AF4B92E37}" destId="{FD0A8B9A-289E-4D67-A752-434CE4F70F55}" srcOrd="0" destOrd="0" presId="urn:microsoft.com/office/officeart/2005/8/layout/pyramid1"/>
    <dgm:cxn modelId="{35DFC061-EFC8-4F47-AF25-B22633BB726A}" type="presParOf" srcId="{373D373F-32C4-4616-8660-A26AF4B92E37}" destId="{EE82DB7D-3743-4F82-8561-30542EB52583}" srcOrd="1" destOrd="0" presId="urn:microsoft.com/office/officeart/2005/8/layout/pyramid1"/>
    <dgm:cxn modelId="{449C46D0-8211-4A13-9089-10C2E09F97DA}" type="presParOf" srcId="{81188F9D-94BD-4248-B455-3291C13B9A66}" destId="{8CED17AB-BDBB-4F0F-85D3-63AD09E380A6}" srcOrd="1" destOrd="0" presId="urn:microsoft.com/office/officeart/2005/8/layout/pyramid1"/>
    <dgm:cxn modelId="{45A7A4EB-C582-4A1B-AF56-AA87AC00218E}" type="presParOf" srcId="{8CED17AB-BDBB-4F0F-85D3-63AD09E380A6}" destId="{C325AFA2-929E-4A9B-8CC0-7366B96B1E8E}" srcOrd="0" destOrd="0" presId="urn:microsoft.com/office/officeart/2005/8/layout/pyramid1"/>
    <dgm:cxn modelId="{F9EC247F-630D-4EE8-8399-22A68B54F015}" type="presParOf" srcId="{8CED17AB-BDBB-4F0F-85D3-63AD09E380A6}" destId="{C4660908-5F83-4F3F-A0A9-CD7AA95EB070}" srcOrd="1" destOrd="0" presId="urn:microsoft.com/office/officeart/2005/8/layout/pyramid1"/>
    <dgm:cxn modelId="{12A8E66E-AAAF-4D31-B290-F5CEDCE313DA}" type="presParOf" srcId="{81188F9D-94BD-4248-B455-3291C13B9A66}" destId="{B492504A-8FFB-4F40-B9BB-597E637B1659}" srcOrd="2" destOrd="0" presId="urn:microsoft.com/office/officeart/2005/8/layout/pyramid1"/>
    <dgm:cxn modelId="{81B30768-93E3-494C-A327-3C1E7B24D21C}" type="presParOf" srcId="{B492504A-8FFB-4F40-B9BB-597E637B1659}" destId="{019A1114-FB1F-4B95-84EF-E550274DA82F}" srcOrd="0" destOrd="0" presId="urn:microsoft.com/office/officeart/2005/8/layout/pyramid1"/>
    <dgm:cxn modelId="{F7BEA721-34EA-44FD-881F-748D77EEE04E}" type="presParOf" srcId="{B492504A-8FFB-4F40-B9BB-597E637B1659}" destId="{EF9F9F3C-A5AB-4FD0-9B12-7A63873702AB}" srcOrd="1" destOrd="0" presId="urn:microsoft.com/office/officeart/2005/8/layout/pyramid1"/>
    <dgm:cxn modelId="{63596E0F-6BC8-427F-9C69-B3224215E4EF}" type="presParOf" srcId="{81188F9D-94BD-4248-B455-3291C13B9A66}" destId="{81E5DEF6-29D6-4D3C-AE7C-B0D6AC5F2051}" srcOrd="3" destOrd="0" presId="urn:microsoft.com/office/officeart/2005/8/layout/pyramid1"/>
    <dgm:cxn modelId="{5306BE4F-F697-48B4-BEA4-80EABDC5DFDA}" type="presParOf" srcId="{81E5DEF6-29D6-4D3C-AE7C-B0D6AC5F2051}" destId="{57D77263-54FC-4B7C-9EF3-EFD483028BEE}" srcOrd="0" destOrd="0" presId="urn:microsoft.com/office/officeart/2005/8/layout/pyramid1"/>
    <dgm:cxn modelId="{5B10B27F-0B74-4004-B681-1994609756ED}" type="presParOf" srcId="{81E5DEF6-29D6-4D3C-AE7C-B0D6AC5F2051}" destId="{D51BF946-8D01-437A-B1F6-1076F2F87A0F}" srcOrd="1" destOrd="0" presId="urn:microsoft.com/office/officeart/2005/8/layout/pyramid1"/>
    <dgm:cxn modelId="{8C53821C-2356-4599-8583-EF359A03F4BC}" type="presParOf" srcId="{81188F9D-94BD-4248-B455-3291C13B9A66}" destId="{473F6C0E-168C-4BAC-ACE4-54F2D688CB37}" srcOrd="4" destOrd="0" presId="urn:microsoft.com/office/officeart/2005/8/layout/pyramid1"/>
    <dgm:cxn modelId="{7B8E1770-4A27-491A-A8D8-4DF2572C6F8E}" type="presParOf" srcId="{473F6C0E-168C-4BAC-ACE4-54F2D688CB37}" destId="{37F0FF01-5515-4A0A-9D2B-76062189412C}" srcOrd="0" destOrd="0" presId="urn:microsoft.com/office/officeart/2005/8/layout/pyramid1"/>
    <dgm:cxn modelId="{10F6B549-80A8-40F0-A143-B8719EE7B9F1}" type="presParOf" srcId="{473F6C0E-168C-4BAC-ACE4-54F2D688CB37}" destId="{C6266CDB-EC18-4EF6-A5FF-89A1818E4274}" srcOrd="1" destOrd="0" presId="urn:microsoft.com/office/officeart/2005/8/layout/pyramid1"/>
  </dgm:cxnLst>
  <dgm:bg/>
  <dgm:whole/>
  <dgm:extLst>
    <a:ext uri="http://schemas.microsoft.com/office/drawing/2008/diagram">
      <dsp:dataModelExt xmlns:dsp="http://schemas.microsoft.com/office/drawing/2008/diagram" xmlns=""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7EB5A98-8327-494F-AE35-B8A5A85CC9C0}" type="doc">
      <dgm:prSet loTypeId="urn:microsoft.com/office/officeart/2005/8/layout/pyramid1" loCatId="pyramid" qsTypeId="urn:microsoft.com/office/officeart/2005/8/quickstyle/simple1" qsCatId="simple" csTypeId="urn:microsoft.com/office/officeart/2005/8/colors/accent1_2" csCatId="accent1" phldr="1"/>
      <dgm:spPr/>
      <dgm:t>
        <a:bodyPr/>
        <a:lstStyle/>
        <a:p>
          <a:endParaRPr lang="en-US"/>
        </a:p>
      </dgm:t>
    </dgm:pt>
    <dgm:pt modelId="{9A76558D-3F4E-4765-9330-1ED0EFCD3959}">
      <dgm:prSet phldrT="[Text]"/>
      <dgm:spPr>
        <a:solidFill>
          <a:srgbClr val="FFC000">
            <a:alpha val="25000"/>
          </a:srgbClr>
        </a:solidFill>
      </dgm:spPr>
      <dgm:t>
        <a:bodyPr/>
        <a:lstStyle/>
        <a:p>
          <a:endParaRPr lang="en-US"/>
        </a:p>
      </dgm:t>
    </dgm:pt>
    <dgm:pt modelId="{FF86A79E-2C15-4446-AA4C-CCB02EF0C1C8}" type="parTrans" cxnId="{FED667F3-97AA-4D4A-BE8B-37C26EDFFD11}">
      <dgm:prSet/>
      <dgm:spPr/>
      <dgm:t>
        <a:bodyPr/>
        <a:lstStyle/>
        <a:p>
          <a:endParaRPr lang="en-US"/>
        </a:p>
      </dgm:t>
    </dgm:pt>
    <dgm:pt modelId="{BFDC99F3-8D5D-4E6E-B869-BB75C4654077}" type="sibTrans" cxnId="{FED667F3-97AA-4D4A-BE8B-37C26EDFFD11}">
      <dgm:prSet/>
      <dgm:spPr/>
      <dgm:t>
        <a:bodyPr/>
        <a:lstStyle/>
        <a:p>
          <a:endParaRPr lang="en-US"/>
        </a:p>
      </dgm:t>
    </dgm:pt>
    <dgm:pt modelId="{78BF5FDD-2D3C-4604-BB28-8A877BFFDB83}">
      <dgm:prSet phldrT="[Text]"/>
      <dgm:spPr>
        <a:solidFill>
          <a:srgbClr val="92D050">
            <a:alpha val="25000"/>
          </a:srgbClr>
        </a:solidFill>
      </dgm:spPr>
      <dgm:t>
        <a:bodyPr/>
        <a:lstStyle/>
        <a:p>
          <a:endParaRPr lang="en-US"/>
        </a:p>
      </dgm:t>
    </dgm:pt>
    <dgm:pt modelId="{C80123B5-6D6D-4FB5-99CE-AC1A32EE1637}" type="sibTrans" cxnId="{DF7A11CC-285E-48C0-9E8B-997F36812697}">
      <dgm:prSet/>
      <dgm:spPr/>
      <dgm:t>
        <a:bodyPr/>
        <a:lstStyle/>
        <a:p>
          <a:endParaRPr lang="en-US"/>
        </a:p>
      </dgm:t>
    </dgm:pt>
    <dgm:pt modelId="{415B1C87-1E25-4C50-A21B-6F059AA1163B}" type="parTrans" cxnId="{DF7A11CC-285E-48C0-9E8B-997F36812697}">
      <dgm:prSet/>
      <dgm:spPr/>
      <dgm:t>
        <a:bodyPr/>
        <a:lstStyle/>
        <a:p>
          <a:endParaRPr lang="en-US"/>
        </a:p>
      </dgm:t>
    </dgm:pt>
    <dgm:pt modelId="{4E7F6EB4-5563-47D7-974A-FE57A10B0CE3}">
      <dgm:prSet phldrT="[Text]"/>
      <dgm:spPr>
        <a:solidFill>
          <a:srgbClr val="229DFF"/>
        </a:solidFill>
      </dgm:spPr>
      <dgm:t>
        <a:bodyPr/>
        <a:lstStyle/>
        <a:p>
          <a:r>
            <a:rPr lang="en-US"/>
            <a:t>Datacenters</a:t>
          </a:r>
        </a:p>
      </dgm:t>
    </dgm:pt>
    <dgm:pt modelId="{EBB1F423-5627-44B9-8C79-0946F7EA4CF9}" type="parTrans" cxnId="{C140ACD5-DA98-4891-BA79-80C8FD4B87C5}">
      <dgm:prSet/>
      <dgm:spPr/>
      <dgm:t>
        <a:bodyPr/>
        <a:lstStyle/>
        <a:p>
          <a:endParaRPr lang="en-US"/>
        </a:p>
      </dgm:t>
    </dgm:pt>
    <dgm:pt modelId="{814A2A42-3747-47FF-9500-79633E4B5122}" type="sibTrans" cxnId="{C140ACD5-DA98-4891-BA79-80C8FD4B87C5}">
      <dgm:prSet/>
      <dgm:spPr/>
      <dgm:t>
        <a:bodyPr/>
        <a:lstStyle/>
        <a:p>
          <a:endParaRPr lang="en-US"/>
        </a:p>
      </dgm:t>
    </dgm:pt>
    <dgm:pt modelId="{1F821259-20CA-4063-BF74-18EB2DB272FC}">
      <dgm:prSet phldrT="[Text]"/>
      <dgm:spPr>
        <a:solidFill>
          <a:schemeClr val="accent3">
            <a:lumMod val="40000"/>
            <a:lumOff val="60000"/>
            <a:alpha val="25000"/>
          </a:schemeClr>
        </a:solidFill>
      </dgm:spPr>
      <dgm:t>
        <a:bodyPr/>
        <a:lstStyle/>
        <a:p>
          <a:endParaRPr lang="en-US"/>
        </a:p>
      </dgm:t>
    </dgm:pt>
    <dgm:pt modelId="{771ABA65-D63F-4701-9C37-CEFFEC10BF30}" type="parTrans" cxnId="{F0330421-94CF-4AED-B79E-D7CC3C6EA070}">
      <dgm:prSet/>
      <dgm:spPr/>
      <dgm:t>
        <a:bodyPr/>
        <a:lstStyle/>
        <a:p>
          <a:endParaRPr lang="en-US"/>
        </a:p>
      </dgm:t>
    </dgm:pt>
    <dgm:pt modelId="{BFAFDA7F-E88B-46F3-AB9B-38495150120E}" type="sibTrans" cxnId="{F0330421-94CF-4AED-B79E-D7CC3C6EA070}">
      <dgm:prSet/>
      <dgm:spPr/>
      <dgm:t>
        <a:bodyPr/>
        <a:lstStyle/>
        <a:p>
          <a:endParaRPr lang="en-US"/>
        </a:p>
      </dgm:t>
    </dgm:pt>
    <dgm:pt modelId="{254400CA-E94D-45B7-9C89-65872AC1BCD9}">
      <dgm:prSet phldrT="[Text]"/>
      <dgm:spPr>
        <a:solidFill>
          <a:schemeClr val="accent4">
            <a:alpha val="25000"/>
          </a:schemeClr>
        </a:solidFill>
      </dgm:spPr>
      <dgm:t>
        <a:bodyPr/>
        <a:lstStyle/>
        <a:p>
          <a:endParaRPr lang="en-US"/>
        </a:p>
      </dgm:t>
    </dgm:pt>
    <dgm:pt modelId="{E4B5982E-FF00-4A8C-AAEB-36E4F6C1ECBC}" type="sibTrans" cxnId="{BE2515ED-9C37-42AD-AB4A-203579340A04}">
      <dgm:prSet/>
      <dgm:spPr/>
      <dgm:t>
        <a:bodyPr/>
        <a:lstStyle/>
        <a:p>
          <a:endParaRPr lang="en-US"/>
        </a:p>
      </dgm:t>
    </dgm:pt>
    <dgm:pt modelId="{32CF923C-03AA-4FA3-A0B5-B3A1EB4D41C4}" type="parTrans" cxnId="{BE2515ED-9C37-42AD-AB4A-203579340A04}">
      <dgm:prSet/>
      <dgm:spPr/>
      <dgm:t>
        <a:bodyPr/>
        <a:lstStyle/>
        <a:p>
          <a:endParaRPr lang="en-US"/>
        </a:p>
      </dgm:t>
    </dgm:pt>
    <dgm:pt modelId="{81188F9D-94BD-4248-B455-3291C13B9A66}" type="pres">
      <dgm:prSet presAssocID="{F7EB5A98-8327-494F-AE35-B8A5A85CC9C0}" presName="Name0" presStyleCnt="0">
        <dgm:presLayoutVars>
          <dgm:dir/>
          <dgm:animLvl val="lvl"/>
          <dgm:resizeHandles val="exact"/>
        </dgm:presLayoutVars>
      </dgm:prSet>
      <dgm:spPr/>
      <dgm:t>
        <a:bodyPr/>
        <a:lstStyle/>
        <a:p>
          <a:endParaRPr lang="en-US"/>
        </a:p>
      </dgm:t>
    </dgm:pt>
    <dgm:pt modelId="{373D373F-32C4-4616-8660-A26AF4B92E37}" type="pres">
      <dgm:prSet presAssocID="{1F821259-20CA-4063-BF74-18EB2DB272FC}" presName="Name8" presStyleCnt="0"/>
      <dgm:spPr/>
    </dgm:pt>
    <dgm:pt modelId="{FD0A8B9A-289E-4D67-A752-434CE4F70F55}" type="pres">
      <dgm:prSet presAssocID="{1F821259-20CA-4063-BF74-18EB2DB272FC}" presName="level" presStyleLbl="node1" presStyleIdx="0" presStyleCnt="5">
        <dgm:presLayoutVars>
          <dgm:chMax val="1"/>
          <dgm:bulletEnabled val="1"/>
        </dgm:presLayoutVars>
      </dgm:prSet>
      <dgm:spPr/>
      <dgm:t>
        <a:bodyPr/>
        <a:lstStyle/>
        <a:p>
          <a:endParaRPr lang="en-US"/>
        </a:p>
      </dgm:t>
    </dgm:pt>
    <dgm:pt modelId="{EE82DB7D-3743-4F82-8561-30542EB52583}" type="pres">
      <dgm:prSet presAssocID="{1F821259-20CA-4063-BF74-18EB2DB272FC}" presName="levelTx" presStyleLbl="revTx" presStyleIdx="0" presStyleCnt="0">
        <dgm:presLayoutVars>
          <dgm:chMax val="1"/>
          <dgm:bulletEnabled val="1"/>
        </dgm:presLayoutVars>
      </dgm:prSet>
      <dgm:spPr/>
      <dgm:t>
        <a:bodyPr/>
        <a:lstStyle/>
        <a:p>
          <a:endParaRPr lang="en-US"/>
        </a:p>
      </dgm:t>
    </dgm:pt>
    <dgm:pt modelId="{8CED17AB-BDBB-4F0F-85D3-63AD09E380A6}" type="pres">
      <dgm:prSet presAssocID="{78BF5FDD-2D3C-4604-BB28-8A877BFFDB83}" presName="Name8" presStyleCnt="0"/>
      <dgm:spPr/>
    </dgm:pt>
    <dgm:pt modelId="{C325AFA2-929E-4A9B-8CC0-7366B96B1E8E}" type="pres">
      <dgm:prSet presAssocID="{78BF5FDD-2D3C-4604-BB28-8A877BFFDB83}" presName="level" presStyleLbl="node1" presStyleIdx="1" presStyleCnt="5" custScaleY="57189">
        <dgm:presLayoutVars>
          <dgm:chMax val="1"/>
          <dgm:bulletEnabled val="1"/>
        </dgm:presLayoutVars>
      </dgm:prSet>
      <dgm:spPr/>
      <dgm:t>
        <a:bodyPr/>
        <a:lstStyle/>
        <a:p>
          <a:endParaRPr lang="en-US"/>
        </a:p>
      </dgm:t>
    </dgm:pt>
    <dgm:pt modelId="{C4660908-5F83-4F3F-A0A9-CD7AA95EB070}" type="pres">
      <dgm:prSet presAssocID="{78BF5FDD-2D3C-4604-BB28-8A877BFFDB83}" presName="levelTx" presStyleLbl="revTx" presStyleIdx="0" presStyleCnt="0">
        <dgm:presLayoutVars>
          <dgm:chMax val="1"/>
          <dgm:bulletEnabled val="1"/>
        </dgm:presLayoutVars>
      </dgm:prSet>
      <dgm:spPr/>
      <dgm:t>
        <a:bodyPr/>
        <a:lstStyle/>
        <a:p>
          <a:endParaRPr lang="en-US"/>
        </a:p>
      </dgm:t>
    </dgm:pt>
    <dgm:pt modelId="{B492504A-8FFB-4F40-B9BB-597E637B1659}" type="pres">
      <dgm:prSet presAssocID="{9A76558D-3F4E-4765-9330-1ED0EFCD3959}" presName="Name8" presStyleCnt="0"/>
      <dgm:spPr/>
    </dgm:pt>
    <dgm:pt modelId="{019A1114-FB1F-4B95-84EF-E550274DA82F}" type="pres">
      <dgm:prSet presAssocID="{9A76558D-3F4E-4765-9330-1ED0EFCD3959}" presName="level" presStyleLbl="node1" presStyleIdx="2" presStyleCnt="5" custScaleY="54806">
        <dgm:presLayoutVars>
          <dgm:chMax val="1"/>
          <dgm:bulletEnabled val="1"/>
        </dgm:presLayoutVars>
      </dgm:prSet>
      <dgm:spPr/>
      <dgm:t>
        <a:bodyPr/>
        <a:lstStyle/>
        <a:p>
          <a:endParaRPr lang="en-US"/>
        </a:p>
      </dgm:t>
    </dgm:pt>
    <dgm:pt modelId="{EF9F9F3C-A5AB-4FD0-9B12-7A63873702AB}" type="pres">
      <dgm:prSet presAssocID="{9A76558D-3F4E-4765-9330-1ED0EFCD3959}" presName="levelTx" presStyleLbl="revTx" presStyleIdx="0" presStyleCnt="0">
        <dgm:presLayoutVars>
          <dgm:chMax val="1"/>
          <dgm:bulletEnabled val="1"/>
        </dgm:presLayoutVars>
      </dgm:prSet>
      <dgm:spPr/>
      <dgm:t>
        <a:bodyPr/>
        <a:lstStyle/>
        <a:p>
          <a:endParaRPr lang="en-US"/>
        </a:p>
      </dgm:t>
    </dgm:pt>
    <dgm:pt modelId="{81E5DEF6-29D6-4D3C-AE7C-B0D6AC5F2051}" type="pres">
      <dgm:prSet presAssocID="{254400CA-E94D-45B7-9C89-65872AC1BCD9}" presName="Name8" presStyleCnt="0"/>
      <dgm:spPr/>
    </dgm:pt>
    <dgm:pt modelId="{57D77263-54FC-4B7C-9EF3-EFD483028BEE}" type="pres">
      <dgm:prSet presAssocID="{254400CA-E94D-45B7-9C89-65872AC1BCD9}" presName="level" presStyleLbl="node1" presStyleIdx="3" presStyleCnt="5" custScaleY="51516">
        <dgm:presLayoutVars>
          <dgm:chMax val="1"/>
          <dgm:bulletEnabled val="1"/>
        </dgm:presLayoutVars>
      </dgm:prSet>
      <dgm:spPr/>
      <dgm:t>
        <a:bodyPr/>
        <a:lstStyle/>
        <a:p>
          <a:endParaRPr lang="en-US"/>
        </a:p>
      </dgm:t>
    </dgm:pt>
    <dgm:pt modelId="{D51BF946-8D01-437A-B1F6-1076F2F87A0F}" type="pres">
      <dgm:prSet presAssocID="{254400CA-E94D-45B7-9C89-65872AC1BCD9}" presName="levelTx" presStyleLbl="revTx" presStyleIdx="0" presStyleCnt="0">
        <dgm:presLayoutVars>
          <dgm:chMax val="1"/>
          <dgm:bulletEnabled val="1"/>
        </dgm:presLayoutVars>
      </dgm:prSet>
      <dgm:spPr/>
      <dgm:t>
        <a:bodyPr/>
        <a:lstStyle/>
        <a:p>
          <a:endParaRPr lang="en-US"/>
        </a:p>
      </dgm:t>
    </dgm:pt>
    <dgm:pt modelId="{473F6C0E-168C-4BAC-ACE4-54F2D688CB37}" type="pres">
      <dgm:prSet presAssocID="{4E7F6EB4-5563-47D7-974A-FE57A10B0CE3}" presName="Name8" presStyleCnt="0"/>
      <dgm:spPr/>
    </dgm:pt>
    <dgm:pt modelId="{37F0FF01-5515-4A0A-9D2B-76062189412C}" type="pres">
      <dgm:prSet presAssocID="{4E7F6EB4-5563-47D7-974A-FE57A10B0CE3}" presName="level" presStyleLbl="node1" presStyleIdx="4" presStyleCnt="5" custScaleY="43228" custLinFactNeighborX="-3382">
        <dgm:presLayoutVars>
          <dgm:chMax val="1"/>
          <dgm:bulletEnabled val="1"/>
        </dgm:presLayoutVars>
      </dgm:prSet>
      <dgm:spPr/>
      <dgm:t>
        <a:bodyPr/>
        <a:lstStyle/>
        <a:p>
          <a:endParaRPr lang="en-US"/>
        </a:p>
      </dgm:t>
    </dgm:pt>
    <dgm:pt modelId="{C6266CDB-EC18-4EF6-A5FF-89A1818E4274}" type="pres">
      <dgm:prSet presAssocID="{4E7F6EB4-5563-47D7-974A-FE57A10B0CE3}" presName="levelTx" presStyleLbl="revTx" presStyleIdx="0" presStyleCnt="0">
        <dgm:presLayoutVars>
          <dgm:chMax val="1"/>
          <dgm:bulletEnabled val="1"/>
        </dgm:presLayoutVars>
      </dgm:prSet>
      <dgm:spPr/>
      <dgm:t>
        <a:bodyPr/>
        <a:lstStyle/>
        <a:p>
          <a:endParaRPr lang="en-US"/>
        </a:p>
      </dgm:t>
    </dgm:pt>
  </dgm:ptLst>
  <dgm:cxnLst>
    <dgm:cxn modelId="{D005F1F0-4174-4109-8F6C-B3AC833EDE85}" type="presOf" srcId="{254400CA-E94D-45B7-9C89-65872AC1BCD9}" destId="{57D77263-54FC-4B7C-9EF3-EFD483028BEE}" srcOrd="0" destOrd="0" presId="urn:microsoft.com/office/officeart/2005/8/layout/pyramid1"/>
    <dgm:cxn modelId="{5A608F77-FC48-499B-9DBC-11BD54DC3491}" type="presOf" srcId="{9A76558D-3F4E-4765-9330-1ED0EFCD3959}" destId="{EF9F9F3C-A5AB-4FD0-9B12-7A63873702AB}" srcOrd="1" destOrd="0" presId="urn:microsoft.com/office/officeart/2005/8/layout/pyramid1"/>
    <dgm:cxn modelId="{9A733B04-ADED-4D57-BEB4-43E3C7ADA863}" type="presOf" srcId="{254400CA-E94D-45B7-9C89-65872AC1BCD9}" destId="{D51BF946-8D01-437A-B1F6-1076F2F87A0F}" srcOrd="1" destOrd="0" presId="urn:microsoft.com/office/officeart/2005/8/layout/pyramid1"/>
    <dgm:cxn modelId="{FED667F3-97AA-4D4A-BE8B-37C26EDFFD11}" srcId="{F7EB5A98-8327-494F-AE35-B8A5A85CC9C0}" destId="{9A76558D-3F4E-4765-9330-1ED0EFCD3959}" srcOrd="2" destOrd="0" parTransId="{FF86A79E-2C15-4446-AA4C-CCB02EF0C1C8}" sibTransId="{BFDC99F3-8D5D-4E6E-B869-BB75C4654077}"/>
    <dgm:cxn modelId="{BE2515ED-9C37-42AD-AB4A-203579340A04}" srcId="{F7EB5A98-8327-494F-AE35-B8A5A85CC9C0}" destId="{254400CA-E94D-45B7-9C89-65872AC1BCD9}" srcOrd="3" destOrd="0" parTransId="{32CF923C-03AA-4FA3-A0B5-B3A1EB4D41C4}" sibTransId="{E4B5982E-FF00-4A8C-AAEB-36E4F6C1ECBC}"/>
    <dgm:cxn modelId="{03A43DB8-B524-4267-A2C0-D05A0C90C8EB}" type="presOf" srcId="{4E7F6EB4-5563-47D7-974A-FE57A10B0CE3}" destId="{C6266CDB-EC18-4EF6-A5FF-89A1818E4274}" srcOrd="1" destOrd="0" presId="urn:microsoft.com/office/officeart/2005/8/layout/pyramid1"/>
    <dgm:cxn modelId="{A1BBBBF7-0E26-4CB8-8527-F6D499992A17}" type="presOf" srcId="{9A76558D-3F4E-4765-9330-1ED0EFCD3959}" destId="{019A1114-FB1F-4B95-84EF-E550274DA82F}" srcOrd="0" destOrd="0" presId="urn:microsoft.com/office/officeart/2005/8/layout/pyramid1"/>
    <dgm:cxn modelId="{C140ACD5-DA98-4891-BA79-80C8FD4B87C5}" srcId="{F7EB5A98-8327-494F-AE35-B8A5A85CC9C0}" destId="{4E7F6EB4-5563-47D7-974A-FE57A10B0CE3}" srcOrd="4" destOrd="0" parTransId="{EBB1F423-5627-44B9-8C79-0946F7EA4CF9}" sibTransId="{814A2A42-3747-47FF-9500-79633E4B5122}"/>
    <dgm:cxn modelId="{DF7A11CC-285E-48C0-9E8B-997F36812697}" srcId="{F7EB5A98-8327-494F-AE35-B8A5A85CC9C0}" destId="{78BF5FDD-2D3C-4604-BB28-8A877BFFDB83}" srcOrd="1" destOrd="0" parTransId="{415B1C87-1E25-4C50-A21B-6F059AA1163B}" sibTransId="{C80123B5-6D6D-4FB5-99CE-AC1A32EE1637}"/>
    <dgm:cxn modelId="{15F9462F-2620-49F7-A1A6-6BFBFE9C5343}" type="presOf" srcId="{F7EB5A98-8327-494F-AE35-B8A5A85CC9C0}" destId="{81188F9D-94BD-4248-B455-3291C13B9A66}" srcOrd="0" destOrd="0" presId="urn:microsoft.com/office/officeart/2005/8/layout/pyramid1"/>
    <dgm:cxn modelId="{CB356851-9AE8-4ACF-A395-0751095DA095}" type="presOf" srcId="{1F821259-20CA-4063-BF74-18EB2DB272FC}" destId="{FD0A8B9A-289E-4D67-A752-434CE4F70F55}" srcOrd="0" destOrd="0" presId="urn:microsoft.com/office/officeart/2005/8/layout/pyramid1"/>
    <dgm:cxn modelId="{F0330421-94CF-4AED-B79E-D7CC3C6EA070}" srcId="{F7EB5A98-8327-494F-AE35-B8A5A85CC9C0}" destId="{1F821259-20CA-4063-BF74-18EB2DB272FC}" srcOrd="0" destOrd="0" parTransId="{771ABA65-D63F-4701-9C37-CEFFEC10BF30}" sibTransId="{BFAFDA7F-E88B-46F3-AB9B-38495150120E}"/>
    <dgm:cxn modelId="{3922F73D-8E1B-42E9-A571-A01E709CB890}" type="presOf" srcId="{4E7F6EB4-5563-47D7-974A-FE57A10B0CE3}" destId="{37F0FF01-5515-4A0A-9D2B-76062189412C}" srcOrd="0" destOrd="0" presId="urn:microsoft.com/office/officeart/2005/8/layout/pyramid1"/>
    <dgm:cxn modelId="{BD3B79C3-3E39-4BEF-8F54-8F8673DEE99C}" type="presOf" srcId="{78BF5FDD-2D3C-4604-BB28-8A877BFFDB83}" destId="{C325AFA2-929E-4A9B-8CC0-7366B96B1E8E}" srcOrd="0" destOrd="0" presId="urn:microsoft.com/office/officeart/2005/8/layout/pyramid1"/>
    <dgm:cxn modelId="{0450C03A-C252-4FA8-961E-C65E1313FD43}" type="presOf" srcId="{78BF5FDD-2D3C-4604-BB28-8A877BFFDB83}" destId="{C4660908-5F83-4F3F-A0A9-CD7AA95EB070}" srcOrd="1" destOrd="0" presId="urn:microsoft.com/office/officeart/2005/8/layout/pyramid1"/>
    <dgm:cxn modelId="{AAD92AA9-9F62-46E3-A485-7909041C00C9}" type="presOf" srcId="{1F821259-20CA-4063-BF74-18EB2DB272FC}" destId="{EE82DB7D-3743-4F82-8561-30542EB52583}" srcOrd="1" destOrd="0" presId="urn:microsoft.com/office/officeart/2005/8/layout/pyramid1"/>
    <dgm:cxn modelId="{8B844990-A42C-4D52-B646-03B5C71A9383}" type="presParOf" srcId="{81188F9D-94BD-4248-B455-3291C13B9A66}" destId="{373D373F-32C4-4616-8660-A26AF4B92E37}" srcOrd="0" destOrd="0" presId="urn:microsoft.com/office/officeart/2005/8/layout/pyramid1"/>
    <dgm:cxn modelId="{F5A08334-D331-4E37-9133-F2C947689223}" type="presParOf" srcId="{373D373F-32C4-4616-8660-A26AF4B92E37}" destId="{FD0A8B9A-289E-4D67-A752-434CE4F70F55}" srcOrd="0" destOrd="0" presId="urn:microsoft.com/office/officeart/2005/8/layout/pyramid1"/>
    <dgm:cxn modelId="{35DFC061-EFC8-4F47-AF25-B22633BB726A}" type="presParOf" srcId="{373D373F-32C4-4616-8660-A26AF4B92E37}" destId="{EE82DB7D-3743-4F82-8561-30542EB52583}" srcOrd="1" destOrd="0" presId="urn:microsoft.com/office/officeart/2005/8/layout/pyramid1"/>
    <dgm:cxn modelId="{449C46D0-8211-4A13-9089-10C2E09F97DA}" type="presParOf" srcId="{81188F9D-94BD-4248-B455-3291C13B9A66}" destId="{8CED17AB-BDBB-4F0F-85D3-63AD09E380A6}" srcOrd="1" destOrd="0" presId="urn:microsoft.com/office/officeart/2005/8/layout/pyramid1"/>
    <dgm:cxn modelId="{45A7A4EB-C582-4A1B-AF56-AA87AC00218E}" type="presParOf" srcId="{8CED17AB-BDBB-4F0F-85D3-63AD09E380A6}" destId="{C325AFA2-929E-4A9B-8CC0-7366B96B1E8E}" srcOrd="0" destOrd="0" presId="urn:microsoft.com/office/officeart/2005/8/layout/pyramid1"/>
    <dgm:cxn modelId="{F9EC247F-630D-4EE8-8399-22A68B54F015}" type="presParOf" srcId="{8CED17AB-BDBB-4F0F-85D3-63AD09E380A6}" destId="{C4660908-5F83-4F3F-A0A9-CD7AA95EB070}" srcOrd="1" destOrd="0" presId="urn:microsoft.com/office/officeart/2005/8/layout/pyramid1"/>
    <dgm:cxn modelId="{12A8E66E-AAAF-4D31-B290-F5CEDCE313DA}" type="presParOf" srcId="{81188F9D-94BD-4248-B455-3291C13B9A66}" destId="{B492504A-8FFB-4F40-B9BB-597E637B1659}" srcOrd="2" destOrd="0" presId="urn:microsoft.com/office/officeart/2005/8/layout/pyramid1"/>
    <dgm:cxn modelId="{81B30768-93E3-494C-A327-3C1E7B24D21C}" type="presParOf" srcId="{B492504A-8FFB-4F40-B9BB-597E637B1659}" destId="{019A1114-FB1F-4B95-84EF-E550274DA82F}" srcOrd="0" destOrd="0" presId="urn:microsoft.com/office/officeart/2005/8/layout/pyramid1"/>
    <dgm:cxn modelId="{F7BEA721-34EA-44FD-881F-748D77EEE04E}" type="presParOf" srcId="{B492504A-8FFB-4F40-B9BB-597E637B1659}" destId="{EF9F9F3C-A5AB-4FD0-9B12-7A63873702AB}" srcOrd="1" destOrd="0" presId="urn:microsoft.com/office/officeart/2005/8/layout/pyramid1"/>
    <dgm:cxn modelId="{63596E0F-6BC8-427F-9C69-B3224215E4EF}" type="presParOf" srcId="{81188F9D-94BD-4248-B455-3291C13B9A66}" destId="{81E5DEF6-29D6-4D3C-AE7C-B0D6AC5F2051}" srcOrd="3" destOrd="0" presId="urn:microsoft.com/office/officeart/2005/8/layout/pyramid1"/>
    <dgm:cxn modelId="{5306BE4F-F697-48B4-BEA4-80EABDC5DFDA}" type="presParOf" srcId="{81E5DEF6-29D6-4D3C-AE7C-B0D6AC5F2051}" destId="{57D77263-54FC-4B7C-9EF3-EFD483028BEE}" srcOrd="0" destOrd="0" presId="urn:microsoft.com/office/officeart/2005/8/layout/pyramid1"/>
    <dgm:cxn modelId="{5B10B27F-0B74-4004-B681-1994609756ED}" type="presParOf" srcId="{81E5DEF6-29D6-4D3C-AE7C-B0D6AC5F2051}" destId="{D51BF946-8D01-437A-B1F6-1076F2F87A0F}" srcOrd="1" destOrd="0" presId="urn:microsoft.com/office/officeart/2005/8/layout/pyramid1"/>
    <dgm:cxn modelId="{8C53821C-2356-4599-8583-EF359A03F4BC}" type="presParOf" srcId="{81188F9D-94BD-4248-B455-3291C13B9A66}" destId="{473F6C0E-168C-4BAC-ACE4-54F2D688CB37}" srcOrd="4" destOrd="0" presId="urn:microsoft.com/office/officeart/2005/8/layout/pyramid1"/>
    <dgm:cxn modelId="{7B8E1770-4A27-491A-A8D8-4DF2572C6F8E}" type="presParOf" srcId="{473F6C0E-168C-4BAC-ACE4-54F2D688CB37}" destId="{37F0FF01-5515-4A0A-9D2B-76062189412C}" srcOrd="0" destOrd="0" presId="urn:microsoft.com/office/officeart/2005/8/layout/pyramid1"/>
    <dgm:cxn modelId="{10F6B549-80A8-40F0-A143-B8719EE7B9F1}" type="presParOf" srcId="{473F6C0E-168C-4BAC-ACE4-54F2D688CB37}" destId="{C6266CDB-EC18-4EF6-A5FF-89A1818E4274}" srcOrd="1" destOrd="0" presId="urn:microsoft.com/office/officeart/2005/8/layout/pyramid1"/>
  </dgm:cxnLst>
  <dgm:bg/>
  <dgm:whole/>
  <dgm:extLst>
    <a:ext uri="http://schemas.microsoft.com/office/drawing/2008/diagram">
      <dsp:dataModelExt xmlns:dsp="http://schemas.microsoft.com/office/drawing/2008/diagram" xmlns=""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7EB5A98-8327-494F-AE35-B8A5A85CC9C0}" type="doc">
      <dgm:prSet loTypeId="urn:microsoft.com/office/officeart/2005/8/layout/pyramid1" loCatId="pyramid" qsTypeId="urn:microsoft.com/office/officeart/2005/8/quickstyle/simple1" qsCatId="simple" csTypeId="urn:microsoft.com/office/officeart/2005/8/colors/accent1_2" csCatId="accent1" phldr="1"/>
      <dgm:spPr/>
      <dgm:t>
        <a:bodyPr/>
        <a:lstStyle/>
        <a:p>
          <a:endParaRPr lang="en-US"/>
        </a:p>
      </dgm:t>
    </dgm:pt>
    <dgm:pt modelId="{9A76558D-3F4E-4765-9330-1ED0EFCD3959}">
      <dgm:prSet phldrT="[Text]"/>
      <dgm:spPr>
        <a:solidFill>
          <a:srgbClr val="FFC000">
            <a:alpha val="25000"/>
          </a:srgbClr>
        </a:solidFill>
      </dgm:spPr>
      <dgm:t>
        <a:bodyPr/>
        <a:lstStyle/>
        <a:p>
          <a:endParaRPr lang="en-US"/>
        </a:p>
      </dgm:t>
    </dgm:pt>
    <dgm:pt modelId="{FF86A79E-2C15-4446-AA4C-CCB02EF0C1C8}" type="parTrans" cxnId="{FED667F3-97AA-4D4A-BE8B-37C26EDFFD11}">
      <dgm:prSet/>
      <dgm:spPr/>
      <dgm:t>
        <a:bodyPr/>
        <a:lstStyle/>
        <a:p>
          <a:endParaRPr lang="en-US"/>
        </a:p>
      </dgm:t>
    </dgm:pt>
    <dgm:pt modelId="{BFDC99F3-8D5D-4E6E-B869-BB75C4654077}" type="sibTrans" cxnId="{FED667F3-97AA-4D4A-BE8B-37C26EDFFD11}">
      <dgm:prSet/>
      <dgm:spPr/>
      <dgm:t>
        <a:bodyPr/>
        <a:lstStyle/>
        <a:p>
          <a:endParaRPr lang="en-US"/>
        </a:p>
      </dgm:t>
    </dgm:pt>
    <dgm:pt modelId="{78BF5FDD-2D3C-4604-BB28-8A877BFFDB83}">
      <dgm:prSet phldrT="[Text]"/>
      <dgm:spPr>
        <a:solidFill>
          <a:srgbClr val="92D050">
            <a:alpha val="25000"/>
          </a:srgbClr>
        </a:solidFill>
      </dgm:spPr>
      <dgm:t>
        <a:bodyPr/>
        <a:lstStyle/>
        <a:p>
          <a:endParaRPr lang="en-US"/>
        </a:p>
      </dgm:t>
    </dgm:pt>
    <dgm:pt modelId="{C80123B5-6D6D-4FB5-99CE-AC1A32EE1637}" type="sibTrans" cxnId="{DF7A11CC-285E-48C0-9E8B-997F36812697}">
      <dgm:prSet/>
      <dgm:spPr/>
      <dgm:t>
        <a:bodyPr/>
        <a:lstStyle/>
        <a:p>
          <a:endParaRPr lang="en-US"/>
        </a:p>
      </dgm:t>
    </dgm:pt>
    <dgm:pt modelId="{415B1C87-1E25-4C50-A21B-6F059AA1163B}" type="parTrans" cxnId="{DF7A11CC-285E-48C0-9E8B-997F36812697}">
      <dgm:prSet/>
      <dgm:spPr/>
      <dgm:t>
        <a:bodyPr/>
        <a:lstStyle/>
        <a:p>
          <a:endParaRPr lang="en-US"/>
        </a:p>
      </dgm:t>
    </dgm:pt>
    <dgm:pt modelId="{4E7F6EB4-5563-47D7-974A-FE57A10B0CE3}">
      <dgm:prSet phldrT="[Text]"/>
      <dgm:spPr>
        <a:solidFill>
          <a:srgbClr val="229DFF"/>
        </a:solidFill>
      </dgm:spPr>
      <dgm:t>
        <a:bodyPr/>
        <a:lstStyle/>
        <a:p>
          <a:r>
            <a:rPr lang="en-US"/>
            <a:t>Datacenters</a:t>
          </a:r>
        </a:p>
      </dgm:t>
    </dgm:pt>
    <dgm:pt modelId="{EBB1F423-5627-44B9-8C79-0946F7EA4CF9}" type="parTrans" cxnId="{C140ACD5-DA98-4891-BA79-80C8FD4B87C5}">
      <dgm:prSet/>
      <dgm:spPr/>
      <dgm:t>
        <a:bodyPr/>
        <a:lstStyle/>
        <a:p>
          <a:endParaRPr lang="en-US"/>
        </a:p>
      </dgm:t>
    </dgm:pt>
    <dgm:pt modelId="{814A2A42-3747-47FF-9500-79633E4B5122}" type="sibTrans" cxnId="{C140ACD5-DA98-4891-BA79-80C8FD4B87C5}">
      <dgm:prSet/>
      <dgm:spPr/>
      <dgm:t>
        <a:bodyPr/>
        <a:lstStyle/>
        <a:p>
          <a:endParaRPr lang="en-US"/>
        </a:p>
      </dgm:t>
    </dgm:pt>
    <dgm:pt modelId="{1F821259-20CA-4063-BF74-18EB2DB272FC}">
      <dgm:prSet phldrT="[Text]"/>
      <dgm:spPr>
        <a:solidFill>
          <a:schemeClr val="accent3">
            <a:lumMod val="40000"/>
            <a:lumOff val="60000"/>
            <a:alpha val="25000"/>
          </a:schemeClr>
        </a:solidFill>
      </dgm:spPr>
      <dgm:t>
        <a:bodyPr/>
        <a:lstStyle/>
        <a:p>
          <a:endParaRPr lang="en-US"/>
        </a:p>
      </dgm:t>
    </dgm:pt>
    <dgm:pt modelId="{771ABA65-D63F-4701-9C37-CEFFEC10BF30}" type="parTrans" cxnId="{F0330421-94CF-4AED-B79E-D7CC3C6EA070}">
      <dgm:prSet/>
      <dgm:spPr/>
      <dgm:t>
        <a:bodyPr/>
        <a:lstStyle/>
        <a:p>
          <a:endParaRPr lang="en-US"/>
        </a:p>
      </dgm:t>
    </dgm:pt>
    <dgm:pt modelId="{BFAFDA7F-E88B-46F3-AB9B-38495150120E}" type="sibTrans" cxnId="{F0330421-94CF-4AED-B79E-D7CC3C6EA070}">
      <dgm:prSet/>
      <dgm:spPr/>
      <dgm:t>
        <a:bodyPr/>
        <a:lstStyle/>
        <a:p>
          <a:endParaRPr lang="en-US"/>
        </a:p>
      </dgm:t>
    </dgm:pt>
    <dgm:pt modelId="{254400CA-E94D-45B7-9C89-65872AC1BCD9}">
      <dgm:prSet phldrT="[Text]"/>
      <dgm:spPr>
        <a:solidFill>
          <a:schemeClr val="accent4">
            <a:alpha val="25000"/>
          </a:schemeClr>
        </a:solidFill>
      </dgm:spPr>
      <dgm:t>
        <a:bodyPr/>
        <a:lstStyle/>
        <a:p>
          <a:endParaRPr lang="en-US"/>
        </a:p>
      </dgm:t>
    </dgm:pt>
    <dgm:pt modelId="{E4B5982E-FF00-4A8C-AAEB-36E4F6C1ECBC}" type="sibTrans" cxnId="{BE2515ED-9C37-42AD-AB4A-203579340A04}">
      <dgm:prSet/>
      <dgm:spPr/>
      <dgm:t>
        <a:bodyPr/>
        <a:lstStyle/>
        <a:p>
          <a:endParaRPr lang="en-US"/>
        </a:p>
      </dgm:t>
    </dgm:pt>
    <dgm:pt modelId="{32CF923C-03AA-4FA3-A0B5-B3A1EB4D41C4}" type="parTrans" cxnId="{BE2515ED-9C37-42AD-AB4A-203579340A04}">
      <dgm:prSet/>
      <dgm:spPr/>
      <dgm:t>
        <a:bodyPr/>
        <a:lstStyle/>
        <a:p>
          <a:endParaRPr lang="en-US"/>
        </a:p>
      </dgm:t>
    </dgm:pt>
    <dgm:pt modelId="{81188F9D-94BD-4248-B455-3291C13B9A66}" type="pres">
      <dgm:prSet presAssocID="{F7EB5A98-8327-494F-AE35-B8A5A85CC9C0}" presName="Name0" presStyleCnt="0">
        <dgm:presLayoutVars>
          <dgm:dir/>
          <dgm:animLvl val="lvl"/>
          <dgm:resizeHandles val="exact"/>
        </dgm:presLayoutVars>
      </dgm:prSet>
      <dgm:spPr/>
      <dgm:t>
        <a:bodyPr/>
        <a:lstStyle/>
        <a:p>
          <a:endParaRPr lang="en-US"/>
        </a:p>
      </dgm:t>
    </dgm:pt>
    <dgm:pt modelId="{373D373F-32C4-4616-8660-A26AF4B92E37}" type="pres">
      <dgm:prSet presAssocID="{1F821259-20CA-4063-BF74-18EB2DB272FC}" presName="Name8" presStyleCnt="0"/>
      <dgm:spPr/>
    </dgm:pt>
    <dgm:pt modelId="{FD0A8B9A-289E-4D67-A752-434CE4F70F55}" type="pres">
      <dgm:prSet presAssocID="{1F821259-20CA-4063-BF74-18EB2DB272FC}" presName="level" presStyleLbl="node1" presStyleIdx="0" presStyleCnt="5">
        <dgm:presLayoutVars>
          <dgm:chMax val="1"/>
          <dgm:bulletEnabled val="1"/>
        </dgm:presLayoutVars>
      </dgm:prSet>
      <dgm:spPr/>
      <dgm:t>
        <a:bodyPr/>
        <a:lstStyle/>
        <a:p>
          <a:endParaRPr lang="en-US"/>
        </a:p>
      </dgm:t>
    </dgm:pt>
    <dgm:pt modelId="{EE82DB7D-3743-4F82-8561-30542EB52583}" type="pres">
      <dgm:prSet presAssocID="{1F821259-20CA-4063-BF74-18EB2DB272FC}" presName="levelTx" presStyleLbl="revTx" presStyleIdx="0" presStyleCnt="0">
        <dgm:presLayoutVars>
          <dgm:chMax val="1"/>
          <dgm:bulletEnabled val="1"/>
        </dgm:presLayoutVars>
      </dgm:prSet>
      <dgm:spPr/>
      <dgm:t>
        <a:bodyPr/>
        <a:lstStyle/>
        <a:p>
          <a:endParaRPr lang="en-US"/>
        </a:p>
      </dgm:t>
    </dgm:pt>
    <dgm:pt modelId="{8CED17AB-BDBB-4F0F-85D3-63AD09E380A6}" type="pres">
      <dgm:prSet presAssocID="{78BF5FDD-2D3C-4604-BB28-8A877BFFDB83}" presName="Name8" presStyleCnt="0"/>
      <dgm:spPr/>
    </dgm:pt>
    <dgm:pt modelId="{C325AFA2-929E-4A9B-8CC0-7366B96B1E8E}" type="pres">
      <dgm:prSet presAssocID="{78BF5FDD-2D3C-4604-BB28-8A877BFFDB83}" presName="level" presStyleLbl="node1" presStyleIdx="1" presStyleCnt="5" custScaleY="57189">
        <dgm:presLayoutVars>
          <dgm:chMax val="1"/>
          <dgm:bulletEnabled val="1"/>
        </dgm:presLayoutVars>
      </dgm:prSet>
      <dgm:spPr/>
      <dgm:t>
        <a:bodyPr/>
        <a:lstStyle/>
        <a:p>
          <a:endParaRPr lang="en-US"/>
        </a:p>
      </dgm:t>
    </dgm:pt>
    <dgm:pt modelId="{C4660908-5F83-4F3F-A0A9-CD7AA95EB070}" type="pres">
      <dgm:prSet presAssocID="{78BF5FDD-2D3C-4604-BB28-8A877BFFDB83}" presName="levelTx" presStyleLbl="revTx" presStyleIdx="0" presStyleCnt="0">
        <dgm:presLayoutVars>
          <dgm:chMax val="1"/>
          <dgm:bulletEnabled val="1"/>
        </dgm:presLayoutVars>
      </dgm:prSet>
      <dgm:spPr/>
      <dgm:t>
        <a:bodyPr/>
        <a:lstStyle/>
        <a:p>
          <a:endParaRPr lang="en-US"/>
        </a:p>
      </dgm:t>
    </dgm:pt>
    <dgm:pt modelId="{B492504A-8FFB-4F40-B9BB-597E637B1659}" type="pres">
      <dgm:prSet presAssocID="{9A76558D-3F4E-4765-9330-1ED0EFCD3959}" presName="Name8" presStyleCnt="0"/>
      <dgm:spPr/>
    </dgm:pt>
    <dgm:pt modelId="{019A1114-FB1F-4B95-84EF-E550274DA82F}" type="pres">
      <dgm:prSet presAssocID="{9A76558D-3F4E-4765-9330-1ED0EFCD3959}" presName="level" presStyleLbl="node1" presStyleIdx="2" presStyleCnt="5" custScaleY="54806">
        <dgm:presLayoutVars>
          <dgm:chMax val="1"/>
          <dgm:bulletEnabled val="1"/>
        </dgm:presLayoutVars>
      </dgm:prSet>
      <dgm:spPr/>
      <dgm:t>
        <a:bodyPr/>
        <a:lstStyle/>
        <a:p>
          <a:endParaRPr lang="en-US"/>
        </a:p>
      </dgm:t>
    </dgm:pt>
    <dgm:pt modelId="{EF9F9F3C-A5AB-4FD0-9B12-7A63873702AB}" type="pres">
      <dgm:prSet presAssocID="{9A76558D-3F4E-4765-9330-1ED0EFCD3959}" presName="levelTx" presStyleLbl="revTx" presStyleIdx="0" presStyleCnt="0">
        <dgm:presLayoutVars>
          <dgm:chMax val="1"/>
          <dgm:bulletEnabled val="1"/>
        </dgm:presLayoutVars>
      </dgm:prSet>
      <dgm:spPr/>
      <dgm:t>
        <a:bodyPr/>
        <a:lstStyle/>
        <a:p>
          <a:endParaRPr lang="en-US"/>
        </a:p>
      </dgm:t>
    </dgm:pt>
    <dgm:pt modelId="{81E5DEF6-29D6-4D3C-AE7C-B0D6AC5F2051}" type="pres">
      <dgm:prSet presAssocID="{254400CA-E94D-45B7-9C89-65872AC1BCD9}" presName="Name8" presStyleCnt="0"/>
      <dgm:spPr/>
    </dgm:pt>
    <dgm:pt modelId="{57D77263-54FC-4B7C-9EF3-EFD483028BEE}" type="pres">
      <dgm:prSet presAssocID="{254400CA-E94D-45B7-9C89-65872AC1BCD9}" presName="level" presStyleLbl="node1" presStyleIdx="3" presStyleCnt="5" custScaleY="51516">
        <dgm:presLayoutVars>
          <dgm:chMax val="1"/>
          <dgm:bulletEnabled val="1"/>
        </dgm:presLayoutVars>
      </dgm:prSet>
      <dgm:spPr/>
      <dgm:t>
        <a:bodyPr/>
        <a:lstStyle/>
        <a:p>
          <a:endParaRPr lang="en-US"/>
        </a:p>
      </dgm:t>
    </dgm:pt>
    <dgm:pt modelId="{D51BF946-8D01-437A-B1F6-1076F2F87A0F}" type="pres">
      <dgm:prSet presAssocID="{254400CA-E94D-45B7-9C89-65872AC1BCD9}" presName="levelTx" presStyleLbl="revTx" presStyleIdx="0" presStyleCnt="0">
        <dgm:presLayoutVars>
          <dgm:chMax val="1"/>
          <dgm:bulletEnabled val="1"/>
        </dgm:presLayoutVars>
      </dgm:prSet>
      <dgm:spPr/>
      <dgm:t>
        <a:bodyPr/>
        <a:lstStyle/>
        <a:p>
          <a:endParaRPr lang="en-US"/>
        </a:p>
      </dgm:t>
    </dgm:pt>
    <dgm:pt modelId="{473F6C0E-168C-4BAC-ACE4-54F2D688CB37}" type="pres">
      <dgm:prSet presAssocID="{4E7F6EB4-5563-47D7-974A-FE57A10B0CE3}" presName="Name8" presStyleCnt="0"/>
      <dgm:spPr/>
    </dgm:pt>
    <dgm:pt modelId="{37F0FF01-5515-4A0A-9D2B-76062189412C}" type="pres">
      <dgm:prSet presAssocID="{4E7F6EB4-5563-47D7-974A-FE57A10B0CE3}" presName="level" presStyleLbl="node1" presStyleIdx="4" presStyleCnt="5" custScaleY="43228" custLinFactNeighborX="-3382">
        <dgm:presLayoutVars>
          <dgm:chMax val="1"/>
          <dgm:bulletEnabled val="1"/>
        </dgm:presLayoutVars>
      </dgm:prSet>
      <dgm:spPr/>
      <dgm:t>
        <a:bodyPr/>
        <a:lstStyle/>
        <a:p>
          <a:endParaRPr lang="en-US"/>
        </a:p>
      </dgm:t>
    </dgm:pt>
    <dgm:pt modelId="{C6266CDB-EC18-4EF6-A5FF-89A1818E4274}" type="pres">
      <dgm:prSet presAssocID="{4E7F6EB4-5563-47D7-974A-FE57A10B0CE3}" presName="levelTx" presStyleLbl="revTx" presStyleIdx="0" presStyleCnt="0">
        <dgm:presLayoutVars>
          <dgm:chMax val="1"/>
          <dgm:bulletEnabled val="1"/>
        </dgm:presLayoutVars>
      </dgm:prSet>
      <dgm:spPr/>
      <dgm:t>
        <a:bodyPr/>
        <a:lstStyle/>
        <a:p>
          <a:endParaRPr lang="en-US"/>
        </a:p>
      </dgm:t>
    </dgm:pt>
  </dgm:ptLst>
  <dgm:cxnLst>
    <dgm:cxn modelId="{D005F1F0-4174-4109-8F6C-B3AC833EDE85}" type="presOf" srcId="{254400CA-E94D-45B7-9C89-65872AC1BCD9}" destId="{57D77263-54FC-4B7C-9EF3-EFD483028BEE}" srcOrd="0" destOrd="0" presId="urn:microsoft.com/office/officeart/2005/8/layout/pyramid1"/>
    <dgm:cxn modelId="{5A608F77-FC48-499B-9DBC-11BD54DC3491}" type="presOf" srcId="{9A76558D-3F4E-4765-9330-1ED0EFCD3959}" destId="{EF9F9F3C-A5AB-4FD0-9B12-7A63873702AB}" srcOrd="1" destOrd="0" presId="urn:microsoft.com/office/officeart/2005/8/layout/pyramid1"/>
    <dgm:cxn modelId="{9A733B04-ADED-4D57-BEB4-43E3C7ADA863}" type="presOf" srcId="{254400CA-E94D-45B7-9C89-65872AC1BCD9}" destId="{D51BF946-8D01-437A-B1F6-1076F2F87A0F}" srcOrd="1" destOrd="0" presId="urn:microsoft.com/office/officeart/2005/8/layout/pyramid1"/>
    <dgm:cxn modelId="{FED667F3-97AA-4D4A-BE8B-37C26EDFFD11}" srcId="{F7EB5A98-8327-494F-AE35-B8A5A85CC9C0}" destId="{9A76558D-3F4E-4765-9330-1ED0EFCD3959}" srcOrd="2" destOrd="0" parTransId="{FF86A79E-2C15-4446-AA4C-CCB02EF0C1C8}" sibTransId="{BFDC99F3-8D5D-4E6E-B869-BB75C4654077}"/>
    <dgm:cxn modelId="{BE2515ED-9C37-42AD-AB4A-203579340A04}" srcId="{F7EB5A98-8327-494F-AE35-B8A5A85CC9C0}" destId="{254400CA-E94D-45B7-9C89-65872AC1BCD9}" srcOrd="3" destOrd="0" parTransId="{32CF923C-03AA-4FA3-A0B5-B3A1EB4D41C4}" sibTransId="{E4B5982E-FF00-4A8C-AAEB-36E4F6C1ECBC}"/>
    <dgm:cxn modelId="{03A43DB8-B524-4267-A2C0-D05A0C90C8EB}" type="presOf" srcId="{4E7F6EB4-5563-47D7-974A-FE57A10B0CE3}" destId="{C6266CDB-EC18-4EF6-A5FF-89A1818E4274}" srcOrd="1" destOrd="0" presId="urn:microsoft.com/office/officeart/2005/8/layout/pyramid1"/>
    <dgm:cxn modelId="{A1BBBBF7-0E26-4CB8-8527-F6D499992A17}" type="presOf" srcId="{9A76558D-3F4E-4765-9330-1ED0EFCD3959}" destId="{019A1114-FB1F-4B95-84EF-E550274DA82F}" srcOrd="0" destOrd="0" presId="urn:microsoft.com/office/officeart/2005/8/layout/pyramid1"/>
    <dgm:cxn modelId="{C140ACD5-DA98-4891-BA79-80C8FD4B87C5}" srcId="{F7EB5A98-8327-494F-AE35-B8A5A85CC9C0}" destId="{4E7F6EB4-5563-47D7-974A-FE57A10B0CE3}" srcOrd="4" destOrd="0" parTransId="{EBB1F423-5627-44B9-8C79-0946F7EA4CF9}" sibTransId="{814A2A42-3747-47FF-9500-79633E4B5122}"/>
    <dgm:cxn modelId="{DF7A11CC-285E-48C0-9E8B-997F36812697}" srcId="{F7EB5A98-8327-494F-AE35-B8A5A85CC9C0}" destId="{78BF5FDD-2D3C-4604-BB28-8A877BFFDB83}" srcOrd="1" destOrd="0" parTransId="{415B1C87-1E25-4C50-A21B-6F059AA1163B}" sibTransId="{C80123B5-6D6D-4FB5-99CE-AC1A32EE1637}"/>
    <dgm:cxn modelId="{15F9462F-2620-49F7-A1A6-6BFBFE9C5343}" type="presOf" srcId="{F7EB5A98-8327-494F-AE35-B8A5A85CC9C0}" destId="{81188F9D-94BD-4248-B455-3291C13B9A66}" srcOrd="0" destOrd="0" presId="urn:microsoft.com/office/officeart/2005/8/layout/pyramid1"/>
    <dgm:cxn modelId="{CB356851-9AE8-4ACF-A395-0751095DA095}" type="presOf" srcId="{1F821259-20CA-4063-BF74-18EB2DB272FC}" destId="{FD0A8B9A-289E-4D67-A752-434CE4F70F55}" srcOrd="0" destOrd="0" presId="urn:microsoft.com/office/officeart/2005/8/layout/pyramid1"/>
    <dgm:cxn modelId="{F0330421-94CF-4AED-B79E-D7CC3C6EA070}" srcId="{F7EB5A98-8327-494F-AE35-B8A5A85CC9C0}" destId="{1F821259-20CA-4063-BF74-18EB2DB272FC}" srcOrd="0" destOrd="0" parTransId="{771ABA65-D63F-4701-9C37-CEFFEC10BF30}" sibTransId="{BFAFDA7F-E88B-46F3-AB9B-38495150120E}"/>
    <dgm:cxn modelId="{3922F73D-8E1B-42E9-A571-A01E709CB890}" type="presOf" srcId="{4E7F6EB4-5563-47D7-974A-FE57A10B0CE3}" destId="{37F0FF01-5515-4A0A-9D2B-76062189412C}" srcOrd="0" destOrd="0" presId="urn:microsoft.com/office/officeart/2005/8/layout/pyramid1"/>
    <dgm:cxn modelId="{BD3B79C3-3E39-4BEF-8F54-8F8673DEE99C}" type="presOf" srcId="{78BF5FDD-2D3C-4604-BB28-8A877BFFDB83}" destId="{C325AFA2-929E-4A9B-8CC0-7366B96B1E8E}" srcOrd="0" destOrd="0" presId="urn:microsoft.com/office/officeart/2005/8/layout/pyramid1"/>
    <dgm:cxn modelId="{0450C03A-C252-4FA8-961E-C65E1313FD43}" type="presOf" srcId="{78BF5FDD-2D3C-4604-BB28-8A877BFFDB83}" destId="{C4660908-5F83-4F3F-A0A9-CD7AA95EB070}" srcOrd="1" destOrd="0" presId="urn:microsoft.com/office/officeart/2005/8/layout/pyramid1"/>
    <dgm:cxn modelId="{AAD92AA9-9F62-46E3-A485-7909041C00C9}" type="presOf" srcId="{1F821259-20CA-4063-BF74-18EB2DB272FC}" destId="{EE82DB7D-3743-4F82-8561-30542EB52583}" srcOrd="1" destOrd="0" presId="urn:microsoft.com/office/officeart/2005/8/layout/pyramid1"/>
    <dgm:cxn modelId="{8B844990-A42C-4D52-B646-03B5C71A9383}" type="presParOf" srcId="{81188F9D-94BD-4248-B455-3291C13B9A66}" destId="{373D373F-32C4-4616-8660-A26AF4B92E37}" srcOrd="0" destOrd="0" presId="urn:microsoft.com/office/officeart/2005/8/layout/pyramid1"/>
    <dgm:cxn modelId="{F5A08334-D331-4E37-9133-F2C947689223}" type="presParOf" srcId="{373D373F-32C4-4616-8660-A26AF4B92E37}" destId="{FD0A8B9A-289E-4D67-A752-434CE4F70F55}" srcOrd="0" destOrd="0" presId="urn:microsoft.com/office/officeart/2005/8/layout/pyramid1"/>
    <dgm:cxn modelId="{35DFC061-EFC8-4F47-AF25-B22633BB726A}" type="presParOf" srcId="{373D373F-32C4-4616-8660-A26AF4B92E37}" destId="{EE82DB7D-3743-4F82-8561-30542EB52583}" srcOrd="1" destOrd="0" presId="urn:microsoft.com/office/officeart/2005/8/layout/pyramid1"/>
    <dgm:cxn modelId="{449C46D0-8211-4A13-9089-10C2E09F97DA}" type="presParOf" srcId="{81188F9D-94BD-4248-B455-3291C13B9A66}" destId="{8CED17AB-BDBB-4F0F-85D3-63AD09E380A6}" srcOrd="1" destOrd="0" presId="urn:microsoft.com/office/officeart/2005/8/layout/pyramid1"/>
    <dgm:cxn modelId="{45A7A4EB-C582-4A1B-AF56-AA87AC00218E}" type="presParOf" srcId="{8CED17AB-BDBB-4F0F-85D3-63AD09E380A6}" destId="{C325AFA2-929E-4A9B-8CC0-7366B96B1E8E}" srcOrd="0" destOrd="0" presId="urn:microsoft.com/office/officeart/2005/8/layout/pyramid1"/>
    <dgm:cxn modelId="{F9EC247F-630D-4EE8-8399-22A68B54F015}" type="presParOf" srcId="{8CED17AB-BDBB-4F0F-85D3-63AD09E380A6}" destId="{C4660908-5F83-4F3F-A0A9-CD7AA95EB070}" srcOrd="1" destOrd="0" presId="urn:microsoft.com/office/officeart/2005/8/layout/pyramid1"/>
    <dgm:cxn modelId="{12A8E66E-AAAF-4D31-B290-F5CEDCE313DA}" type="presParOf" srcId="{81188F9D-94BD-4248-B455-3291C13B9A66}" destId="{B492504A-8FFB-4F40-B9BB-597E637B1659}" srcOrd="2" destOrd="0" presId="urn:microsoft.com/office/officeart/2005/8/layout/pyramid1"/>
    <dgm:cxn modelId="{81B30768-93E3-494C-A327-3C1E7B24D21C}" type="presParOf" srcId="{B492504A-8FFB-4F40-B9BB-597E637B1659}" destId="{019A1114-FB1F-4B95-84EF-E550274DA82F}" srcOrd="0" destOrd="0" presId="urn:microsoft.com/office/officeart/2005/8/layout/pyramid1"/>
    <dgm:cxn modelId="{F7BEA721-34EA-44FD-881F-748D77EEE04E}" type="presParOf" srcId="{B492504A-8FFB-4F40-B9BB-597E637B1659}" destId="{EF9F9F3C-A5AB-4FD0-9B12-7A63873702AB}" srcOrd="1" destOrd="0" presId="urn:microsoft.com/office/officeart/2005/8/layout/pyramid1"/>
    <dgm:cxn modelId="{63596E0F-6BC8-427F-9C69-B3224215E4EF}" type="presParOf" srcId="{81188F9D-94BD-4248-B455-3291C13B9A66}" destId="{81E5DEF6-29D6-4D3C-AE7C-B0D6AC5F2051}" srcOrd="3" destOrd="0" presId="urn:microsoft.com/office/officeart/2005/8/layout/pyramid1"/>
    <dgm:cxn modelId="{5306BE4F-F697-48B4-BEA4-80EABDC5DFDA}" type="presParOf" srcId="{81E5DEF6-29D6-4D3C-AE7C-B0D6AC5F2051}" destId="{57D77263-54FC-4B7C-9EF3-EFD483028BEE}" srcOrd="0" destOrd="0" presId="urn:microsoft.com/office/officeart/2005/8/layout/pyramid1"/>
    <dgm:cxn modelId="{5B10B27F-0B74-4004-B681-1994609756ED}" type="presParOf" srcId="{81E5DEF6-29D6-4D3C-AE7C-B0D6AC5F2051}" destId="{D51BF946-8D01-437A-B1F6-1076F2F87A0F}" srcOrd="1" destOrd="0" presId="urn:microsoft.com/office/officeart/2005/8/layout/pyramid1"/>
    <dgm:cxn modelId="{8C53821C-2356-4599-8583-EF359A03F4BC}" type="presParOf" srcId="{81188F9D-94BD-4248-B455-3291C13B9A66}" destId="{473F6C0E-168C-4BAC-ACE4-54F2D688CB37}" srcOrd="4" destOrd="0" presId="urn:microsoft.com/office/officeart/2005/8/layout/pyramid1"/>
    <dgm:cxn modelId="{7B8E1770-4A27-491A-A8D8-4DF2572C6F8E}" type="presParOf" srcId="{473F6C0E-168C-4BAC-ACE4-54F2D688CB37}" destId="{37F0FF01-5515-4A0A-9D2B-76062189412C}" srcOrd="0" destOrd="0" presId="urn:microsoft.com/office/officeart/2005/8/layout/pyramid1"/>
    <dgm:cxn modelId="{10F6B549-80A8-40F0-A143-B8719EE7B9F1}" type="presParOf" srcId="{473F6C0E-168C-4BAC-ACE4-54F2D688CB37}" destId="{C6266CDB-EC18-4EF6-A5FF-89A1818E4274}" srcOrd="1" destOrd="0" presId="urn:microsoft.com/office/officeart/2005/8/layout/pyramid1"/>
  </dgm:cxnLst>
  <dgm:bg/>
  <dgm:whole/>
  <dgm:extLst>
    <a:ext uri="http://schemas.microsoft.com/office/drawing/2008/diagram">
      <dsp:dataModelExt xmlns:dsp="http://schemas.microsoft.com/office/drawing/2008/diagram" xmlns="" relId="rId10"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7EB5A98-8327-494F-AE35-B8A5A85CC9C0}" type="doc">
      <dgm:prSet loTypeId="urn:microsoft.com/office/officeart/2005/8/layout/pyramid1" loCatId="pyramid" qsTypeId="urn:microsoft.com/office/officeart/2005/8/quickstyle/simple1" qsCatId="simple" csTypeId="urn:microsoft.com/office/officeart/2005/8/colors/accent1_2" csCatId="accent1" phldr="1"/>
      <dgm:spPr/>
      <dgm:t>
        <a:bodyPr/>
        <a:lstStyle/>
        <a:p>
          <a:endParaRPr lang="en-US"/>
        </a:p>
      </dgm:t>
    </dgm:pt>
    <dgm:pt modelId="{9A76558D-3F4E-4765-9330-1ED0EFCD3959}">
      <dgm:prSet phldrT="[Text]"/>
      <dgm:spPr>
        <a:solidFill>
          <a:srgbClr val="FFC000">
            <a:alpha val="25000"/>
          </a:srgbClr>
        </a:solidFill>
      </dgm:spPr>
      <dgm:t>
        <a:bodyPr/>
        <a:lstStyle/>
        <a:p>
          <a:endParaRPr lang="en-US"/>
        </a:p>
      </dgm:t>
    </dgm:pt>
    <dgm:pt modelId="{FF86A79E-2C15-4446-AA4C-CCB02EF0C1C8}" type="parTrans" cxnId="{FED667F3-97AA-4D4A-BE8B-37C26EDFFD11}">
      <dgm:prSet/>
      <dgm:spPr/>
      <dgm:t>
        <a:bodyPr/>
        <a:lstStyle/>
        <a:p>
          <a:endParaRPr lang="en-US"/>
        </a:p>
      </dgm:t>
    </dgm:pt>
    <dgm:pt modelId="{BFDC99F3-8D5D-4E6E-B869-BB75C4654077}" type="sibTrans" cxnId="{FED667F3-97AA-4D4A-BE8B-37C26EDFFD11}">
      <dgm:prSet/>
      <dgm:spPr/>
      <dgm:t>
        <a:bodyPr/>
        <a:lstStyle/>
        <a:p>
          <a:endParaRPr lang="en-US"/>
        </a:p>
      </dgm:t>
    </dgm:pt>
    <dgm:pt modelId="{78BF5FDD-2D3C-4604-BB28-8A877BFFDB83}">
      <dgm:prSet phldrT="[Text]"/>
      <dgm:spPr>
        <a:solidFill>
          <a:srgbClr val="92D050">
            <a:alpha val="25000"/>
          </a:srgbClr>
        </a:solidFill>
      </dgm:spPr>
      <dgm:t>
        <a:bodyPr/>
        <a:lstStyle/>
        <a:p>
          <a:endParaRPr lang="en-US"/>
        </a:p>
      </dgm:t>
    </dgm:pt>
    <dgm:pt modelId="{C80123B5-6D6D-4FB5-99CE-AC1A32EE1637}" type="sibTrans" cxnId="{DF7A11CC-285E-48C0-9E8B-997F36812697}">
      <dgm:prSet/>
      <dgm:spPr/>
      <dgm:t>
        <a:bodyPr/>
        <a:lstStyle/>
        <a:p>
          <a:endParaRPr lang="en-US"/>
        </a:p>
      </dgm:t>
    </dgm:pt>
    <dgm:pt modelId="{415B1C87-1E25-4C50-A21B-6F059AA1163B}" type="parTrans" cxnId="{DF7A11CC-285E-48C0-9E8B-997F36812697}">
      <dgm:prSet/>
      <dgm:spPr/>
      <dgm:t>
        <a:bodyPr/>
        <a:lstStyle/>
        <a:p>
          <a:endParaRPr lang="en-US"/>
        </a:p>
      </dgm:t>
    </dgm:pt>
    <dgm:pt modelId="{4E7F6EB4-5563-47D7-974A-FE57A10B0CE3}">
      <dgm:prSet phldrT="[Text]"/>
      <dgm:spPr>
        <a:solidFill>
          <a:srgbClr val="229DFF"/>
        </a:solidFill>
      </dgm:spPr>
      <dgm:t>
        <a:bodyPr/>
        <a:lstStyle/>
        <a:p>
          <a:r>
            <a:rPr lang="en-US"/>
            <a:t>Datacenters</a:t>
          </a:r>
        </a:p>
      </dgm:t>
    </dgm:pt>
    <dgm:pt modelId="{EBB1F423-5627-44B9-8C79-0946F7EA4CF9}" type="parTrans" cxnId="{C140ACD5-DA98-4891-BA79-80C8FD4B87C5}">
      <dgm:prSet/>
      <dgm:spPr/>
      <dgm:t>
        <a:bodyPr/>
        <a:lstStyle/>
        <a:p>
          <a:endParaRPr lang="en-US"/>
        </a:p>
      </dgm:t>
    </dgm:pt>
    <dgm:pt modelId="{814A2A42-3747-47FF-9500-79633E4B5122}" type="sibTrans" cxnId="{C140ACD5-DA98-4891-BA79-80C8FD4B87C5}">
      <dgm:prSet/>
      <dgm:spPr/>
      <dgm:t>
        <a:bodyPr/>
        <a:lstStyle/>
        <a:p>
          <a:endParaRPr lang="en-US"/>
        </a:p>
      </dgm:t>
    </dgm:pt>
    <dgm:pt modelId="{1F821259-20CA-4063-BF74-18EB2DB272FC}">
      <dgm:prSet phldrT="[Text]"/>
      <dgm:spPr>
        <a:solidFill>
          <a:schemeClr val="accent3">
            <a:lumMod val="40000"/>
            <a:lumOff val="60000"/>
            <a:alpha val="25000"/>
          </a:schemeClr>
        </a:solidFill>
      </dgm:spPr>
      <dgm:t>
        <a:bodyPr/>
        <a:lstStyle/>
        <a:p>
          <a:endParaRPr lang="en-US"/>
        </a:p>
      </dgm:t>
    </dgm:pt>
    <dgm:pt modelId="{771ABA65-D63F-4701-9C37-CEFFEC10BF30}" type="parTrans" cxnId="{F0330421-94CF-4AED-B79E-D7CC3C6EA070}">
      <dgm:prSet/>
      <dgm:spPr/>
      <dgm:t>
        <a:bodyPr/>
        <a:lstStyle/>
        <a:p>
          <a:endParaRPr lang="en-US"/>
        </a:p>
      </dgm:t>
    </dgm:pt>
    <dgm:pt modelId="{BFAFDA7F-E88B-46F3-AB9B-38495150120E}" type="sibTrans" cxnId="{F0330421-94CF-4AED-B79E-D7CC3C6EA070}">
      <dgm:prSet/>
      <dgm:spPr/>
      <dgm:t>
        <a:bodyPr/>
        <a:lstStyle/>
        <a:p>
          <a:endParaRPr lang="en-US"/>
        </a:p>
      </dgm:t>
    </dgm:pt>
    <dgm:pt modelId="{254400CA-E94D-45B7-9C89-65872AC1BCD9}">
      <dgm:prSet phldrT="[Text]"/>
      <dgm:spPr>
        <a:solidFill>
          <a:schemeClr val="accent4">
            <a:alpha val="25000"/>
          </a:schemeClr>
        </a:solidFill>
      </dgm:spPr>
      <dgm:t>
        <a:bodyPr/>
        <a:lstStyle/>
        <a:p>
          <a:endParaRPr lang="en-US"/>
        </a:p>
      </dgm:t>
    </dgm:pt>
    <dgm:pt modelId="{E4B5982E-FF00-4A8C-AAEB-36E4F6C1ECBC}" type="sibTrans" cxnId="{BE2515ED-9C37-42AD-AB4A-203579340A04}">
      <dgm:prSet/>
      <dgm:spPr/>
      <dgm:t>
        <a:bodyPr/>
        <a:lstStyle/>
        <a:p>
          <a:endParaRPr lang="en-US"/>
        </a:p>
      </dgm:t>
    </dgm:pt>
    <dgm:pt modelId="{32CF923C-03AA-4FA3-A0B5-B3A1EB4D41C4}" type="parTrans" cxnId="{BE2515ED-9C37-42AD-AB4A-203579340A04}">
      <dgm:prSet/>
      <dgm:spPr/>
      <dgm:t>
        <a:bodyPr/>
        <a:lstStyle/>
        <a:p>
          <a:endParaRPr lang="en-US"/>
        </a:p>
      </dgm:t>
    </dgm:pt>
    <dgm:pt modelId="{81188F9D-94BD-4248-B455-3291C13B9A66}" type="pres">
      <dgm:prSet presAssocID="{F7EB5A98-8327-494F-AE35-B8A5A85CC9C0}" presName="Name0" presStyleCnt="0">
        <dgm:presLayoutVars>
          <dgm:dir/>
          <dgm:animLvl val="lvl"/>
          <dgm:resizeHandles val="exact"/>
        </dgm:presLayoutVars>
      </dgm:prSet>
      <dgm:spPr/>
      <dgm:t>
        <a:bodyPr/>
        <a:lstStyle/>
        <a:p>
          <a:endParaRPr lang="en-US"/>
        </a:p>
      </dgm:t>
    </dgm:pt>
    <dgm:pt modelId="{373D373F-32C4-4616-8660-A26AF4B92E37}" type="pres">
      <dgm:prSet presAssocID="{1F821259-20CA-4063-BF74-18EB2DB272FC}" presName="Name8" presStyleCnt="0"/>
      <dgm:spPr/>
    </dgm:pt>
    <dgm:pt modelId="{FD0A8B9A-289E-4D67-A752-434CE4F70F55}" type="pres">
      <dgm:prSet presAssocID="{1F821259-20CA-4063-BF74-18EB2DB272FC}" presName="level" presStyleLbl="node1" presStyleIdx="0" presStyleCnt="5">
        <dgm:presLayoutVars>
          <dgm:chMax val="1"/>
          <dgm:bulletEnabled val="1"/>
        </dgm:presLayoutVars>
      </dgm:prSet>
      <dgm:spPr/>
      <dgm:t>
        <a:bodyPr/>
        <a:lstStyle/>
        <a:p>
          <a:endParaRPr lang="en-US"/>
        </a:p>
      </dgm:t>
    </dgm:pt>
    <dgm:pt modelId="{EE82DB7D-3743-4F82-8561-30542EB52583}" type="pres">
      <dgm:prSet presAssocID="{1F821259-20CA-4063-BF74-18EB2DB272FC}" presName="levelTx" presStyleLbl="revTx" presStyleIdx="0" presStyleCnt="0">
        <dgm:presLayoutVars>
          <dgm:chMax val="1"/>
          <dgm:bulletEnabled val="1"/>
        </dgm:presLayoutVars>
      </dgm:prSet>
      <dgm:spPr/>
      <dgm:t>
        <a:bodyPr/>
        <a:lstStyle/>
        <a:p>
          <a:endParaRPr lang="en-US"/>
        </a:p>
      </dgm:t>
    </dgm:pt>
    <dgm:pt modelId="{8CED17AB-BDBB-4F0F-85D3-63AD09E380A6}" type="pres">
      <dgm:prSet presAssocID="{78BF5FDD-2D3C-4604-BB28-8A877BFFDB83}" presName="Name8" presStyleCnt="0"/>
      <dgm:spPr/>
    </dgm:pt>
    <dgm:pt modelId="{C325AFA2-929E-4A9B-8CC0-7366B96B1E8E}" type="pres">
      <dgm:prSet presAssocID="{78BF5FDD-2D3C-4604-BB28-8A877BFFDB83}" presName="level" presStyleLbl="node1" presStyleIdx="1" presStyleCnt="5" custScaleY="57189">
        <dgm:presLayoutVars>
          <dgm:chMax val="1"/>
          <dgm:bulletEnabled val="1"/>
        </dgm:presLayoutVars>
      </dgm:prSet>
      <dgm:spPr/>
      <dgm:t>
        <a:bodyPr/>
        <a:lstStyle/>
        <a:p>
          <a:endParaRPr lang="en-US"/>
        </a:p>
      </dgm:t>
    </dgm:pt>
    <dgm:pt modelId="{C4660908-5F83-4F3F-A0A9-CD7AA95EB070}" type="pres">
      <dgm:prSet presAssocID="{78BF5FDD-2D3C-4604-BB28-8A877BFFDB83}" presName="levelTx" presStyleLbl="revTx" presStyleIdx="0" presStyleCnt="0">
        <dgm:presLayoutVars>
          <dgm:chMax val="1"/>
          <dgm:bulletEnabled val="1"/>
        </dgm:presLayoutVars>
      </dgm:prSet>
      <dgm:spPr/>
      <dgm:t>
        <a:bodyPr/>
        <a:lstStyle/>
        <a:p>
          <a:endParaRPr lang="en-US"/>
        </a:p>
      </dgm:t>
    </dgm:pt>
    <dgm:pt modelId="{B492504A-8FFB-4F40-B9BB-597E637B1659}" type="pres">
      <dgm:prSet presAssocID="{9A76558D-3F4E-4765-9330-1ED0EFCD3959}" presName="Name8" presStyleCnt="0"/>
      <dgm:spPr/>
    </dgm:pt>
    <dgm:pt modelId="{019A1114-FB1F-4B95-84EF-E550274DA82F}" type="pres">
      <dgm:prSet presAssocID="{9A76558D-3F4E-4765-9330-1ED0EFCD3959}" presName="level" presStyleLbl="node1" presStyleIdx="2" presStyleCnt="5" custScaleY="54806">
        <dgm:presLayoutVars>
          <dgm:chMax val="1"/>
          <dgm:bulletEnabled val="1"/>
        </dgm:presLayoutVars>
      </dgm:prSet>
      <dgm:spPr/>
      <dgm:t>
        <a:bodyPr/>
        <a:lstStyle/>
        <a:p>
          <a:endParaRPr lang="en-US"/>
        </a:p>
      </dgm:t>
    </dgm:pt>
    <dgm:pt modelId="{EF9F9F3C-A5AB-4FD0-9B12-7A63873702AB}" type="pres">
      <dgm:prSet presAssocID="{9A76558D-3F4E-4765-9330-1ED0EFCD3959}" presName="levelTx" presStyleLbl="revTx" presStyleIdx="0" presStyleCnt="0">
        <dgm:presLayoutVars>
          <dgm:chMax val="1"/>
          <dgm:bulletEnabled val="1"/>
        </dgm:presLayoutVars>
      </dgm:prSet>
      <dgm:spPr/>
      <dgm:t>
        <a:bodyPr/>
        <a:lstStyle/>
        <a:p>
          <a:endParaRPr lang="en-US"/>
        </a:p>
      </dgm:t>
    </dgm:pt>
    <dgm:pt modelId="{81E5DEF6-29D6-4D3C-AE7C-B0D6AC5F2051}" type="pres">
      <dgm:prSet presAssocID="{254400CA-E94D-45B7-9C89-65872AC1BCD9}" presName="Name8" presStyleCnt="0"/>
      <dgm:spPr/>
    </dgm:pt>
    <dgm:pt modelId="{57D77263-54FC-4B7C-9EF3-EFD483028BEE}" type="pres">
      <dgm:prSet presAssocID="{254400CA-E94D-45B7-9C89-65872AC1BCD9}" presName="level" presStyleLbl="node1" presStyleIdx="3" presStyleCnt="5" custScaleY="51516">
        <dgm:presLayoutVars>
          <dgm:chMax val="1"/>
          <dgm:bulletEnabled val="1"/>
        </dgm:presLayoutVars>
      </dgm:prSet>
      <dgm:spPr/>
      <dgm:t>
        <a:bodyPr/>
        <a:lstStyle/>
        <a:p>
          <a:endParaRPr lang="en-US"/>
        </a:p>
      </dgm:t>
    </dgm:pt>
    <dgm:pt modelId="{D51BF946-8D01-437A-B1F6-1076F2F87A0F}" type="pres">
      <dgm:prSet presAssocID="{254400CA-E94D-45B7-9C89-65872AC1BCD9}" presName="levelTx" presStyleLbl="revTx" presStyleIdx="0" presStyleCnt="0">
        <dgm:presLayoutVars>
          <dgm:chMax val="1"/>
          <dgm:bulletEnabled val="1"/>
        </dgm:presLayoutVars>
      </dgm:prSet>
      <dgm:spPr/>
      <dgm:t>
        <a:bodyPr/>
        <a:lstStyle/>
        <a:p>
          <a:endParaRPr lang="en-US"/>
        </a:p>
      </dgm:t>
    </dgm:pt>
    <dgm:pt modelId="{473F6C0E-168C-4BAC-ACE4-54F2D688CB37}" type="pres">
      <dgm:prSet presAssocID="{4E7F6EB4-5563-47D7-974A-FE57A10B0CE3}" presName="Name8" presStyleCnt="0"/>
      <dgm:spPr/>
    </dgm:pt>
    <dgm:pt modelId="{37F0FF01-5515-4A0A-9D2B-76062189412C}" type="pres">
      <dgm:prSet presAssocID="{4E7F6EB4-5563-47D7-974A-FE57A10B0CE3}" presName="level" presStyleLbl="node1" presStyleIdx="4" presStyleCnt="5" custScaleY="43228" custLinFactNeighborX="-3382">
        <dgm:presLayoutVars>
          <dgm:chMax val="1"/>
          <dgm:bulletEnabled val="1"/>
        </dgm:presLayoutVars>
      </dgm:prSet>
      <dgm:spPr/>
      <dgm:t>
        <a:bodyPr/>
        <a:lstStyle/>
        <a:p>
          <a:endParaRPr lang="en-US"/>
        </a:p>
      </dgm:t>
    </dgm:pt>
    <dgm:pt modelId="{C6266CDB-EC18-4EF6-A5FF-89A1818E4274}" type="pres">
      <dgm:prSet presAssocID="{4E7F6EB4-5563-47D7-974A-FE57A10B0CE3}" presName="levelTx" presStyleLbl="revTx" presStyleIdx="0" presStyleCnt="0">
        <dgm:presLayoutVars>
          <dgm:chMax val="1"/>
          <dgm:bulletEnabled val="1"/>
        </dgm:presLayoutVars>
      </dgm:prSet>
      <dgm:spPr/>
      <dgm:t>
        <a:bodyPr/>
        <a:lstStyle/>
        <a:p>
          <a:endParaRPr lang="en-US"/>
        </a:p>
      </dgm:t>
    </dgm:pt>
  </dgm:ptLst>
  <dgm:cxnLst>
    <dgm:cxn modelId="{D005F1F0-4174-4109-8F6C-B3AC833EDE85}" type="presOf" srcId="{254400CA-E94D-45B7-9C89-65872AC1BCD9}" destId="{57D77263-54FC-4B7C-9EF3-EFD483028BEE}" srcOrd="0" destOrd="0" presId="urn:microsoft.com/office/officeart/2005/8/layout/pyramid1"/>
    <dgm:cxn modelId="{5A608F77-FC48-499B-9DBC-11BD54DC3491}" type="presOf" srcId="{9A76558D-3F4E-4765-9330-1ED0EFCD3959}" destId="{EF9F9F3C-A5AB-4FD0-9B12-7A63873702AB}" srcOrd="1" destOrd="0" presId="urn:microsoft.com/office/officeart/2005/8/layout/pyramid1"/>
    <dgm:cxn modelId="{9A733B04-ADED-4D57-BEB4-43E3C7ADA863}" type="presOf" srcId="{254400CA-E94D-45B7-9C89-65872AC1BCD9}" destId="{D51BF946-8D01-437A-B1F6-1076F2F87A0F}" srcOrd="1" destOrd="0" presId="urn:microsoft.com/office/officeart/2005/8/layout/pyramid1"/>
    <dgm:cxn modelId="{FED667F3-97AA-4D4A-BE8B-37C26EDFFD11}" srcId="{F7EB5A98-8327-494F-AE35-B8A5A85CC9C0}" destId="{9A76558D-3F4E-4765-9330-1ED0EFCD3959}" srcOrd="2" destOrd="0" parTransId="{FF86A79E-2C15-4446-AA4C-CCB02EF0C1C8}" sibTransId="{BFDC99F3-8D5D-4E6E-B869-BB75C4654077}"/>
    <dgm:cxn modelId="{BE2515ED-9C37-42AD-AB4A-203579340A04}" srcId="{F7EB5A98-8327-494F-AE35-B8A5A85CC9C0}" destId="{254400CA-E94D-45B7-9C89-65872AC1BCD9}" srcOrd="3" destOrd="0" parTransId="{32CF923C-03AA-4FA3-A0B5-B3A1EB4D41C4}" sibTransId="{E4B5982E-FF00-4A8C-AAEB-36E4F6C1ECBC}"/>
    <dgm:cxn modelId="{03A43DB8-B524-4267-A2C0-D05A0C90C8EB}" type="presOf" srcId="{4E7F6EB4-5563-47D7-974A-FE57A10B0CE3}" destId="{C6266CDB-EC18-4EF6-A5FF-89A1818E4274}" srcOrd="1" destOrd="0" presId="urn:microsoft.com/office/officeart/2005/8/layout/pyramid1"/>
    <dgm:cxn modelId="{A1BBBBF7-0E26-4CB8-8527-F6D499992A17}" type="presOf" srcId="{9A76558D-3F4E-4765-9330-1ED0EFCD3959}" destId="{019A1114-FB1F-4B95-84EF-E550274DA82F}" srcOrd="0" destOrd="0" presId="urn:microsoft.com/office/officeart/2005/8/layout/pyramid1"/>
    <dgm:cxn modelId="{C140ACD5-DA98-4891-BA79-80C8FD4B87C5}" srcId="{F7EB5A98-8327-494F-AE35-B8A5A85CC9C0}" destId="{4E7F6EB4-5563-47D7-974A-FE57A10B0CE3}" srcOrd="4" destOrd="0" parTransId="{EBB1F423-5627-44B9-8C79-0946F7EA4CF9}" sibTransId="{814A2A42-3747-47FF-9500-79633E4B5122}"/>
    <dgm:cxn modelId="{DF7A11CC-285E-48C0-9E8B-997F36812697}" srcId="{F7EB5A98-8327-494F-AE35-B8A5A85CC9C0}" destId="{78BF5FDD-2D3C-4604-BB28-8A877BFFDB83}" srcOrd="1" destOrd="0" parTransId="{415B1C87-1E25-4C50-A21B-6F059AA1163B}" sibTransId="{C80123B5-6D6D-4FB5-99CE-AC1A32EE1637}"/>
    <dgm:cxn modelId="{15F9462F-2620-49F7-A1A6-6BFBFE9C5343}" type="presOf" srcId="{F7EB5A98-8327-494F-AE35-B8A5A85CC9C0}" destId="{81188F9D-94BD-4248-B455-3291C13B9A66}" srcOrd="0" destOrd="0" presId="urn:microsoft.com/office/officeart/2005/8/layout/pyramid1"/>
    <dgm:cxn modelId="{CB356851-9AE8-4ACF-A395-0751095DA095}" type="presOf" srcId="{1F821259-20CA-4063-BF74-18EB2DB272FC}" destId="{FD0A8B9A-289E-4D67-A752-434CE4F70F55}" srcOrd="0" destOrd="0" presId="urn:microsoft.com/office/officeart/2005/8/layout/pyramid1"/>
    <dgm:cxn modelId="{F0330421-94CF-4AED-B79E-D7CC3C6EA070}" srcId="{F7EB5A98-8327-494F-AE35-B8A5A85CC9C0}" destId="{1F821259-20CA-4063-BF74-18EB2DB272FC}" srcOrd="0" destOrd="0" parTransId="{771ABA65-D63F-4701-9C37-CEFFEC10BF30}" sibTransId="{BFAFDA7F-E88B-46F3-AB9B-38495150120E}"/>
    <dgm:cxn modelId="{3922F73D-8E1B-42E9-A571-A01E709CB890}" type="presOf" srcId="{4E7F6EB4-5563-47D7-974A-FE57A10B0CE3}" destId="{37F0FF01-5515-4A0A-9D2B-76062189412C}" srcOrd="0" destOrd="0" presId="urn:microsoft.com/office/officeart/2005/8/layout/pyramid1"/>
    <dgm:cxn modelId="{BD3B79C3-3E39-4BEF-8F54-8F8673DEE99C}" type="presOf" srcId="{78BF5FDD-2D3C-4604-BB28-8A877BFFDB83}" destId="{C325AFA2-929E-4A9B-8CC0-7366B96B1E8E}" srcOrd="0" destOrd="0" presId="urn:microsoft.com/office/officeart/2005/8/layout/pyramid1"/>
    <dgm:cxn modelId="{0450C03A-C252-4FA8-961E-C65E1313FD43}" type="presOf" srcId="{78BF5FDD-2D3C-4604-BB28-8A877BFFDB83}" destId="{C4660908-5F83-4F3F-A0A9-CD7AA95EB070}" srcOrd="1" destOrd="0" presId="urn:microsoft.com/office/officeart/2005/8/layout/pyramid1"/>
    <dgm:cxn modelId="{AAD92AA9-9F62-46E3-A485-7909041C00C9}" type="presOf" srcId="{1F821259-20CA-4063-BF74-18EB2DB272FC}" destId="{EE82DB7D-3743-4F82-8561-30542EB52583}" srcOrd="1" destOrd="0" presId="urn:microsoft.com/office/officeart/2005/8/layout/pyramid1"/>
    <dgm:cxn modelId="{8B844990-A42C-4D52-B646-03B5C71A9383}" type="presParOf" srcId="{81188F9D-94BD-4248-B455-3291C13B9A66}" destId="{373D373F-32C4-4616-8660-A26AF4B92E37}" srcOrd="0" destOrd="0" presId="urn:microsoft.com/office/officeart/2005/8/layout/pyramid1"/>
    <dgm:cxn modelId="{F5A08334-D331-4E37-9133-F2C947689223}" type="presParOf" srcId="{373D373F-32C4-4616-8660-A26AF4B92E37}" destId="{FD0A8B9A-289E-4D67-A752-434CE4F70F55}" srcOrd="0" destOrd="0" presId="urn:microsoft.com/office/officeart/2005/8/layout/pyramid1"/>
    <dgm:cxn modelId="{35DFC061-EFC8-4F47-AF25-B22633BB726A}" type="presParOf" srcId="{373D373F-32C4-4616-8660-A26AF4B92E37}" destId="{EE82DB7D-3743-4F82-8561-30542EB52583}" srcOrd="1" destOrd="0" presId="urn:microsoft.com/office/officeart/2005/8/layout/pyramid1"/>
    <dgm:cxn modelId="{449C46D0-8211-4A13-9089-10C2E09F97DA}" type="presParOf" srcId="{81188F9D-94BD-4248-B455-3291C13B9A66}" destId="{8CED17AB-BDBB-4F0F-85D3-63AD09E380A6}" srcOrd="1" destOrd="0" presId="urn:microsoft.com/office/officeart/2005/8/layout/pyramid1"/>
    <dgm:cxn modelId="{45A7A4EB-C582-4A1B-AF56-AA87AC00218E}" type="presParOf" srcId="{8CED17AB-BDBB-4F0F-85D3-63AD09E380A6}" destId="{C325AFA2-929E-4A9B-8CC0-7366B96B1E8E}" srcOrd="0" destOrd="0" presId="urn:microsoft.com/office/officeart/2005/8/layout/pyramid1"/>
    <dgm:cxn modelId="{F9EC247F-630D-4EE8-8399-22A68B54F015}" type="presParOf" srcId="{8CED17AB-BDBB-4F0F-85D3-63AD09E380A6}" destId="{C4660908-5F83-4F3F-A0A9-CD7AA95EB070}" srcOrd="1" destOrd="0" presId="urn:microsoft.com/office/officeart/2005/8/layout/pyramid1"/>
    <dgm:cxn modelId="{12A8E66E-AAAF-4D31-B290-F5CEDCE313DA}" type="presParOf" srcId="{81188F9D-94BD-4248-B455-3291C13B9A66}" destId="{B492504A-8FFB-4F40-B9BB-597E637B1659}" srcOrd="2" destOrd="0" presId="urn:microsoft.com/office/officeart/2005/8/layout/pyramid1"/>
    <dgm:cxn modelId="{81B30768-93E3-494C-A327-3C1E7B24D21C}" type="presParOf" srcId="{B492504A-8FFB-4F40-B9BB-597E637B1659}" destId="{019A1114-FB1F-4B95-84EF-E550274DA82F}" srcOrd="0" destOrd="0" presId="urn:microsoft.com/office/officeart/2005/8/layout/pyramid1"/>
    <dgm:cxn modelId="{F7BEA721-34EA-44FD-881F-748D77EEE04E}" type="presParOf" srcId="{B492504A-8FFB-4F40-B9BB-597E637B1659}" destId="{EF9F9F3C-A5AB-4FD0-9B12-7A63873702AB}" srcOrd="1" destOrd="0" presId="urn:microsoft.com/office/officeart/2005/8/layout/pyramid1"/>
    <dgm:cxn modelId="{63596E0F-6BC8-427F-9C69-B3224215E4EF}" type="presParOf" srcId="{81188F9D-94BD-4248-B455-3291C13B9A66}" destId="{81E5DEF6-29D6-4D3C-AE7C-B0D6AC5F2051}" srcOrd="3" destOrd="0" presId="urn:microsoft.com/office/officeart/2005/8/layout/pyramid1"/>
    <dgm:cxn modelId="{5306BE4F-F697-48B4-BEA4-80EABDC5DFDA}" type="presParOf" srcId="{81E5DEF6-29D6-4D3C-AE7C-B0D6AC5F2051}" destId="{57D77263-54FC-4B7C-9EF3-EFD483028BEE}" srcOrd="0" destOrd="0" presId="urn:microsoft.com/office/officeart/2005/8/layout/pyramid1"/>
    <dgm:cxn modelId="{5B10B27F-0B74-4004-B681-1994609756ED}" type="presParOf" srcId="{81E5DEF6-29D6-4D3C-AE7C-B0D6AC5F2051}" destId="{D51BF946-8D01-437A-B1F6-1076F2F87A0F}" srcOrd="1" destOrd="0" presId="urn:microsoft.com/office/officeart/2005/8/layout/pyramid1"/>
    <dgm:cxn modelId="{8C53821C-2356-4599-8583-EF359A03F4BC}" type="presParOf" srcId="{81188F9D-94BD-4248-B455-3291C13B9A66}" destId="{473F6C0E-168C-4BAC-ACE4-54F2D688CB37}" srcOrd="4" destOrd="0" presId="urn:microsoft.com/office/officeart/2005/8/layout/pyramid1"/>
    <dgm:cxn modelId="{7B8E1770-4A27-491A-A8D8-4DF2572C6F8E}" type="presParOf" srcId="{473F6C0E-168C-4BAC-ACE4-54F2D688CB37}" destId="{37F0FF01-5515-4A0A-9D2B-76062189412C}" srcOrd="0" destOrd="0" presId="urn:microsoft.com/office/officeart/2005/8/layout/pyramid1"/>
    <dgm:cxn modelId="{10F6B549-80A8-40F0-A143-B8719EE7B9F1}" type="presParOf" srcId="{473F6C0E-168C-4BAC-ACE4-54F2D688CB37}" destId="{C6266CDB-EC18-4EF6-A5FF-89A1818E4274}" srcOrd="1" destOrd="0" presId="urn:microsoft.com/office/officeart/2005/8/layout/pyramid1"/>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7EB5A98-8327-494F-AE35-B8A5A85CC9C0}" type="doc">
      <dgm:prSet loTypeId="urn:microsoft.com/office/officeart/2005/8/layout/pyramid1" loCatId="pyramid" qsTypeId="urn:microsoft.com/office/officeart/2005/8/quickstyle/simple1" qsCatId="simple" csTypeId="urn:microsoft.com/office/officeart/2005/8/colors/accent1_2" csCatId="accent1" phldr="1"/>
      <dgm:spPr/>
      <dgm:t>
        <a:bodyPr/>
        <a:lstStyle/>
        <a:p>
          <a:endParaRPr lang="en-US"/>
        </a:p>
      </dgm:t>
    </dgm:pt>
    <dgm:pt modelId="{9A76558D-3F4E-4765-9330-1ED0EFCD3959}">
      <dgm:prSet phldrT="[Text]" custT="1"/>
      <dgm:spPr>
        <a:solidFill>
          <a:srgbClr val="FFC000">
            <a:alpha val="25000"/>
          </a:srgbClr>
        </a:solidFill>
      </dgm:spPr>
      <dgm:t>
        <a:bodyPr/>
        <a:lstStyle/>
        <a:p>
          <a:endParaRPr lang="en-US" sz="1800"/>
        </a:p>
      </dgm:t>
    </dgm:pt>
    <dgm:pt modelId="{FF86A79E-2C15-4446-AA4C-CCB02EF0C1C8}" type="parTrans" cxnId="{FED667F3-97AA-4D4A-BE8B-37C26EDFFD11}">
      <dgm:prSet/>
      <dgm:spPr/>
      <dgm:t>
        <a:bodyPr/>
        <a:lstStyle/>
        <a:p>
          <a:endParaRPr lang="en-US" sz="1200"/>
        </a:p>
      </dgm:t>
    </dgm:pt>
    <dgm:pt modelId="{BFDC99F3-8D5D-4E6E-B869-BB75C4654077}" type="sibTrans" cxnId="{FED667F3-97AA-4D4A-BE8B-37C26EDFFD11}">
      <dgm:prSet/>
      <dgm:spPr/>
      <dgm:t>
        <a:bodyPr/>
        <a:lstStyle/>
        <a:p>
          <a:endParaRPr lang="en-US" sz="1200"/>
        </a:p>
      </dgm:t>
    </dgm:pt>
    <dgm:pt modelId="{254400CA-E94D-45B7-9C89-65872AC1BCD9}">
      <dgm:prSet phldrT="[Text]" custT="1"/>
      <dgm:spPr>
        <a:solidFill>
          <a:schemeClr val="accent4"/>
        </a:solidFill>
      </dgm:spPr>
      <dgm:t>
        <a:bodyPr/>
        <a:lstStyle/>
        <a:p>
          <a:pPr>
            <a:lnSpc>
              <a:spcPct val="70000"/>
            </a:lnSpc>
          </a:pPr>
          <a:r>
            <a:rPr lang="en-US" sz="1800"/>
            <a:t>Software-Defined Networking</a:t>
          </a:r>
        </a:p>
      </dgm:t>
    </dgm:pt>
    <dgm:pt modelId="{E4B5982E-FF00-4A8C-AAEB-36E4F6C1ECBC}" type="sibTrans" cxnId="{BE2515ED-9C37-42AD-AB4A-203579340A04}">
      <dgm:prSet/>
      <dgm:spPr/>
      <dgm:t>
        <a:bodyPr/>
        <a:lstStyle/>
        <a:p>
          <a:endParaRPr lang="en-US" sz="1200"/>
        </a:p>
      </dgm:t>
    </dgm:pt>
    <dgm:pt modelId="{32CF923C-03AA-4FA3-A0B5-B3A1EB4D41C4}" type="parTrans" cxnId="{BE2515ED-9C37-42AD-AB4A-203579340A04}">
      <dgm:prSet/>
      <dgm:spPr/>
      <dgm:t>
        <a:bodyPr/>
        <a:lstStyle/>
        <a:p>
          <a:endParaRPr lang="en-US" sz="1200"/>
        </a:p>
      </dgm:t>
    </dgm:pt>
    <dgm:pt modelId="{78BF5FDD-2D3C-4604-BB28-8A877BFFDB83}">
      <dgm:prSet phldrT="[Text]" custT="1"/>
      <dgm:spPr>
        <a:solidFill>
          <a:srgbClr val="92D050">
            <a:alpha val="25000"/>
          </a:srgbClr>
        </a:solidFill>
      </dgm:spPr>
      <dgm:t>
        <a:bodyPr/>
        <a:lstStyle/>
        <a:p>
          <a:pPr>
            <a:lnSpc>
              <a:spcPct val="70000"/>
            </a:lnSpc>
          </a:pPr>
          <a:endParaRPr lang="en-US" sz="1800"/>
        </a:p>
      </dgm:t>
    </dgm:pt>
    <dgm:pt modelId="{C80123B5-6D6D-4FB5-99CE-AC1A32EE1637}" type="sibTrans" cxnId="{DF7A11CC-285E-48C0-9E8B-997F36812697}">
      <dgm:prSet/>
      <dgm:spPr/>
      <dgm:t>
        <a:bodyPr/>
        <a:lstStyle/>
        <a:p>
          <a:endParaRPr lang="en-US" sz="1200"/>
        </a:p>
      </dgm:t>
    </dgm:pt>
    <dgm:pt modelId="{415B1C87-1E25-4C50-A21B-6F059AA1163B}" type="parTrans" cxnId="{DF7A11CC-285E-48C0-9E8B-997F36812697}">
      <dgm:prSet/>
      <dgm:spPr/>
      <dgm:t>
        <a:bodyPr/>
        <a:lstStyle/>
        <a:p>
          <a:endParaRPr lang="en-US" sz="1200"/>
        </a:p>
      </dgm:t>
    </dgm:pt>
    <dgm:pt modelId="{4E7F6EB4-5563-47D7-974A-FE57A10B0CE3}">
      <dgm:prSet phldrT="[Text]" custT="1"/>
      <dgm:spPr>
        <a:solidFill>
          <a:srgbClr val="229DFF">
            <a:alpha val="25000"/>
          </a:srgbClr>
        </a:solidFill>
      </dgm:spPr>
      <dgm:t>
        <a:bodyPr/>
        <a:lstStyle/>
        <a:p>
          <a:endParaRPr lang="en-US" sz="2000"/>
        </a:p>
      </dgm:t>
    </dgm:pt>
    <dgm:pt modelId="{EBB1F423-5627-44B9-8C79-0946F7EA4CF9}" type="parTrans" cxnId="{C140ACD5-DA98-4891-BA79-80C8FD4B87C5}">
      <dgm:prSet/>
      <dgm:spPr/>
      <dgm:t>
        <a:bodyPr/>
        <a:lstStyle/>
        <a:p>
          <a:endParaRPr lang="en-US" sz="1200"/>
        </a:p>
      </dgm:t>
    </dgm:pt>
    <dgm:pt modelId="{814A2A42-3747-47FF-9500-79633E4B5122}" type="sibTrans" cxnId="{C140ACD5-DA98-4891-BA79-80C8FD4B87C5}">
      <dgm:prSet/>
      <dgm:spPr/>
      <dgm:t>
        <a:bodyPr/>
        <a:lstStyle/>
        <a:p>
          <a:endParaRPr lang="en-US" sz="1200"/>
        </a:p>
      </dgm:t>
    </dgm:pt>
    <dgm:pt modelId="{311D024B-23F6-4706-84EE-F29713963C63}">
      <dgm:prSet phldrT="[Text]" custT="1"/>
      <dgm:spPr>
        <a:solidFill>
          <a:schemeClr val="accent3">
            <a:lumMod val="40000"/>
            <a:lumOff val="60000"/>
            <a:alpha val="25000"/>
          </a:schemeClr>
        </a:solidFill>
      </dgm:spPr>
      <dgm:t>
        <a:bodyPr/>
        <a:lstStyle/>
        <a:p>
          <a:endParaRPr lang="en-US" sz="1800"/>
        </a:p>
      </dgm:t>
    </dgm:pt>
    <dgm:pt modelId="{8370FB34-8813-4B01-9293-4E03978B6C6B}" type="parTrans" cxnId="{09F8F8F0-33F8-4DF3-BD75-386BE25CA33A}">
      <dgm:prSet/>
      <dgm:spPr/>
      <dgm:t>
        <a:bodyPr/>
        <a:lstStyle/>
        <a:p>
          <a:endParaRPr lang="en-US" sz="1200"/>
        </a:p>
      </dgm:t>
    </dgm:pt>
    <dgm:pt modelId="{424EB433-2063-4CF0-BDFE-39CA7F6C2902}" type="sibTrans" cxnId="{09F8F8F0-33F8-4DF3-BD75-386BE25CA33A}">
      <dgm:prSet/>
      <dgm:spPr/>
      <dgm:t>
        <a:bodyPr/>
        <a:lstStyle/>
        <a:p>
          <a:endParaRPr lang="en-US" sz="1200"/>
        </a:p>
      </dgm:t>
    </dgm:pt>
    <dgm:pt modelId="{81188F9D-94BD-4248-B455-3291C13B9A66}" type="pres">
      <dgm:prSet presAssocID="{F7EB5A98-8327-494F-AE35-B8A5A85CC9C0}" presName="Name0" presStyleCnt="0">
        <dgm:presLayoutVars>
          <dgm:dir/>
          <dgm:animLvl val="lvl"/>
          <dgm:resizeHandles val="exact"/>
        </dgm:presLayoutVars>
      </dgm:prSet>
      <dgm:spPr/>
      <dgm:t>
        <a:bodyPr/>
        <a:lstStyle/>
        <a:p>
          <a:endParaRPr lang="en-US"/>
        </a:p>
      </dgm:t>
    </dgm:pt>
    <dgm:pt modelId="{411FB08E-BC01-4008-A2CD-F8402C80D060}" type="pres">
      <dgm:prSet presAssocID="{311D024B-23F6-4706-84EE-F29713963C63}" presName="Name8" presStyleCnt="0"/>
      <dgm:spPr/>
    </dgm:pt>
    <dgm:pt modelId="{B483222D-A60B-4DD4-B657-06D0A7D4A64B}" type="pres">
      <dgm:prSet presAssocID="{311D024B-23F6-4706-84EE-F29713963C63}" presName="level" presStyleLbl="node1" presStyleIdx="0" presStyleCnt="5">
        <dgm:presLayoutVars>
          <dgm:chMax val="1"/>
          <dgm:bulletEnabled val="1"/>
        </dgm:presLayoutVars>
      </dgm:prSet>
      <dgm:spPr/>
      <dgm:t>
        <a:bodyPr/>
        <a:lstStyle/>
        <a:p>
          <a:endParaRPr lang="en-US"/>
        </a:p>
      </dgm:t>
    </dgm:pt>
    <dgm:pt modelId="{49E13090-5E46-41A6-BCA9-77E210174601}" type="pres">
      <dgm:prSet presAssocID="{311D024B-23F6-4706-84EE-F29713963C63}" presName="levelTx" presStyleLbl="revTx" presStyleIdx="0" presStyleCnt="0">
        <dgm:presLayoutVars>
          <dgm:chMax val="1"/>
          <dgm:bulletEnabled val="1"/>
        </dgm:presLayoutVars>
      </dgm:prSet>
      <dgm:spPr/>
      <dgm:t>
        <a:bodyPr/>
        <a:lstStyle/>
        <a:p>
          <a:endParaRPr lang="en-US"/>
        </a:p>
      </dgm:t>
    </dgm:pt>
    <dgm:pt modelId="{8CED17AB-BDBB-4F0F-85D3-63AD09E380A6}" type="pres">
      <dgm:prSet presAssocID="{78BF5FDD-2D3C-4604-BB28-8A877BFFDB83}" presName="Name8" presStyleCnt="0"/>
      <dgm:spPr/>
    </dgm:pt>
    <dgm:pt modelId="{C325AFA2-929E-4A9B-8CC0-7366B96B1E8E}" type="pres">
      <dgm:prSet presAssocID="{78BF5FDD-2D3C-4604-BB28-8A877BFFDB83}" presName="level" presStyleLbl="node1" presStyleIdx="1" presStyleCnt="5" custScaleY="54625">
        <dgm:presLayoutVars>
          <dgm:chMax val="1"/>
          <dgm:bulletEnabled val="1"/>
        </dgm:presLayoutVars>
      </dgm:prSet>
      <dgm:spPr/>
      <dgm:t>
        <a:bodyPr/>
        <a:lstStyle/>
        <a:p>
          <a:endParaRPr lang="en-US"/>
        </a:p>
      </dgm:t>
    </dgm:pt>
    <dgm:pt modelId="{C4660908-5F83-4F3F-A0A9-CD7AA95EB070}" type="pres">
      <dgm:prSet presAssocID="{78BF5FDD-2D3C-4604-BB28-8A877BFFDB83}" presName="levelTx" presStyleLbl="revTx" presStyleIdx="0" presStyleCnt="0">
        <dgm:presLayoutVars>
          <dgm:chMax val="1"/>
          <dgm:bulletEnabled val="1"/>
        </dgm:presLayoutVars>
      </dgm:prSet>
      <dgm:spPr/>
      <dgm:t>
        <a:bodyPr/>
        <a:lstStyle/>
        <a:p>
          <a:endParaRPr lang="en-US"/>
        </a:p>
      </dgm:t>
    </dgm:pt>
    <dgm:pt modelId="{B492504A-8FFB-4F40-B9BB-597E637B1659}" type="pres">
      <dgm:prSet presAssocID="{9A76558D-3F4E-4765-9330-1ED0EFCD3959}" presName="Name8" presStyleCnt="0"/>
      <dgm:spPr/>
    </dgm:pt>
    <dgm:pt modelId="{019A1114-FB1F-4B95-84EF-E550274DA82F}" type="pres">
      <dgm:prSet presAssocID="{9A76558D-3F4E-4765-9330-1ED0EFCD3959}" presName="level" presStyleLbl="node1" presStyleIdx="2" presStyleCnt="5" custScaleY="43112">
        <dgm:presLayoutVars>
          <dgm:chMax val="1"/>
          <dgm:bulletEnabled val="1"/>
        </dgm:presLayoutVars>
      </dgm:prSet>
      <dgm:spPr/>
      <dgm:t>
        <a:bodyPr/>
        <a:lstStyle/>
        <a:p>
          <a:endParaRPr lang="en-US"/>
        </a:p>
      </dgm:t>
    </dgm:pt>
    <dgm:pt modelId="{EF9F9F3C-A5AB-4FD0-9B12-7A63873702AB}" type="pres">
      <dgm:prSet presAssocID="{9A76558D-3F4E-4765-9330-1ED0EFCD3959}" presName="levelTx" presStyleLbl="revTx" presStyleIdx="0" presStyleCnt="0">
        <dgm:presLayoutVars>
          <dgm:chMax val="1"/>
          <dgm:bulletEnabled val="1"/>
        </dgm:presLayoutVars>
      </dgm:prSet>
      <dgm:spPr/>
      <dgm:t>
        <a:bodyPr/>
        <a:lstStyle/>
        <a:p>
          <a:endParaRPr lang="en-US"/>
        </a:p>
      </dgm:t>
    </dgm:pt>
    <dgm:pt modelId="{81E5DEF6-29D6-4D3C-AE7C-B0D6AC5F2051}" type="pres">
      <dgm:prSet presAssocID="{254400CA-E94D-45B7-9C89-65872AC1BCD9}" presName="Name8" presStyleCnt="0"/>
      <dgm:spPr/>
    </dgm:pt>
    <dgm:pt modelId="{57D77263-54FC-4B7C-9EF3-EFD483028BEE}" type="pres">
      <dgm:prSet presAssocID="{254400CA-E94D-45B7-9C89-65872AC1BCD9}" presName="level" presStyleLbl="node1" presStyleIdx="3" presStyleCnt="5" custScaleY="51516">
        <dgm:presLayoutVars>
          <dgm:chMax val="1"/>
          <dgm:bulletEnabled val="1"/>
        </dgm:presLayoutVars>
      </dgm:prSet>
      <dgm:spPr/>
      <dgm:t>
        <a:bodyPr/>
        <a:lstStyle/>
        <a:p>
          <a:endParaRPr lang="en-US"/>
        </a:p>
      </dgm:t>
    </dgm:pt>
    <dgm:pt modelId="{D51BF946-8D01-437A-B1F6-1076F2F87A0F}" type="pres">
      <dgm:prSet presAssocID="{254400CA-E94D-45B7-9C89-65872AC1BCD9}" presName="levelTx" presStyleLbl="revTx" presStyleIdx="0" presStyleCnt="0">
        <dgm:presLayoutVars>
          <dgm:chMax val="1"/>
          <dgm:bulletEnabled val="1"/>
        </dgm:presLayoutVars>
      </dgm:prSet>
      <dgm:spPr/>
      <dgm:t>
        <a:bodyPr/>
        <a:lstStyle/>
        <a:p>
          <a:endParaRPr lang="en-US"/>
        </a:p>
      </dgm:t>
    </dgm:pt>
    <dgm:pt modelId="{473F6C0E-168C-4BAC-ACE4-54F2D688CB37}" type="pres">
      <dgm:prSet presAssocID="{4E7F6EB4-5563-47D7-974A-FE57A10B0CE3}" presName="Name8" presStyleCnt="0"/>
      <dgm:spPr/>
    </dgm:pt>
    <dgm:pt modelId="{37F0FF01-5515-4A0A-9D2B-76062189412C}" type="pres">
      <dgm:prSet presAssocID="{4E7F6EB4-5563-47D7-974A-FE57A10B0CE3}" presName="level" presStyleLbl="node1" presStyleIdx="4" presStyleCnt="5" custScaleY="51223" custLinFactNeighborX="-3382">
        <dgm:presLayoutVars>
          <dgm:chMax val="1"/>
          <dgm:bulletEnabled val="1"/>
        </dgm:presLayoutVars>
      </dgm:prSet>
      <dgm:spPr/>
      <dgm:t>
        <a:bodyPr/>
        <a:lstStyle/>
        <a:p>
          <a:endParaRPr lang="en-US"/>
        </a:p>
      </dgm:t>
    </dgm:pt>
    <dgm:pt modelId="{C6266CDB-EC18-4EF6-A5FF-89A1818E4274}" type="pres">
      <dgm:prSet presAssocID="{4E7F6EB4-5563-47D7-974A-FE57A10B0CE3}" presName="levelTx" presStyleLbl="revTx" presStyleIdx="0" presStyleCnt="0">
        <dgm:presLayoutVars>
          <dgm:chMax val="1"/>
          <dgm:bulletEnabled val="1"/>
        </dgm:presLayoutVars>
      </dgm:prSet>
      <dgm:spPr/>
      <dgm:t>
        <a:bodyPr/>
        <a:lstStyle/>
        <a:p>
          <a:endParaRPr lang="en-US"/>
        </a:p>
      </dgm:t>
    </dgm:pt>
  </dgm:ptLst>
  <dgm:cxnLst>
    <dgm:cxn modelId="{D005F1F0-4174-4109-8F6C-B3AC833EDE85}" type="presOf" srcId="{254400CA-E94D-45B7-9C89-65872AC1BCD9}" destId="{57D77263-54FC-4B7C-9EF3-EFD483028BEE}" srcOrd="0" destOrd="0" presId="urn:microsoft.com/office/officeart/2005/8/layout/pyramid1"/>
    <dgm:cxn modelId="{5A608F77-FC48-499B-9DBC-11BD54DC3491}" type="presOf" srcId="{9A76558D-3F4E-4765-9330-1ED0EFCD3959}" destId="{EF9F9F3C-A5AB-4FD0-9B12-7A63873702AB}" srcOrd="1" destOrd="0" presId="urn:microsoft.com/office/officeart/2005/8/layout/pyramid1"/>
    <dgm:cxn modelId="{9A733B04-ADED-4D57-BEB4-43E3C7ADA863}" type="presOf" srcId="{254400CA-E94D-45B7-9C89-65872AC1BCD9}" destId="{D51BF946-8D01-437A-B1F6-1076F2F87A0F}" srcOrd="1" destOrd="0" presId="urn:microsoft.com/office/officeart/2005/8/layout/pyramid1"/>
    <dgm:cxn modelId="{FED667F3-97AA-4D4A-BE8B-37C26EDFFD11}" srcId="{F7EB5A98-8327-494F-AE35-B8A5A85CC9C0}" destId="{9A76558D-3F4E-4765-9330-1ED0EFCD3959}" srcOrd="2" destOrd="0" parTransId="{FF86A79E-2C15-4446-AA4C-CCB02EF0C1C8}" sibTransId="{BFDC99F3-8D5D-4E6E-B869-BB75C4654077}"/>
    <dgm:cxn modelId="{C63D3B49-98C3-4503-8F46-51EFB8ED01DC}" type="presOf" srcId="{311D024B-23F6-4706-84EE-F29713963C63}" destId="{49E13090-5E46-41A6-BCA9-77E210174601}" srcOrd="1" destOrd="0" presId="urn:microsoft.com/office/officeart/2005/8/layout/pyramid1"/>
    <dgm:cxn modelId="{BE2515ED-9C37-42AD-AB4A-203579340A04}" srcId="{F7EB5A98-8327-494F-AE35-B8A5A85CC9C0}" destId="{254400CA-E94D-45B7-9C89-65872AC1BCD9}" srcOrd="3" destOrd="0" parTransId="{32CF923C-03AA-4FA3-A0B5-B3A1EB4D41C4}" sibTransId="{E4B5982E-FF00-4A8C-AAEB-36E4F6C1ECBC}"/>
    <dgm:cxn modelId="{B63024BB-0927-4031-B038-BA7F61F2C3A2}" type="presOf" srcId="{311D024B-23F6-4706-84EE-F29713963C63}" destId="{B483222D-A60B-4DD4-B657-06D0A7D4A64B}" srcOrd="0" destOrd="0" presId="urn:microsoft.com/office/officeart/2005/8/layout/pyramid1"/>
    <dgm:cxn modelId="{03A43DB8-B524-4267-A2C0-D05A0C90C8EB}" type="presOf" srcId="{4E7F6EB4-5563-47D7-974A-FE57A10B0CE3}" destId="{C6266CDB-EC18-4EF6-A5FF-89A1818E4274}" srcOrd="1" destOrd="0" presId="urn:microsoft.com/office/officeart/2005/8/layout/pyramid1"/>
    <dgm:cxn modelId="{C140ACD5-DA98-4891-BA79-80C8FD4B87C5}" srcId="{F7EB5A98-8327-494F-AE35-B8A5A85CC9C0}" destId="{4E7F6EB4-5563-47D7-974A-FE57A10B0CE3}" srcOrd="4" destOrd="0" parTransId="{EBB1F423-5627-44B9-8C79-0946F7EA4CF9}" sibTransId="{814A2A42-3747-47FF-9500-79633E4B5122}"/>
    <dgm:cxn modelId="{A1BBBBF7-0E26-4CB8-8527-F6D499992A17}" type="presOf" srcId="{9A76558D-3F4E-4765-9330-1ED0EFCD3959}" destId="{019A1114-FB1F-4B95-84EF-E550274DA82F}" srcOrd="0" destOrd="0" presId="urn:microsoft.com/office/officeart/2005/8/layout/pyramid1"/>
    <dgm:cxn modelId="{DF7A11CC-285E-48C0-9E8B-997F36812697}" srcId="{F7EB5A98-8327-494F-AE35-B8A5A85CC9C0}" destId="{78BF5FDD-2D3C-4604-BB28-8A877BFFDB83}" srcOrd="1" destOrd="0" parTransId="{415B1C87-1E25-4C50-A21B-6F059AA1163B}" sibTransId="{C80123B5-6D6D-4FB5-99CE-AC1A32EE1637}"/>
    <dgm:cxn modelId="{15F9462F-2620-49F7-A1A6-6BFBFE9C5343}" type="presOf" srcId="{F7EB5A98-8327-494F-AE35-B8A5A85CC9C0}" destId="{81188F9D-94BD-4248-B455-3291C13B9A66}" srcOrd="0" destOrd="0" presId="urn:microsoft.com/office/officeart/2005/8/layout/pyramid1"/>
    <dgm:cxn modelId="{09F8F8F0-33F8-4DF3-BD75-386BE25CA33A}" srcId="{F7EB5A98-8327-494F-AE35-B8A5A85CC9C0}" destId="{311D024B-23F6-4706-84EE-F29713963C63}" srcOrd="0" destOrd="0" parTransId="{8370FB34-8813-4B01-9293-4E03978B6C6B}" sibTransId="{424EB433-2063-4CF0-BDFE-39CA7F6C2902}"/>
    <dgm:cxn modelId="{3922F73D-8E1B-42E9-A571-A01E709CB890}" type="presOf" srcId="{4E7F6EB4-5563-47D7-974A-FE57A10B0CE3}" destId="{37F0FF01-5515-4A0A-9D2B-76062189412C}" srcOrd="0" destOrd="0" presId="urn:microsoft.com/office/officeart/2005/8/layout/pyramid1"/>
    <dgm:cxn modelId="{BD3B79C3-3E39-4BEF-8F54-8F8673DEE99C}" type="presOf" srcId="{78BF5FDD-2D3C-4604-BB28-8A877BFFDB83}" destId="{C325AFA2-929E-4A9B-8CC0-7366B96B1E8E}" srcOrd="0" destOrd="0" presId="urn:microsoft.com/office/officeart/2005/8/layout/pyramid1"/>
    <dgm:cxn modelId="{0450C03A-C252-4FA8-961E-C65E1313FD43}" type="presOf" srcId="{78BF5FDD-2D3C-4604-BB28-8A877BFFDB83}" destId="{C4660908-5F83-4F3F-A0A9-CD7AA95EB070}" srcOrd="1" destOrd="0" presId="urn:microsoft.com/office/officeart/2005/8/layout/pyramid1"/>
    <dgm:cxn modelId="{5C4701A1-C29E-4093-9C03-06BCC3600EA8}" type="presParOf" srcId="{81188F9D-94BD-4248-B455-3291C13B9A66}" destId="{411FB08E-BC01-4008-A2CD-F8402C80D060}" srcOrd="0" destOrd="0" presId="urn:microsoft.com/office/officeart/2005/8/layout/pyramid1"/>
    <dgm:cxn modelId="{063D6474-4F69-4635-9289-6BDD08A9DD28}" type="presParOf" srcId="{411FB08E-BC01-4008-A2CD-F8402C80D060}" destId="{B483222D-A60B-4DD4-B657-06D0A7D4A64B}" srcOrd="0" destOrd="0" presId="urn:microsoft.com/office/officeart/2005/8/layout/pyramid1"/>
    <dgm:cxn modelId="{6FED8B6E-15CC-4EEF-BF52-384FFBE4E1F2}" type="presParOf" srcId="{411FB08E-BC01-4008-A2CD-F8402C80D060}" destId="{49E13090-5E46-41A6-BCA9-77E210174601}" srcOrd="1" destOrd="0" presId="urn:microsoft.com/office/officeart/2005/8/layout/pyramid1"/>
    <dgm:cxn modelId="{449C46D0-8211-4A13-9089-10C2E09F97DA}" type="presParOf" srcId="{81188F9D-94BD-4248-B455-3291C13B9A66}" destId="{8CED17AB-BDBB-4F0F-85D3-63AD09E380A6}" srcOrd="1" destOrd="0" presId="urn:microsoft.com/office/officeart/2005/8/layout/pyramid1"/>
    <dgm:cxn modelId="{45A7A4EB-C582-4A1B-AF56-AA87AC00218E}" type="presParOf" srcId="{8CED17AB-BDBB-4F0F-85D3-63AD09E380A6}" destId="{C325AFA2-929E-4A9B-8CC0-7366B96B1E8E}" srcOrd="0" destOrd="0" presId="urn:microsoft.com/office/officeart/2005/8/layout/pyramid1"/>
    <dgm:cxn modelId="{F9EC247F-630D-4EE8-8399-22A68B54F015}" type="presParOf" srcId="{8CED17AB-BDBB-4F0F-85D3-63AD09E380A6}" destId="{C4660908-5F83-4F3F-A0A9-CD7AA95EB070}" srcOrd="1" destOrd="0" presId="urn:microsoft.com/office/officeart/2005/8/layout/pyramid1"/>
    <dgm:cxn modelId="{12A8E66E-AAAF-4D31-B290-F5CEDCE313DA}" type="presParOf" srcId="{81188F9D-94BD-4248-B455-3291C13B9A66}" destId="{B492504A-8FFB-4F40-B9BB-597E637B1659}" srcOrd="2" destOrd="0" presId="urn:microsoft.com/office/officeart/2005/8/layout/pyramid1"/>
    <dgm:cxn modelId="{81B30768-93E3-494C-A327-3C1E7B24D21C}" type="presParOf" srcId="{B492504A-8FFB-4F40-B9BB-597E637B1659}" destId="{019A1114-FB1F-4B95-84EF-E550274DA82F}" srcOrd="0" destOrd="0" presId="urn:microsoft.com/office/officeart/2005/8/layout/pyramid1"/>
    <dgm:cxn modelId="{F7BEA721-34EA-44FD-881F-748D77EEE04E}" type="presParOf" srcId="{B492504A-8FFB-4F40-B9BB-597E637B1659}" destId="{EF9F9F3C-A5AB-4FD0-9B12-7A63873702AB}" srcOrd="1" destOrd="0" presId="urn:microsoft.com/office/officeart/2005/8/layout/pyramid1"/>
    <dgm:cxn modelId="{63596E0F-6BC8-427F-9C69-B3224215E4EF}" type="presParOf" srcId="{81188F9D-94BD-4248-B455-3291C13B9A66}" destId="{81E5DEF6-29D6-4D3C-AE7C-B0D6AC5F2051}" srcOrd="3" destOrd="0" presId="urn:microsoft.com/office/officeart/2005/8/layout/pyramid1"/>
    <dgm:cxn modelId="{5306BE4F-F697-48B4-BEA4-80EABDC5DFDA}" type="presParOf" srcId="{81E5DEF6-29D6-4D3C-AE7C-B0D6AC5F2051}" destId="{57D77263-54FC-4B7C-9EF3-EFD483028BEE}" srcOrd="0" destOrd="0" presId="urn:microsoft.com/office/officeart/2005/8/layout/pyramid1"/>
    <dgm:cxn modelId="{5B10B27F-0B74-4004-B681-1994609756ED}" type="presParOf" srcId="{81E5DEF6-29D6-4D3C-AE7C-B0D6AC5F2051}" destId="{D51BF946-8D01-437A-B1F6-1076F2F87A0F}" srcOrd="1" destOrd="0" presId="urn:microsoft.com/office/officeart/2005/8/layout/pyramid1"/>
    <dgm:cxn modelId="{8C53821C-2356-4599-8583-EF359A03F4BC}" type="presParOf" srcId="{81188F9D-94BD-4248-B455-3291C13B9A66}" destId="{473F6C0E-168C-4BAC-ACE4-54F2D688CB37}" srcOrd="4" destOrd="0" presId="urn:microsoft.com/office/officeart/2005/8/layout/pyramid1"/>
    <dgm:cxn modelId="{7B8E1770-4A27-491A-A8D8-4DF2572C6F8E}" type="presParOf" srcId="{473F6C0E-168C-4BAC-ACE4-54F2D688CB37}" destId="{37F0FF01-5515-4A0A-9D2B-76062189412C}" srcOrd="0" destOrd="0" presId="urn:microsoft.com/office/officeart/2005/8/layout/pyramid1"/>
    <dgm:cxn modelId="{10F6B549-80A8-40F0-A143-B8719EE7B9F1}" type="presParOf" srcId="{473F6C0E-168C-4BAC-ACE4-54F2D688CB37}" destId="{C6266CDB-EC18-4EF6-A5FF-89A1818E4274}" srcOrd="1" destOrd="0" presId="urn:microsoft.com/office/officeart/2005/8/layout/pyramid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7EB5A98-8327-494F-AE35-B8A5A85CC9C0}" type="doc">
      <dgm:prSet loTypeId="urn:microsoft.com/office/officeart/2005/8/layout/pyramid1" loCatId="pyramid" qsTypeId="urn:microsoft.com/office/officeart/2005/8/quickstyle/simple1" qsCatId="simple" csTypeId="urn:microsoft.com/office/officeart/2005/8/colors/accent1_2" csCatId="accent1" phldr="1"/>
      <dgm:spPr/>
      <dgm:t>
        <a:bodyPr/>
        <a:lstStyle/>
        <a:p>
          <a:endParaRPr lang="en-US"/>
        </a:p>
      </dgm:t>
    </dgm:pt>
    <dgm:pt modelId="{9A76558D-3F4E-4765-9330-1ED0EFCD3959}">
      <dgm:prSet phldrT="[Text]"/>
      <dgm:spPr>
        <a:solidFill>
          <a:srgbClr val="FFC000">
            <a:alpha val="25000"/>
          </a:srgbClr>
        </a:solidFill>
      </dgm:spPr>
      <dgm:t>
        <a:bodyPr/>
        <a:lstStyle/>
        <a:p>
          <a:endParaRPr lang="en-US"/>
        </a:p>
      </dgm:t>
    </dgm:pt>
    <dgm:pt modelId="{FF86A79E-2C15-4446-AA4C-CCB02EF0C1C8}" type="parTrans" cxnId="{FED667F3-97AA-4D4A-BE8B-37C26EDFFD11}">
      <dgm:prSet/>
      <dgm:spPr/>
      <dgm:t>
        <a:bodyPr/>
        <a:lstStyle/>
        <a:p>
          <a:endParaRPr lang="en-US"/>
        </a:p>
      </dgm:t>
    </dgm:pt>
    <dgm:pt modelId="{BFDC99F3-8D5D-4E6E-B869-BB75C4654077}" type="sibTrans" cxnId="{FED667F3-97AA-4D4A-BE8B-37C26EDFFD11}">
      <dgm:prSet/>
      <dgm:spPr/>
      <dgm:t>
        <a:bodyPr/>
        <a:lstStyle/>
        <a:p>
          <a:endParaRPr lang="en-US"/>
        </a:p>
      </dgm:t>
    </dgm:pt>
    <dgm:pt modelId="{254400CA-E94D-45B7-9C89-65872AC1BCD9}">
      <dgm:prSet phldrT="[Text]" custT="1"/>
      <dgm:spPr>
        <a:solidFill>
          <a:schemeClr val="accent4"/>
        </a:solidFill>
      </dgm:spPr>
      <dgm:t>
        <a:bodyPr/>
        <a:lstStyle/>
        <a:p>
          <a:r>
            <a:rPr lang="en-US" sz="1100"/>
            <a:t>SDN</a:t>
          </a:r>
        </a:p>
      </dgm:t>
    </dgm:pt>
    <dgm:pt modelId="{E4B5982E-FF00-4A8C-AAEB-36E4F6C1ECBC}" type="sibTrans" cxnId="{BE2515ED-9C37-42AD-AB4A-203579340A04}">
      <dgm:prSet/>
      <dgm:spPr/>
      <dgm:t>
        <a:bodyPr/>
        <a:lstStyle/>
        <a:p>
          <a:endParaRPr lang="en-US"/>
        </a:p>
      </dgm:t>
    </dgm:pt>
    <dgm:pt modelId="{32CF923C-03AA-4FA3-A0B5-B3A1EB4D41C4}" type="parTrans" cxnId="{BE2515ED-9C37-42AD-AB4A-203579340A04}">
      <dgm:prSet/>
      <dgm:spPr/>
      <dgm:t>
        <a:bodyPr/>
        <a:lstStyle/>
        <a:p>
          <a:endParaRPr lang="en-US"/>
        </a:p>
      </dgm:t>
    </dgm:pt>
    <dgm:pt modelId="{78BF5FDD-2D3C-4604-BB28-8A877BFFDB83}">
      <dgm:prSet phldrT="[Text]"/>
      <dgm:spPr>
        <a:solidFill>
          <a:srgbClr val="92D050">
            <a:alpha val="25000"/>
          </a:srgbClr>
        </a:solidFill>
      </dgm:spPr>
      <dgm:t>
        <a:bodyPr/>
        <a:lstStyle/>
        <a:p>
          <a:endParaRPr lang="en-US"/>
        </a:p>
      </dgm:t>
    </dgm:pt>
    <dgm:pt modelId="{C80123B5-6D6D-4FB5-99CE-AC1A32EE1637}" type="sibTrans" cxnId="{DF7A11CC-285E-48C0-9E8B-997F36812697}">
      <dgm:prSet/>
      <dgm:spPr/>
      <dgm:t>
        <a:bodyPr/>
        <a:lstStyle/>
        <a:p>
          <a:endParaRPr lang="en-US"/>
        </a:p>
      </dgm:t>
    </dgm:pt>
    <dgm:pt modelId="{415B1C87-1E25-4C50-A21B-6F059AA1163B}" type="parTrans" cxnId="{DF7A11CC-285E-48C0-9E8B-997F36812697}">
      <dgm:prSet/>
      <dgm:spPr/>
      <dgm:t>
        <a:bodyPr/>
        <a:lstStyle/>
        <a:p>
          <a:endParaRPr lang="en-US"/>
        </a:p>
      </dgm:t>
    </dgm:pt>
    <dgm:pt modelId="{4E7F6EB4-5563-47D7-974A-FE57A10B0CE3}">
      <dgm:prSet phldrT="[Text]"/>
      <dgm:spPr>
        <a:solidFill>
          <a:srgbClr val="229DFF">
            <a:alpha val="25000"/>
          </a:srgbClr>
        </a:solidFill>
      </dgm:spPr>
      <dgm:t>
        <a:bodyPr/>
        <a:lstStyle/>
        <a:p>
          <a:endParaRPr lang="en-US"/>
        </a:p>
      </dgm:t>
    </dgm:pt>
    <dgm:pt modelId="{EBB1F423-5627-44B9-8C79-0946F7EA4CF9}" type="parTrans" cxnId="{C140ACD5-DA98-4891-BA79-80C8FD4B87C5}">
      <dgm:prSet/>
      <dgm:spPr/>
      <dgm:t>
        <a:bodyPr/>
        <a:lstStyle/>
        <a:p>
          <a:endParaRPr lang="en-US"/>
        </a:p>
      </dgm:t>
    </dgm:pt>
    <dgm:pt modelId="{814A2A42-3747-47FF-9500-79633E4B5122}" type="sibTrans" cxnId="{C140ACD5-DA98-4891-BA79-80C8FD4B87C5}">
      <dgm:prSet/>
      <dgm:spPr/>
      <dgm:t>
        <a:bodyPr/>
        <a:lstStyle/>
        <a:p>
          <a:endParaRPr lang="en-US"/>
        </a:p>
      </dgm:t>
    </dgm:pt>
    <dgm:pt modelId="{1F821259-20CA-4063-BF74-18EB2DB272FC}">
      <dgm:prSet phldrT="[Text]"/>
      <dgm:spPr>
        <a:solidFill>
          <a:schemeClr val="accent3">
            <a:lumMod val="40000"/>
            <a:lumOff val="60000"/>
            <a:alpha val="25000"/>
          </a:schemeClr>
        </a:solidFill>
      </dgm:spPr>
      <dgm:t>
        <a:bodyPr/>
        <a:lstStyle/>
        <a:p>
          <a:endParaRPr lang="en-US"/>
        </a:p>
        <a:p>
          <a:endParaRPr lang="en-US"/>
        </a:p>
      </dgm:t>
    </dgm:pt>
    <dgm:pt modelId="{771ABA65-D63F-4701-9C37-CEFFEC10BF30}" type="parTrans" cxnId="{F0330421-94CF-4AED-B79E-D7CC3C6EA070}">
      <dgm:prSet/>
      <dgm:spPr/>
      <dgm:t>
        <a:bodyPr/>
        <a:lstStyle/>
        <a:p>
          <a:endParaRPr lang="en-US"/>
        </a:p>
      </dgm:t>
    </dgm:pt>
    <dgm:pt modelId="{BFAFDA7F-E88B-46F3-AB9B-38495150120E}" type="sibTrans" cxnId="{F0330421-94CF-4AED-B79E-D7CC3C6EA070}">
      <dgm:prSet/>
      <dgm:spPr/>
      <dgm:t>
        <a:bodyPr/>
        <a:lstStyle/>
        <a:p>
          <a:endParaRPr lang="en-US"/>
        </a:p>
      </dgm:t>
    </dgm:pt>
    <dgm:pt modelId="{81188F9D-94BD-4248-B455-3291C13B9A66}" type="pres">
      <dgm:prSet presAssocID="{F7EB5A98-8327-494F-AE35-B8A5A85CC9C0}" presName="Name0" presStyleCnt="0">
        <dgm:presLayoutVars>
          <dgm:dir/>
          <dgm:animLvl val="lvl"/>
          <dgm:resizeHandles val="exact"/>
        </dgm:presLayoutVars>
      </dgm:prSet>
      <dgm:spPr/>
      <dgm:t>
        <a:bodyPr/>
        <a:lstStyle/>
        <a:p>
          <a:endParaRPr lang="en-US"/>
        </a:p>
      </dgm:t>
    </dgm:pt>
    <dgm:pt modelId="{373D373F-32C4-4616-8660-A26AF4B92E37}" type="pres">
      <dgm:prSet presAssocID="{1F821259-20CA-4063-BF74-18EB2DB272FC}" presName="Name8" presStyleCnt="0"/>
      <dgm:spPr/>
    </dgm:pt>
    <dgm:pt modelId="{FD0A8B9A-289E-4D67-A752-434CE4F70F55}" type="pres">
      <dgm:prSet presAssocID="{1F821259-20CA-4063-BF74-18EB2DB272FC}" presName="level" presStyleLbl="node1" presStyleIdx="0" presStyleCnt="5">
        <dgm:presLayoutVars>
          <dgm:chMax val="1"/>
          <dgm:bulletEnabled val="1"/>
        </dgm:presLayoutVars>
      </dgm:prSet>
      <dgm:spPr/>
      <dgm:t>
        <a:bodyPr/>
        <a:lstStyle/>
        <a:p>
          <a:endParaRPr lang="en-US"/>
        </a:p>
      </dgm:t>
    </dgm:pt>
    <dgm:pt modelId="{EE82DB7D-3743-4F82-8561-30542EB52583}" type="pres">
      <dgm:prSet presAssocID="{1F821259-20CA-4063-BF74-18EB2DB272FC}" presName="levelTx" presStyleLbl="revTx" presStyleIdx="0" presStyleCnt="0">
        <dgm:presLayoutVars>
          <dgm:chMax val="1"/>
          <dgm:bulletEnabled val="1"/>
        </dgm:presLayoutVars>
      </dgm:prSet>
      <dgm:spPr/>
      <dgm:t>
        <a:bodyPr/>
        <a:lstStyle/>
        <a:p>
          <a:endParaRPr lang="en-US"/>
        </a:p>
      </dgm:t>
    </dgm:pt>
    <dgm:pt modelId="{8CED17AB-BDBB-4F0F-85D3-63AD09E380A6}" type="pres">
      <dgm:prSet presAssocID="{78BF5FDD-2D3C-4604-BB28-8A877BFFDB83}" presName="Name8" presStyleCnt="0"/>
      <dgm:spPr/>
    </dgm:pt>
    <dgm:pt modelId="{C325AFA2-929E-4A9B-8CC0-7366B96B1E8E}" type="pres">
      <dgm:prSet presAssocID="{78BF5FDD-2D3C-4604-BB28-8A877BFFDB83}" presName="level" presStyleLbl="node1" presStyleIdx="1" presStyleCnt="5" custScaleY="57189">
        <dgm:presLayoutVars>
          <dgm:chMax val="1"/>
          <dgm:bulletEnabled val="1"/>
        </dgm:presLayoutVars>
      </dgm:prSet>
      <dgm:spPr/>
      <dgm:t>
        <a:bodyPr/>
        <a:lstStyle/>
        <a:p>
          <a:endParaRPr lang="en-US"/>
        </a:p>
      </dgm:t>
    </dgm:pt>
    <dgm:pt modelId="{C4660908-5F83-4F3F-A0A9-CD7AA95EB070}" type="pres">
      <dgm:prSet presAssocID="{78BF5FDD-2D3C-4604-BB28-8A877BFFDB83}" presName="levelTx" presStyleLbl="revTx" presStyleIdx="0" presStyleCnt="0">
        <dgm:presLayoutVars>
          <dgm:chMax val="1"/>
          <dgm:bulletEnabled val="1"/>
        </dgm:presLayoutVars>
      </dgm:prSet>
      <dgm:spPr/>
      <dgm:t>
        <a:bodyPr/>
        <a:lstStyle/>
        <a:p>
          <a:endParaRPr lang="en-US"/>
        </a:p>
      </dgm:t>
    </dgm:pt>
    <dgm:pt modelId="{B492504A-8FFB-4F40-B9BB-597E637B1659}" type="pres">
      <dgm:prSet presAssocID="{9A76558D-3F4E-4765-9330-1ED0EFCD3959}" presName="Name8" presStyleCnt="0"/>
      <dgm:spPr/>
    </dgm:pt>
    <dgm:pt modelId="{019A1114-FB1F-4B95-84EF-E550274DA82F}" type="pres">
      <dgm:prSet presAssocID="{9A76558D-3F4E-4765-9330-1ED0EFCD3959}" presName="level" presStyleLbl="node1" presStyleIdx="2" presStyleCnt="5" custScaleY="54806">
        <dgm:presLayoutVars>
          <dgm:chMax val="1"/>
          <dgm:bulletEnabled val="1"/>
        </dgm:presLayoutVars>
      </dgm:prSet>
      <dgm:spPr/>
      <dgm:t>
        <a:bodyPr/>
        <a:lstStyle/>
        <a:p>
          <a:endParaRPr lang="en-US"/>
        </a:p>
      </dgm:t>
    </dgm:pt>
    <dgm:pt modelId="{EF9F9F3C-A5AB-4FD0-9B12-7A63873702AB}" type="pres">
      <dgm:prSet presAssocID="{9A76558D-3F4E-4765-9330-1ED0EFCD3959}" presName="levelTx" presStyleLbl="revTx" presStyleIdx="0" presStyleCnt="0">
        <dgm:presLayoutVars>
          <dgm:chMax val="1"/>
          <dgm:bulletEnabled val="1"/>
        </dgm:presLayoutVars>
      </dgm:prSet>
      <dgm:spPr/>
      <dgm:t>
        <a:bodyPr/>
        <a:lstStyle/>
        <a:p>
          <a:endParaRPr lang="en-US"/>
        </a:p>
      </dgm:t>
    </dgm:pt>
    <dgm:pt modelId="{81E5DEF6-29D6-4D3C-AE7C-B0D6AC5F2051}" type="pres">
      <dgm:prSet presAssocID="{254400CA-E94D-45B7-9C89-65872AC1BCD9}" presName="Name8" presStyleCnt="0"/>
      <dgm:spPr/>
    </dgm:pt>
    <dgm:pt modelId="{57D77263-54FC-4B7C-9EF3-EFD483028BEE}" type="pres">
      <dgm:prSet presAssocID="{254400CA-E94D-45B7-9C89-65872AC1BCD9}" presName="level" presStyleLbl="node1" presStyleIdx="3" presStyleCnt="5" custScaleY="51516">
        <dgm:presLayoutVars>
          <dgm:chMax val="1"/>
          <dgm:bulletEnabled val="1"/>
        </dgm:presLayoutVars>
      </dgm:prSet>
      <dgm:spPr/>
      <dgm:t>
        <a:bodyPr/>
        <a:lstStyle/>
        <a:p>
          <a:endParaRPr lang="en-US"/>
        </a:p>
      </dgm:t>
    </dgm:pt>
    <dgm:pt modelId="{D51BF946-8D01-437A-B1F6-1076F2F87A0F}" type="pres">
      <dgm:prSet presAssocID="{254400CA-E94D-45B7-9C89-65872AC1BCD9}" presName="levelTx" presStyleLbl="revTx" presStyleIdx="0" presStyleCnt="0">
        <dgm:presLayoutVars>
          <dgm:chMax val="1"/>
          <dgm:bulletEnabled val="1"/>
        </dgm:presLayoutVars>
      </dgm:prSet>
      <dgm:spPr/>
      <dgm:t>
        <a:bodyPr/>
        <a:lstStyle/>
        <a:p>
          <a:endParaRPr lang="en-US"/>
        </a:p>
      </dgm:t>
    </dgm:pt>
    <dgm:pt modelId="{473F6C0E-168C-4BAC-ACE4-54F2D688CB37}" type="pres">
      <dgm:prSet presAssocID="{4E7F6EB4-5563-47D7-974A-FE57A10B0CE3}" presName="Name8" presStyleCnt="0"/>
      <dgm:spPr/>
    </dgm:pt>
    <dgm:pt modelId="{37F0FF01-5515-4A0A-9D2B-76062189412C}" type="pres">
      <dgm:prSet presAssocID="{4E7F6EB4-5563-47D7-974A-FE57A10B0CE3}" presName="level" presStyleLbl="node1" presStyleIdx="4" presStyleCnt="5" custScaleY="43228" custLinFactNeighborX="-3382">
        <dgm:presLayoutVars>
          <dgm:chMax val="1"/>
          <dgm:bulletEnabled val="1"/>
        </dgm:presLayoutVars>
      </dgm:prSet>
      <dgm:spPr/>
      <dgm:t>
        <a:bodyPr/>
        <a:lstStyle/>
        <a:p>
          <a:endParaRPr lang="en-US"/>
        </a:p>
      </dgm:t>
    </dgm:pt>
    <dgm:pt modelId="{C6266CDB-EC18-4EF6-A5FF-89A1818E4274}" type="pres">
      <dgm:prSet presAssocID="{4E7F6EB4-5563-47D7-974A-FE57A10B0CE3}" presName="levelTx" presStyleLbl="revTx" presStyleIdx="0" presStyleCnt="0">
        <dgm:presLayoutVars>
          <dgm:chMax val="1"/>
          <dgm:bulletEnabled val="1"/>
        </dgm:presLayoutVars>
      </dgm:prSet>
      <dgm:spPr/>
      <dgm:t>
        <a:bodyPr/>
        <a:lstStyle/>
        <a:p>
          <a:endParaRPr lang="en-US"/>
        </a:p>
      </dgm:t>
    </dgm:pt>
  </dgm:ptLst>
  <dgm:cxnLst>
    <dgm:cxn modelId="{D005F1F0-4174-4109-8F6C-B3AC833EDE85}" type="presOf" srcId="{254400CA-E94D-45B7-9C89-65872AC1BCD9}" destId="{57D77263-54FC-4B7C-9EF3-EFD483028BEE}" srcOrd="0" destOrd="0" presId="urn:microsoft.com/office/officeart/2005/8/layout/pyramid1"/>
    <dgm:cxn modelId="{5A608F77-FC48-499B-9DBC-11BD54DC3491}" type="presOf" srcId="{9A76558D-3F4E-4765-9330-1ED0EFCD3959}" destId="{EF9F9F3C-A5AB-4FD0-9B12-7A63873702AB}" srcOrd="1" destOrd="0" presId="urn:microsoft.com/office/officeart/2005/8/layout/pyramid1"/>
    <dgm:cxn modelId="{9A733B04-ADED-4D57-BEB4-43E3C7ADA863}" type="presOf" srcId="{254400CA-E94D-45B7-9C89-65872AC1BCD9}" destId="{D51BF946-8D01-437A-B1F6-1076F2F87A0F}" srcOrd="1" destOrd="0" presId="urn:microsoft.com/office/officeart/2005/8/layout/pyramid1"/>
    <dgm:cxn modelId="{FED667F3-97AA-4D4A-BE8B-37C26EDFFD11}" srcId="{F7EB5A98-8327-494F-AE35-B8A5A85CC9C0}" destId="{9A76558D-3F4E-4765-9330-1ED0EFCD3959}" srcOrd="2" destOrd="0" parTransId="{FF86A79E-2C15-4446-AA4C-CCB02EF0C1C8}" sibTransId="{BFDC99F3-8D5D-4E6E-B869-BB75C4654077}"/>
    <dgm:cxn modelId="{BE2515ED-9C37-42AD-AB4A-203579340A04}" srcId="{F7EB5A98-8327-494F-AE35-B8A5A85CC9C0}" destId="{254400CA-E94D-45B7-9C89-65872AC1BCD9}" srcOrd="3" destOrd="0" parTransId="{32CF923C-03AA-4FA3-A0B5-B3A1EB4D41C4}" sibTransId="{E4B5982E-FF00-4A8C-AAEB-36E4F6C1ECBC}"/>
    <dgm:cxn modelId="{03A43DB8-B524-4267-A2C0-D05A0C90C8EB}" type="presOf" srcId="{4E7F6EB4-5563-47D7-974A-FE57A10B0CE3}" destId="{C6266CDB-EC18-4EF6-A5FF-89A1818E4274}" srcOrd="1" destOrd="0" presId="urn:microsoft.com/office/officeart/2005/8/layout/pyramid1"/>
    <dgm:cxn modelId="{A1BBBBF7-0E26-4CB8-8527-F6D499992A17}" type="presOf" srcId="{9A76558D-3F4E-4765-9330-1ED0EFCD3959}" destId="{019A1114-FB1F-4B95-84EF-E550274DA82F}" srcOrd="0" destOrd="0" presId="urn:microsoft.com/office/officeart/2005/8/layout/pyramid1"/>
    <dgm:cxn modelId="{C140ACD5-DA98-4891-BA79-80C8FD4B87C5}" srcId="{F7EB5A98-8327-494F-AE35-B8A5A85CC9C0}" destId="{4E7F6EB4-5563-47D7-974A-FE57A10B0CE3}" srcOrd="4" destOrd="0" parTransId="{EBB1F423-5627-44B9-8C79-0946F7EA4CF9}" sibTransId="{814A2A42-3747-47FF-9500-79633E4B5122}"/>
    <dgm:cxn modelId="{DF7A11CC-285E-48C0-9E8B-997F36812697}" srcId="{F7EB5A98-8327-494F-AE35-B8A5A85CC9C0}" destId="{78BF5FDD-2D3C-4604-BB28-8A877BFFDB83}" srcOrd="1" destOrd="0" parTransId="{415B1C87-1E25-4C50-A21B-6F059AA1163B}" sibTransId="{C80123B5-6D6D-4FB5-99CE-AC1A32EE1637}"/>
    <dgm:cxn modelId="{15F9462F-2620-49F7-A1A6-6BFBFE9C5343}" type="presOf" srcId="{F7EB5A98-8327-494F-AE35-B8A5A85CC9C0}" destId="{81188F9D-94BD-4248-B455-3291C13B9A66}" srcOrd="0" destOrd="0" presId="urn:microsoft.com/office/officeart/2005/8/layout/pyramid1"/>
    <dgm:cxn modelId="{CB356851-9AE8-4ACF-A395-0751095DA095}" type="presOf" srcId="{1F821259-20CA-4063-BF74-18EB2DB272FC}" destId="{FD0A8B9A-289E-4D67-A752-434CE4F70F55}" srcOrd="0" destOrd="0" presId="urn:microsoft.com/office/officeart/2005/8/layout/pyramid1"/>
    <dgm:cxn modelId="{F0330421-94CF-4AED-B79E-D7CC3C6EA070}" srcId="{F7EB5A98-8327-494F-AE35-B8A5A85CC9C0}" destId="{1F821259-20CA-4063-BF74-18EB2DB272FC}" srcOrd="0" destOrd="0" parTransId="{771ABA65-D63F-4701-9C37-CEFFEC10BF30}" sibTransId="{BFAFDA7F-E88B-46F3-AB9B-38495150120E}"/>
    <dgm:cxn modelId="{3922F73D-8E1B-42E9-A571-A01E709CB890}" type="presOf" srcId="{4E7F6EB4-5563-47D7-974A-FE57A10B0CE3}" destId="{37F0FF01-5515-4A0A-9D2B-76062189412C}" srcOrd="0" destOrd="0" presId="urn:microsoft.com/office/officeart/2005/8/layout/pyramid1"/>
    <dgm:cxn modelId="{BD3B79C3-3E39-4BEF-8F54-8F8673DEE99C}" type="presOf" srcId="{78BF5FDD-2D3C-4604-BB28-8A877BFFDB83}" destId="{C325AFA2-929E-4A9B-8CC0-7366B96B1E8E}" srcOrd="0" destOrd="0" presId="urn:microsoft.com/office/officeart/2005/8/layout/pyramid1"/>
    <dgm:cxn modelId="{0450C03A-C252-4FA8-961E-C65E1313FD43}" type="presOf" srcId="{78BF5FDD-2D3C-4604-BB28-8A877BFFDB83}" destId="{C4660908-5F83-4F3F-A0A9-CD7AA95EB070}" srcOrd="1" destOrd="0" presId="urn:microsoft.com/office/officeart/2005/8/layout/pyramid1"/>
    <dgm:cxn modelId="{AAD92AA9-9F62-46E3-A485-7909041C00C9}" type="presOf" srcId="{1F821259-20CA-4063-BF74-18EB2DB272FC}" destId="{EE82DB7D-3743-4F82-8561-30542EB52583}" srcOrd="1" destOrd="0" presId="urn:microsoft.com/office/officeart/2005/8/layout/pyramid1"/>
    <dgm:cxn modelId="{8B844990-A42C-4D52-B646-03B5C71A9383}" type="presParOf" srcId="{81188F9D-94BD-4248-B455-3291C13B9A66}" destId="{373D373F-32C4-4616-8660-A26AF4B92E37}" srcOrd="0" destOrd="0" presId="urn:microsoft.com/office/officeart/2005/8/layout/pyramid1"/>
    <dgm:cxn modelId="{F5A08334-D331-4E37-9133-F2C947689223}" type="presParOf" srcId="{373D373F-32C4-4616-8660-A26AF4B92E37}" destId="{FD0A8B9A-289E-4D67-A752-434CE4F70F55}" srcOrd="0" destOrd="0" presId="urn:microsoft.com/office/officeart/2005/8/layout/pyramid1"/>
    <dgm:cxn modelId="{35DFC061-EFC8-4F47-AF25-B22633BB726A}" type="presParOf" srcId="{373D373F-32C4-4616-8660-A26AF4B92E37}" destId="{EE82DB7D-3743-4F82-8561-30542EB52583}" srcOrd="1" destOrd="0" presId="urn:microsoft.com/office/officeart/2005/8/layout/pyramid1"/>
    <dgm:cxn modelId="{449C46D0-8211-4A13-9089-10C2E09F97DA}" type="presParOf" srcId="{81188F9D-94BD-4248-B455-3291C13B9A66}" destId="{8CED17AB-BDBB-4F0F-85D3-63AD09E380A6}" srcOrd="1" destOrd="0" presId="urn:microsoft.com/office/officeart/2005/8/layout/pyramid1"/>
    <dgm:cxn modelId="{45A7A4EB-C582-4A1B-AF56-AA87AC00218E}" type="presParOf" srcId="{8CED17AB-BDBB-4F0F-85D3-63AD09E380A6}" destId="{C325AFA2-929E-4A9B-8CC0-7366B96B1E8E}" srcOrd="0" destOrd="0" presId="urn:microsoft.com/office/officeart/2005/8/layout/pyramid1"/>
    <dgm:cxn modelId="{F9EC247F-630D-4EE8-8399-22A68B54F015}" type="presParOf" srcId="{8CED17AB-BDBB-4F0F-85D3-63AD09E380A6}" destId="{C4660908-5F83-4F3F-A0A9-CD7AA95EB070}" srcOrd="1" destOrd="0" presId="urn:microsoft.com/office/officeart/2005/8/layout/pyramid1"/>
    <dgm:cxn modelId="{12A8E66E-AAAF-4D31-B290-F5CEDCE313DA}" type="presParOf" srcId="{81188F9D-94BD-4248-B455-3291C13B9A66}" destId="{B492504A-8FFB-4F40-B9BB-597E637B1659}" srcOrd="2" destOrd="0" presId="urn:microsoft.com/office/officeart/2005/8/layout/pyramid1"/>
    <dgm:cxn modelId="{81B30768-93E3-494C-A327-3C1E7B24D21C}" type="presParOf" srcId="{B492504A-8FFB-4F40-B9BB-597E637B1659}" destId="{019A1114-FB1F-4B95-84EF-E550274DA82F}" srcOrd="0" destOrd="0" presId="urn:microsoft.com/office/officeart/2005/8/layout/pyramid1"/>
    <dgm:cxn modelId="{F7BEA721-34EA-44FD-881F-748D77EEE04E}" type="presParOf" srcId="{B492504A-8FFB-4F40-B9BB-597E637B1659}" destId="{EF9F9F3C-A5AB-4FD0-9B12-7A63873702AB}" srcOrd="1" destOrd="0" presId="urn:microsoft.com/office/officeart/2005/8/layout/pyramid1"/>
    <dgm:cxn modelId="{63596E0F-6BC8-427F-9C69-B3224215E4EF}" type="presParOf" srcId="{81188F9D-94BD-4248-B455-3291C13B9A66}" destId="{81E5DEF6-29D6-4D3C-AE7C-B0D6AC5F2051}" srcOrd="3" destOrd="0" presId="urn:microsoft.com/office/officeart/2005/8/layout/pyramid1"/>
    <dgm:cxn modelId="{5306BE4F-F697-48B4-BEA4-80EABDC5DFDA}" type="presParOf" srcId="{81E5DEF6-29D6-4D3C-AE7C-B0D6AC5F2051}" destId="{57D77263-54FC-4B7C-9EF3-EFD483028BEE}" srcOrd="0" destOrd="0" presId="urn:microsoft.com/office/officeart/2005/8/layout/pyramid1"/>
    <dgm:cxn modelId="{5B10B27F-0B74-4004-B681-1994609756ED}" type="presParOf" srcId="{81E5DEF6-29D6-4D3C-AE7C-B0D6AC5F2051}" destId="{D51BF946-8D01-437A-B1F6-1076F2F87A0F}" srcOrd="1" destOrd="0" presId="urn:microsoft.com/office/officeart/2005/8/layout/pyramid1"/>
    <dgm:cxn modelId="{8C53821C-2356-4599-8583-EF359A03F4BC}" type="presParOf" srcId="{81188F9D-94BD-4248-B455-3291C13B9A66}" destId="{473F6C0E-168C-4BAC-ACE4-54F2D688CB37}" srcOrd="4" destOrd="0" presId="urn:microsoft.com/office/officeart/2005/8/layout/pyramid1"/>
    <dgm:cxn modelId="{7B8E1770-4A27-491A-A8D8-4DF2572C6F8E}" type="presParOf" srcId="{473F6C0E-168C-4BAC-ACE4-54F2D688CB37}" destId="{37F0FF01-5515-4A0A-9D2B-76062189412C}" srcOrd="0" destOrd="0" presId="urn:microsoft.com/office/officeart/2005/8/layout/pyramid1"/>
    <dgm:cxn modelId="{10F6B549-80A8-40F0-A143-B8719EE7B9F1}" type="presParOf" srcId="{473F6C0E-168C-4BAC-ACE4-54F2D688CB37}" destId="{C6266CDB-EC18-4EF6-A5FF-89A1818E4274}" srcOrd="1" destOrd="0" presId="urn:microsoft.com/office/officeart/2005/8/layout/pyramid1"/>
  </dgm:cxnLst>
  <dgm:bg/>
  <dgm:whole/>
  <dgm:extLst>
    <a:ext uri="http://schemas.microsoft.com/office/drawing/2008/diagram">
      <dsp:dataModelExt xmlns:dsp="http://schemas.microsoft.com/office/drawing/2008/diagram" xmlns="" relId="rId10"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4.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5.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6.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7.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8.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9.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0.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4.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5.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6.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7.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8.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9.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0.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0.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61.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62.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63.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64.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65.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66.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67.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68.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69.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0.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71.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72.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73.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74.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75.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76.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77.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78.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79.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0.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81.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7228" cy="467363"/>
          </a:xfrm>
          <a:prstGeom prst="rect">
            <a:avLst/>
          </a:prstGeom>
        </p:spPr>
        <p:txBody>
          <a:bodyPr vert="horz" lIns="92473" tIns="46237" rIns="92473" bIns="46237" rtlCol="0"/>
          <a:lstStyle>
            <a:lvl1pPr algn="l">
              <a:defRPr sz="1200"/>
            </a:lvl1pPr>
          </a:lstStyle>
          <a:p>
            <a:endParaRPr lang="en-US" dirty="0"/>
          </a:p>
        </p:txBody>
      </p:sp>
      <p:sp>
        <p:nvSpPr>
          <p:cNvPr id="3" name="Date Placeholder 2"/>
          <p:cNvSpPr>
            <a:spLocks noGrp="1"/>
          </p:cNvSpPr>
          <p:nvPr>
            <p:ph type="dt" sz="quarter" idx="1"/>
          </p:nvPr>
        </p:nvSpPr>
        <p:spPr>
          <a:xfrm>
            <a:off x="3994409" y="0"/>
            <a:ext cx="3057227" cy="467363"/>
          </a:xfrm>
          <a:prstGeom prst="rect">
            <a:avLst/>
          </a:prstGeom>
        </p:spPr>
        <p:txBody>
          <a:bodyPr vert="horz" lIns="92473" tIns="46237" rIns="92473" bIns="46237" rtlCol="0"/>
          <a:lstStyle>
            <a:lvl1pPr algn="r">
              <a:defRPr sz="1200"/>
            </a:lvl1pPr>
          </a:lstStyle>
          <a:p>
            <a:fld id="{9349CB49-5044-4D66-A93A-7DD4E235C614}" type="datetimeFigureOut">
              <a:rPr lang="en-US" smtClean="0"/>
              <a:pPr/>
              <a:t>9/27/2019</a:t>
            </a:fld>
            <a:endParaRPr lang="en-US" dirty="0"/>
          </a:p>
        </p:txBody>
      </p:sp>
      <p:sp>
        <p:nvSpPr>
          <p:cNvPr id="4" name="Footer Placeholder 3"/>
          <p:cNvSpPr>
            <a:spLocks noGrp="1"/>
          </p:cNvSpPr>
          <p:nvPr>
            <p:ph type="ftr" sz="quarter" idx="2"/>
          </p:nvPr>
        </p:nvSpPr>
        <p:spPr>
          <a:xfrm>
            <a:off x="0" y="8841738"/>
            <a:ext cx="3057228" cy="467363"/>
          </a:xfrm>
          <a:prstGeom prst="rect">
            <a:avLst/>
          </a:prstGeom>
        </p:spPr>
        <p:txBody>
          <a:bodyPr vert="horz" lIns="92473" tIns="46237" rIns="92473" bIns="46237"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94409" y="8841738"/>
            <a:ext cx="3057227" cy="467363"/>
          </a:xfrm>
          <a:prstGeom prst="rect">
            <a:avLst/>
          </a:prstGeom>
        </p:spPr>
        <p:txBody>
          <a:bodyPr vert="horz" lIns="92473" tIns="46237" rIns="92473" bIns="46237" rtlCol="0" anchor="b"/>
          <a:lstStyle>
            <a:lvl1pPr algn="r">
              <a:defRPr sz="1200"/>
            </a:lvl1pPr>
          </a:lstStyle>
          <a:p>
            <a:fld id="{814520E3-11B5-4C96-AA15-524BE1815B75}" type="slidenum">
              <a:rPr lang="en-US" smtClean="0"/>
              <a:pPr/>
              <a:t>‹#›</a:t>
            </a:fld>
            <a:endParaRPr lang="en-US" dirty="0"/>
          </a:p>
        </p:txBody>
      </p:sp>
    </p:spTree>
    <p:extLst>
      <p:ext uri="{BB962C8B-B14F-4D97-AF65-F5344CB8AC3E}">
        <p14:creationId xmlns:p14="http://schemas.microsoft.com/office/powerpoint/2010/main" xmlns="" val="14461679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56414" cy="467071"/>
          </a:xfrm>
          <a:prstGeom prst="rect">
            <a:avLst/>
          </a:prstGeom>
        </p:spPr>
        <p:txBody>
          <a:bodyPr vert="horz" lIns="94230" tIns="47115" rIns="94230" bIns="47115" rtlCol="0"/>
          <a:lstStyle>
            <a:lvl1pPr algn="l">
              <a:defRPr sz="1200"/>
            </a:lvl1pPr>
          </a:lstStyle>
          <a:p>
            <a:endParaRPr lang="en-US" dirty="0"/>
          </a:p>
        </p:txBody>
      </p:sp>
      <p:sp>
        <p:nvSpPr>
          <p:cNvPr id="3" name="Date Placeholder 2"/>
          <p:cNvSpPr>
            <a:spLocks noGrp="1"/>
          </p:cNvSpPr>
          <p:nvPr>
            <p:ph type="dt" idx="1"/>
          </p:nvPr>
        </p:nvSpPr>
        <p:spPr>
          <a:xfrm>
            <a:off x="3995218" y="0"/>
            <a:ext cx="3056414" cy="467071"/>
          </a:xfrm>
          <a:prstGeom prst="rect">
            <a:avLst/>
          </a:prstGeom>
        </p:spPr>
        <p:txBody>
          <a:bodyPr vert="horz" lIns="94230" tIns="47115" rIns="94230" bIns="47115" rtlCol="0"/>
          <a:lstStyle>
            <a:lvl1pPr algn="r">
              <a:defRPr sz="1200"/>
            </a:lvl1pPr>
          </a:lstStyle>
          <a:p>
            <a:fld id="{DE12EA1E-6339-4FA3-A758-62F8C801A063}" type="datetimeFigureOut">
              <a:rPr lang="en-US" smtClean="0"/>
              <a:pPr/>
              <a:t>9/27/2019</a:t>
            </a:fld>
            <a:endParaRPr lang="en-US" dirty="0"/>
          </a:p>
        </p:txBody>
      </p:sp>
      <p:sp>
        <p:nvSpPr>
          <p:cNvPr id="4" name="Slide Image Placeholder 3"/>
          <p:cNvSpPr>
            <a:spLocks noGrp="1" noRot="1" noChangeAspect="1"/>
          </p:cNvSpPr>
          <p:nvPr>
            <p:ph type="sldImg" idx="2"/>
          </p:nvPr>
        </p:nvSpPr>
        <p:spPr>
          <a:xfrm>
            <a:off x="733425" y="1163638"/>
            <a:ext cx="5586413" cy="3141662"/>
          </a:xfrm>
          <a:prstGeom prst="rect">
            <a:avLst/>
          </a:prstGeom>
          <a:noFill/>
          <a:ln w="12700">
            <a:solidFill>
              <a:prstClr val="black"/>
            </a:solidFill>
          </a:ln>
        </p:spPr>
        <p:txBody>
          <a:bodyPr vert="horz" lIns="94230" tIns="47115" rIns="94230" bIns="47115" rtlCol="0" anchor="ctr"/>
          <a:lstStyle/>
          <a:p>
            <a:endParaRPr lang="en-US" dirty="0"/>
          </a:p>
        </p:txBody>
      </p:sp>
      <p:sp>
        <p:nvSpPr>
          <p:cNvPr id="5" name="Notes Placeholder 4"/>
          <p:cNvSpPr>
            <a:spLocks noGrp="1"/>
          </p:cNvSpPr>
          <p:nvPr>
            <p:ph type="body" sz="quarter" idx="3"/>
          </p:nvPr>
        </p:nvSpPr>
        <p:spPr>
          <a:xfrm>
            <a:off x="705327" y="4480004"/>
            <a:ext cx="5642610" cy="3665459"/>
          </a:xfrm>
          <a:prstGeom prst="rect">
            <a:avLst/>
          </a:prstGeom>
        </p:spPr>
        <p:txBody>
          <a:bodyPr vert="horz" lIns="94230" tIns="47115" rIns="94230" bIns="471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42031"/>
            <a:ext cx="3056414" cy="467070"/>
          </a:xfrm>
          <a:prstGeom prst="rect">
            <a:avLst/>
          </a:prstGeom>
        </p:spPr>
        <p:txBody>
          <a:bodyPr vert="horz" lIns="94230" tIns="47115" rIns="94230" bIns="4711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95218" y="8842031"/>
            <a:ext cx="3056414" cy="467070"/>
          </a:xfrm>
          <a:prstGeom prst="rect">
            <a:avLst/>
          </a:prstGeom>
        </p:spPr>
        <p:txBody>
          <a:bodyPr vert="horz" lIns="94230" tIns="47115" rIns="94230" bIns="47115" rtlCol="0" anchor="b"/>
          <a:lstStyle>
            <a:lvl1pPr algn="r">
              <a:defRPr sz="1200"/>
            </a:lvl1pPr>
          </a:lstStyle>
          <a:p>
            <a:fld id="{26D88B19-4BF4-4102-8DE2-AD8030E694C3}" type="slidenum">
              <a:rPr lang="en-US" smtClean="0"/>
              <a:pPr/>
              <a:t>‹#›</a:t>
            </a:fld>
            <a:endParaRPr lang="en-US" dirty="0"/>
          </a:p>
        </p:txBody>
      </p:sp>
    </p:spTree>
    <p:extLst>
      <p:ext uri="{BB962C8B-B14F-4D97-AF65-F5344CB8AC3E}">
        <p14:creationId xmlns:p14="http://schemas.microsoft.com/office/powerpoint/2010/main" xmlns="" val="42014704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600"/>
              </a:spcBef>
              <a:spcAft>
                <a:spcPts val="600"/>
              </a:spcAft>
            </a:pPr>
            <a:r>
              <a:rPr lang="en-US" sz="1100" b="1" u="none" dirty="0">
                <a:latin typeface="Segoe UI" panose="020B0502040204020203" pitchFamily="34" charset="0"/>
                <a:cs typeface="Segoe UI" panose="020B0502040204020203" pitchFamily="34" charset="0"/>
              </a:rPr>
              <a:t>Overall presentation objectives</a:t>
            </a:r>
          </a:p>
          <a:p>
            <a:pPr marL="171450" marR="0" indent="-171450" algn="l" defTabSz="914400" rtl="0" eaLnBrk="1" fontAlgn="auto" latinLnBrk="0" hangingPunct="1">
              <a:lnSpc>
                <a:spcPct val="100000"/>
              </a:lnSpc>
              <a:spcBef>
                <a:spcPts val="600"/>
              </a:spcBef>
              <a:spcAft>
                <a:spcPts val="600"/>
              </a:spcAft>
              <a:buClrTx/>
              <a:buSzTx/>
              <a:buFont typeface="Arial" charset="0"/>
              <a:buChar char="•"/>
              <a:tabLst/>
              <a:defRPr/>
            </a:pPr>
            <a:r>
              <a:rPr lang="en-US" sz="1100" b="0" u="none" dirty="0">
                <a:latin typeface="Segoe UI" panose="020B0502040204020203" pitchFamily="34" charset="0"/>
                <a:cs typeface="Segoe UI" panose="020B0502040204020203" pitchFamily="34" charset="0"/>
              </a:rPr>
              <a:t>Demonstrate MSFT’s thought leadership in digital transformation</a:t>
            </a:r>
          </a:p>
          <a:p>
            <a:pPr marL="171450" marR="0" indent="-171450" algn="l" defTabSz="914400" rtl="0" eaLnBrk="1" fontAlgn="auto" latinLnBrk="0" hangingPunct="1">
              <a:lnSpc>
                <a:spcPct val="100000"/>
              </a:lnSpc>
              <a:spcBef>
                <a:spcPts val="600"/>
              </a:spcBef>
              <a:spcAft>
                <a:spcPts val="600"/>
              </a:spcAft>
              <a:buClrTx/>
              <a:buSzTx/>
              <a:buFont typeface="Arial" charset="0"/>
              <a:buChar char="•"/>
              <a:tabLst/>
              <a:defRPr/>
            </a:pPr>
            <a:r>
              <a:rPr lang="en-US" sz="1100" b="0" u="none" baseline="0" dirty="0">
                <a:latin typeface="Segoe UI" panose="020B0502040204020203" pitchFamily="34" charset="0"/>
                <a:cs typeface="Segoe UI" panose="020B0502040204020203" pitchFamily="34" charset="0"/>
              </a:rPr>
              <a:t>Underline the importance of cybersecurity and cybersecurity policy for digital transformation</a:t>
            </a:r>
          </a:p>
          <a:p>
            <a:pPr marL="174708" indent="-174708" defTabSz="931774">
              <a:lnSpc>
                <a:spcPct val="100000"/>
              </a:lnSpc>
              <a:spcBef>
                <a:spcPts val="600"/>
              </a:spcBef>
              <a:spcAft>
                <a:spcPts val="600"/>
              </a:spcAft>
              <a:buFont typeface="Arial" charset="0"/>
              <a:buChar char="•"/>
              <a:defRPr/>
            </a:pPr>
            <a:endParaRPr lang="en-US" sz="1100" b="0" dirty="0">
              <a:latin typeface="Segoe UI" panose="020B0502040204020203" pitchFamily="34" charset="0"/>
              <a:cs typeface="Segoe UI" panose="020B0502040204020203" pitchFamily="34" charset="0"/>
            </a:endParaRPr>
          </a:p>
          <a:p>
            <a:pPr marL="174708" indent="-174708" defTabSz="931774">
              <a:lnSpc>
                <a:spcPct val="100000"/>
              </a:lnSpc>
              <a:spcBef>
                <a:spcPts val="600"/>
              </a:spcBef>
              <a:spcAft>
                <a:spcPts val="600"/>
              </a:spcAft>
              <a:buFont typeface="Arial" charset="0"/>
              <a:buChar char="•"/>
              <a:defRPr/>
            </a:pPr>
            <a:endParaRPr lang="en-US" sz="1100" b="0" dirty="0">
              <a:latin typeface="Segoe UI" panose="020B0502040204020203" pitchFamily="34" charset="0"/>
              <a:cs typeface="Segoe UI" panose="020B0502040204020203" pitchFamily="34" charset="0"/>
            </a:endParaRPr>
          </a:p>
          <a:p>
            <a:pPr>
              <a:lnSpc>
                <a:spcPct val="100000"/>
              </a:lnSpc>
              <a:spcBef>
                <a:spcPts val="600"/>
              </a:spcBef>
              <a:spcAft>
                <a:spcPts val="600"/>
              </a:spcAft>
            </a:pPr>
            <a:r>
              <a:rPr lang="en-US" sz="1100" b="1" u="none" dirty="0">
                <a:latin typeface="Segoe UI" panose="020B0502040204020203" pitchFamily="34" charset="0"/>
                <a:cs typeface="Segoe UI" panose="020B0502040204020203" pitchFamily="34" charset="0"/>
              </a:rPr>
              <a:t>Target audiences for this presentation</a:t>
            </a:r>
          </a:p>
          <a:p>
            <a:pPr marL="166688" indent="-166688">
              <a:lnSpc>
                <a:spcPct val="100000"/>
              </a:lnSpc>
              <a:spcBef>
                <a:spcPts val="600"/>
              </a:spcBef>
              <a:spcAft>
                <a:spcPts val="600"/>
              </a:spcAft>
              <a:buFont typeface="Arial" charset="0"/>
              <a:buChar char="•"/>
              <a:tabLst/>
            </a:pPr>
            <a:r>
              <a:rPr lang="en-US" sz="1100" b="0" i="0" dirty="0">
                <a:solidFill>
                  <a:srgbClr val="008292"/>
                </a:solidFill>
                <a:latin typeface="Segoe UI" panose="020B0502040204020203" pitchFamily="34" charset="0"/>
                <a:ea typeface="Segoe UI Light" charset="0"/>
                <a:cs typeface="Segoe UI" panose="020B0502040204020203" pitchFamily="34" charset="0"/>
              </a:rPr>
              <a:t>PRIMARY: </a:t>
            </a:r>
          </a:p>
          <a:p>
            <a:pPr marL="623888" lvl="1" indent="-166688">
              <a:lnSpc>
                <a:spcPct val="100000"/>
              </a:lnSpc>
              <a:spcBef>
                <a:spcPts val="600"/>
              </a:spcBef>
              <a:spcAft>
                <a:spcPts val="600"/>
              </a:spcAft>
              <a:buFont typeface="Arial" charset="0"/>
              <a:buChar char="•"/>
              <a:tabLst/>
            </a:pPr>
            <a:r>
              <a:rPr lang="en-US" sz="1100" b="0" i="0" dirty="0">
                <a:solidFill>
                  <a:schemeClr val="tx1"/>
                </a:solidFill>
                <a:latin typeface="Segoe UI" panose="020B0502040204020203" pitchFamily="34" charset="0"/>
                <a:ea typeface="Segoe UI Light" charset="0"/>
                <a:cs typeface="Segoe UI" panose="020B0502040204020203" pitchFamily="34" charset="0"/>
              </a:rPr>
              <a:t>Cybersecurity decision makers, e.g. national cybersecurity agency, ICT ministry and/or regulator,</a:t>
            </a:r>
            <a:r>
              <a:rPr lang="en-US" sz="1100" b="0" i="0" baseline="0" dirty="0">
                <a:solidFill>
                  <a:schemeClr val="tx1"/>
                </a:solidFill>
                <a:latin typeface="Segoe UI" panose="020B0502040204020203" pitchFamily="34" charset="0"/>
                <a:ea typeface="Segoe UI Light" charset="0"/>
                <a:cs typeface="Segoe UI" panose="020B0502040204020203" pitchFamily="34" charset="0"/>
              </a:rPr>
              <a:t> national standards bodies.</a:t>
            </a:r>
          </a:p>
          <a:p>
            <a:pPr marL="623888" marR="0" lvl="1" indent="-166688" algn="l" defTabSz="914400" rtl="0" eaLnBrk="1" fontAlgn="auto" latinLnBrk="0" hangingPunct="1">
              <a:lnSpc>
                <a:spcPct val="100000"/>
              </a:lnSpc>
              <a:spcBef>
                <a:spcPts val="600"/>
              </a:spcBef>
              <a:spcAft>
                <a:spcPts val="600"/>
              </a:spcAft>
              <a:buClrTx/>
              <a:buSzTx/>
              <a:buFont typeface="Arial" charset="0"/>
              <a:buChar char="•"/>
              <a:tabLst/>
              <a:defRPr/>
            </a:pPr>
            <a:r>
              <a:rPr lang="en-US" sz="1100" b="0" i="0" dirty="0">
                <a:solidFill>
                  <a:schemeClr val="tx1"/>
                </a:solidFill>
                <a:latin typeface="Segoe UI" panose="020B0502040204020203" pitchFamily="34" charset="0"/>
                <a:ea typeface="Segoe UI Light" charset="0"/>
                <a:cs typeface="Segoe UI" panose="020B0502040204020203" pitchFamily="34" charset="0"/>
              </a:rPr>
              <a:t>Government stakeholders dealing with cloud computing, procurement authorities </a:t>
            </a:r>
          </a:p>
          <a:p>
            <a:pPr marL="623888" marR="0" lvl="1" indent="-166688" algn="l" defTabSz="914400" rtl="0" eaLnBrk="1" fontAlgn="auto" latinLnBrk="0" hangingPunct="1">
              <a:lnSpc>
                <a:spcPct val="100000"/>
              </a:lnSpc>
              <a:spcBef>
                <a:spcPts val="600"/>
              </a:spcBef>
              <a:spcAft>
                <a:spcPts val="600"/>
              </a:spcAft>
              <a:buClrTx/>
              <a:buSzTx/>
              <a:buFont typeface="Arial" charset="0"/>
              <a:buChar char="•"/>
              <a:tabLst/>
              <a:defRPr/>
            </a:pPr>
            <a:endParaRPr lang="en-US" sz="1100" b="0" i="0" dirty="0">
              <a:solidFill>
                <a:schemeClr val="tx1"/>
              </a:solidFill>
              <a:latin typeface="Segoe UI" panose="020B0502040204020203" pitchFamily="34" charset="0"/>
              <a:ea typeface="Segoe UI Light" charset="0"/>
              <a:cs typeface="Segoe UI" panose="020B0502040204020203" pitchFamily="34" charset="0"/>
            </a:endParaRPr>
          </a:p>
          <a:p>
            <a:pPr marL="166688" indent="-166688">
              <a:lnSpc>
                <a:spcPct val="100000"/>
              </a:lnSpc>
              <a:spcBef>
                <a:spcPts val="600"/>
              </a:spcBef>
              <a:spcAft>
                <a:spcPts val="600"/>
              </a:spcAft>
              <a:buFont typeface="Arial" charset="0"/>
              <a:buChar char="•"/>
              <a:tabLst/>
            </a:pPr>
            <a:r>
              <a:rPr lang="en-US" sz="1100" b="0" i="0" dirty="0">
                <a:solidFill>
                  <a:srgbClr val="008292"/>
                </a:solidFill>
                <a:latin typeface="Segoe UI" panose="020B0502040204020203" pitchFamily="34" charset="0"/>
                <a:ea typeface="Segoe UI Light" charset="0"/>
                <a:cs typeface="Segoe UI" panose="020B0502040204020203" pitchFamily="34" charset="0"/>
              </a:rPr>
              <a:t>SECONDARY: </a:t>
            </a:r>
          </a:p>
          <a:p>
            <a:pPr marL="623888" lvl="1" indent="-166688">
              <a:lnSpc>
                <a:spcPct val="100000"/>
              </a:lnSpc>
              <a:spcBef>
                <a:spcPts val="600"/>
              </a:spcBef>
              <a:spcAft>
                <a:spcPts val="600"/>
              </a:spcAft>
              <a:buFont typeface="Arial" charset="0"/>
              <a:buChar char="•"/>
              <a:tabLst/>
            </a:pPr>
            <a:r>
              <a:rPr lang="en-US" sz="1100" b="0" i="0" dirty="0">
                <a:solidFill>
                  <a:schemeClr val="tx1"/>
                </a:solidFill>
                <a:latin typeface="Segoe UI" panose="020B0502040204020203" pitchFamily="34" charset="0"/>
                <a:ea typeface="Segoe UI Light" charset="0"/>
                <a:cs typeface="Segoe UI" panose="020B0502040204020203" pitchFamily="34" charset="0"/>
              </a:rPr>
              <a:t>Stakeholders concerned with technology, risk management and future planning, e.g. special government units that oversee technology-related cross-sectoral initiatives such as smart cities, economic planning authorities, etc.</a:t>
            </a:r>
          </a:p>
          <a:p>
            <a:pPr marL="623888" lvl="1" indent="-166688">
              <a:lnSpc>
                <a:spcPct val="100000"/>
              </a:lnSpc>
              <a:spcBef>
                <a:spcPts val="600"/>
              </a:spcBef>
              <a:spcAft>
                <a:spcPts val="600"/>
              </a:spcAft>
              <a:buFont typeface="Arial" charset="0"/>
              <a:buChar char="•"/>
              <a:tabLst/>
            </a:pPr>
            <a:r>
              <a:rPr lang="en-US" sz="1100" b="0" i="0" dirty="0">
                <a:solidFill>
                  <a:schemeClr val="tx1"/>
                </a:solidFill>
                <a:latin typeface="Segoe UI" panose="020B0502040204020203" pitchFamily="34" charset="0"/>
                <a:ea typeface="Segoe UI Light" charset="0"/>
                <a:cs typeface="Segoe UI" panose="020B0502040204020203" pitchFamily="34" charset="0"/>
              </a:rPr>
              <a:t>Business or industry associations in ICT sector</a:t>
            </a:r>
            <a:endParaRPr lang="en-US" sz="1100" b="1" dirty="0">
              <a:latin typeface="Segoe UI" panose="020B0502040204020203" pitchFamily="34" charset="0"/>
              <a:cs typeface="Segoe UI" panose="020B0502040204020203" pitchFamily="34" charset="0"/>
            </a:endParaRPr>
          </a:p>
          <a:p>
            <a:pPr>
              <a:lnSpc>
                <a:spcPct val="100000"/>
              </a:lnSpc>
              <a:spcBef>
                <a:spcPts val="600"/>
              </a:spcBef>
              <a:spcAft>
                <a:spcPts val="600"/>
              </a:spcAft>
            </a:pPr>
            <a:endParaRPr lang="en-US" sz="1100" dirty="0">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8E4B91-CA2C-40F6-99D4-B28F6D332D8C}"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779452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US" sz="1100" b="1" u="sng" kern="1200" dirty="0">
                <a:solidFill>
                  <a:schemeClr val="tx1"/>
                </a:solidFill>
                <a:latin typeface="Segoe UI" panose="020B0502040204020203" pitchFamily="34" charset="0"/>
                <a:ea typeface="+mn-ea"/>
                <a:cs typeface="Segoe UI" panose="020B0502040204020203" pitchFamily="34" charset="0"/>
              </a:rPr>
              <a:t>Slide objectives</a:t>
            </a:r>
            <a:endParaRPr lang="en-US" sz="1100" b="1" u="sng" kern="1200" baseline="0" dirty="0">
              <a:solidFill>
                <a:schemeClr val="tx1"/>
              </a:solidFill>
              <a:latin typeface="Segoe UI" panose="020B0502040204020203" pitchFamily="34" charset="0"/>
              <a:ea typeface="+mn-ea"/>
              <a:cs typeface="Segoe UI" panose="020B0502040204020203" pitchFamily="34" charset="0"/>
            </a:endParaRPr>
          </a:p>
          <a:p>
            <a:pPr marL="171450" marR="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1100" b="0" u="none" kern="1200" baseline="0" dirty="0">
                <a:solidFill>
                  <a:schemeClr val="tx1"/>
                </a:solidFill>
                <a:latin typeface="Segoe UI" panose="020B0502040204020203" pitchFamily="34" charset="0"/>
                <a:ea typeface="+mn-ea"/>
                <a:cs typeface="Segoe UI" panose="020B0502040204020203" pitchFamily="34" charset="0"/>
              </a:rPr>
              <a:t>Explain that cybersecurity used to mean one thing but now has evolved to mean something different (and something a lot more complex).</a:t>
            </a:r>
            <a:endParaRPr lang="en-US" sz="1100" b="0" u="none" kern="1200" dirty="0">
              <a:solidFill>
                <a:schemeClr val="tx1"/>
              </a:solidFill>
              <a:latin typeface="Segoe UI" panose="020B0502040204020203" pitchFamily="34" charset="0"/>
              <a:ea typeface="+mn-ea"/>
              <a:cs typeface="Segoe UI" panose="020B0502040204020203" pitchFamily="34" charset="0"/>
            </a:endParaRPr>
          </a:p>
          <a:p>
            <a:pPr marL="0" indent="0">
              <a:lnSpc>
                <a:spcPct val="100000"/>
              </a:lnSpc>
              <a:spcBef>
                <a:spcPts val="600"/>
              </a:spcBef>
              <a:spcAft>
                <a:spcPts val="600"/>
              </a:spcAft>
              <a:buFont typeface="Arial" panose="020B0604020202020204" pitchFamily="34" charset="0"/>
              <a:buNone/>
            </a:pPr>
            <a:endParaRPr lang="en-US" sz="1100" b="0" u="none" kern="1200" dirty="0">
              <a:solidFill>
                <a:schemeClr val="tx1"/>
              </a:solidFill>
              <a:effectLst/>
              <a:latin typeface="Segoe UI" panose="020B0502040204020203" pitchFamily="34" charset="0"/>
              <a:ea typeface="+mn-ea"/>
              <a:cs typeface="Segoe UI" panose="020B0502040204020203" pitchFamily="34" charset="0"/>
            </a:endParaRPr>
          </a:p>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US" sz="1100" b="1" u="sng" kern="1200" baseline="0" dirty="0">
                <a:solidFill>
                  <a:schemeClr val="tx1"/>
                </a:solidFill>
                <a:effectLst/>
                <a:latin typeface="Segoe UI" panose="020B0502040204020203" pitchFamily="34" charset="0"/>
                <a:ea typeface="+mn-ea"/>
                <a:cs typeface="Segoe UI" panose="020B0502040204020203" pitchFamily="34" charset="0"/>
              </a:rPr>
              <a:t>Main messaging</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100" dirty="0">
                <a:latin typeface="Segoe UI" panose="020B0502040204020203" pitchFamily="34" charset="0"/>
                <a:cs typeface="Segoe UI" panose="020B0502040204020203" pitchFamily="34" charset="0"/>
              </a:rPr>
              <a:t>Securing valuable information used to mean ‘</a:t>
            </a:r>
            <a:r>
              <a:rPr lang="en-GB" sz="1100" b="1" dirty="0">
                <a:latin typeface="Segoe UI" panose="020B0502040204020203" pitchFamily="34" charset="0"/>
                <a:cs typeface="Segoe UI" panose="020B0502040204020203" pitchFamily="34" charset="0"/>
              </a:rPr>
              <a:t>securing the perimeter</a:t>
            </a:r>
            <a:r>
              <a:rPr lang="en-GB" sz="1100" dirty="0">
                <a:latin typeface="Segoe UI" panose="020B0502040204020203" pitchFamily="34" charset="0"/>
                <a:cs typeface="Segoe UI" panose="020B0502040204020203" pitchFamily="34" charset="0"/>
              </a:rPr>
              <a:t>’ in an attempt to make the systems impenetrable to malicious outsiders.</a:t>
            </a:r>
          </a:p>
          <a:p>
            <a:pPr marL="628650" lvl="1" indent="-171450">
              <a:lnSpc>
                <a:spcPct val="100000"/>
              </a:lnSpc>
              <a:spcBef>
                <a:spcPts val="600"/>
              </a:spcBef>
              <a:spcAft>
                <a:spcPts val="600"/>
              </a:spcAft>
              <a:buFont typeface="Arial" panose="020B0604020202020204" pitchFamily="34" charset="0"/>
              <a:buChar char="•"/>
            </a:pPr>
            <a:r>
              <a:rPr lang="en-GB" sz="1100" dirty="0">
                <a:latin typeface="Segoe UI" panose="020B0502040204020203" pitchFamily="34" charset="0"/>
                <a:cs typeface="Segoe UI" panose="020B0502040204020203" pitchFamily="34" charset="0"/>
              </a:rPr>
              <a:t>ICT assets typically lived in closed environments;</a:t>
            </a:r>
            <a:r>
              <a:rPr lang="en-GB" sz="1100" baseline="0" dirty="0">
                <a:latin typeface="Segoe UI" panose="020B0502040204020203" pitchFamily="34" charset="0"/>
                <a:cs typeface="Segoe UI" panose="020B0502040204020203" pitchFamily="34" charset="0"/>
              </a:rPr>
              <a:t> work computers tended to stay at work, data was held “on-premises”.</a:t>
            </a:r>
            <a:endParaRPr lang="en-GB" sz="1100" dirty="0">
              <a:latin typeface="Segoe UI" panose="020B0502040204020203" pitchFamily="34" charset="0"/>
              <a:cs typeface="Segoe UI" panose="020B0502040204020203" pitchFamily="34" charset="0"/>
            </a:endParaRPr>
          </a:p>
          <a:p>
            <a:pPr marL="628650" lvl="1" indent="-171450">
              <a:lnSpc>
                <a:spcPct val="100000"/>
              </a:lnSpc>
              <a:spcBef>
                <a:spcPts val="600"/>
              </a:spcBef>
              <a:spcAft>
                <a:spcPts val="600"/>
              </a:spcAft>
              <a:buFont typeface="Arial" panose="020B0604020202020204" pitchFamily="34" charset="0"/>
              <a:buChar char="•"/>
            </a:pPr>
            <a:r>
              <a:rPr lang="en-GB" sz="1100" dirty="0">
                <a:latin typeface="Segoe UI" panose="020B0502040204020203" pitchFamily="34" charset="0"/>
                <a:cs typeface="Segoe UI" panose="020B0502040204020203" pitchFamily="34" charset="0"/>
              </a:rPr>
              <a:t>It was easy to take an out-of-the-box approach to cybersecurity</a:t>
            </a:r>
            <a:r>
              <a:rPr lang="en-GB" sz="1100" baseline="0" dirty="0">
                <a:latin typeface="Segoe UI" panose="020B0502040204020203" pitchFamily="34" charset="0"/>
                <a:cs typeface="Segoe UI" panose="020B0502040204020203" pitchFamily="34" charset="0"/>
              </a:rPr>
              <a:t> with </a:t>
            </a:r>
            <a:r>
              <a:rPr lang="en-GB" sz="1100" dirty="0">
                <a:latin typeface="Segoe UI" panose="020B0502040204020203" pitchFamily="34" charset="0"/>
                <a:cs typeface="Segoe UI" panose="020B0502040204020203" pitchFamily="34" charset="0"/>
              </a:rPr>
              <a:t>firewalls and anti-virus engines.</a:t>
            </a:r>
          </a:p>
          <a:p>
            <a:pPr marL="171450" lvl="0" indent="-171450">
              <a:lnSpc>
                <a:spcPct val="100000"/>
              </a:lnSpc>
              <a:spcBef>
                <a:spcPts val="600"/>
              </a:spcBef>
              <a:spcAft>
                <a:spcPts val="600"/>
              </a:spcAft>
              <a:buFont typeface="Arial" panose="020B0604020202020204" pitchFamily="34" charset="0"/>
              <a:buChar char="•"/>
            </a:pPr>
            <a:endParaRPr lang="en-GB" sz="1100" dirty="0">
              <a:latin typeface="Segoe UI" panose="020B0502040204020203" pitchFamily="34" charset="0"/>
              <a:cs typeface="Segoe UI" panose="020B0502040204020203" pitchFamily="34" charset="0"/>
            </a:endParaRPr>
          </a:p>
          <a:p>
            <a:pPr marL="171450" lvl="0" indent="-171450">
              <a:lnSpc>
                <a:spcPct val="100000"/>
              </a:lnSpc>
              <a:spcBef>
                <a:spcPts val="600"/>
              </a:spcBef>
              <a:spcAft>
                <a:spcPts val="600"/>
              </a:spcAft>
              <a:buFont typeface="Arial" panose="020B0604020202020204" pitchFamily="34" charset="0"/>
              <a:buChar char="•"/>
            </a:pPr>
            <a:r>
              <a:rPr lang="en-GB" sz="1100" dirty="0">
                <a:latin typeface="Segoe UI" panose="020B0502040204020203" pitchFamily="34" charset="0"/>
                <a:cs typeface="Segoe UI" panose="020B0502040204020203" pitchFamily="34" charset="0"/>
              </a:rPr>
              <a:t>That said, protecting corporate infrastructure was resource intensive, as the design and maintenance of these security frameworks required time and personnel. </a:t>
            </a:r>
          </a:p>
          <a:p>
            <a:pPr marL="171450" indent="-171450">
              <a:lnSpc>
                <a:spcPct val="100000"/>
              </a:lnSpc>
              <a:spcBef>
                <a:spcPts val="600"/>
              </a:spcBef>
              <a:spcAft>
                <a:spcPts val="600"/>
              </a:spcAft>
              <a:buFont typeface="Arial" panose="020B0604020202020204" pitchFamily="34" charset="0"/>
              <a:buChar char="•"/>
            </a:pPr>
            <a:endParaRPr lang="en-GB" sz="1100" dirty="0">
              <a:latin typeface="Segoe UI" panose="020B0502040204020203" pitchFamily="34" charset="0"/>
              <a:cs typeface="Segoe UI" panose="020B0502040204020203" pitchFamily="34" charset="0"/>
            </a:endParaRPr>
          </a:p>
          <a:p>
            <a:pPr marL="171450" indent="-171450">
              <a:lnSpc>
                <a:spcPct val="100000"/>
              </a:lnSpc>
              <a:spcBef>
                <a:spcPts val="600"/>
              </a:spcBef>
              <a:spcAft>
                <a:spcPts val="600"/>
              </a:spcAft>
              <a:buFont typeface="Arial" panose="020B0604020202020204" pitchFamily="34" charset="0"/>
              <a:buChar char="•"/>
            </a:pPr>
            <a:r>
              <a:rPr lang="en-GB" sz="1100" dirty="0">
                <a:latin typeface="Segoe UI" panose="020B0502040204020203" pitchFamily="34" charset="0"/>
                <a:cs typeface="Segoe UI" panose="020B0502040204020203" pitchFamily="34" charset="0"/>
              </a:rPr>
              <a:t>This old</a:t>
            </a:r>
            <a:r>
              <a:rPr lang="en-GB" sz="1100" baseline="0" dirty="0">
                <a:latin typeface="Segoe UI" panose="020B0502040204020203" pitchFamily="34" charset="0"/>
                <a:cs typeface="Segoe UI" panose="020B0502040204020203" pitchFamily="34" charset="0"/>
              </a:rPr>
              <a:t> concept of secure perimeters is, in many ways dead.</a:t>
            </a:r>
          </a:p>
          <a:p>
            <a:pPr marL="628650" lvl="1" indent="-171450">
              <a:lnSpc>
                <a:spcPct val="100000"/>
              </a:lnSpc>
              <a:spcBef>
                <a:spcPts val="600"/>
              </a:spcBef>
              <a:spcAft>
                <a:spcPts val="600"/>
              </a:spcAft>
              <a:buFont typeface="Arial" panose="020B0604020202020204" pitchFamily="34" charset="0"/>
              <a:buChar char="•"/>
            </a:pPr>
            <a:r>
              <a:rPr lang="en-GB" sz="1100" baseline="0" dirty="0">
                <a:latin typeface="Segoe UI" panose="020B0502040204020203" pitchFamily="34" charset="0"/>
                <a:cs typeface="Segoe UI" panose="020B0502040204020203" pitchFamily="34" charset="0"/>
              </a:rPr>
              <a:t>It is no longer about building a bigger wall because the </a:t>
            </a:r>
            <a:r>
              <a:rPr lang="en-GB" sz="1100" b="1" baseline="0" dirty="0">
                <a:latin typeface="Segoe UI" panose="020B0502040204020203" pitchFamily="34" charset="0"/>
                <a:cs typeface="Segoe UI" panose="020B0502040204020203" pitchFamily="34" charset="0"/>
              </a:rPr>
              <a:t>perimeter is permeable, dynamic and mobile</a:t>
            </a:r>
            <a:r>
              <a:rPr lang="en-GB" sz="1100" baseline="0" dirty="0">
                <a:latin typeface="Segoe UI" panose="020B0502040204020203" pitchFamily="34" charset="0"/>
                <a:cs typeface="Segoe UI" panose="020B0502040204020203" pitchFamily="34" charset="0"/>
              </a:rPr>
              <a:t>.</a:t>
            </a:r>
          </a:p>
          <a:p>
            <a:pPr marL="628650" lvl="1" indent="-171450">
              <a:lnSpc>
                <a:spcPct val="100000"/>
              </a:lnSpc>
              <a:spcBef>
                <a:spcPts val="600"/>
              </a:spcBef>
              <a:spcAft>
                <a:spcPts val="600"/>
              </a:spcAft>
              <a:buFont typeface="Arial" panose="020B0604020202020204" pitchFamily="34" charset="0"/>
              <a:buChar char="•"/>
            </a:pPr>
            <a:r>
              <a:rPr lang="en-GB" sz="1100" dirty="0">
                <a:latin typeface="Segoe UI" panose="020B0502040204020203" pitchFamily="34" charset="0"/>
                <a:cs typeface="Segoe UI" panose="020B0502040204020203" pitchFamily="34" charset="0"/>
              </a:rPr>
              <a:t>Cloud, mobile apps and a plethora of devices (some personal, some organizational)</a:t>
            </a:r>
            <a:r>
              <a:rPr lang="en-GB" sz="1100" baseline="0" dirty="0">
                <a:latin typeface="Segoe UI" panose="020B0502040204020203" pitchFamily="34" charset="0"/>
                <a:cs typeface="Segoe UI" panose="020B0502040204020203" pitchFamily="34" charset="0"/>
              </a:rPr>
              <a:t> mean that the perimeter is transformed.</a:t>
            </a:r>
          </a:p>
          <a:p>
            <a:pPr marL="628650" lvl="1" indent="-171450">
              <a:lnSpc>
                <a:spcPct val="100000"/>
              </a:lnSpc>
              <a:spcBef>
                <a:spcPts val="600"/>
              </a:spcBef>
              <a:spcAft>
                <a:spcPts val="600"/>
              </a:spcAft>
              <a:buFont typeface="Arial" panose="020B0604020202020204" pitchFamily="34" charset="0"/>
              <a:buChar char="•"/>
            </a:pPr>
            <a:r>
              <a:rPr lang="en-GB" sz="1100" dirty="0">
                <a:latin typeface="Segoe UI" panose="020B0502040204020203" pitchFamily="34" charset="0"/>
                <a:cs typeface="Segoe UI" panose="020B0502040204020203" pitchFamily="34" charset="0"/>
              </a:rPr>
              <a:t>The threat footprint is also larger than before,</a:t>
            </a:r>
            <a:r>
              <a:rPr lang="en-GB" sz="1100" baseline="0" dirty="0">
                <a:latin typeface="Segoe UI" panose="020B0502040204020203" pitchFamily="34" charset="0"/>
                <a:cs typeface="Segoe UI" panose="020B0502040204020203" pitchFamily="34" charset="0"/>
              </a:rPr>
              <a:t> with a larger “attack surface” to target, and multiple possible weaknesses to exploit.</a:t>
            </a:r>
            <a:endParaRPr lang="en-GB" sz="1100" dirty="0">
              <a:latin typeface="Segoe UI" panose="020B0502040204020203" pitchFamily="34" charset="0"/>
              <a:cs typeface="Segoe UI" panose="020B0502040204020203" pitchFamily="34" charset="0"/>
            </a:endParaRPr>
          </a:p>
          <a:p>
            <a:pPr marL="171450" indent="-171450">
              <a:lnSpc>
                <a:spcPct val="100000"/>
              </a:lnSpc>
              <a:spcBef>
                <a:spcPts val="600"/>
              </a:spcBef>
              <a:spcAft>
                <a:spcPts val="600"/>
              </a:spcAft>
              <a:buFont typeface="Arial" panose="020B0604020202020204" pitchFamily="34" charset="0"/>
              <a:buChar char="•"/>
            </a:pPr>
            <a:endParaRPr lang="en-US" sz="1100" dirty="0">
              <a:latin typeface="Segoe UI" panose="020B0502040204020203" pitchFamily="34" charset="0"/>
              <a:cs typeface="Segoe UI" panose="020B0502040204020203" pitchFamily="34" charset="0"/>
            </a:endParaRPr>
          </a:p>
          <a:p>
            <a:pPr marL="171450" indent="-171450">
              <a:lnSpc>
                <a:spcPct val="100000"/>
              </a:lnSpc>
              <a:spcBef>
                <a:spcPts val="600"/>
              </a:spcBef>
              <a:spcAft>
                <a:spcPts val="600"/>
              </a:spcAft>
              <a:buFont typeface="Arial" panose="020B0604020202020204" pitchFamily="34" charset="0"/>
              <a:buChar char="•"/>
            </a:pPr>
            <a:endParaRPr lang="en-US" sz="1100" dirty="0">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10"/>
          </p:nvPr>
        </p:nvSpPr>
        <p:spPr/>
        <p:txBody>
          <a:bodyPr/>
          <a:lstStyle/>
          <a:p>
            <a:pPr marL="0" marR="0" lvl="0" indent="0" algn="r" defTabSz="910342"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0342"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xmlns="" val="9859439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Security Opportunities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Cloud computing allows for a defense at tremendous scale, learning from millions of data points…</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-massively scaled threat intelligence and proactive response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194323-46EB-47FD-802B-1151F9FD2B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0583260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kind of massive awareness allows CSPs to do more than just respond to threats…</a:t>
            </a:r>
          </a:p>
          <a:p>
            <a:endParaRPr lang="en-US" dirty="0"/>
          </a:p>
          <a:p>
            <a:r>
              <a:rPr lang="en-US" dirty="0"/>
              <a:t> it can enable public/private collaboration to make defenders proactive</a:t>
            </a:r>
          </a:p>
          <a:p>
            <a:endParaRPr lang="en-US" dirty="0"/>
          </a:p>
          <a:p>
            <a:endParaRPr lang="en-US" dirty="0"/>
          </a:p>
          <a:p>
            <a:r>
              <a:rPr lang="en-US" dirty="0"/>
              <a:t>There’s opportunities for real time tracking in this infrastructure where customer opts in. The cloud provider can identify, track, and even Halt attackers, mid-way through an attack as they move through computer systems. This has happened before.</a:t>
            </a:r>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9/27/2019 12:33 PM</a:t>
            </a:fld>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8230713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944" lvl="0" indent="0">
              <a:spcBef>
                <a:spcPts val="600"/>
              </a:spcBef>
              <a:spcAft>
                <a:spcPts val="600"/>
              </a:spcAft>
              <a:buFont typeface="Arial" panose="020B0604020202020204" pitchFamily="34" charset="0"/>
              <a:buNone/>
            </a:pPr>
            <a:r>
              <a:rPr lang="en-US" sz="1100" b="1" i="1" u="none" baseline="0" dirty="0">
                <a:latin typeface="Segoe UI" panose="020B0502040204020203" pitchFamily="34" charset="0"/>
                <a:cs typeface="Segoe UI" panose="020B0502040204020203" pitchFamily="34" charset="0"/>
              </a:rPr>
              <a:t>Pulse check: </a:t>
            </a:r>
            <a:r>
              <a:rPr lang="en-US" sz="1100" b="0" i="1" u="none" baseline="0" dirty="0">
                <a:latin typeface="Segoe UI" panose="020B0502040204020203" pitchFamily="34" charset="0"/>
                <a:cs typeface="Segoe UI" panose="020B0502040204020203" pitchFamily="34" charset="0"/>
              </a:rPr>
              <a:t>What do you see as government’s role in regulating and overseeing this digital transformation?</a:t>
            </a:r>
            <a:endParaRPr lang="en-US" sz="1100" b="1" i="1" u="none" baseline="0" dirty="0">
              <a:latin typeface="Segoe UI" panose="020B0502040204020203" pitchFamily="34" charset="0"/>
              <a:cs typeface="Segoe UI" panose="020B0502040204020203" pitchFamily="34" charset="0"/>
            </a:endParaRPr>
          </a:p>
          <a:p>
            <a:pPr marL="11944" lvl="0" indent="0">
              <a:spcBef>
                <a:spcPts val="600"/>
              </a:spcBef>
              <a:spcAft>
                <a:spcPts val="600"/>
              </a:spcAft>
              <a:buFont typeface="Arial" panose="020B0604020202020204" pitchFamily="34" charset="0"/>
              <a:buNone/>
            </a:pPr>
            <a:endParaRPr lang="en-US" sz="1100" b="1" u="none" baseline="0" dirty="0">
              <a:latin typeface="Segoe UI" panose="020B0502040204020203" pitchFamily="34" charset="0"/>
              <a:cs typeface="Segoe UI" panose="020B0502040204020203" pitchFamily="34" charset="0"/>
            </a:endParaRPr>
          </a:p>
          <a:p>
            <a:pPr marL="11944" lvl="0" indent="0">
              <a:spcBef>
                <a:spcPts val="600"/>
              </a:spcBef>
              <a:spcAft>
                <a:spcPts val="600"/>
              </a:spcAft>
              <a:buFont typeface="Arial" panose="020B0604020202020204" pitchFamily="34" charset="0"/>
              <a:buNone/>
            </a:pPr>
            <a:r>
              <a:rPr lang="en-US" sz="1100" b="1" u="none" baseline="0" dirty="0">
                <a:latin typeface="Segoe UI" panose="020B0502040204020203" pitchFamily="34" charset="0"/>
                <a:cs typeface="Segoe UI" panose="020B0502040204020203" pitchFamily="34" charset="0"/>
              </a:rPr>
              <a:t>Section objectives</a:t>
            </a:r>
          </a:p>
          <a:p>
            <a:pPr marL="183394" lvl="0" indent="-171450">
              <a:spcBef>
                <a:spcPts val="600"/>
              </a:spcBef>
              <a:spcAft>
                <a:spcPts val="600"/>
              </a:spcAft>
              <a:buFont typeface="Arial" panose="020B0604020202020204" pitchFamily="34" charset="0"/>
              <a:buChar char="•"/>
            </a:pPr>
            <a:r>
              <a:rPr lang="en-US" sz="1100" b="0" u="none" baseline="0" dirty="0">
                <a:latin typeface="Segoe UI" panose="020B0502040204020203" pitchFamily="34" charset="0"/>
                <a:cs typeface="Segoe UI" panose="020B0502040204020203" pitchFamily="34" charset="0"/>
              </a:rPr>
              <a:t>Explain how government actions are having both positive and negative effects on cybersecurity </a:t>
            </a:r>
            <a:endParaRPr lang="en-US" sz="1100" b="0" u="none" dirty="0">
              <a:latin typeface="Segoe UI" panose="020B0502040204020203" pitchFamily="34" charset="0"/>
              <a:cs typeface="Segoe UI" panose="020B0502040204020203" pitchFamily="34" charset="0"/>
            </a:endParaRPr>
          </a:p>
          <a:p>
            <a:pPr>
              <a:spcBef>
                <a:spcPts val="600"/>
              </a:spcBef>
              <a:spcAft>
                <a:spcPts val="600"/>
              </a:spcAft>
            </a:pPr>
            <a:endParaRPr lang="en-GB" sz="1100" dirty="0">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68D962-502D-43C7-9596-1A2D75E7C2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3714032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spcBef>
                <a:spcPts val="611"/>
              </a:spcBef>
              <a:spcAft>
                <a:spcPts val="611"/>
              </a:spcAft>
              <a:defRPr/>
            </a:pPr>
            <a:r>
              <a:rPr lang="en-US" sz="1100" b="1" u="sng" dirty="0">
                <a:latin typeface="Segoe UI" panose="020B0502040204020203" pitchFamily="34" charset="0"/>
                <a:cs typeface="Segoe UI" panose="020B0502040204020203" pitchFamily="34" charset="0"/>
              </a:rPr>
              <a:t>Slide objectives</a:t>
            </a:r>
          </a:p>
          <a:p>
            <a:pPr marL="174708" indent="-174708" defTabSz="931774">
              <a:spcBef>
                <a:spcPts val="611"/>
              </a:spcBef>
              <a:spcAft>
                <a:spcPts val="611"/>
              </a:spcAft>
              <a:buFont typeface="Arial" panose="020B0604020202020204" pitchFamily="34" charset="0"/>
              <a:buChar char="•"/>
              <a:defRPr/>
            </a:pPr>
            <a:r>
              <a:rPr lang="en-US" sz="1100" b="0" dirty="0">
                <a:latin typeface="Segoe UI" panose="020B0502040204020203" pitchFamily="34" charset="0"/>
                <a:cs typeface="Segoe UI" panose="020B0502040204020203" pitchFamily="34" charset="0"/>
              </a:rPr>
              <a:t>Explain the different roles government have in cyberspace. </a:t>
            </a:r>
          </a:p>
          <a:p>
            <a:pPr marL="174708" indent="-174708" defTabSz="931774">
              <a:spcBef>
                <a:spcPts val="611"/>
              </a:spcBef>
              <a:spcAft>
                <a:spcPts val="611"/>
              </a:spcAft>
              <a:buFont typeface="Arial" panose="020B0604020202020204" pitchFamily="34" charset="0"/>
              <a:buChar char="•"/>
              <a:defRPr/>
            </a:pPr>
            <a:r>
              <a:rPr lang="en-US" sz="1100" b="0" dirty="0">
                <a:latin typeface="Segoe UI" panose="020B0502040204020203" pitchFamily="34" charset="0"/>
                <a:cs typeface="Segoe UI" panose="020B0502040204020203" pitchFamily="34" charset="0"/>
              </a:rPr>
              <a:t>Underline the impact of government action in cyberspace on the private sector, and security overall.</a:t>
            </a:r>
          </a:p>
          <a:p>
            <a:pPr marL="815302" lvl="1" indent="-174708" defTabSz="931774">
              <a:spcBef>
                <a:spcPts val="611"/>
              </a:spcBef>
              <a:spcAft>
                <a:spcPts val="611"/>
              </a:spcAft>
              <a:buFont typeface="Arial" panose="020B0604020202020204" pitchFamily="34" charset="0"/>
              <a:buChar char="•"/>
              <a:defRPr/>
            </a:pPr>
            <a:endParaRPr lang="en-US" sz="1100" dirty="0">
              <a:latin typeface="Segoe UI" panose="020B0502040204020203" pitchFamily="34" charset="0"/>
              <a:cs typeface="Segoe UI" panose="020B0502040204020203" pitchFamily="34" charset="0"/>
            </a:endParaRPr>
          </a:p>
          <a:p>
            <a:pPr defTabSz="931774">
              <a:spcBef>
                <a:spcPts val="611"/>
              </a:spcBef>
              <a:spcAft>
                <a:spcPts val="611"/>
              </a:spcAft>
              <a:defRPr/>
            </a:pPr>
            <a:r>
              <a:rPr lang="en-US" sz="1100" b="1" u="sng" dirty="0">
                <a:latin typeface="Segoe UI" panose="020B0502040204020203" pitchFamily="34" charset="0"/>
                <a:cs typeface="Segoe UI" panose="020B0502040204020203" pitchFamily="34" charset="0"/>
              </a:rPr>
              <a:t>Main messaging</a:t>
            </a:r>
          </a:p>
          <a:p>
            <a:pPr marL="174708" indent="-174708">
              <a:spcBef>
                <a:spcPts val="611"/>
              </a:spcBef>
              <a:spcAft>
                <a:spcPts val="611"/>
              </a:spcAft>
              <a:buFont typeface="Arial" panose="020B0604020202020204" pitchFamily="34" charset="0"/>
              <a:buChar char="•"/>
            </a:pPr>
            <a:r>
              <a:rPr lang="en-US" sz="1100" b="0" baseline="0" dirty="0">
                <a:solidFill>
                  <a:schemeClr val="bg1">
                    <a:lumMod val="50000"/>
                  </a:schemeClr>
                </a:solidFill>
                <a:latin typeface="Segoe UI" panose="020B0502040204020203" pitchFamily="34" charset="0"/>
                <a:cs typeface="Segoe UI" panose="020B0502040204020203" pitchFamily="34" charset="0"/>
              </a:rPr>
              <a:t>States </a:t>
            </a:r>
            <a:r>
              <a:rPr lang="en-US" sz="1100" b="0" dirty="0">
                <a:solidFill>
                  <a:schemeClr val="bg1">
                    <a:lumMod val="50000"/>
                  </a:schemeClr>
                </a:solidFill>
                <a:latin typeface="Segoe UI" panose="020B0502040204020203" pitchFamily="34" charset="0"/>
                <a:cs typeface="Segoe UI" panose="020B0502040204020203" pitchFamily="34" charset="0"/>
              </a:rPr>
              <a:t>actions in cyberspace vary</a:t>
            </a:r>
            <a:r>
              <a:rPr lang="en-US" sz="1100" b="0" baseline="0" dirty="0">
                <a:solidFill>
                  <a:schemeClr val="bg1">
                    <a:lumMod val="50000"/>
                  </a:schemeClr>
                </a:solidFill>
                <a:latin typeface="Segoe UI" panose="020B0502040204020203" pitchFamily="34" charset="0"/>
                <a:cs typeface="Segoe UI" panose="020B0502040204020203" pitchFamily="34" charset="0"/>
              </a:rPr>
              <a:t> and governments are rarely doing “just one thing” in terms of the internet and technology.</a:t>
            </a:r>
          </a:p>
          <a:p>
            <a:pPr marL="869194" lvl="1" indent="-228600">
              <a:spcBef>
                <a:spcPts val="611"/>
              </a:spcBef>
              <a:spcAft>
                <a:spcPts val="611"/>
              </a:spcAft>
              <a:buFont typeface="+mj-lt"/>
              <a:buAutoNum type="arabicPeriod"/>
            </a:pPr>
            <a:r>
              <a:rPr lang="en-US" sz="1100" b="0" dirty="0">
                <a:solidFill>
                  <a:schemeClr val="bg1">
                    <a:lumMod val="50000"/>
                  </a:schemeClr>
                </a:solidFill>
                <a:latin typeface="Segoe UI" panose="020B0502040204020203" pitchFamily="34" charset="0"/>
                <a:cs typeface="Segoe UI" panose="020B0502040204020203" pitchFamily="34" charset="0"/>
              </a:rPr>
              <a:t>They are </a:t>
            </a:r>
            <a:r>
              <a:rPr lang="en-US" sz="1100" b="1" u="none" dirty="0">
                <a:solidFill>
                  <a:schemeClr val="bg1">
                    <a:lumMod val="50000"/>
                  </a:schemeClr>
                </a:solidFill>
                <a:latin typeface="Segoe UI" panose="020B0502040204020203" pitchFamily="34" charset="0"/>
                <a:cs typeface="Segoe UI" panose="020B0502040204020203" pitchFamily="34" charset="0"/>
              </a:rPr>
              <a:t>large users of ICT</a:t>
            </a:r>
            <a:r>
              <a:rPr lang="en-US" sz="1100" b="0" dirty="0">
                <a:solidFill>
                  <a:schemeClr val="bg1">
                    <a:lumMod val="50000"/>
                  </a:schemeClr>
                </a:solidFill>
                <a:latin typeface="Segoe UI" panose="020B0502040204020203" pitchFamily="34" charset="0"/>
                <a:cs typeface="Segoe UI" panose="020B0502040204020203" pitchFamily="34" charset="0"/>
              </a:rPr>
              <a:t>, but their “customers” are “citizens” who may want to find information, file for benefits, pay their taxes, etc. </a:t>
            </a:r>
          </a:p>
          <a:p>
            <a:pPr marL="869194" lvl="1" indent="-228600">
              <a:spcBef>
                <a:spcPts val="611"/>
              </a:spcBef>
              <a:spcAft>
                <a:spcPts val="611"/>
              </a:spcAft>
              <a:buFont typeface="+mj-lt"/>
              <a:buAutoNum type="arabicPeriod"/>
            </a:pPr>
            <a:r>
              <a:rPr lang="en-US" sz="1100" b="0" dirty="0">
                <a:solidFill>
                  <a:schemeClr val="bg1">
                    <a:lumMod val="50000"/>
                  </a:schemeClr>
                </a:solidFill>
                <a:latin typeface="Segoe UI" panose="020B0502040204020203" pitchFamily="34" charset="0"/>
                <a:cs typeface="Segoe UI" panose="020B0502040204020203" pitchFamily="34" charset="0"/>
              </a:rPr>
              <a:t>They are responsible for </a:t>
            </a:r>
            <a:r>
              <a:rPr lang="en-US" sz="1100" b="1" u="none" dirty="0">
                <a:solidFill>
                  <a:schemeClr val="bg1">
                    <a:lumMod val="50000"/>
                  </a:schemeClr>
                </a:solidFill>
                <a:latin typeface="Segoe UI" panose="020B0502040204020203" pitchFamily="34" charset="0"/>
                <a:cs typeface="Segoe UI" panose="020B0502040204020203" pitchFamily="34" charset="0"/>
              </a:rPr>
              <a:t>protecting the Internet </a:t>
            </a:r>
            <a:r>
              <a:rPr lang="en-US" sz="1100" b="0" dirty="0">
                <a:solidFill>
                  <a:schemeClr val="bg1">
                    <a:lumMod val="50000"/>
                  </a:schemeClr>
                </a:solidFill>
                <a:latin typeface="Segoe UI" panose="020B0502040204020203" pitchFamily="34" charset="0"/>
                <a:cs typeface="Segoe UI" panose="020B0502040204020203" pitchFamily="34" charset="0"/>
              </a:rPr>
              <a:t>as well as the security and privacy of Internet users, and to fulfill that mission, may use its regulatory powers.</a:t>
            </a:r>
          </a:p>
          <a:p>
            <a:pPr marL="869194" lvl="1" indent="-228600">
              <a:spcBef>
                <a:spcPts val="611"/>
              </a:spcBef>
              <a:spcAft>
                <a:spcPts val="611"/>
              </a:spcAft>
              <a:buFont typeface="+mj-lt"/>
              <a:buAutoNum type="arabicPeriod"/>
            </a:pPr>
            <a:r>
              <a:rPr lang="en-US" sz="1100" b="0" dirty="0">
                <a:solidFill>
                  <a:schemeClr val="bg1">
                    <a:lumMod val="50000"/>
                  </a:schemeClr>
                </a:solidFill>
                <a:latin typeface="Segoe UI" panose="020B0502040204020203" pitchFamily="34" charset="0"/>
                <a:cs typeface="Segoe UI" panose="020B0502040204020203" pitchFamily="34" charset="0"/>
              </a:rPr>
              <a:t>Although it wants to protect computer security, a government may </a:t>
            </a:r>
            <a:r>
              <a:rPr lang="en-US" sz="1100" b="1" u="none" dirty="0">
                <a:solidFill>
                  <a:schemeClr val="bg1">
                    <a:lumMod val="50000"/>
                  </a:schemeClr>
                </a:solidFill>
                <a:latin typeface="Segoe UI" panose="020B0502040204020203" pitchFamily="34" charset="0"/>
                <a:cs typeface="Segoe UI" panose="020B0502040204020203" pitchFamily="34" charset="0"/>
              </a:rPr>
              <a:t>exploit networks </a:t>
            </a:r>
            <a:r>
              <a:rPr lang="en-US" sz="1100" b="0" dirty="0">
                <a:solidFill>
                  <a:schemeClr val="bg1">
                    <a:lumMod val="50000"/>
                  </a:schemeClr>
                </a:solidFill>
                <a:latin typeface="Segoe UI" panose="020B0502040204020203" pitchFamily="34" charset="0"/>
                <a:cs typeface="Segoe UI" panose="020B0502040204020203" pitchFamily="34" charset="0"/>
              </a:rPr>
              <a:t>for a number of reasons, including economic espionage, military espionage, and military operations.</a:t>
            </a:r>
          </a:p>
          <a:p>
            <a:pPr marL="869194" lvl="1" indent="-228600">
              <a:spcBef>
                <a:spcPts val="611"/>
              </a:spcBef>
              <a:spcAft>
                <a:spcPts val="611"/>
              </a:spcAft>
              <a:buFont typeface="+mj-lt"/>
              <a:buAutoNum type="arabicPeriod"/>
            </a:pPr>
            <a:r>
              <a:rPr lang="en-US" sz="1100" b="0" dirty="0">
                <a:solidFill>
                  <a:schemeClr val="bg1">
                    <a:lumMod val="50000"/>
                  </a:schemeClr>
                </a:solidFill>
                <a:latin typeface="Segoe UI" panose="020B0502040204020203" pitchFamily="34" charset="0"/>
                <a:cs typeface="Segoe UI" panose="020B0502040204020203" pitchFamily="34" charset="0"/>
              </a:rPr>
              <a:t>They are the </a:t>
            </a:r>
            <a:r>
              <a:rPr lang="en-US" sz="1100" b="1" u="none" dirty="0">
                <a:solidFill>
                  <a:schemeClr val="bg1">
                    <a:lumMod val="50000"/>
                  </a:schemeClr>
                </a:solidFill>
                <a:latin typeface="Segoe UI" panose="020B0502040204020203" pitchFamily="34" charset="0"/>
                <a:cs typeface="Segoe UI" panose="020B0502040204020203" pitchFamily="34" charset="0"/>
              </a:rPr>
              <a:t>legislator</a:t>
            </a:r>
            <a:r>
              <a:rPr lang="en-US" sz="1100" b="0" dirty="0">
                <a:solidFill>
                  <a:schemeClr val="bg1">
                    <a:lumMod val="50000"/>
                  </a:schemeClr>
                </a:solidFill>
                <a:latin typeface="Segoe UI" panose="020B0502040204020203" pitchFamily="34" charset="0"/>
                <a:cs typeface="Segoe UI" panose="020B0502040204020203" pitchFamily="34" charset="0"/>
              </a:rPr>
              <a:t>,</a:t>
            </a:r>
            <a:r>
              <a:rPr lang="en-GB" sz="1100" b="0" dirty="0">
                <a:solidFill>
                  <a:schemeClr val="bg1">
                    <a:lumMod val="50000"/>
                  </a:schemeClr>
                </a:solidFill>
                <a:latin typeface="Segoe UI" panose="020B0502040204020203" pitchFamily="34" charset="0"/>
                <a:cs typeface="Segoe UI" panose="020B0502040204020203" pitchFamily="34" charset="0"/>
              </a:rPr>
              <a:t> the </a:t>
            </a:r>
            <a:r>
              <a:rPr lang="en-GB" sz="1100" b="0" u="none" dirty="0">
                <a:solidFill>
                  <a:schemeClr val="bg1">
                    <a:lumMod val="50000"/>
                  </a:schemeClr>
                </a:solidFill>
                <a:latin typeface="Segoe UI" panose="020B0502040204020203" pitchFamily="34" charset="0"/>
                <a:cs typeface="Segoe UI" panose="020B0502040204020203" pitchFamily="34" charset="0"/>
              </a:rPr>
              <a:t>creators of laws</a:t>
            </a:r>
            <a:r>
              <a:rPr lang="en-GB" sz="1100" b="0" dirty="0">
                <a:solidFill>
                  <a:schemeClr val="bg1">
                    <a:lumMod val="50000"/>
                  </a:schemeClr>
                </a:solidFill>
                <a:latin typeface="Segoe UI" panose="020B0502040204020203" pitchFamily="34" charset="0"/>
                <a:cs typeface="Segoe UI" panose="020B0502040204020203" pitchFamily="34" charset="0"/>
              </a:rPr>
              <a:t> and policies in support of cybersecurity and critical infrastructure protection</a:t>
            </a:r>
            <a:endParaRPr lang="en-US" sz="1100" b="0" dirty="0">
              <a:solidFill>
                <a:schemeClr val="bg1">
                  <a:lumMod val="50000"/>
                </a:schemeClr>
              </a:solidFill>
              <a:latin typeface="Segoe UI" panose="020B0502040204020203" pitchFamily="34" charset="0"/>
              <a:cs typeface="Segoe UI" panose="020B0502040204020203" pitchFamily="34" charset="0"/>
            </a:endParaRPr>
          </a:p>
          <a:p>
            <a:pPr marL="174708" indent="-174708" defTabSz="931774">
              <a:spcBef>
                <a:spcPts val="611"/>
              </a:spcBef>
              <a:spcAft>
                <a:spcPts val="611"/>
              </a:spcAft>
              <a:buFont typeface="Arial" panose="020B0604020202020204" pitchFamily="34" charset="0"/>
              <a:buChar char="•"/>
              <a:defRPr/>
            </a:pPr>
            <a:endParaRPr lang="en-US" sz="1100" b="0" dirty="0">
              <a:latin typeface="Segoe UI" panose="020B0502040204020203" pitchFamily="34" charset="0"/>
              <a:cs typeface="Segoe UI" panose="020B0502040204020203" pitchFamily="34" charset="0"/>
            </a:endParaRPr>
          </a:p>
          <a:p>
            <a:pPr marL="174708" indent="-174708" defTabSz="931774">
              <a:spcBef>
                <a:spcPts val="611"/>
              </a:spcBef>
              <a:spcAft>
                <a:spcPts val="611"/>
              </a:spcAft>
              <a:buFont typeface="Arial" panose="020B0604020202020204" pitchFamily="34" charset="0"/>
              <a:buChar char="•"/>
              <a:defRPr/>
            </a:pPr>
            <a:r>
              <a:rPr lang="en-US" sz="1100" b="0" dirty="0">
                <a:latin typeface="Segoe UI" panose="020B0502040204020203" pitchFamily="34" charset="0"/>
                <a:cs typeface="Segoe UI" panose="020B0502040204020203" pitchFamily="34" charset="0"/>
              </a:rPr>
              <a:t>The figures on states’ spending on cyber</a:t>
            </a:r>
            <a:r>
              <a:rPr lang="en-US" sz="1100" b="0" baseline="0" dirty="0">
                <a:latin typeface="Segoe UI" panose="020B0502040204020203" pitchFamily="34" charset="0"/>
                <a:cs typeface="Segoe UI" panose="020B0502040204020203" pitchFamily="34" charset="0"/>
              </a:rPr>
              <a:t> operations are naturally somewhat vague, as they touch on intelligence and military operations budgets that are not always transparent.</a:t>
            </a:r>
          </a:p>
          <a:p>
            <a:pPr marL="803358" lvl="1" indent="-174708" defTabSz="931774">
              <a:spcBef>
                <a:spcPts val="611"/>
              </a:spcBef>
              <a:spcAft>
                <a:spcPts val="611"/>
              </a:spcAft>
              <a:buFont typeface="Arial" panose="020B0604020202020204" pitchFamily="34" charset="0"/>
              <a:buChar char="•"/>
              <a:defRPr/>
            </a:pPr>
            <a:r>
              <a:rPr lang="en-US" sz="1100" b="0" baseline="0" dirty="0">
                <a:latin typeface="Segoe UI" panose="020B0502040204020203" pitchFamily="34" charset="0"/>
                <a:cs typeface="Segoe UI" panose="020B0502040204020203" pitchFamily="34" charset="0"/>
              </a:rPr>
              <a:t>What is apparent is that some states are spending considerably sums on both offensive and defensive technologies.</a:t>
            </a:r>
          </a:p>
          <a:p>
            <a:pPr marL="803358" lvl="1" indent="-174708" defTabSz="931774">
              <a:spcBef>
                <a:spcPts val="611"/>
              </a:spcBef>
              <a:spcAft>
                <a:spcPts val="611"/>
              </a:spcAft>
              <a:buFont typeface="Arial" panose="020B0604020202020204" pitchFamily="34" charset="0"/>
              <a:buChar char="•"/>
              <a:defRPr/>
            </a:pPr>
            <a:r>
              <a:rPr lang="en-US" sz="1100" b="0" baseline="0" dirty="0">
                <a:latin typeface="Segoe UI" panose="020B0502040204020203" pitchFamily="34" charset="0"/>
                <a:cs typeface="Segoe UI" panose="020B0502040204020203" pitchFamily="34" charset="0"/>
              </a:rPr>
              <a:t>And in cyberspace it can sometimes be difficult to distinguish between offensive and defensive capability.</a:t>
            </a:r>
          </a:p>
          <a:p>
            <a:pPr marL="174708" indent="-174708">
              <a:spcBef>
                <a:spcPts val="611"/>
              </a:spcBef>
              <a:spcAft>
                <a:spcPts val="611"/>
              </a:spcAft>
              <a:buFont typeface="Arial" panose="020B0604020202020204" pitchFamily="34" charset="0"/>
              <a:buChar char="•"/>
            </a:pPr>
            <a:endParaRPr lang="en-US" sz="1100" b="0" dirty="0">
              <a:solidFill>
                <a:schemeClr val="bg1">
                  <a:lumMod val="50000"/>
                </a:schemeClr>
              </a:solidFill>
              <a:latin typeface="Segoe UI" panose="020B0502040204020203" pitchFamily="34" charset="0"/>
              <a:cs typeface="Segoe UI" panose="020B0502040204020203" pitchFamily="34" charset="0"/>
            </a:endParaRPr>
          </a:p>
          <a:p>
            <a:pPr marL="174708" indent="-174708">
              <a:spcBef>
                <a:spcPts val="611"/>
              </a:spcBef>
              <a:spcAft>
                <a:spcPts val="611"/>
              </a:spcAft>
              <a:buFont typeface="Arial" panose="020B0604020202020204" pitchFamily="34" charset="0"/>
              <a:buChar char="•"/>
            </a:pPr>
            <a:r>
              <a:rPr lang="en-US" sz="1100" b="0" dirty="0">
                <a:solidFill>
                  <a:schemeClr val="bg1">
                    <a:lumMod val="50000"/>
                  </a:schemeClr>
                </a:solidFill>
                <a:latin typeface="Segoe UI" panose="020B0502040204020203" pitchFamily="34" charset="0"/>
                <a:cs typeface="Segoe UI" panose="020B0502040204020203" pitchFamily="34" charset="0"/>
              </a:rPr>
              <a:t>Nonetheless, an increasing numbers of states are currently investing in </a:t>
            </a:r>
            <a:r>
              <a:rPr lang="en-US" sz="1100" b="1" dirty="0">
                <a:solidFill>
                  <a:schemeClr val="bg1">
                    <a:lumMod val="50000"/>
                  </a:schemeClr>
                </a:solidFill>
                <a:latin typeface="Segoe UI" panose="020B0502040204020203" pitchFamily="34" charset="0"/>
                <a:cs typeface="Segoe UI" panose="020B0502040204020203" pitchFamily="34" charset="0"/>
              </a:rPr>
              <a:t>both defensive and offensive </a:t>
            </a:r>
            <a:r>
              <a:rPr lang="en-US" sz="1100" b="0" dirty="0">
                <a:solidFill>
                  <a:schemeClr val="bg1">
                    <a:lumMod val="50000"/>
                  </a:schemeClr>
                </a:solidFill>
                <a:latin typeface="Segoe UI" panose="020B0502040204020203" pitchFamily="34" charset="0"/>
                <a:cs typeface="Segoe UI" panose="020B0502040204020203" pitchFamily="34" charset="0"/>
              </a:rPr>
              <a:t>cyberspace capabilities. Based on internal Microsoft research, we have determined that: </a:t>
            </a:r>
          </a:p>
          <a:p>
            <a:pPr marL="815302" lvl="1" indent="-174708">
              <a:spcBef>
                <a:spcPts val="611"/>
              </a:spcBef>
              <a:spcAft>
                <a:spcPts val="611"/>
              </a:spcAft>
              <a:buFont typeface="Arial" panose="020B0604020202020204" pitchFamily="34" charset="0"/>
              <a:buChar char="•"/>
            </a:pPr>
            <a:r>
              <a:rPr lang="en-US" sz="1100" b="0" dirty="0">
                <a:solidFill>
                  <a:schemeClr val="bg1">
                    <a:lumMod val="50000"/>
                  </a:schemeClr>
                </a:solidFill>
                <a:latin typeface="Segoe UI" panose="020B0502040204020203" pitchFamily="34" charset="0"/>
                <a:cs typeface="Segoe UI" panose="020B0502040204020203" pitchFamily="34" charset="0"/>
              </a:rPr>
              <a:t>In 2016, over 95 countries have discussed legislative initiatives focused on cybersecurity;</a:t>
            </a:r>
          </a:p>
          <a:p>
            <a:pPr marL="815302" lvl="1" indent="-174708">
              <a:spcBef>
                <a:spcPts val="611"/>
              </a:spcBef>
              <a:spcAft>
                <a:spcPts val="611"/>
              </a:spcAft>
              <a:buFont typeface="Arial" panose="020B0604020202020204" pitchFamily="34" charset="0"/>
              <a:buChar char="•"/>
            </a:pPr>
            <a:r>
              <a:rPr lang="en-US" sz="1100" b="0" dirty="0">
                <a:solidFill>
                  <a:schemeClr val="bg1">
                    <a:lumMod val="50000"/>
                  </a:schemeClr>
                </a:solidFill>
                <a:latin typeface="Segoe UI" panose="020B0502040204020203" pitchFamily="34" charset="0"/>
                <a:cs typeface="Segoe UI" panose="020B0502040204020203" pitchFamily="34" charset="0"/>
              </a:rPr>
              <a:t>50+ countries have developed defensive capabilities against cyber-attacks on their networks;</a:t>
            </a:r>
          </a:p>
          <a:p>
            <a:pPr marL="815302" lvl="1" indent="-174708">
              <a:spcBef>
                <a:spcPts val="611"/>
              </a:spcBef>
              <a:spcAft>
                <a:spcPts val="611"/>
              </a:spcAft>
              <a:buFont typeface="Arial" panose="020B0604020202020204" pitchFamily="34" charset="0"/>
              <a:buChar char="•"/>
            </a:pPr>
            <a:r>
              <a:rPr lang="en-US" sz="1100" b="0" dirty="0">
                <a:solidFill>
                  <a:schemeClr val="bg1">
                    <a:lumMod val="50000"/>
                  </a:schemeClr>
                </a:solidFill>
                <a:latin typeface="Segoe UI" panose="020B0502040204020203" pitchFamily="34" charset="0"/>
                <a:cs typeface="Segoe UI" panose="020B0502040204020203" pitchFamily="34" charset="0"/>
              </a:rPr>
              <a:t>38+ have offensive capabilities; </a:t>
            </a:r>
          </a:p>
          <a:p>
            <a:pPr marL="1272502" lvl="2" indent="-174708">
              <a:spcBef>
                <a:spcPts val="611"/>
              </a:spcBef>
              <a:spcAft>
                <a:spcPts val="611"/>
              </a:spcAft>
              <a:buFont typeface="Arial" panose="020B0604020202020204" pitchFamily="34" charset="0"/>
              <a:buChar char="•"/>
            </a:pPr>
            <a:r>
              <a:rPr lang="en-US" sz="1100" b="0" dirty="0">
                <a:solidFill>
                  <a:schemeClr val="bg1">
                    <a:lumMod val="50000"/>
                  </a:schemeClr>
                </a:solidFill>
                <a:latin typeface="Segoe UI" panose="020B0502040204020203" pitchFamily="34" charset="0"/>
                <a:cs typeface="Segoe UI" panose="020B0502040204020203" pitchFamily="34" charset="0"/>
              </a:rPr>
              <a:t>18 likely have offensive capabilities that have not been acknowledged, but can be inferred from operational activity;</a:t>
            </a:r>
          </a:p>
          <a:p>
            <a:pPr marL="1272502" lvl="2" indent="-174708">
              <a:spcBef>
                <a:spcPts val="611"/>
              </a:spcBef>
              <a:spcAft>
                <a:spcPts val="611"/>
              </a:spcAft>
              <a:buFont typeface="Arial" panose="020B0604020202020204" pitchFamily="34" charset="0"/>
              <a:buChar char="•"/>
            </a:pPr>
            <a:r>
              <a:rPr lang="en-US" sz="1100" b="0" dirty="0">
                <a:solidFill>
                  <a:schemeClr val="bg1">
                    <a:lumMod val="50000"/>
                  </a:schemeClr>
                </a:solidFill>
                <a:latin typeface="Segoe UI" panose="020B0502040204020203" pitchFamily="34" charset="0"/>
                <a:cs typeface="Segoe UI" panose="020B0502040204020203" pitchFamily="34" charset="0"/>
              </a:rPr>
              <a:t>20 have specifically declared offensive capabilities.</a:t>
            </a:r>
          </a:p>
          <a:p>
            <a:pPr marL="174708" indent="-174708">
              <a:spcBef>
                <a:spcPts val="611"/>
              </a:spcBef>
              <a:spcAft>
                <a:spcPts val="611"/>
              </a:spcAft>
              <a:buFont typeface="Arial" panose="020B0604020202020204" pitchFamily="34" charset="0"/>
              <a:buChar char="•"/>
            </a:pPr>
            <a:endParaRPr lang="en-US" sz="1100" b="0" dirty="0">
              <a:solidFill>
                <a:schemeClr val="bg1">
                  <a:lumMod val="50000"/>
                </a:schemeClr>
              </a:solidFill>
              <a:latin typeface="Segoe UI" panose="020B0502040204020203" pitchFamily="34" charset="0"/>
              <a:cs typeface="Segoe UI" panose="020B0502040204020203" pitchFamily="34" charset="0"/>
            </a:endParaRPr>
          </a:p>
          <a:p>
            <a:pPr marL="174708" indent="-174708" defTabSz="931774">
              <a:spcBef>
                <a:spcPts val="611"/>
              </a:spcBef>
              <a:spcAft>
                <a:spcPts val="611"/>
              </a:spcAft>
              <a:buFont typeface="Arial" panose="020B0604020202020204" pitchFamily="34" charset="0"/>
              <a:buChar char="•"/>
              <a:defRPr/>
            </a:pPr>
            <a:r>
              <a:rPr lang="en-US" sz="1100" b="0" u="none" dirty="0">
                <a:latin typeface="Segoe UI" panose="020B0502040204020203" pitchFamily="34" charset="0"/>
                <a:cs typeface="Segoe UI" panose="020B0502040204020203" pitchFamily="34" charset="0"/>
              </a:rPr>
              <a:t>Actions</a:t>
            </a:r>
            <a:r>
              <a:rPr lang="en-US" sz="1100" b="0" u="none" baseline="0" dirty="0">
                <a:latin typeface="Segoe UI" panose="020B0502040204020203" pitchFamily="34" charset="0"/>
                <a:cs typeface="Segoe UI" panose="020B0502040204020203" pitchFamily="34" charset="0"/>
              </a:rPr>
              <a:t> in cyberspace </a:t>
            </a:r>
            <a:r>
              <a:rPr lang="en-US" sz="1100" b="0" u="none" dirty="0">
                <a:latin typeface="Segoe UI" panose="020B0502040204020203" pitchFamily="34" charset="0"/>
                <a:cs typeface="Segoe UI" panose="020B0502040204020203" pitchFamily="34" charset="0"/>
              </a:rPr>
              <a:t>could constrain </a:t>
            </a:r>
            <a:r>
              <a:rPr lang="en-US" sz="1100" b="1" u="none" dirty="0">
                <a:latin typeface="Segoe UI" panose="020B0502040204020203" pitchFamily="34" charset="0"/>
                <a:cs typeface="Segoe UI" panose="020B0502040204020203" pitchFamily="34" charset="0"/>
              </a:rPr>
              <a:t>economic growth, limit innovation, or restrict trade and investment</a:t>
            </a:r>
            <a:r>
              <a:rPr lang="en-US" sz="1100" b="0" dirty="0">
                <a:latin typeface="Segoe UI" panose="020B0502040204020203" pitchFamily="34" charset="0"/>
                <a:cs typeface="Segoe UI" panose="020B0502040204020203" pitchFamily="34" charset="0"/>
              </a:rPr>
              <a:t>. </a:t>
            </a:r>
          </a:p>
          <a:p>
            <a:pPr marL="803358" lvl="1" indent="-174708" defTabSz="931774">
              <a:spcBef>
                <a:spcPts val="611"/>
              </a:spcBef>
              <a:spcAft>
                <a:spcPts val="611"/>
              </a:spcAft>
              <a:buFont typeface="Arial" panose="020B0604020202020204" pitchFamily="34" charset="0"/>
              <a:buChar char="•"/>
              <a:defRPr/>
            </a:pPr>
            <a:r>
              <a:rPr lang="en-US" sz="1100" b="0" u="none" dirty="0">
                <a:latin typeface="Segoe UI" panose="020B0502040204020203" pitchFamily="34" charset="0"/>
                <a:cs typeface="Segoe UI" panose="020B0502040204020203" pitchFamily="34" charset="0"/>
              </a:rPr>
              <a:t>Creating policies to reduce cyber risk </a:t>
            </a:r>
            <a:r>
              <a:rPr lang="en-US" sz="1100" b="0" dirty="0">
                <a:latin typeface="Segoe UI" panose="020B0502040204020203" pitchFamily="34" charset="0"/>
                <a:cs typeface="Segoe UI" panose="020B0502040204020203" pitchFamily="34" charset="0"/>
              </a:rPr>
              <a:t>and/or to bolster military cyberspace capacity </a:t>
            </a:r>
            <a:r>
              <a:rPr lang="en-US" sz="1100" b="0" baseline="0" dirty="0">
                <a:latin typeface="Segoe UI" panose="020B0502040204020203" pitchFamily="34" charset="0"/>
                <a:cs typeface="Segoe UI" panose="020B0502040204020203" pitchFamily="34" charset="0"/>
              </a:rPr>
              <a:t>can d</a:t>
            </a:r>
            <a:r>
              <a:rPr lang="en-US" sz="1100" b="0" dirty="0">
                <a:latin typeface="Segoe UI" panose="020B0502040204020203" pitchFamily="34" charset="0"/>
                <a:cs typeface="Segoe UI" panose="020B0502040204020203" pitchFamily="34" charset="0"/>
              </a:rPr>
              <a:t>ivert investment, reduce choice in ICT suppliers, distort technologies</a:t>
            </a:r>
            <a:r>
              <a:rPr lang="en-US" sz="1100" b="0" baseline="0" dirty="0">
                <a:latin typeface="Segoe UI" panose="020B0502040204020203" pitchFamily="34" charset="0"/>
                <a:cs typeface="Segoe UI" panose="020B0502040204020203" pitchFamily="34" charset="0"/>
              </a:rPr>
              <a:t> and limit online behaviors.</a:t>
            </a:r>
          </a:p>
          <a:p>
            <a:pPr marL="1260558" lvl="2" indent="-174708" defTabSz="931774">
              <a:spcBef>
                <a:spcPts val="611"/>
              </a:spcBef>
              <a:spcAft>
                <a:spcPts val="611"/>
              </a:spcAft>
              <a:buFont typeface="Arial" panose="020B0604020202020204" pitchFamily="34" charset="0"/>
              <a:buChar char="•"/>
              <a:defRPr/>
            </a:pPr>
            <a:r>
              <a:rPr lang="en-US" sz="1100" b="0" baseline="0" dirty="0">
                <a:latin typeface="Segoe UI" panose="020B0502040204020203" pitchFamily="34" charset="0"/>
                <a:cs typeface="Segoe UI" panose="020B0502040204020203" pitchFamily="34" charset="0"/>
              </a:rPr>
              <a:t>E.g. l</a:t>
            </a:r>
            <a:r>
              <a:rPr lang="en-US" sz="1100" baseline="0" dirty="0">
                <a:latin typeface="Segoe UI" panose="020B0502040204020203" pitchFamily="34" charset="0"/>
                <a:cs typeface="Segoe UI" panose="020B0502040204020203" pitchFamily="34" charset="0"/>
              </a:rPr>
              <a:t>ocking-in certain cybersecurity standards or excluding some technologies can limit a state’s ability to keep up with technological developments or to create a domestic ICT industry.</a:t>
            </a:r>
          </a:p>
          <a:p>
            <a:pPr marL="1260558" lvl="2" indent="-174708" defTabSz="931774">
              <a:spcBef>
                <a:spcPts val="611"/>
              </a:spcBef>
              <a:spcAft>
                <a:spcPts val="611"/>
              </a:spcAft>
              <a:buFont typeface="Arial" panose="020B0604020202020204" pitchFamily="34" charset="0"/>
              <a:buChar char="•"/>
              <a:defRPr/>
            </a:pPr>
            <a:r>
              <a:rPr lang="en-US" sz="1100" baseline="0" dirty="0">
                <a:latin typeface="Segoe UI" panose="020B0502040204020203" pitchFamily="34" charset="0"/>
                <a:cs typeface="Segoe UI" panose="020B0502040204020203" pitchFamily="34" charset="0"/>
              </a:rPr>
              <a:t>E.g. Reducing investments in R&amp;D and in </a:t>
            </a:r>
            <a:r>
              <a:rPr lang="en-US" sz="1100" kern="1200" baseline="0" dirty="0">
                <a:solidFill>
                  <a:schemeClr val="tx1"/>
                </a:solidFill>
                <a:latin typeface="Segoe UI" panose="020B0502040204020203" pitchFamily="34" charset="0"/>
                <a:ea typeface="+mn-ea"/>
                <a:cs typeface="Segoe UI" panose="020B0502040204020203" pitchFamily="34" charset="0"/>
              </a:rPr>
              <a:t>STEM education will lead to lower annual disposable income and slower economic growth.</a:t>
            </a:r>
          </a:p>
          <a:p>
            <a:pPr marL="803358" lvl="1" indent="-174708" defTabSz="931774">
              <a:spcBef>
                <a:spcPts val="611"/>
              </a:spcBef>
              <a:spcAft>
                <a:spcPts val="611"/>
              </a:spcAft>
              <a:buFont typeface="Arial" panose="020B0604020202020204" pitchFamily="34" charset="0"/>
              <a:buChar char="•"/>
              <a:defRPr/>
            </a:pPr>
            <a:r>
              <a:rPr lang="en-US" sz="1100" kern="1200" baseline="0" dirty="0">
                <a:solidFill>
                  <a:schemeClr val="tx1"/>
                </a:solidFill>
                <a:latin typeface="Segoe UI" panose="020B0502040204020203" pitchFamily="34" charset="0"/>
                <a:ea typeface="+mn-ea"/>
                <a:cs typeface="Segoe UI" panose="020B0502040204020203" pitchFamily="34" charset="0"/>
              </a:rPr>
              <a:t>Microsoft produced an econometric analysis of this problem in its whitepaper </a:t>
            </a:r>
            <a:r>
              <a:rPr lang="en-US" sz="1100" i="1" kern="1200" baseline="0" dirty="0">
                <a:solidFill>
                  <a:schemeClr val="tx1"/>
                </a:solidFill>
                <a:latin typeface="Segoe UI" panose="020B0502040204020203" pitchFamily="34" charset="0"/>
                <a:ea typeface="+mn-ea"/>
                <a:cs typeface="Segoe UI" panose="020B0502040204020203" pitchFamily="34" charset="0"/>
              </a:rPr>
              <a:t>Cyberspace 2025: Today's Decisions, Tomorrow's Terrain </a:t>
            </a:r>
            <a:r>
              <a:rPr lang="en-US" sz="1100" kern="1200" baseline="0" dirty="0">
                <a:solidFill>
                  <a:schemeClr val="tx1"/>
                </a:solidFill>
                <a:latin typeface="Segoe UI" panose="020B0502040204020203" pitchFamily="34" charset="0"/>
                <a:ea typeface="+mn-ea"/>
                <a:cs typeface="Segoe UI" panose="020B0502040204020203" pitchFamily="34" charset="0"/>
              </a:rPr>
              <a:t>(June 2014).</a:t>
            </a:r>
          </a:p>
          <a:p>
            <a:pPr marL="1260558" lvl="2" indent="-174708" defTabSz="931774">
              <a:spcBef>
                <a:spcPts val="611"/>
              </a:spcBef>
              <a:spcAft>
                <a:spcPts val="611"/>
              </a:spcAft>
              <a:buFont typeface="Arial" panose="020B0604020202020204" pitchFamily="34" charset="0"/>
              <a:buChar char="•"/>
              <a:defRPr/>
            </a:pPr>
            <a:r>
              <a:rPr lang="en-US" sz="1100" kern="1200" baseline="0" dirty="0">
                <a:solidFill>
                  <a:schemeClr val="tx1"/>
                </a:solidFill>
                <a:latin typeface="Segoe UI" panose="020B0502040204020203" pitchFamily="34" charset="0"/>
                <a:ea typeface="+mn-ea"/>
                <a:cs typeface="Segoe UI" panose="020B0502040204020203" pitchFamily="34" charset="0"/>
              </a:rPr>
              <a:t>It sets out “peak”, “plateau” and “canyon” models for economies depending on how they approach fundamental choices around cybersecurity.</a:t>
            </a:r>
          </a:p>
          <a:p>
            <a:pPr marL="174708" indent="-174708" defTabSz="931774">
              <a:spcBef>
                <a:spcPts val="611"/>
              </a:spcBef>
              <a:spcAft>
                <a:spcPts val="611"/>
              </a:spcAft>
              <a:buFont typeface="Arial" panose="020B0604020202020204" pitchFamily="34" charset="0"/>
              <a:buChar char="•"/>
              <a:defRPr/>
            </a:pPr>
            <a:endParaRPr lang="en-US" sz="1100" b="0" dirty="0">
              <a:latin typeface="Segoe UI" panose="020B0502040204020203" pitchFamily="34" charset="0"/>
              <a:cs typeface="Segoe UI" panose="020B0502040204020203" pitchFamily="34" charset="0"/>
            </a:endParaRPr>
          </a:p>
          <a:p>
            <a:pPr marL="174708" indent="-174708" defTabSz="931774">
              <a:spcBef>
                <a:spcPts val="611"/>
              </a:spcBef>
              <a:spcAft>
                <a:spcPts val="611"/>
              </a:spcAft>
              <a:buFont typeface="Arial" panose="020B0604020202020204" pitchFamily="34" charset="0"/>
              <a:buChar char="•"/>
              <a:defRPr/>
            </a:pPr>
            <a:r>
              <a:rPr lang="en-US" sz="1100" b="0" dirty="0">
                <a:latin typeface="Segoe UI" panose="020B0502040204020203" pitchFamily="34" charset="0"/>
                <a:cs typeface="Segoe UI" panose="020B0502040204020203" pitchFamily="34" charset="0"/>
              </a:rPr>
              <a:t>The development of</a:t>
            </a:r>
            <a:r>
              <a:rPr lang="en-US" sz="1100" b="0" baseline="0" dirty="0">
                <a:latin typeface="Segoe UI" panose="020B0502040204020203" pitchFamily="34" charset="0"/>
                <a:cs typeface="Segoe UI" panose="020B0502040204020203" pitchFamily="34" charset="0"/>
              </a:rPr>
              <a:t> </a:t>
            </a:r>
            <a:r>
              <a:rPr lang="en-US" sz="1100" b="0" dirty="0">
                <a:latin typeface="Segoe UI" panose="020B0502040204020203" pitchFamily="34" charset="0"/>
                <a:cs typeface="Segoe UI" panose="020B0502040204020203" pitchFamily="34" charset="0"/>
              </a:rPr>
              <a:t>defensive and offensive cyberspace capabilities could even </a:t>
            </a:r>
            <a:r>
              <a:rPr lang="en-US" sz="1100" b="1" dirty="0">
                <a:latin typeface="Segoe UI" panose="020B0502040204020203" pitchFamily="34" charset="0"/>
                <a:cs typeface="Segoe UI" panose="020B0502040204020203" pitchFamily="34" charset="0"/>
              </a:rPr>
              <a:t>promote cyber-insecurity </a:t>
            </a:r>
            <a:r>
              <a:rPr lang="en-US" sz="1100" b="1" u="sng" dirty="0">
                <a:latin typeface="Segoe UI" panose="020B0502040204020203" pitchFamily="34" charset="0"/>
                <a:cs typeface="Segoe UI" panose="020B0502040204020203" pitchFamily="34" charset="0"/>
              </a:rPr>
              <a:t>between governments</a:t>
            </a:r>
            <a:r>
              <a:rPr lang="en-US" sz="1100" b="1" dirty="0">
                <a:latin typeface="Segoe UI" panose="020B0502040204020203" pitchFamily="34" charset="0"/>
                <a:cs typeface="Segoe UI" panose="020B0502040204020203" pitchFamily="34" charset="0"/>
              </a:rPr>
              <a:t>.</a:t>
            </a:r>
          </a:p>
          <a:p>
            <a:pPr marL="803358" lvl="1" indent="-174708" defTabSz="931774">
              <a:spcBef>
                <a:spcPts val="611"/>
              </a:spcBef>
              <a:spcAft>
                <a:spcPts val="611"/>
              </a:spcAft>
              <a:buFont typeface="Arial" panose="020B0604020202020204" pitchFamily="34" charset="0"/>
              <a:buChar char="•"/>
              <a:defRPr/>
            </a:pPr>
            <a:r>
              <a:rPr lang="en-US" sz="1100" b="0" dirty="0">
                <a:latin typeface="Segoe UI" panose="020B0502040204020203" pitchFamily="34" charset="0"/>
                <a:cs typeface="Segoe UI" panose="020B0502040204020203" pitchFamily="34" charset="0"/>
              </a:rPr>
              <a:t>Shifting cybersecurity spending from civilian defense and law enforcement to offensive military capabilities, means</a:t>
            </a:r>
            <a:r>
              <a:rPr lang="en-US" sz="1100" b="0" baseline="0" dirty="0">
                <a:latin typeface="Segoe UI" panose="020B0502040204020203" pitchFamily="34" charset="0"/>
                <a:cs typeface="Segoe UI" panose="020B0502040204020203" pitchFamily="34" charset="0"/>
              </a:rPr>
              <a:t> </a:t>
            </a:r>
            <a:r>
              <a:rPr lang="en-US" sz="1100" b="0" dirty="0">
                <a:latin typeface="Segoe UI" panose="020B0502040204020203" pitchFamily="34" charset="0"/>
                <a:cs typeface="Segoe UI" panose="020B0502040204020203" pitchFamily="34" charset="0"/>
              </a:rPr>
              <a:t>other states will react. </a:t>
            </a:r>
          </a:p>
          <a:p>
            <a:pPr marL="803358" lvl="1" indent="-174708" defTabSz="931774">
              <a:spcBef>
                <a:spcPts val="611"/>
              </a:spcBef>
              <a:spcAft>
                <a:spcPts val="611"/>
              </a:spcAft>
              <a:buFont typeface="Arial" panose="020B0604020202020204" pitchFamily="34" charset="0"/>
              <a:buChar char="•"/>
              <a:defRPr/>
            </a:pPr>
            <a:r>
              <a:rPr lang="en-US" sz="1100" b="0" dirty="0">
                <a:latin typeface="Segoe UI" panose="020B0502040204020203" pitchFamily="34" charset="0"/>
                <a:cs typeface="Segoe UI" panose="020B0502040204020203" pitchFamily="34" charset="0"/>
              </a:rPr>
              <a:t>A chain reaction could exacerbate cyber-insecurity regionally or globally, driving broader tensions in the international system.</a:t>
            </a:r>
          </a:p>
          <a:p>
            <a:pPr marL="803358" marR="0" lvl="1" indent="-174708" algn="l" defTabSz="931774" rtl="0" eaLnBrk="1" fontAlgn="auto" latinLnBrk="0" hangingPunct="1">
              <a:lnSpc>
                <a:spcPct val="100000"/>
              </a:lnSpc>
              <a:spcBef>
                <a:spcPts val="611"/>
              </a:spcBef>
              <a:spcAft>
                <a:spcPts val="611"/>
              </a:spcAft>
              <a:buClrTx/>
              <a:buSzTx/>
              <a:buFont typeface="Arial" panose="020B0604020202020204" pitchFamily="34" charset="0"/>
              <a:buChar char="•"/>
              <a:tabLst/>
              <a:defRPr/>
            </a:pPr>
            <a:r>
              <a:rPr lang="en-US" sz="1100" b="0" dirty="0">
                <a:latin typeface="Segoe UI" panose="020B0502040204020203" pitchFamily="34" charset="0"/>
                <a:cs typeface="Segoe UI" panose="020B0502040204020203" pitchFamily="34" charset="0"/>
              </a:rPr>
              <a:t>Unchecked</a:t>
            </a:r>
            <a:r>
              <a:rPr lang="en-US" sz="1100" b="0" baseline="0" dirty="0">
                <a:latin typeface="Segoe UI" panose="020B0502040204020203" pitchFamily="34" charset="0"/>
                <a:cs typeface="Segoe UI" panose="020B0502040204020203" pitchFamily="34" charset="0"/>
              </a:rPr>
              <a:t> such </a:t>
            </a:r>
            <a:r>
              <a:rPr lang="en-US" sz="1100" b="0" dirty="0">
                <a:latin typeface="Segoe UI" panose="020B0502040204020203" pitchFamily="34" charset="0"/>
                <a:cs typeface="Segoe UI" panose="020B0502040204020203" pitchFamily="34" charset="0"/>
              </a:rPr>
              <a:t>cyber-insecurity could reach the global level and </a:t>
            </a:r>
            <a:r>
              <a:rPr lang="en-US" sz="1100" dirty="0">
                <a:latin typeface="Segoe UI" panose="020B0502040204020203" pitchFamily="34" charset="0"/>
                <a:cs typeface="Segoe UI" panose="020B0502040204020203" pitchFamily="34" charset="0"/>
              </a:rPr>
              <a:t>erode trust </a:t>
            </a:r>
            <a:r>
              <a:rPr lang="en-US" sz="1100" b="0" dirty="0">
                <a:latin typeface="Segoe UI" panose="020B0502040204020203" pitchFamily="34" charset="0"/>
                <a:cs typeface="Segoe UI" panose="020B0502040204020203" pitchFamily="34" charset="0"/>
              </a:rPr>
              <a:t>in the foundations of the Internet and in the global fabric of </a:t>
            </a:r>
            <a:r>
              <a:rPr lang="en-US" sz="1100" b="0" u="none" dirty="0">
                <a:latin typeface="Segoe UI" panose="020B0502040204020203" pitchFamily="34" charset="0"/>
                <a:cs typeface="Segoe UI" panose="020B0502040204020203" pitchFamily="34" charset="0"/>
              </a:rPr>
              <a:t>ICT-driven innovation.</a:t>
            </a:r>
          </a:p>
          <a:p>
            <a:pPr marL="0" indent="0">
              <a:spcBef>
                <a:spcPts val="611"/>
              </a:spcBef>
              <a:spcAft>
                <a:spcPts val="611"/>
              </a:spcAft>
              <a:buFont typeface="Arial" panose="020B0604020202020204" pitchFamily="34" charset="0"/>
              <a:buNone/>
            </a:pPr>
            <a:endParaRPr lang="en-US" sz="1100" b="0" dirty="0">
              <a:solidFill>
                <a:schemeClr val="bg1">
                  <a:lumMod val="50000"/>
                </a:schemeClr>
              </a:solidFill>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10"/>
          </p:nvPr>
        </p:nvSpPr>
        <p:spPr/>
        <p:txBody>
          <a:bodyPr/>
          <a:lstStyle/>
          <a:p>
            <a:fld id="{A5B258F2-B2E5-4175-B339-81AEE5988F5F}" type="slidenum">
              <a:rPr lang="en-US" smtClean="0">
                <a:solidFill>
                  <a:srgbClr val="505050"/>
                </a:solidFill>
              </a:rPr>
              <a:pPr/>
              <a:t>14</a:t>
            </a:fld>
            <a:endParaRPr lang="en-US" dirty="0">
              <a:solidFill>
                <a:srgbClr val="505050"/>
              </a:solidFill>
            </a:endParaRPr>
          </a:p>
        </p:txBody>
      </p:sp>
    </p:spTree>
    <p:extLst>
      <p:ext uri="{BB962C8B-B14F-4D97-AF65-F5344CB8AC3E}">
        <p14:creationId xmlns:p14="http://schemas.microsoft.com/office/powerpoint/2010/main" xmlns="" val="20319762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571">
              <a:lnSpc>
                <a:spcPct val="90000"/>
              </a:lnSpc>
              <a:spcAft>
                <a:spcPts val="339"/>
              </a:spcAft>
              <a:defRPr/>
            </a:pPr>
            <a:r>
              <a:rPr lang="en-US" sz="1400" spc="-50" dirty="0">
                <a:latin typeface="Segoe UI" pitchFamily="34" charset="0"/>
                <a:ea typeface="Segoe UI" pitchFamily="34" charset="0"/>
                <a:cs typeface="Segoe UI" pitchFamily="34" charset="0"/>
              </a:rPr>
              <a:t>Our team tracks and monitors policy developments related to cybersecurity and cloud across over 100 countries worldwide. Our data from the past year is shown in this graph. A number of these policy trends are directly or indirectly affected by cloud, and we will highlight a few now and go into a deeper dive on some of these topics later today.</a:t>
            </a:r>
          </a:p>
          <a:p>
            <a:pPr defTabSz="929571">
              <a:lnSpc>
                <a:spcPct val="90000"/>
              </a:lnSpc>
              <a:spcAft>
                <a:spcPts val="339"/>
              </a:spcAft>
              <a:defRPr/>
            </a:pPr>
            <a:endParaRPr lang="en-US" sz="1400" spc="-50" dirty="0">
              <a:latin typeface="Segoe UI" pitchFamily="34" charset="0"/>
              <a:ea typeface="Segoe UI" pitchFamily="34" charset="0"/>
              <a:cs typeface="Segoe UI" pitchFamily="34" charset="0"/>
            </a:endParaRPr>
          </a:p>
          <a:p>
            <a:pPr marL="284778" indent="-284778" defTabSz="929571">
              <a:lnSpc>
                <a:spcPct val="90000"/>
              </a:lnSpc>
              <a:spcAft>
                <a:spcPts val="339"/>
              </a:spcAft>
              <a:buFont typeface="Arial" panose="020B0604020202020204" pitchFamily="34" charset="0"/>
              <a:buChar char="•"/>
              <a:defRPr/>
            </a:pPr>
            <a:r>
              <a:rPr lang="en-US" sz="1400" spc="-50" dirty="0">
                <a:latin typeface="Segoe UI" pitchFamily="34" charset="0"/>
                <a:ea typeface="Segoe UI" pitchFamily="34" charset="0"/>
                <a:cs typeface="Segoe UI" pitchFamily="34" charset="0"/>
              </a:rPr>
              <a:t>Securing government and critical infrastructures continues to be a top priority for governments across the world. </a:t>
            </a:r>
          </a:p>
          <a:p>
            <a:pPr marL="284778" indent="-284778" defTabSz="929571">
              <a:lnSpc>
                <a:spcPct val="90000"/>
              </a:lnSpc>
              <a:spcAft>
                <a:spcPts val="339"/>
              </a:spcAft>
              <a:buFont typeface="Arial" panose="020B0604020202020204" pitchFamily="34" charset="0"/>
              <a:buChar char="•"/>
              <a:defRPr/>
            </a:pPr>
            <a:r>
              <a:rPr lang="en-US" sz="1400" spc="-50" dirty="0">
                <a:latin typeface="Segoe UI" pitchFamily="34" charset="0"/>
                <a:ea typeface="Segoe UI" pitchFamily="34" charset="0"/>
                <a:cs typeface="Segoe UI" pitchFamily="34" charset="0"/>
              </a:rPr>
              <a:t>Given the perception and reality of increasing threats online, governments are utilizing legislative instruments to try and tackle the challenges as they see them, sometimes having direct and indirect negative effects on adoption of cloud, therefore challenging government opportunities to innovate and adopt new technology</a:t>
            </a:r>
          </a:p>
        </p:txBody>
      </p:sp>
      <p:sp>
        <p:nvSpPr>
          <p:cNvPr id="4" name="Header Placeholder 3"/>
          <p:cNvSpPr>
            <a:spLocks noGrp="1"/>
          </p:cNvSpPr>
          <p:nvPr>
            <p:ph type="hdr" sz="quarter" idx="10"/>
          </p:nvPr>
        </p:nvSpPr>
        <p:spPr/>
        <p:txBody>
          <a:bodyPr/>
          <a:lstStyle/>
          <a:p>
            <a:pPr defTabSz="911025">
              <a:defRPr/>
            </a:pPr>
            <a:endParaRPr lang="en-US" dirty="0">
              <a:solidFill>
                <a:prstClr val="black"/>
              </a:solidFill>
              <a:latin typeface="Calibri"/>
            </a:endParaRPr>
          </a:p>
        </p:txBody>
      </p:sp>
      <p:sp>
        <p:nvSpPr>
          <p:cNvPr id="5" name="Footer Placeholder 4"/>
          <p:cNvSpPr>
            <a:spLocks noGrp="1"/>
          </p:cNvSpPr>
          <p:nvPr>
            <p:ph type="ftr" sz="quarter" idx="11"/>
          </p:nvPr>
        </p:nvSpPr>
        <p:spPr/>
        <p:txBody>
          <a:bodyPr/>
          <a:lstStyle/>
          <a:p>
            <a:pPr defTabSz="910991" eaLnBrk="0" hangingPunct="0">
              <a:defRPr/>
            </a:pPr>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0991" eaLnBrk="0" hangingPunct="0">
              <a:defRPr/>
            </a:pPr>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defTabSz="911025">
              <a:defRPr/>
            </a:pPr>
            <a:fld id="{E1A60ABB-8220-4DAE-A729-46522D1776BD}" type="datetime1">
              <a:rPr lang="en-US">
                <a:solidFill>
                  <a:prstClr val="black"/>
                </a:solidFill>
                <a:latin typeface="Calibri"/>
              </a:rPr>
              <a:pPr defTabSz="911025">
                <a:defRPr/>
              </a:pPr>
              <a:t>9/27/2019</a:t>
            </a:fld>
            <a:endParaRPr lang="en-US" dirty="0">
              <a:solidFill>
                <a:prstClr val="black"/>
              </a:solidFill>
              <a:latin typeface="Calibri"/>
            </a:endParaRPr>
          </a:p>
        </p:txBody>
      </p:sp>
      <p:sp>
        <p:nvSpPr>
          <p:cNvPr id="7" name="Slide Number Placeholder 6"/>
          <p:cNvSpPr>
            <a:spLocks noGrp="1"/>
          </p:cNvSpPr>
          <p:nvPr>
            <p:ph type="sldNum" sz="quarter" idx="13"/>
          </p:nvPr>
        </p:nvSpPr>
        <p:spPr/>
        <p:txBody>
          <a:bodyPr/>
          <a:lstStyle/>
          <a:p>
            <a:pPr defTabSz="911025">
              <a:defRPr/>
            </a:pPr>
            <a:fld id="{B4008EB6-D09E-4580-8CD6-DDB14511944F}" type="slidenum">
              <a:rPr lang="en-US">
                <a:solidFill>
                  <a:prstClr val="black"/>
                </a:solidFill>
                <a:latin typeface="Calibri"/>
              </a:rPr>
              <a:pPr defTabSz="911025">
                <a:defRPr/>
              </a:pPr>
              <a:t>15</a:t>
            </a:fld>
            <a:endParaRPr lang="en-US" dirty="0">
              <a:solidFill>
                <a:prstClr val="black"/>
              </a:solidFill>
              <a:latin typeface="Calibri"/>
            </a:endParaRPr>
          </a:p>
        </p:txBody>
      </p:sp>
    </p:spTree>
    <p:extLst>
      <p:ext uri="{BB962C8B-B14F-4D97-AF65-F5344CB8AC3E}">
        <p14:creationId xmlns:p14="http://schemas.microsoft.com/office/powerpoint/2010/main" xmlns="" val="28233332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Main message</a:t>
            </a:r>
            <a:r>
              <a:rPr lang="en-GB" baseline="0" dirty="0"/>
              <a:t>: </a:t>
            </a:r>
            <a:r>
              <a:rPr lang="en-US" baseline="0" dirty="0"/>
              <a:t>Recognizing the need for secure and resilient ICT, governments are evaluating how to manage cybersecurity risks. </a:t>
            </a:r>
          </a:p>
          <a:p>
            <a:pPr marL="170867" indent="-170867">
              <a:buFont typeface="Arial" panose="020B0604020202020204" pitchFamily="34" charset="0"/>
              <a:buChar char="•"/>
            </a:pPr>
            <a:r>
              <a:rPr lang="en-US" baseline="0" dirty="0"/>
              <a:t>Over 40 countries are in the process of creating new CI regulations (these on the slide highlight some across the regions) with two primary models:</a:t>
            </a:r>
          </a:p>
          <a:p>
            <a:pPr marL="170867" indent="-170867">
              <a:buFont typeface="Arial" panose="020B0604020202020204" pitchFamily="34" charset="0"/>
              <a:buChar char="•"/>
            </a:pPr>
            <a:r>
              <a:rPr lang="en-US" baseline="0" dirty="0"/>
              <a:t>In the EU, the Directive on Security of Network and Information Systems (“NIS Directive”), which was adopted in early FY17 and goes into force in 2018, aims to harmonize approaches on critical infrastructure security in Europe.</a:t>
            </a:r>
          </a:p>
          <a:p>
            <a:pPr marL="170867" indent="-170867">
              <a:buFont typeface="Arial" panose="020B0604020202020204" pitchFamily="34" charset="0"/>
              <a:buChar char="•"/>
            </a:pPr>
            <a:r>
              <a:rPr lang="en-US" baseline="0" dirty="0"/>
              <a:t>China has also put forth its own critical infrastructure regulation, as part of the implementation of the cybersecurity law that entered into force this summer. </a:t>
            </a:r>
          </a:p>
          <a:p>
            <a:pPr marL="170867" indent="-170867">
              <a:buFont typeface="Arial" panose="020B0604020202020204" pitchFamily="34" charset="0"/>
              <a:buChar char="•"/>
            </a:pPr>
            <a:r>
              <a:rPr lang="en-US" dirty="0"/>
              <a:t>The approaches that governments take in developing critical infrastructure legislation will have far-reaching impacts. </a:t>
            </a:r>
          </a:p>
          <a:p>
            <a:pPr marL="626513" lvl="1" indent="-170867">
              <a:buFont typeface="Arial" panose="020B0604020202020204" pitchFamily="34" charset="0"/>
              <a:buChar char="•"/>
            </a:pPr>
            <a:r>
              <a:rPr lang="en-US" dirty="0"/>
              <a:t>Effective approaches will not only increase security, but will also enable continued innovation, productivity, and economic opportunity</a:t>
            </a:r>
          </a:p>
          <a:p>
            <a:pPr marL="626513" lvl="1" indent="-170867">
              <a:buFont typeface="Arial" panose="020B0604020202020204" pitchFamily="34" charset="0"/>
              <a:buChar char="•"/>
            </a:pPr>
            <a:r>
              <a:rPr lang="en-US" dirty="0"/>
              <a:t>For governments, the potential fragmentation that would result from divergent interpretations across the different regions would introduce significant compliance challenges for industry without necessarily improving security</a:t>
            </a:r>
          </a:p>
          <a:p>
            <a:pPr marL="170867" indent="-170867">
              <a:buFont typeface="Arial" panose="020B0604020202020204" pitchFamily="34" charset="0"/>
              <a:buChar char="•"/>
            </a:pPr>
            <a:r>
              <a:rPr lang="en-US" dirty="0"/>
              <a:t>Way forward: Aligning to international standards and widely recognized best practices, such as the NIST Cybersecurity Framework, which has long been used by industry, and we are now seeing more governments recognize its utility (i.e. EO 13800)</a:t>
            </a:r>
          </a:p>
        </p:txBody>
      </p:sp>
      <p:sp>
        <p:nvSpPr>
          <p:cNvPr id="4" name="Slide Number Placeholder 3"/>
          <p:cNvSpPr>
            <a:spLocks noGrp="1"/>
          </p:cNvSpPr>
          <p:nvPr>
            <p:ph type="sldNum" sz="quarter" idx="10"/>
          </p:nvPr>
        </p:nvSpPr>
        <p:spPr/>
        <p:txBody>
          <a:bodyPr/>
          <a:lstStyle/>
          <a:p>
            <a:pPr defTabSz="911291">
              <a:defRPr/>
            </a:pPr>
            <a:fld id="{6F8AC8A7-BB9E-1D43-84A7-8ED802B499BB}" type="slidenum">
              <a:rPr lang="en-US" sz="1800" kern="0">
                <a:solidFill>
                  <a:sysClr val="windowText" lastClr="000000"/>
                </a:solidFill>
                <a:latin typeface="Calibri"/>
              </a:rPr>
              <a:pPr defTabSz="911291">
                <a:defRPr/>
              </a:pPr>
              <a:t>16</a:t>
            </a:fld>
            <a:endParaRPr lang="en-US" sz="1800" kern="0">
              <a:solidFill>
                <a:sysClr val="windowText" lastClr="000000"/>
              </a:solidFill>
              <a:latin typeface="Calibri"/>
            </a:endParaRPr>
          </a:p>
        </p:txBody>
      </p:sp>
    </p:spTree>
    <p:extLst>
      <p:ext uri="{BB962C8B-B14F-4D97-AF65-F5344CB8AC3E}">
        <p14:creationId xmlns:p14="http://schemas.microsoft.com/office/powerpoint/2010/main" xmlns="" val="18472634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lnSpc>
                <a:spcPct val="100000"/>
              </a:lnSpc>
              <a:spcBef>
                <a:spcPts val="600"/>
              </a:spcBef>
              <a:spcAft>
                <a:spcPts val="600"/>
              </a:spcAft>
              <a:defRPr/>
            </a:pPr>
            <a:r>
              <a:rPr lang="en-US" sz="1100" b="1" u="sng" dirty="0">
                <a:latin typeface="Segoe UI" panose="020B0502040204020203" pitchFamily="34" charset="0"/>
                <a:cs typeface="Segoe UI" panose="020B0502040204020203" pitchFamily="34" charset="0"/>
              </a:rPr>
              <a:t>Slide objectives</a:t>
            </a:r>
          </a:p>
          <a:p>
            <a:pPr marL="174708" indent="-174708" defTabSz="931774">
              <a:lnSpc>
                <a:spcPct val="100000"/>
              </a:lnSpc>
              <a:spcBef>
                <a:spcPts val="600"/>
              </a:spcBef>
              <a:spcAft>
                <a:spcPts val="600"/>
              </a:spcAft>
              <a:buFont typeface="Arial" panose="020B0604020202020204" pitchFamily="34" charset="0"/>
              <a:buChar char="•"/>
              <a:defRPr/>
            </a:pPr>
            <a:r>
              <a:rPr lang="en-US" sz="1100" b="0" dirty="0">
                <a:latin typeface="Segoe UI" panose="020B0502040204020203" pitchFamily="34" charset="0"/>
                <a:cs typeface="Segoe UI" panose="020B0502040204020203" pitchFamily="34" charset="0"/>
              </a:rPr>
              <a:t>Examine some</a:t>
            </a:r>
            <a:r>
              <a:rPr lang="en-US" sz="1100" b="0" baseline="0" dirty="0">
                <a:latin typeface="Segoe UI" panose="020B0502040204020203" pitchFamily="34" charset="0"/>
                <a:cs typeface="Segoe UI" panose="020B0502040204020203" pitchFamily="34" charset="0"/>
              </a:rPr>
              <a:t> of the core policy challenges that effect both government and the providers/users of modern ICT products and services.</a:t>
            </a:r>
            <a:endParaRPr lang="en-US" sz="1100" b="0" dirty="0">
              <a:latin typeface="Segoe UI" panose="020B0502040204020203" pitchFamily="34" charset="0"/>
              <a:cs typeface="Segoe UI" panose="020B0502040204020203" pitchFamily="34" charset="0"/>
            </a:endParaRPr>
          </a:p>
          <a:p>
            <a:pPr marL="815302" lvl="1" indent="-174708" defTabSz="931774">
              <a:lnSpc>
                <a:spcPct val="100000"/>
              </a:lnSpc>
              <a:spcBef>
                <a:spcPts val="600"/>
              </a:spcBef>
              <a:spcAft>
                <a:spcPts val="600"/>
              </a:spcAft>
              <a:buFont typeface="Arial" panose="020B0604020202020204" pitchFamily="34" charset="0"/>
              <a:buChar char="•"/>
              <a:defRPr/>
            </a:pPr>
            <a:endParaRPr lang="en-US" sz="1100" dirty="0">
              <a:latin typeface="Segoe UI" panose="020B0502040204020203" pitchFamily="34" charset="0"/>
              <a:cs typeface="Segoe UI" panose="020B0502040204020203" pitchFamily="34" charset="0"/>
            </a:endParaRPr>
          </a:p>
          <a:p>
            <a:pPr defTabSz="931774">
              <a:lnSpc>
                <a:spcPct val="100000"/>
              </a:lnSpc>
              <a:spcBef>
                <a:spcPts val="600"/>
              </a:spcBef>
              <a:spcAft>
                <a:spcPts val="600"/>
              </a:spcAft>
              <a:defRPr/>
            </a:pPr>
            <a:r>
              <a:rPr lang="en-US" sz="1100" b="1" u="sng" dirty="0">
                <a:latin typeface="Segoe UI" panose="020B0502040204020203" pitchFamily="34" charset="0"/>
                <a:cs typeface="Segoe UI" panose="020B0502040204020203" pitchFamily="34" charset="0"/>
              </a:rPr>
              <a:t>Main messaging</a:t>
            </a:r>
          </a:p>
          <a:p>
            <a:pPr marL="174708" indent="-174708">
              <a:lnSpc>
                <a:spcPct val="100000"/>
              </a:lnSpc>
              <a:spcBef>
                <a:spcPts val="600"/>
              </a:spcBef>
              <a:spcAft>
                <a:spcPts val="600"/>
              </a:spcAft>
              <a:buFont typeface="Arial" panose="020B0604020202020204" pitchFamily="34" charset="0"/>
              <a:buChar char="•"/>
            </a:pPr>
            <a:r>
              <a:rPr lang="en-US" sz="1100" b="0" dirty="0">
                <a:solidFill>
                  <a:schemeClr val="bg1">
                    <a:lumMod val="50000"/>
                  </a:schemeClr>
                </a:solidFill>
                <a:latin typeface="Segoe UI" panose="020B0502040204020203" pitchFamily="34" charset="0"/>
                <a:cs typeface="Segoe UI" panose="020B0502040204020203" pitchFamily="34" charset="0"/>
              </a:rPr>
              <a:t>As</a:t>
            </a:r>
            <a:r>
              <a:rPr lang="en-US" sz="1100" b="0" baseline="0" dirty="0">
                <a:solidFill>
                  <a:schemeClr val="bg1">
                    <a:lumMod val="50000"/>
                  </a:schemeClr>
                </a:solidFill>
                <a:latin typeface="Segoe UI" panose="020B0502040204020203" pitchFamily="34" charset="0"/>
                <a:cs typeface="Segoe UI" panose="020B0502040204020203" pitchFamily="34" charset="0"/>
              </a:rPr>
              <a:t> a result of increasing </a:t>
            </a:r>
            <a:r>
              <a:rPr lang="en-US" sz="1100" b="0" dirty="0">
                <a:solidFill>
                  <a:schemeClr val="bg1">
                    <a:lumMod val="50000"/>
                  </a:schemeClr>
                </a:solidFill>
                <a:latin typeface="Segoe UI" panose="020B0502040204020203" pitchFamily="34" charset="0"/>
                <a:cs typeface="Segoe UI" panose="020B0502040204020203" pitchFamily="34" charset="0"/>
              </a:rPr>
              <a:t>digitalization</a:t>
            </a:r>
            <a:r>
              <a:rPr lang="en-US" sz="1100" b="0" baseline="0" dirty="0">
                <a:solidFill>
                  <a:schemeClr val="bg1">
                    <a:lumMod val="50000"/>
                  </a:schemeClr>
                </a:solidFill>
                <a:latin typeface="Segoe UI" panose="020B0502040204020203" pitchFamily="34" charset="0"/>
                <a:cs typeface="Segoe UI" panose="020B0502040204020203" pitchFamily="34" charset="0"/>
              </a:rPr>
              <a:t>, g</a:t>
            </a:r>
            <a:r>
              <a:rPr lang="en-US" sz="1100" b="0" dirty="0">
                <a:solidFill>
                  <a:schemeClr val="bg1">
                    <a:lumMod val="50000"/>
                  </a:schemeClr>
                </a:solidFill>
                <a:latin typeface="Segoe UI" panose="020B0502040204020203" pitchFamily="34" charset="0"/>
                <a:cs typeface="Segoe UI" panose="020B0502040204020203" pitchFamily="34" charset="0"/>
              </a:rPr>
              <a:t>overnments</a:t>
            </a:r>
            <a:r>
              <a:rPr lang="en-US" sz="1100" b="0" baseline="0" dirty="0">
                <a:solidFill>
                  <a:schemeClr val="bg1">
                    <a:lumMod val="50000"/>
                  </a:schemeClr>
                </a:solidFill>
                <a:latin typeface="Segoe UI" panose="020B0502040204020203" pitchFamily="34" charset="0"/>
                <a:cs typeface="Segoe UI" panose="020B0502040204020203" pitchFamily="34" charset="0"/>
              </a:rPr>
              <a:t> and the private sector have faced similar and rising concerns in cyberspace. </a:t>
            </a:r>
          </a:p>
          <a:p>
            <a:pPr marL="174708" indent="-174708">
              <a:lnSpc>
                <a:spcPct val="100000"/>
              </a:lnSpc>
              <a:spcBef>
                <a:spcPts val="600"/>
              </a:spcBef>
              <a:spcAft>
                <a:spcPts val="600"/>
              </a:spcAft>
              <a:buFont typeface="Arial" panose="020B0604020202020204" pitchFamily="34" charset="0"/>
              <a:buChar char="•"/>
            </a:pPr>
            <a:endParaRPr lang="en-US" sz="1100" b="0" baseline="0" dirty="0">
              <a:solidFill>
                <a:schemeClr val="bg1">
                  <a:lumMod val="50000"/>
                </a:schemeClr>
              </a:solidFill>
              <a:latin typeface="Segoe UI" panose="020B0502040204020203" pitchFamily="34" charset="0"/>
              <a:cs typeface="Segoe UI" panose="020B0502040204020203" pitchFamily="34" charset="0"/>
            </a:endParaRPr>
          </a:p>
          <a:p>
            <a:pPr marL="174708" indent="-174708">
              <a:lnSpc>
                <a:spcPct val="100000"/>
              </a:lnSpc>
              <a:spcBef>
                <a:spcPts val="600"/>
              </a:spcBef>
              <a:spcAft>
                <a:spcPts val="600"/>
              </a:spcAft>
              <a:buFont typeface="Arial" panose="020B0604020202020204" pitchFamily="34" charset="0"/>
              <a:buChar char="•"/>
            </a:pPr>
            <a:r>
              <a:rPr lang="en-US" sz="1100" b="0" baseline="0" dirty="0">
                <a:solidFill>
                  <a:schemeClr val="bg1">
                    <a:lumMod val="50000"/>
                  </a:schemeClr>
                </a:solidFill>
                <a:latin typeface="Segoe UI" panose="020B0502040204020203" pitchFamily="34" charset="0"/>
                <a:cs typeface="Segoe UI" panose="020B0502040204020203" pitchFamily="34" charset="0"/>
              </a:rPr>
              <a:t>As noted on the previous slide, governments have increasingly taken action to secure both its own systems and those of the companies operating in their environments. The main </a:t>
            </a:r>
            <a:r>
              <a:rPr lang="en-US" sz="1100" b="1" baseline="0" dirty="0">
                <a:solidFill>
                  <a:schemeClr val="bg1">
                    <a:lumMod val="50000"/>
                  </a:schemeClr>
                </a:solidFill>
                <a:latin typeface="Segoe UI" panose="020B0502040204020203" pitchFamily="34" charset="0"/>
                <a:cs typeface="Segoe UI" panose="020B0502040204020203" pitchFamily="34" charset="0"/>
              </a:rPr>
              <a:t>policy areas </a:t>
            </a:r>
            <a:r>
              <a:rPr lang="en-US" sz="1100" b="0" baseline="0" dirty="0">
                <a:solidFill>
                  <a:schemeClr val="bg1">
                    <a:lumMod val="50000"/>
                  </a:schemeClr>
                </a:solidFill>
                <a:latin typeface="Segoe UI" panose="020B0502040204020203" pitchFamily="34" charset="0"/>
                <a:cs typeface="Segoe UI" panose="020B0502040204020203" pitchFamily="34" charset="0"/>
              </a:rPr>
              <a:t>resulting from this are set out on this slide.</a:t>
            </a:r>
          </a:p>
          <a:p>
            <a:pPr marL="631908" lvl="1" indent="-174708">
              <a:lnSpc>
                <a:spcPct val="100000"/>
              </a:lnSpc>
              <a:spcBef>
                <a:spcPts val="600"/>
              </a:spcBef>
              <a:spcAft>
                <a:spcPts val="600"/>
              </a:spcAft>
              <a:buFont typeface="Arial" panose="020B0604020202020204" pitchFamily="34" charset="0"/>
              <a:buChar char="•"/>
            </a:pPr>
            <a:r>
              <a:rPr lang="en-US" sz="1100" b="0" baseline="0" dirty="0">
                <a:solidFill>
                  <a:schemeClr val="bg1">
                    <a:lumMod val="50000"/>
                  </a:schemeClr>
                </a:solidFill>
                <a:latin typeface="Segoe UI" panose="020B0502040204020203" pitchFamily="34" charset="0"/>
                <a:cs typeface="Segoe UI" panose="020B0502040204020203" pitchFamily="34" charset="0"/>
              </a:rPr>
              <a:t>As the graphic shows, in a digitalized world with near ubiquitous technology, the issues affect both government and business.</a:t>
            </a:r>
          </a:p>
          <a:p>
            <a:pPr marL="174708" indent="-174708">
              <a:lnSpc>
                <a:spcPct val="100000"/>
              </a:lnSpc>
              <a:spcBef>
                <a:spcPts val="600"/>
              </a:spcBef>
              <a:spcAft>
                <a:spcPts val="600"/>
              </a:spcAft>
              <a:buFont typeface="Arial" panose="020B0604020202020204" pitchFamily="34" charset="0"/>
              <a:buChar char="•"/>
            </a:pPr>
            <a:endParaRPr lang="en-US" sz="1100" b="0" baseline="0" dirty="0">
              <a:solidFill>
                <a:schemeClr val="bg1">
                  <a:lumMod val="50000"/>
                </a:schemeClr>
              </a:solidFill>
              <a:latin typeface="Segoe UI" panose="020B0502040204020203" pitchFamily="34" charset="0"/>
              <a:cs typeface="Segoe UI" panose="020B0502040204020203" pitchFamily="34" charset="0"/>
            </a:endParaRPr>
          </a:p>
          <a:p>
            <a:pPr marL="171450" lvl="0" indent="-171450">
              <a:lnSpc>
                <a:spcPct val="100000"/>
              </a:lnSpc>
              <a:spcBef>
                <a:spcPts val="600"/>
              </a:spcBef>
              <a:spcAft>
                <a:spcPts val="600"/>
              </a:spcAft>
              <a:buFont typeface="Arial" panose="020B0604020202020204" pitchFamily="34" charset="0"/>
              <a:buChar char="•"/>
            </a:pPr>
            <a:r>
              <a:rPr lang="en-US" sz="1100" b="0" u="sng" dirty="0">
                <a:solidFill>
                  <a:schemeClr val="bg1">
                    <a:lumMod val="50000"/>
                  </a:schemeClr>
                </a:solidFill>
                <a:latin typeface="Segoe UI" panose="020B0502040204020203" pitchFamily="34" charset="0"/>
                <a:cs typeface="Segoe UI" panose="020B0502040204020203" pitchFamily="34" charset="0"/>
              </a:rPr>
              <a:t>Operational</a:t>
            </a:r>
            <a:r>
              <a:rPr lang="en-US" sz="1100" b="0" u="sng" baseline="0" dirty="0">
                <a:solidFill>
                  <a:schemeClr val="bg1">
                    <a:lumMod val="50000"/>
                  </a:schemeClr>
                </a:solidFill>
                <a:latin typeface="Segoe UI" panose="020B0502040204020203" pitchFamily="34" charset="0"/>
                <a:cs typeface="Segoe UI" panose="020B0502040204020203" pitchFamily="34" charset="0"/>
              </a:rPr>
              <a:t> security and controls</a:t>
            </a:r>
          </a:p>
          <a:p>
            <a:pPr marL="171450" lvl="0" indent="-171450">
              <a:lnSpc>
                <a:spcPct val="100000"/>
              </a:lnSpc>
              <a:spcBef>
                <a:spcPts val="600"/>
              </a:spcBef>
              <a:spcAft>
                <a:spcPts val="600"/>
              </a:spcAft>
              <a:buFont typeface="Arial" panose="020B0604020202020204" pitchFamily="34" charset="0"/>
              <a:buChar char="•"/>
            </a:pPr>
            <a:r>
              <a:rPr lang="en-US" sz="1100" b="0" dirty="0">
                <a:solidFill>
                  <a:schemeClr val="bg1">
                    <a:lumMod val="50000"/>
                  </a:schemeClr>
                </a:solidFill>
                <a:latin typeface="Segoe UI" panose="020B0502040204020203" pitchFamily="34" charset="0"/>
                <a:cs typeface="Segoe UI" panose="020B0502040204020203" pitchFamily="34" charset="0"/>
              </a:rPr>
              <a:t>The primary area where we have seen governments take action is in operational</a:t>
            </a:r>
            <a:r>
              <a:rPr lang="en-US" sz="1100" b="0" baseline="0" dirty="0">
                <a:solidFill>
                  <a:schemeClr val="bg1">
                    <a:lumMod val="50000"/>
                  </a:schemeClr>
                </a:solidFill>
                <a:latin typeface="Segoe UI" panose="020B0502040204020203" pitchFamily="34" charset="0"/>
                <a:cs typeface="Segoe UI" panose="020B0502040204020203" pitchFamily="34" charset="0"/>
              </a:rPr>
              <a:t> security. In particular, the last 4 years have demonstrated an increased focus on </a:t>
            </a:r>
            <a:r>
              <a:rPr lang="en-US" sz="1100" b="1" baseline="0" dirty="0">
                <a:solidFill>
                  <a:schemeClr val="bg1">
                    <a:lumMod val="50000"/>
                  </a:schemeClr>
                </a:solidFill>
                <a:latin typeface="Segoe UI" panose="020B0502040204020203" pitchFamily="34" charset="0"/>
                <a:cs typeface="Segoe UI" panose="020B0502040204020203" pitchFamily="34" charset="0"/>
              </a:rPr>
              <a:t>critical infrastructure protection legislation adoption. </a:t>
            </a:r>
          </a:p>
          <a:p>
            <a:pPr marL="171450" lvl="0" indent="-171450">
              <a:lnSpc>
                <a:spcPct val="100000"/>
              </a:lnSpc>
              <a:spcBef>
                <a:spcPts val="600"/>
              </a:spcBef>
              <a:spcAft>
                <a:spcPts val="600"/>
              </a:spcAft>
              <a:buFont typeface="Arial" panose="020B0604020202020204" pitchFamily="34" charset="0"/>
              <a:buChar char="•"/>
            </a:pPr>
            <a:r>
              <a:rPr lang="en-US" sz="1100" b="0" baseline="0" dirty="0">
                <a:solidFill>
                  <a:schemeClr val="bg1">
                    <a:lumMod val="50000"/>
                  </a:schemeClr>
                </a:solidFill>
                <a:latin typeface="Segoe UI" panose="020B0502040204020203" pitchFamily="34" charset="0"/>
                <a:cs typeface="Segoe UI" panose="020B0502040204020203" pitchFamily="34" charset="0"/>
              </a:rPr>
              <a:t>Governments typically already have traditional security measures in place for this sector, e.g. guards, barriers, cameras, but they are now re-assessing in light of greater connectivity re. making them cyber-secure. </a:t>
            </a:r>
          </a:p>
          <a:p>
            <a:pPr marL="628650" lvl="1" indent="-171450">
              <a:lnSpc>
                <a:spcPct val="100000"/>
              </a:lnSpc>
              <a:spcBef>
                <a:spcPts val="600"/>
              </a:spcBef>
              <a:spcAft>
                <a:spcPts val="600"/>
              </a:spcAft>
              <a:buFont typeface="Arial" panose="020B0604020202020204" pitchFamily="34" charset="0"/>
              <a:buChar char="•"/>
            </a:pPr>
            <a:r>
              <a:rPr lang="en-US" sz="1100" b="0" baseline="0" dirty="0">
                <a:solidFill>
                  <a:schemeClr val="bg1">
                    <a:lumMod val="50000"/>
                  </a:schemeClr>
                </a:solidFill>
                <a:latin typeface="Segoe UI" panose="020B0502040204020203" pitchFamily="34" charset="0"/>
                <a:cs typeface="Segoe UI" panose="020B0502040204020203" pitchFamily="34" charset="0"/>
              </a:rPr>
              <a:t>See Network and Information Security (NIS) Directive in the EU. </a:t>
            </a:r>
          </a:p>
          <a:p>
            <a:pPr marL="628650" lvl="1" indent="-171450">
              <a:lnSpc>
                <a:spcPct val="100000"/>
              </a:lnSpc>
              <a:spcBef>
                <a:spcPts val="600"/>
              </a:spcBef>
              <a:spcAft>
                <a:spcPts val="600"/>
              </a:spcAft>
              <a:buFont typeface="Arial" panose="020B0604020202020204" pitchFamily="34" charset="0"/>
              <a:buChar char="•"/>
            </a:pPr>
            <a:r>
              <a:rPr lang="en-US" sz="1100" b="0" baseline="0" dirty="0">
                <a:solidFill>
                  <a:schemeClr val="bg1">
                    <a:lumMod val="50000"/>
                  </a:schemeClr>
                </a:solidFill>
                <a:latin typeface="Segoe UI" panose="020B0502040204020203" pitchFamily="34" charset="0"/>
                <a:cs typeface="Segoe UI" panose="020B0502040204020203" pitchFamily="34" charset="0"/>
              </a:rPr>
              <a:t>See NIST Cybersecurity Framework in the US. </a:t>
            </a:r>
          </a:p>
          <a:p>
            <a:pPr marL="171450" lvl="0" indent="-171450">
              <a:lnSpc>
                <a:spcPct val="100000"/>
              </a:lnSpc>
              <a:spcBef>
                <a:spcPts val="600"/>
              </a:spcBef>
              <a:spcAft>
                <a:spcPts val="600"/>
              </a:spcAft>
              <a:buFont typeface="Arial" panose="020B0604020202020204" pitchFamily="34" charset="0"/>
              <a:buChar char="•"/>
            </a:pPr>
            <a:r>
              <a:rPr lang="en-US" sz="1100" b="0" baseline="0" dirty="0">
                <a:solidFill>
                  <a:schemeClr val="bg1">
                    <a:lumMod val="50000"/>
                  </a:schemeClr>
                </a:solidFill>
                <a:latin typeface="Segoe UI" panose="020B0502040204020203" pitchFamily="34" charset="0"/>
                <a:cs typeface="Segoe UI" panose="020B0502040204020203" pitchFamily="34" charset="0"/>
              </a:rPr>
              <a:t>Governments have begun to realize that they need to take </a:t>
            </a:r>
            <a:r>
              <a:rPr lang="en-US" sz="1100" b="1" baseline="0" dirty="0">
                <a:solidFill>
                  <a:schemeClr val="bg1">
                    <a:lumMod val="50000"/>
                  </a:schemeClr>
                </a:solidFill>
                <a:latin typeface="Segoe UI" panose="020B0502040204020203" pitchFamily="34" charset="0"/>
                <a:cs typeface="Segoe UI" panose="020B0502040204020203" pitchFamily="34" charset="0"/>
              </a:rPr>
              <a:t>a risk-based approach and prioritize </a:t>
            </a:r>
            <a:r>
              <a:rPr lang="en-US" sz="1100" b="0" baseline="0" dirty="0">
                <a:solidFill>
                  <a:schemeClr val="bg1">
                    <a:lumMod val="50000"/>
                  </a:schemeClr>
                </a:solidFill>
                <a:latin typeface="Segoe UI" panose="020B0502040204020203" pitchFamily="34" charset="0"/>
                <a:cs typeface="Segoe UI" panose="020B0502040204020203" pitchFamily="34" charset="0"/>
              </a:rPr>
              <a:t>their investments. </a:t>
            </a:r>
          </a:p>
          <a:p>
            <a:pPr marL="628650" lvl="1" indent="-171450">
              <a:lnSpc>
                <a:spcPct val="100000"/>
              </a:lnSpc>
              <a:spcBef>
                <a:spcPts val="600"/>
              </a:spcBef>
              <a:spcAft>
                <a:spcPts val="600"/>
              </a:spcAft>
              <a:buFont typeface="Arial" panose="020B0604020202020204" pitchFamily="34" charset="0"/>
              <a:buChar char="•"/>
            </a:pPr>
            <a:r>
              <a:rPr lang="en-US" sz="1100" b="0" baseline="0" dirty="0">
                <a:solidFill>
                  <a:schemeClr val="bg1">
                    <a:lumMod val="50000"/>
                  </a:schemeClr>
                </a:solidFill>
                <a:latin typeface="Segoe UI" panose="020B0502040204020203" pitchFamily="34" charset="0"/>
                <a:cs typeface="Segoe UI" panose="020B0502040204020203" pitchFamily="34" charset="0"/>
              </a:rPr>
              <a:t>100% of all systems cannot be 100% secure for 100% of the time, so they are assessing which ones are most critical and investing accordingly.</a:t>
            </a:r>
          </a:p>
          <a:p>
            <a:pPr marL="628650" lvl="1" indent="-171450">
              <a:lnSpc>
                <a:spcPct val="100000"/>
              </a:lnSpc>
              <a:spcBef>
                <a:spcPts val="600"/>
              </a:spcBef>
              <a:spcAft>
                <a:spcPts val="600"/>
              </a:spcAft>
              <a:buFont typeface="Arial" panose="020B0604020202020204" pitchFamily="34" charset="0"/>
              <a:buChar char="•"/>
            </a:pPr>
            <a:r>
              <a:rPr lang="en-US" sz="1100" b="0" baseline="0" dirty="0">
                <a:solidFill>
                  <a:schemeClr val="bg1">
                    <a:lumMod val="50000"/>
                  </a:schemeClr>
                </a:solidFill>
                <a:latin typeface="Segoe UI" panose="020B0502040204020203" pitchFamily="34" charset="0"/>
                <a:cs typeface="Segoe UI" panose="020B0502040204020203" pitchFamily="34" charset="0"/>
              </a:rPr>
              <a:t>Includes assessing functions within organizations, e.g. an energy company’s website is less critical than its electricity distribution system.</a:t>
            </a:r>
          </a:p>
          <a:p>
            <a:pPr marL="171450" lvl="0" indent="-171450">
              <a:lnSpc>
                <a:spcPct val="100000"/>
              </a:lnSpc>
              <a:spcBef>
                <a:spcPts val="600"/>
              </a:spcBef>
              <a:spcAft>
                <a:spcPts val="600"/>
              </a:spcAft>
              <a:buFont typeface="Arial" panose="020B0604020202020204" pitchFamily="34" charset="0"/>
              <a:buChar char="•"/>
            </a:pPr>
            <a:r>
              <a:rPr lang="en-US" sz="1100" b="0" baseline="0" dirty="0">
                <a:solidFill>
                  <a:schemeClr val="bg1">
                    <a:lumMod val="50000"/>
                  </a:schemeClr>
                </a:solidFill>
                <a:latin typeface="Segoe UI" panose="020B0502040204020203" pitchFamily="34" charset="0"/>
                <a:cs typeface="Segoe UI" panose="020B0502040204020203" pitchFamily="34" charset="0"/>
              </a:rPr>
              <a:t>Microsoft has found the </a:t>
            </a:r>
            <a:r>
              <a:rPr lang="en-US" sz="1100" b="1" baseline="0" dirty="0">
                <a:solidFill>
                  <a:schemeClr val="bg1">
                    <a:lumMod val="50000"/>
                  </a:schemeClr>
                </a:solidFill>
                <a:latin typeface="Segoe UI" panose="020B0502040204020203" pitchFamily="34" charset="0"/>
                <a:cs typeface="Segoe UI" panose="020B0502040204020203" pitchFamily="34" charset="0"/>
              </a:rPr>
              <a:t>NIST Cybersecurity Framework </a:t>
            </a:r>
            <a:r>
              <a:rPr lang="en-US" sz="1100" b="0" baseline="0" dirty="0">
                <a:solidFill>
                  <a:schemeClr val="bg1">
                    <a:lumMod val="50000"/>
                  </a:schemeClr>
                </a:solidFill>
                <a:latin typeface="Segoe UI" panose="020B0502040204020203" pitchFamily="34" charset="0"/>
                <a:cs typeface="Segoe UI" panose="020B0502040204020203" pitchFamily="34" charset="0"/>
              </a:rPr>
              <a:t>(now in the process of becoming ISO27103) has proven to be a particularly useful framework to follow: </a:t>
            </a:r>
          </a:p>
          <a:p>
            <a:pPr marL="628650" lvl="1" indent="-171450">
              <a:lnSpc>
                <a:spcPct val="100000"/>
              </a:lnSpc>
              <a:spcBef>
                <a:spcPts val="600"/>
              </a:spcBef>
              <a:spcAft>
                <a:spcPts val="600"/>
              </a:spcAft>
              <a:buFont typeface="Arial" panose="020B0604020202020204" pitchFamily="34" charset="0"/>
              <a:buChar char="•"/>
            </a:pPr>
            <a:r>
              <a:rPr lang="en-US" sz="1100" b="0" baseline="0" dirty="0">
                <a:solidFill>
                  <a:schemeClr val="bg1">
                    <a:lumMod val="50000"/>
                  </a:schemeClr>
                </a:solidFill>
                <a:latin typeface="Segoe UI" panose="020B0502040204020203" pitchFamily="34" charset="0"/>
                <a:cs typeface="Segoe UI" panose="020B0502040204020203" pitchFamily="34" charset="0"/>
              </a:rPr>
              <a:t>It follows the principles of prioritization and risk management.</a:t>
            </a:r>
          </a:p>
          <a:p>
            <a:pPr marL="628650" lvl="1" indent="-171450">
              <a:lnSpc>
                <a:spcPct val="100000"/>
              </a:lnSpc>
              <a:spcBef>
                <a:spcPts val="600"/>
              </a:spcBef>
              <a:spcAft>
                <a:spcPts val="600"/>
              </a:spcAft>
              <a:buFont typeface="Arial" panose="020B0604020202020204" pitchFamily="34" charset="0"/>
              <a:buChar char="•"/>
            </a:pPr>
            <a:r>
              <a:rPr lang="en-US" sz="1100" b="0" baseline="0" dirty="0">
                <a:solidFill>
                  <a:schemeClr val="bg1">
                    <a:lumMod val="50000"/>
                  </a:schemeClr>
                </a:solidFill>
                <a:latin typeface="Segoe UI" panose="020B0502040204020203" pitchFamily="34" charset="0"/>
                <a:cs typeface="Segoe UI" panose="020B0502040204020203" pitchFamily="34" charset="0"/>
              </a:rPr>
              <a:t>It is focused on </a:t>
            </a:r>
            <a:r>
              <a:rPr lang="en-US" sz="1100" b="1" baseline="0" dirty="0">
                <a:solidFill>
                  <a:schemeClr val="bg1">
                    <a:lumMod val="50000"/>
                  </a:schemeClr>
                </a:solidFill>
                <a:latin typeface="Segoe UI" panose="020B0502040204020203" pitchFamily="34" charset="0"/>
                <a:cs typeface="Segoe UI" panose="020B0502040204020203" pitchFamily="34" charset="0"/>
              </a:rPr>
              <a:t>outcomes</a:t>
            </a:r>
            <a:r>
              <a:rPr lang="en-US" sz="1100" b="0" baseline="0" dirty="0">
                <a:solidFill>
                  <a:schemeClr val="bg1">
                    <a:lumMod val="50000"/>
                  </a:schemeClr>
                </a:solidFill>
                <a:latin typeface="Segoe UI" panose="020B0502040204020203" pitchFamily="34" charset="0"/>
                <a:cs typeface="Segoe UI" panose="020B0502040204020203" pitchFamily="34" charset="0"/>
              </a:rPr>
              <a:t> rather being very prescriptive.</a:t>
            </a:r>
          </a:p>
          <a:p>
            <a:pPr marL="628650" lvl="1" indent="-171450">
              <a:lnSpc>
                <a:spcPct val="100000"/>
              </a:lnSpc>
              <a:spcBef>
                <a:spcPts val="600"/>
              </a:spcBef>
              <a:spcAft>
                <a:spcPts val="600"/>
              </a:spcAft>
              <a:buFont typeface="Arial" panose="020B0604020202020204" pitchFamily="34" charset="0"/>
              <a:buChar char="•"/>
            </a:pPr>
            <a:r>
              <a:rPr lang="en-US" sz="1100" b="0" baseline="0" dirty="0">
                <a:solidFill>
                  <a:schemeClr val="bg1">
                    <a:lumMod val="50000"/>
                  </a:schemeClr>
                </a:solidFill>
                <a:latin typeface="Segoe UI" panose="020B0502040204020203" pitchFamily="34" charset="0"/>
                <a:cs typeface="Segoe UI" panose="020B0502040204020203" pitchFamily="34" charset="0"/>
              </a:rPr>
              <a:t>Its broad industry adoption internationally could significantly raise the cyber defenses across the world.</a:t>
            </a:r>
          </a:p>
          <a:p>
            <a:pPr>
              <a:lnSpc>
                <a:spcPct val="100000"/>
              </a:lnSpc>
              <a:spcBef>
                <a:spcPts val="600"/>
              </a:spcBef>
              <a:spcAft>
                <a:spcPts val="600"/>
              </a:spcAft>
            </a:pPr>
            <a:endParaRPr lang="en-US" sz="1100" u="sng" kern="1200" dirty="0">
              <a:solidFill>
                <a:schemeClr val="tx1"/>
              </a:solidFill>
              <a:effectLst/>
              <a:latin typeface="Segoe UI" panose="020B0502040204020203" pitchFamily="34" charset="0"/>
              <a:ea typeface="+mn-ea"/>
              <a:cs typeface="Segoe UI" panose="020B0502040204020203" pitchFamily="34" charset="0"/>
            </a:endParaRPr>
          </a:p>
          <a:p>
            <a:pPr marL="171450" indent="-171450">
              <a:lnSpc>
                <a:spcPct val="100000"/>
              </a:lnSpc>
              <a:spcBef>
                <a:spcPts val="600"/>
              </a:spcBef>
              <a:spcAft>
                <a:spcPts val="600"/>
              </a:spcAft>
              <a:buFont typeface="Arial" panose="020B0604020202020204" pitchFamily="34" charset="0"/>
              <a:buChar char="•"/>
            </a:pPr>
            <a:r>
              <a:rPr lang="en-US" sz="1100" u="sng" kern="1200" dirty="0">
                <a:solidFill>
                  <a:schemeClr val="tx1"/>
                </a:solidFill>
                <a:effectLst/>
                <a:latin typeface="Segoe UI" panose="020B0502040204020203" pitchFamily="34" charset="0"/>
                <a:ea typeface="+mn-ea"/>
                <a:cs typeface="Segoe UI" panose="020B0502040204020203" pitchFamily="34" charset="0"/>
              </a:rPr>
              <a:t>Data security</a:t>
            </a:r>
            <a:r>
              <a:rPr lang="en-US" sz="1100" u="sng" kern="1200" baseline="0" dirty="0">
                <a:solidFill>
                  <a:schemeClr val="tx1"/>
                </a:solidFill>
                <a:effectLst/>
                <a:latin typeface="Segoe UI" panose="020B0502040204020203" pitchFamily="34" charset="0"/>
                <a:ea typeface="+mn-ea"/>
                <a:cs typeface="Segoe UI" panose="020B0502040204020203" pitchFamily="34" charset="0"/>
              </a:rPr>
              <a:t> and access</a:t>
            </a:r>
          </a:p>
          <a:p>
            <a:pPr marL="171450" lvl="0" indent="-171450">
              <a:lnSpc>
                <a:spcPct val="100000"/>
              </a:lnSpc>
              <a:spcBef>
                <a:spcPts val="600"/>
              </a:spcBef>
              <a:spcAft>
                <a:spcPts val="600"/>
              </a:spcAft>
              <a:buFont typeface="Arial" panose="020B0604020202020204" pitchFamily="34" charset="0"/>
              <a:buChar char="•"/>
            </a:pPr>
            <a:r>
              <a:rPr lang="en-US" sz="1100" kern="1200" dirty="0">
                <a:solidFill>
                  <a:schemeClr val="tx1"/>
                </a:solidFill>
                <a:effectLst/>
                <a:latin typeface="Segoe UI" panose="020B0502040204020203" pitchFamily="34" charset="0"/>
                <a:ea typeface="+mn-ea"/>
                <a:cs typeface="Segoe UI" panose="020B0502040204020203" pitchFamily="34" charset="0"/>
              </a:rPr>
              <a:t>Another focus</a:t>
            </a:r>
            <a:r>
              <a:rPr lang="en-US" sz="1100" kern="1200" baseline="0" dirty="0">
                <a:solidFill>
                  <a:schemeClr val="tx1"/>
                </a:solidFill>
                <a:effectLst/>
                <a:latin typeface="Segoe UI" panose="020B0502040204020203" pitchFamily="34" charset="0"/>
                <a:ea typeface="+mn-ea"/>
                <a:cs typeface="Segoe UI" panose="020B0502040204020203" pitchFamily="34" charset="0"/>
              </a:rPr>
              <a:t> area </a:t>
            </a:r>
            <a:r>
              <a:rPr lang="en-US" sz="1100" kern="1200" dirty="0">
                <a:solidFill>
                  <a:schemeClr val="tx1"/>
                </a:solidFill>
                <a:effectLst/>
                <a:latin typeface="Segoe UI" panose="020B0502040204020203" pitchFamily="34" charset="0"/>
                <a:ea typeface="+mn-ea"/>
                <a:cs typeface="Segoe UI" panose="020B0502040204020203" pitchFamily="34" charset="0"/>
              </a:rPr>
              <a:t>that has emerged has been data security. Governments need to have confidence that their data is appropriately </a:t>
            </a:r>
            <a:r>
              <a:rPr lang="en-US" sz="1100" b="1" kern="1200" dirty="0">
                <a:solidFill>
                  <a:schemeClr val="tx1"/>
                </a:solidFill>
                <a:effectLst/>
                <a:latin typeface="Segoe UI" panose="020B0502040204020203" pitchFamily="34" charset="0"/>
                <a:ea typeface="+mn-ea"/>
                <a:cs typeface="Segoe UI" panose="020B0502040204020203" pitchFamily="34" charset="0"/>
              </a:rPr>
              <a:t>protected from unauthorized access </a:t>
            </a:r>
            <a:r>
              <a:rPr lang="en-US" sz="1100" kern="1200" dirty="0">
                <a:solidFill>
                  <a:schemeClr val="tx1"/>
                </a:solidFill>
                <a:effectLst/>
                <a:latin typeface="Segoe UI" panose="020B0502040204020203" pitchFamily="34" charset="0"/>
                <a:ea typeface="+mn-ea"/>
                <a:cs typeface="Segoe UI" panose="020B0502040204020203" pitchFamily="34" charset="0"/>
              </a:rPr>
              <a:t>or tampering and that their data is only used in a manner that is consistent with the privacy expectations of their citizens. </a:t>
            </a:r>
          </a:p>
          <a:p>
            <a:pPr marL="628650" lvl="1" indent="-171450">
              <a:lnSpc>
                <a:spcPct val="100000"/>
              </a:lnSpc>
              <a:spcBef>
                <a:spcPts val="600"/>
              </a:spcBef>
              <a:spcAft>
                <a:spcPts val="600"/>
              </a:spcAft>
              <a:buFont typeface="Arial" panose="020B0604020202020204" pitchFamily="34" charset="0"/>
              <a:buChar char="•"/>
            </a:pPr>
            <a:r>
              <a:rPr lang="en-US" sz="1100" kern="1200" dirty="0">
                <a:solidFill>
                  <a:schemeClr val="tx1"/>
                </a:solidFill>
                <a:effectLst/>
                <a:latin typeface="Segoe UI" panose="020B0502040204020203" pitchFamily="34" charset="0"/>
                <a:ea typeface="+mn-ea"/>
                <a:cs typeface="Segoe UI" panose="020B0502040204020203" pitchFamily="34" charset="0"/>
              </a:rPr>
              <a:t>Over 90 countries today have some sort of data protection policy in place, the most</a:t>
            </a:r>
            <a:r>
              <a:rPr lang="en-US" sz="1100" kern="1200" baseline="0" dirty="0">
                <a:solidFill>
                  <a:schemeClr val="tx1"/>
                </a:solidFill>
                <a:effectLst/>
                <a:latin typeface="Segoe UI" panose="020B0502040204020203" pitchFamily="34" charset="0"/>
                <a:ea typeface="+mn-ea"/>
                <a:cs typeface="Segoe UI" panose="020B0502040204020203" pitchFamily="34" charset="0"/>
              </a:rPr>
              <a:t> prominent of them – of course – the EU’s General Data Protection Regulation (GDPR).  </a:t>
            </a:r>
          </a:p>
          <a:p>
            <a:pPr marL="171450" lvl="0" indent="-171450">
              <a:lnSpc>
                <a:spcPct val="100000"/>
              </a:lnSpc>
              <a:spcBef>
                <a:spcPts val="600"/>
              </a:spcBef>
              <a:spcAft>
                <a:spcPts val="600"/>
              </a:spcAft>
              <a:buFont typeface="Arial" panose="020B0604020202020204" pitchFamily="34" charset="0"/>
              <a:buChar char="•"/>
            </a:pPr>
            <a:r>
              <a:rPr lang="en-US" sz="1100" kern="1200" baseline="0" dirty="0">
                <a:solidFill>
                  <a:schemeClr val="tx1"/>
                </a:solidFill>
                <a:effectLst/>
                <a:latin typeface="Segoe UI" panose="020B0502040204020203" pitchFamily="34" charset="0"/>
                <a:ea typeface="+mn-ea"/>
                <a:cs typeface="Segoe UI" panose="020B0502040204020203" pitchFamily="34" charset="0"/>
              </a:rPr>
              <a:t>Moreover, governments are also adopting </a:t>
            </a:r>
            <a:r>
              <a:rPr lang="en-US" sz="1100" b="1" kern="1200" baseline="0" dirty="0">
                <a:solidFill>
                  <a:schemeClr val="tx1"/>
                </a:solidFill>
                <a:effectLst/>
                <a:latin typeface="Segoe UI" panose="020B0502040204020203" pitchFamily="34" charset="0"/>
                <a:ea typeface="+mn-ea"/>
                <a:cs typeface="Segoe UI" panose="020B0502040204020203" pitchFamily="34" charset="0"/>
              </a:rPr>
              <a:t>data classification </a:t>
            </a:r>
            <a:r>
              <a:rPr lang="en-US" sz="1100" kern="1200" baseline="0" dirty="0">
                <a:solidFill>
                  <a:schemeClr val="tx1"/>
                </a:solidFill>
                <a:effectLst/>
                <a:latin typeface="Segoe UI" panose="020B0502040204020203" pitchFamily="34" charset="0"/>
                <a:ea typeface="+mn-ea"/>
                <a:cs typeface="Segoe UI" panose="020B0502040204020203" pitchFamily="34" charset="0"/>
              </a:rPr>
              <a:t>policies that protect </a:t>
            </a:r>
            <a:r>
              <a:rPr lang="en-US" sz="1100" kern="1200" dirty="0">
                <a:solidFill>
                  <a:schemeClr val="tx1"/>
                </a:solidFill>
                <a:effectLst/>
                <a:latin typeface="Segoe UI" panose="020B0502040204020203" pitchFamily="34" charset="0"/>
                <a:ea typeface="+mn-ea"/>
                <a:cs typeface="Segoe UI" panose="020B0502040204020203" pitchFamily="34" charset="0"/>
              </a:rPr>
              <a:t>data security and access</a:t>
            </a:r>
            <a:r>
              <a:rPr lang="en-US" sz="1100" kern="1200" baseline="0" dirty="0">
                <a:solidFill>
                  <a:schemeClr val="tx1"/>
                </a:solidFill>
                <a:effectLst/>
                <a:latin typeface="Segoe UI" panose="020B0502040204020203" pitchFamily="34" charset="0"/>
                <a:ea typeface="+mn-ea"/>
                <a:cs typeface="Segoe UI" panose="020B0502040204020203" pitchFamily="34" charset="0"/>
              </a:rPr>
              <a:t> by</a:t>
            </a:r>
            <a:r>
              <a:rPr lang="en-US" sz="1100" kern="1200" dirty="0">
                <a:solidFill>
                  <a:schemeClr val="tx1"/>
                </a:solidFill>
                <a:effectLst/>
                <a:latin typeface="Segoe UI" panose="020B0502040204020203" pitchFamily="34" charset="0"/>
                <a:ea typeface="+mn-ea"/>
                <a:cs typeface="Segoe UI" panose="020B0502040204020203" pitchFamily="34" charset="0"/>
              </a:rPr>
              <a:t> ensuring that assessments, categorization, and protection are commensurate with risk. </a:t>
            </a:r>
          </a:p>
          <a:p>
            <a:pPr marL="628650" marR="0" lvl="1"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1100" kern="1200" dirty="0">
                <a:solidFill>
                  <a:schemeClr val="tx1"/>
                </a:solidFill>
                <a:effectLst/>
                <a:latin typeface="Segoe UI" panose="020B0502040204020203" pitchFamily="34" charset="0"/>
                <a:ea typeface="+mn-ea"/>
                <a:cs typeface="Segoe UI" panose="020B0502040204020203" pitchFamily="34" charset="0"/>
              </a:rPr>
              <a:t>A lot of these polices,</a:t>
            </a:r>
            <a:r>
              <a:rPr lang="en-US" sz="1100" kern="1200" baseline="0" dirty="0">
                <a:solidFill>
                  <a:schemeClr val="tx1"/>
                </a:solidFill>
                <a:effectLst/>
                <a:latin typeface="Segoe UI" panose="020B0502040204020203" pitchFamily="34" charset="0"/>
                <a:ea typeface="+mn-ea"/>
                <a:cs typeface="Segoe UI" panose="020B0502040204020203" pitchFamily="34" charset="0"/>
              </a:rPr>
              <a:t> as per</a:t>
            </a:r>
            <a:r>
              <a:rPr lang="en-US" sz="1100" kern="1200" dirty="0">
                <a:solidFill>
                  <a:schemeClr val="tx1"/>
                </a:solidFill>
                <a:effectLst/>
                <a:latin typeface="Segoe UI" panose="020B0502040204020203" pitchFamily="34" charset="0"/>
                <a:ea typeface="+mn-ea"/>
                <a:cs typeface="Segoe UI" panose="020B0502040204020203" pitchFamily="34" charset="0"/>
              </a:rPr>
              <a:t> critical infrastructure</a:t>
            </a:r>
            <a:r>
              <a:rPr lang="en-US" sz="1100" kern="1200" baseline="0" dirty="0">
                <a:solidFill>
                  <a:schemeClr val="tx1"/>
                </a:solidFill>
                <a:effectLst/>
                <a:latin typeface="Segoe UI" panose="020B0502040204020203" pitchFamily="34" charset="0"/>
                <a:ea typeface="+mn-ea"/>
                <a:cs typeface="Segoe UI" panose="020B0502040204020203" pitchFamily="34" charset="0"/>
              </a:rPr>
              <a:t> protection, are not new, and </a:t>
            </a:r>
            <a:r>
              <a:rPr lang="en-US" sz="1100" kern="1200" dirty="0">
                <a:solidFill>
                  <a:schemeClr val="tx1"/>
                </a:solidFill>
                <a:effectLst/>
                <a:latin typeface="Segoe UI" panose="020B0502040204020203" pitchFamily="34" charset="0"/>
                <a:ea typeface="+mn-ea"/>
                <a:cs typeface="Segoe UI" panose="020B0502040204020203" pitchFamily="34" charset="0"/>
              </a:rPr>
              <a:t>have been used for decades to help manage the integrity of organization’s data. However, they now need to be adopted to a new environment and that is not</a:t>
            </a:r>
            <a:r>
              <a:rPr lang="en-US" sz="1100" kern="1200" baseline="0" dirty="0">
                <a:solidFill>
                  <a:schemeClr val="tx1"/>
                </a:solidFill>
                <a:effectLst/>
                <a:latin typeface="Segoe UI" panose="020B0502040204020203" pitchFamily="34" charset="0"/>
                <a:ea typeface="+mn-ea"/>
                <a:cs typeface="Segoe UI" panose="020B0502040204020203" pitchFamily="34" charset="0"/>
              </a:rPr>
              <a:t> easy.</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1100" kern="1200" baseline="0" dirty="0">
                <a:solidFill>
                  <a:schemeClr val="tx1"/>
                </a:solidFill>
                <a:effectLst/>
                <a:latin typeface="Segoe UI" panose="020B0502040204020203" pitchFamily="34" charset="0"/>
                <a:ea typeface="+mn-ea"/>
                <a:cs typeface="Segoe UI" panose="020B0502040204020203" pitchFamily="34" charset="0"/>
              </a:rPr>
              <a:t>Many governments, including the UK’s, have discovered that </a:t>
            </a:r>
            <a:r>
              <a:rPr lang="en-US" sz="1100" b="1" kern="1200" baseline="0" dirty="0">
                <a:solidFill>
                  <a:schemeClr val="tx1"/>
                </a:solidFill>
                <a:effectLst/>
                <a:latin typeface="Segoe UI" panose="020B0502040204020203" pitchFamily="34" charset="0"/>
                <a:ea typeface="+mn-ea"/>
                <a:cs typeface="Segoe UI" panose="020B0502040204020203" pitchFamily="34" charset="0"/>
              </a:rPr>
              <a:t>simpler is better</a:t>
            </a:r>
            <a:r>
              <a:rPr lang="en-US" sz="1100" b="0" kern="1200" baseline="0" dirty="0">
                <a:solidFill>
                  <a:schemeClr val="tx1"/>
                </a:solidFill>
                <a:effectLst/>
                <a:latin typeface="Segoe UI" panose="020B0502040204020203" pitchFamily="34" charset="0"/>
                <a:ea typeface="+mn-ea"/>
                <a:cs typeface="Segoe UI" panose="020B0502040204020203" pitchFamily="34" charset="0"/>
              </a:rPr>
              <a:t>, given the scale of data </a:t>
            </a:r>
            <a:r>
              <a:rPr lang="en-US" sz="1100" kern="1200" baseline="0" dirty="0">
                <a:solidFill>
                  <a:schemeClr val="tx1"/>
                </a:solidFill>
                <a:effectLst/>
                <a:latin typeface="Segoe UI" panose="020B0502040204020203" pitchFamily="34" charset="0"/>
                <a:ea typeface="+mn-ea"/>
                <a:cs typeface="Segoe UI" panose="020B0502040204020203" pitchFamily="34" charset="0"/>
              </a:rPr>
              <a:t>generated every day.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endParaRPr lang="en-US" sz="1100" u="sng" kern="1200" baseline="0" dirty="0">
              <a:solidFill>
                <a:schemeClr val="tx1"/>
              </a:solidFill>
              <a:effectLst/>
              <a:latin typeface="Segoe UI" panose="020B0502040204020203" pitchFamily="34" charset="0"/>
              <a:ea typeface="+mn-ea"/>
              <a:cs typeface="Segoe UI" panose="020B0502040204020203" pitchFamily="34" charset="0"/>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1100" u="sng" kern="1200" dirty="0">
                <a:solidFill>
                  <a:schemeClr val="tx1"/>
                </a:solidFill>
                <a:effectLst/>
                <a:latin typeface="Segoe UI" panose="020B0502040204020203" pitchFamily="34" charset="0"/>
                <a:ea typeface="+mn-ea"/>
                <a:cs typeface="Segoe UI" panose="020B0502040204020203" pitchFamily="34" charset="0"/>
              </a:rPr>
              <a:t>Incident reporting</a:t>
            </a:r>
            <a:r>
              <a:rPr lang="en-US" sz="1100" u="sng" kern="1200" baseline="0" dirty="0">
                <a:solidFill>
                  <a:schemeClr val="tx1"/>
                </a:solidFill>
                <a:effectLst/>
                <a:latin typeface="Segoe UI" panose="020B0502040204020203" pitchFamily="34" charset="0"/>
                <a:ea typeface="+mn-ea"/>
                <a:cs typeface="Segoe UI" panose="020B0502040204020203" pitchFamily="34" charset="0"/>
              </a:rPr>
              <a:t> and information sharing</a:t>
            </a:r>
          </a:p>
          <a:p>
            <a:pPr marL="171450" lvl="0" indent="-171450">
              <a:lnSpc>
                <a:spcPct val="100000"/>
              </a:lnSpc>
              <a:spcBef>
                <a:spcPts val="600"/>
              </a:spcBef>
              <a:spcAft>
                <a:spcPts val="600"/>
              </a:spcAft>
              <a:buFont typeface="Arial" panose="020B0604020202020204" pitchFamily="34" charset="0"/>
              <a:buChar char="•"/>
            </a:pPr>
            <a:r>
              <a:rPr lang="en-US" sz="1100" kern="1200" dirty="0">
                <a:solidFill>
                  <a:schemeClr val="tx1"/>
                </a:solidFill>
                <a:effectLst/>
                <a:latin typeface="Segoe UI" panose="020B0502040204020203" pitchFamily="34" charset="0"/>
                <a:ea typeface="+mn-ea"/>
                <a:cs typeface="Segoe UI" panose="020B0502040204020203" pitchFamily="34" charset="0"/>
              </a:rPr>
              <a:t>The right information exchanged or shared at the right time can reduce risks, deflect attacks, mitigate exploits and enhance resiliency. </a:t>
            </a:r>
          </a:p>
          <a:p>
            <a:pPr marL="628650" lvl="1" indent="-171450">
              <a:lnSpc>
                <a:spcPct val="100000"/>
              </a:lnSpc>
              <a:spcBef>
                <a:spcPts val="600"/>
              </a:spcBef>
              <a:spcAft>
                <a:spcPts val="600"/>
              </a:spcAft>
              <a:buFont typeface="Arial" panose="020B0604020202020204" pitchFamily="34" charset="0"/>
              <a:buChar char="•"/>
            </a:pPr>
            <a:r>
              <a:rPr lang="en-US" sz="1100" kern="1200" dirty="0">
                <a:solidFill>
                  <a:schemeClr val="tx1"/>
                </a:solidFill>
                <a:effectLst/>
                <a:latin typeface="Segoe UI" panose="020B0502040204020203" pitchFamily="34" charset="0"/>
                <a:ea typeface="+mn-ea"/>
                <a:cs typeface="Segoe UI" panose="020B0502040204020203" pitchFamily="34" charset="0"/>
              </a:rPr>
              <a:t>Forewarned can mean forearmed. </a:t>
            </a:r>
          </a:p>
          <a:p>
            <a:pPr marL="171450" lvl="0" indent="-171450">
              <a:lnSpc>
                <a:spcPct val="100000"/>
              </a:lnSpc>
              <a:spcBef>
                <a:spcPts val="600"/>
              </a:spcBef>
              <a:spcAft>
                <a:spcPts val="600"/>
              </a:spcAft>
              <a:buFont typeface="Arial" panose="020B0604020202020204" pitchFamily="34" charset="0"/>
              <a:buChar char="•"/>
            </a:pPr>
            <a:r>
              <a:rPr lang="en-US" sz="1100" kern="1200" dirty="0">
                <a:solidFill>
                  <a:schemeClr val="tx1"/>
                </a:solidFill>
                <a:effectLst/>
                <a:latin typeface="Segoe UI" panose="020B0502040204020203" pitchFamily="34" charset="0"/>
                <a:ea typeface="+mn-ea"/>
                <a:cs typeface="Segoe UI" panose="020B0502040204020203" pitchFamily="34" charset="0"/>
              </a:rPr>
              <a:t>Governments have</a:t>
            </a:r>
            <a:r>
              <a:rPr lang="en-US" sz="1100" kern="1200" baseline="0" dirty="0">
                <a:solidFill>
                  <a:schemeClr val="tx1"/>
                </a:solidFill>
                <a:effectLst/>
                <a:latin typeface="Segoe UI" panose="020B0502040204020203" pitchFamily="34" charset="0"/>
                <a:ea typeface="+mn-ea"/>
                <a:cs typeface="Segoe UI" panose="020B0502040204020203" pitchFamily="34" charset="0"/>
              </a:rPr>
              <a:t> recognized that and have begun encouraging industry players to </a:t>
            </a:r>
            <a:r>
              <a:rPr lang="en-US" sz="1100" b="1" kern="1200" baseline="0" dirty="0">
                <a:solidFill>
                  <a:schemeClr val="tx1"/>
                </a:solidFill>
                <a:effectLst/>
                <a:latin typeface="Segoe UI" panose="020B0502040204020203" pitchFamily="34" charset="0"/>
                <a:ea typeface="+mn-ea"/>
                <a:cs typeface="Segoe UI" panose="020B0502040204020203" pitchFamily="34" charset="0"/>
              </a:rPr>
              <a:t>share information</a:t>
            </a:r>
            <a:r>
              <a:rPr lang="en-US" sz="1100" kern="1200" baseline="0" dirty="0">
                <a:solidFill>
                  <a:schemeClr val="tx1"/>
                </a:solidFill>
                <a:effectLst/>
                <a:latin typeface="Segoe UI" panose="020B0502040204020203" pitchFamily="34" charset="0"/>
                <a:ea typeface="+mn-ea"/>
                <a:cs typeface="Segoe UI" panose="020B0502040204020203" pitchFamily="34" charset="0"/>
              </a:rPr>
              <a:t> around cybersecurity incidents amongst each other and with the government. </a:t>
            </a:r>
            <a:endParaRPr lang="en-US" sz="1100" kern="1200" dirty="0">
              <a:solidFill>
                <a:schemeClr val="tx1"/>
              </a:solidFill>
              <a:effectLst/>
              <a:latin typeface="Segoe UI" panose="020B0502040204020203" pitchFamily="34" charset="0"/>
              <a:ea typeface="+mn-ea"/>
              <a:cs typeface="Segoe UI" panose="020B0502040204020203" pitchFamily="34" charset="0"/>
            </a:endParaRPr>
          </a:p>
          <a:p>
            <a:pPr marL="171450" lvl="0" indent="-171450">
              <a:lnSpc>
                <a:spcPct val="100000"/>
              </a:lnSpc>
              <a:spcBef>
                <a:spcPts val="600"/>
              </a:spcBef>
              <a:spcAft>
                <a:spcPts val="600"/>
              </a:spcAft>
              <a:buFont typeface="Arial" panose="020B0604020202020204" pitchFamily="34" charset="0"/>
              <a:buChar char="•"/>
            </a:pPr>
            <a:r>
              <a:rPr lang="en-US" sz="1100" kern="1200" dirty="0">
                <a:solidFill>
                  <a:schemeClr val="tx1"/>
                </a:solidFill>
                <a:effectLst/>
                <a:latin typeface="Segoe UI" panose="020B0502040204020203" pitchFamily="34" charset="0"/>
                <a:ea typeface="+mn-ea"/>
                <a:cs typeface="Segoe UI" panose="020B0502040204020203" pitchFamily="34" charset="0"/>
              </a:rPr>
              <a:t>However, effective information sharing is not</a:t>
            </a:r>
            <a:r>
              <a:rPr lang="en-US" sz="1100" kern="1200" baseline="0" dirty="0">
                <a:solidFill>
                  <a:schemeClr val="tx1"/>
                </a:solidFill>
                <a:effectLst/>
                <a:latin typeface="Segoe UI" panose="020B0502040204020203" pitchFamily="34" charset="0"/>
                <a:ea typeface="+mn-ea"/>
                <a:cs typeface="Segoe UI" panose="020B0502040204020203" pitchFamily="34" charset="0"/>
              </a:rPr>
              <a:t> </a:t>
            </a:r>
            <a:r>
              <a:rPr lang="en-US" sz="1100" kern="1200" dirty="0">
                <a:solidFill>
                  <a:schemeClr val="tx1"/>
                </a:solidFill>
                <a:effectLst/>
                <a:latin typeface="Segoe UI" panose="020B0502040204020203" pitchFamily="34" charset="0"/>
                <a:ea typeface="+mn-ea"/>
                <a:cs typeface="Segoe UI" panose="020B0502040204020203" pitchFamily="34" charset="0"/>
              </a:rPr>
              <a:t>simple and requires trust between</a:t>
            </a:r>
            <a:r>
              <a:rPr lang="en-US" sz="1100" kern="1200" baseline="0" dirty="0">
                <a:solidFill>
                  <a:schemeClr val="tx1"/>
                </a:solidFill>
                <a:effectLst/>
                <a:latin typeface="Segoe UI" panose="020B0502040204020203" pitchFamily="34" charset="0"/>
                <a:ea typeface="+mn-ea"/>
                <a:cs typeface="Segoe UI" panose="020B0502040204020203" pitchFamily="34" charset="0"/>
              </a:rPr>
              <a:t> the participants. </a:t>
            </a:r>
          </a:p>
          <a:p>
            <a:pPr marL="628650" lvl="1" indent="-171450">
              <a:lnSpc>
                <a:spcPct val="100000"/>
              </a:lnSpc>
              <a:spcBef>
                <a:spcPts val="600"/>
              </a:spcBef>
              <a:spcAft>
                <a:spcPts val="600"/>
              </a:spcAft>
              <a:buFont typeface="Arial" panose="020B0604020202020204" pitchFamily="34" charset="0"/>
              <a:buChar char="•"/>
            </a:pPr>
            <a:r>
              <a:rPr lang="en-US" sz="1100" kern="1200" baseline="0" dirty="0">
                <a:solidFill>
                  <a:schemeClr val="tx1"/>
                </a:solidFill>
                <a:effectLst/>
                <a:latin typeface="Segoe UI" panose="020B0502040204020203" pitchFamily="34" charset="0"/>
                <a:ea typeface="+mn-ea"/>
                <a:cs typeface="Segoe UI" panose="020B0502040204020203" pitchFamily="34" charset="0"/>
              </a:rPr>
              <a:t>Only a small number of actors possess the information that is </a:t>
            </a:r>
            <a:r>
              <a:rPr lang="en-US" sz="1100" b="1" kern="1200" baseline="0" dirty="0">
                <a:solidFill>
                  <a:schemeClr val="tx1"/>
                </a:solidFill>
                <a:effectLst/>
                <a:latin typeface="Segoe UI" panose="020B0502040204020203" pitchFamily="34" charset="0"/>
                <a:ea typeface="+mn-ea"/>
                <a:cs typeface="Segoe UI" panose="020B0502040204020203" pitchFamily="34" charset="0"/>
              </a:rPr>
              <a:t>actionable</a:t>
            </a:r>
            <a:r>
              <a:rPr lang="en-US" sz="1100" kern="1200" baseline="0" dirty="0">
                <a:solidFill>
                  <a:schemeClr val="tx1"/>
                </a:solidFill>
                <a:effectLst/>
                <a:latin typeface="Segoe UI" panose="020B0502040204020203" pitchFamily="34" charset="0"/>
                <a:ea typeface="+mn-ea"/>
                <a:cs typeface="Segoe UI" panose="020B0502040204020203" pitchFamily="34" charset="0"/>
              </a:rPr>
              <a:t> and can be used to effectively defend networks.</a:t>
            </a:r>
          </a:p>
          <a:p>
            <a:pPr marL="628650" lvl="1" indent="-171450">
              <a:lnSpc>
                <a:spcPct val="100000"/>
              </a:lnSpc>
              <a:spcBef>
                <a:spcPts val="600"/>
              </a:spcBef>
              <a:spcAft>
                <a:spcPts val="600"/>
              </a:spcAft>
              <a:buFont typeface="Arial" panose="020B0604020202020204" pitchFamily="34" charset="0"/>
              <a:buChar char="•"/>
            </a:pPr>
            <a:r>
              <a:rPr lang="en-US" sz="1100" kern="1200" baseline="0" dirty="0">
                <a:solidFill>
                  <a:schemeClr val="tx1"/>
                </a:solidFill>
                <a:effectLst/>
                <a:latin typeface="Segoe UI" panose="020B0502040204020203" pitchFamily="34" charset="0"/>
                <a:ea typeface="+mn-ea"/>
                <a:cs typeface="Segoe UI" panose="020B0502040204020203" pitchFamily="34" charset="0"/>
              </a:rPr>
              <a:t>The creation of information sharing initiatives has been slow therefore. </a:t>
            </a:r>
          </a:p>
          <a:p>
            <a:pPr marL="171450" lvl="0" indent="-171450">
              <a:lnSpc>
                <a:spcPct val="100000"/>
              </a:lnSpc>
              <a:spcBef>
                <a:spcPts val="600"/>
              </a:spcBef>
              <a:spcAft>
                <a:spcPts val="600"/>
              </a:spcAft>
              <a:buFont typeface="Arial" panose="020B0604020202020204" pitchFamily="34" charset="0"/>
              <a:buChar char="•"/>
            </a:pPr>
            <a:r>
              <a:rPr lang="en-US" sz="1100" kern="1200" baseline="0" dirty="0">
                <a:solidFill>
                  <a:schemeClr val="tx1"/>
                </a:solidFill>
                <a:effectLst/>
                <a:latin typeface="Segoe UI" panose="020B0502040204020203" pitchFamily="34" charset="0"/>
                <a:ea typeface="+mn-ea"/>
                <a:cs typeface="Segoe UI" panose="020B0502040204020203" pitchFamily="34" charset="0"/>
              </a:rPr>
              <a:t>Governments have begun considering </a:t>
            </a:r>
            <a:r>
              <a:rPr lang="en-US" sz="1100" b="1" kern="1200" baseline="0" dirty="0">
                <a:solidFill>
                  <a:schemeClr val="tx1"/>
                </a:solidFill>
                <a:effectLst/>
                <a:latin typeface="Segoe UI" panose="020B0502040204020203" pitchFamily="34" charset="0"/>
                <a:ea typeface="+mn-ea"/>
                <a:cs typeface="Segoe UI" panose="020B0502040204020203" pitchFamily="34" charset="0"/>
              </a:rPr>
              <a:t>mandatory incident reporting requirements</a:t>
            </a:r>
            <a:r>
              <a:rPr lang="en-US" sz="1100" b="0" kern="1200" baseline="0" dirty="0">
                <a:solidFill>
                  <a:schemeClr val="tx1"/>
                </a:solidFill>
                <a:effectLst/>
                <a:latin typeface="Segoe UI" panose="020B0502040204020203" pitchFamily="34" charset="0"/>
                <a:ea typeface="+mn-ea"/>
                <a:cs typeface="Segoe UI" panose="020B0502040204020203" pitchFamily="34" charset="0"/>
              </a:rPr>
              <a:t> but </a:t>
            </a:r>
            <a:r>
              <a:rPr lang="en-US" sz="1100" dirty="0">
                <a:latin typeface="Segoe UI" panose="020B0502040204020203" pitchFamily="34" charset="0"/>
                <a:ea typeface="Calibri" panose="020F0502020204030204" pitchFamily="34" charset="0"/>
                <a:cs typeface="Segoe UI" panose="020B0502040204020203" pitchFamily="34" charset="0"/>
              </a:rPr>
              <a:t>Microsoft believes that such</a:t>
            </a:r>
            <a:r>
              <a:rPr lang="en-US" sz="1100" baseline="0" dirty="0">
                <a:latin typeface="Segoe UI" panose="020B0502040204020203" pitchFamily="34" charset="0"/>
                <a:ea typeface="Calibri" panose="020F0502020204030204" pitchFamily="34" charset="0"/>
                <a:cs typeface="Segoe UI" panose="020B0502040204020203" pitchFamily="34" charset="0"/>
              </a:rPr>
              <a:t> approaches should be </a:t>
            </a:r>
            <a:r>
              <a:rPr lang="en-US" sz="1100" b="1" baseline="0" dirty="0">
                <a:latin typeface="Segoe UI" panose="020B0502040204020203" pitchFamily="34" charset="0"/>
                <a:ea typeface="Calibri" panose="020F0502020204030204" pitchFamily="34" charset="0"/>
                <a:cs typeface="Segoe UI" panose="020B0502040204020203" pitchFamily="34" charset="0"/>
              </a:rPr>
              <a:t>limited</a:t>
            </a:r>
            <a:r>
              <a:rPr lang="en-US" sz="1100" baseline="0" dirty="0">
                <a:latin typeface="Segoe UI" panose="020B0502040204020203" pitchFamily="34" charset="0"/>
                <a:ea typeface="Calibri" panose="020F0502020204030204" pitchFamily="34" charset="0"/>
                <a:cs typeface="Segoe UI" panose="020B0502040204020203" pitchFamily="34" charset="0"/>
              </a:rPr>
              <a:t>, as they might in fact damage security if incorrectly implemented. </a:t>
            </a:r>
            <a:endParaRPr lang="en-US" sz="1100" dirty="0">
              <a:latin typeface="Segoe UI" panose="020B0502040204020203" pitchFamily="34" charset="0"/>
              <a:ea typeface="Calibri" panose="020F0502020204030204" pitchFamily="34" charset="0"/>
              <a:cs typeface="Segoe UI" panose="020B0502040204020203" pitchFamily="34" charset="0"/>
            </a:endParaRPr>
          </a:p>
          <a:p>
            <a:pPr marL="631908" lvl="1" indent="-174708" algn="just">
              <a:spcBef>
                <a:spcPts val="611"/>
              </a:spcBef>
              <a:spcAft>
                <a:spcPts val="611"/>
              </a:spcAft>
              <a:buFont typeface="Arial" panose="020B0604020202020204" pitchFamily="34" charset="0"/>
              <a:buChar char="•"/>
            </a:pPr>
            <a:r>
              <a:rPr lang="en-US" sz="1100" dirty="0">
                <a:latin typeface="Segoe UI" panose="020B0502040204020203" pitchFamily="34" charset="0"/>
                <a:ea typeface="Calibri" panose="020F0502020204030204" pitchFamily="34" charset="0"/>
                <a:cs typeface="Segoe UI" panose="020B0502040204020203" pitchFamily="34" charset="0"/>
              </a:rPr>
              <a:t>Mandatory approaches should be </a:t>
            </a:r>
            <a:r>
              <a:rPr lang="en-US" sz="1100" b="1" dirty="0">
                <a:latin typeface="Segoe UI" panose="020B0502040204020203" pitchFamily="34" charset="0"/>
                <a:ea typeface="Calibri" panose="020F0502020204030204" pitchFamily="34" charset="0"/>
                <a:cs typeface="Segoe UI" panose="020B0502040204020203" pitchFamily="34" charset="0"/>
              </a:rPr>
              <a:t>narrowly defined </a:t>
            </a:r>
            <a:r>
              <a:rPr lang="en-US" sz="1100" dirty="0">
                <a:latin typeface="Segoe UI" panose="020B0502040204020203" pitchFamily="34" charset="0"/>
                <a:ea typeface="Calibri" panose="020F0502020204030204" pitchFamily="34" charset="0"/>
                <a:cs typeface="Segoe UI" panose="020B0502040204020203" pitchFamily="34" charset="0"/>
              </a:rPr>
              <a:t>and implemented through trusted mechanisms. This helps ensure that only the right information is shared with the appropriate stakeholders in the proper timeframe. </a:t>
            </a:r>
          </a:p>
          <a:p>
            <a:pPr marL="631908" lvl="1" indent="-174708" algn="just">
              <a:spcBef>
                <a:spcPts val="611"/>
              </a:spcBef>
              <a:spcAft>
                <a:spcPts val="611"/>
              </a:spcAft>
              <a:buFont typeface="Arial" panose="020B0604020202020204" pitchFamily="34" charset="0"/>
              <a:buChar char="•"/>
            </a:pPr>
            <a:r>
              <a:rPr lang="en-US" sz="1100" dirty="0">
                <a:latin typeface="Segoe UI" panose="020B0502040204020203" pitchFamily="34" charset="0"/>
                <a:ea typeface="Calibri" panose="020F0502020204030204" pitchFamily="34" charset="0"/>
                <a:cs typeface="Segoe UI" panose="020B0502040204020203" pitchFamily="34" charset="0"/>
              </a:rPr>
              <a:t>A narrow approach strengthens privacy and the protection of civil liberties. </a:t>
            </a:r>
          </a:p>
          <a:p>
            <a:pPr marL="631908" lvl="1" indent="-174708" algn="just">
              <a:spcBef>
                <a:spcPts val="611"/>
              </a:spcBef>
              <a:spcAft>
                <a:spcPts val="611"/>
              </a:spcAft>
              <a:buFont typeface="Arial" panose="020B0604020202020204" pitchFamily="34" charset="0"/>
              <a:buChar char="•"/>
            </a:pPr>
            <a:r>
              <a:rPr lang="en-US" sz="1100" dirty="0">
                <a:latin typeface="Segoe UI" panose="020B0502040204020203" pitchFamily="34" charset="0"/>
                <a:ea typeface="Calibri" panose="020F0502020204030204" pitchFamily="34" charset="0"/>
                <a:cs typeface="Segoe UI" panose="020B0502040204020203" pitchFamily="34" charset="0"/>
              </a:rPr>
              <a:t>Policy efforts should encourage information sharing processes which are </a:t>
            </a:r>
            <a:r>
              <a:rPr lang="en-US" sz="1100" b="1" dirty="0">
                <a:latin typeface="Segoe UI" panose="020B0502040204020203" pitchFamily="34" charset="0"/>
                <a:ea typeface="Calibri" panose="020F0502020204030204" pitchFamily="34" charset="0"/>
                <a:cs typeface="Segoe UI" panose="020B0502040204020203" pitchFamily="34" charset="0"/>
              </a:rPr>
              <a:t>transparent</a:t>
            </a:r>
            <a:r>
              <a:rPr lang="en-US" sz="1100" dirty="0">
                <a:latin typeface="Segoe UI" panose="020B0502040204020203" pitchFamily="34" charset="0"/>
                <a:ea typeface="Calibri" panose="020F0502020204030204" pitchFamily="34" charset="0"/>
                <a:cs typeface="Segoe UI" panose="020B0502040204020203" pitchFamily="34" charset="0"/>
              </a:rPr>
              <a:t> about how such data is used and which ensure that information shared back to the submitters is valuable and timely.</a:t>
            </a:r>
          </a:p>
          <a:p>
            <a:pPr marL="1085850" lvl="2" indent="-171450">
              <a:lnSpc>
                <a:spcPct val="100000"/>
              </a:lnSpc>
              <a:spcBef>
                <a:spcPts val="600"/>
              </a:spcBef>
              <a:spcAft>
                <a:spcPts val="600"/>
              </a:spcAft>
              <a:buFont typeface="Arial" panose="020B0604020202020204" pitchFamily="34" charset="0"/>
              <a:buChar char="•"/>
            </a:pPr>
            <a:endParaRPr lang="en-US" sz="1100" kern="1200" dirty="0">
              <a:solidFill>
                <a:schemeClr val="tx1"/>
              </a:solidFill>
              <a:effectLst/>
              <a:latin typeface="Segoe UI" panose="020B0502040204020203" pitchFamily="34" charset="0"/>
              <a:ea typeface="+mn-ea"/>
              <a:cs typeface="Segoe UI" panose="020B0502040204020203" pitchFamily="34" charset="0"/>
            </a:endParaRPr>
          </a:p>
          <a:p>
            <a:pPr marL="171450" indent="-171450">
              <a:lnSpc>
                <a:spcPct val="100000"/>
              </a:lnSpc>
              <a:spcBef>
                <a:spcPts val="600"/>
              </a:spcBef>
              <a:spcAft>
                <a:spcPts val="600"/>
              </a:spcAft>
              <a:buFont typeface="Arial" panose="020B0604020202020204" pitchFamily="34" charset="0"/>
              <a:buChar char="•"/>
            </a:pPr>
            <a:r>
              <a:rPr lang="en-US" sz="1100" u="sng" kern="1200" baseline="0" dirty="0">
                <a:solidFill>
                  <a:schemeClr val="tx1"/>
                </a:solidFill>
                <a:effectLst/>
                <a:latin typeface="Segoe UI" panose="020B0502040204020203" pitchFamily="34" charset="0"/>
                <a:ea typeface="+mn-ea"/>
                <a:cs typeface="Segoe UI" panose="020B0502040204020203" pitchFamily="34" charset="0"/>
              </a:rPr>
              <a:t>Audit and compliance</a:t>
            </a:r>
            <a:endParaRPr lang="en-US" sz="1100" u="none" kern="1200" baseline="0" dirty="0">
              <a:solidFill>
                <a:schemeClr val="tx1"/>
              </a:solidFill>
              <a:effectLst/>
              <a:latin typeface="Segoe UI" panose="020B0502040204020203" pitchFamily="34" charset="0"/>
              <a:ea typeface="+mn-ea"/>
              <a:cs typeface="Segoe UI" panose="020B0502040204020203" pitchFamily="34" charset="0"/>
            </a:endParaRPr>
          </a:p>
          <a:p>
            <a:pPr marL="171450" lvl="0" indent="-171450">
              <a:lnSpc>
                <a:spcPct val="100000"/>
              </a:lnSpc>
              <a:spcBef>
                <a:spcPts val="600"/>
              </a:spcBef>
              <a:spcAft>
                <a:spcPts val="600"/>
              </a:spcAft>
              <a:buFont typeface="Arial" panose="020B0604020202020204" pitchFamily="34" charset="0"/>
              <a:buChar char="•"/>
            </a:pPr>
            <a:r>
              <a:rPr lang="en-US" sz="1100" b="0" i="0" u="none" strike="noStrike" kern="1200" baseline="0" dirty="0">
                <a:solidFill>
                  <a:schemeClr val="tx1"/>
                </a:solidFill>
                <a:latin typeface="Segoe UI" panose="020B0502040204020203" pitchFamily="34" charset="0"/>
                <a:ea typeface="+mn-ea"/>
                <a:cs typeface="Segoe UI" panose="020B0502040204020203" pitchFamily="34" charset="0"/>
              </a:rPr>
              <a:t>As states adopt cloud and wider digitalization, they will need to adapt their risk management activities to balance this technology evolution against traditional audit and certification regimes.</a:t>
            </a:r>
            <a:endParaRPr lang="en-US" sz="1100" u="sng" kern="1200" baseline="0" dirty="0">
              <a:solidFill>
                <a:schemeClr val="tx1"/>
              </a:solidFill>
              <a:effectLst/>
              <a:latin typeface="Segoe UI" panose="020B0502040204020203" pitchFamily="34" charset="0"/>
              <a:ea typeface="+mn-ea"/>
              <a:cs typeface="Segoe UI" panose="020B0502040204020203" pitchFamily="34" charset="0"/>
            </a:endParaRPr>
          </a:p>
          <a:p>
            <a:pPr marL="628650" lvl="1" indent="-171450">
              <a:lnSpc>
                <a:spcPct val="100000"/>
              </a:lnSpc>
              <a:spcBef>
                <a:spcPts val="600"/>
              </a:spcBef>
              <a:spcAft>
                <a:spcPts val="600"/>
              </a:spcAft>
              <a:buFont typeface="Arial" panose="020B0604020202020204" pitchFamily="34" charset="0"/>
              <a:buChar char="•"/>
            </a:pPr>
            <a:r>
              <a:rPr lang="en-US" sz="1100" b="0" i="0" u="none" strike="noStrike" kern="1200" baseline="0" dirty="0">
                <a:solidFill>
                  <a:schemeClr val="tx1"/>
                </a:solidFill>
                <a:latin typeface="Segoe UI" panose="020B0502040204020203" pitchFamily="34" charset="0"/>
                <a:ea typeface="+mn-ea"/>
                <a:cs typeface="Segoe UI" panose="020B0502040204020203" pitchFamily="34" charset="0"/>
              </a:rPr>
              <a:t>Striking the right balance will enable businesses and governments to reap the benefits of a modern connected economy (reduced costs, improved e-government, and increased convenience).</a:t>
            </a:r>
          </a:p>
          <a:p>
            <a:pPr marL="628650" lvl="1" indent="-171450">
              <a:lnSpc>
                <a:spcPct val="100000"/>
              </a:lnSpc>
              <a:spcBef>
                <a:spcPts val="600"/>
              </a:spcBef>
              <a:spcAft>
                <a:spcPts val="600"/>
              </a:spcAft>
              <a:buFont typeface="Arial" panose="020B0604020202020204" pitchFamily="34" charset="0"/>
              <a:buChar char="•"/>
            </a:pPr>
            <a:r>
              <a:rPr lang="en-US" sz="1100" b="0" i="0" u="none" strike="noStrike" kern="1200" baseline="0" dirty="0">
                <a:solidFill>
                  <a:schemeClr val="tx1"/>
                </a:solidFill>
                <a:latin typeface="Segoe UI" panose="020B0502040204020203" pitchFamily="34" charset="0"/>
                <a:ea typeface="+mn-ea"/>
                <a:cs typeface="Segoe UI" panose="020B0502040204020203" pitchFamily="34" charset="0"/>
              </a:rPr>
              <a:t>The risk of creating burdensome compliance regulations is that they will ultimately </a:t>
            </a:r>
            <a:r>
              <a:rPr lang="en-US" sz="1100" b="1" i="0" u="none" strike="noStrike" kern="1200" baseline="0" dirty="0">
                <a:solidFill>
                  <a:schemeClr val="tx1"/>
                </a:solidFill>
                <a:latin typeface="Segoe UI" panose="020B0502040204020203" pitchFamily="34" charset="0"/>
                <a:ea typeface="+mn-ea"/>
                <a:cs typeface="Segoe UI" panose="020B0502040204020203" pitchFamily="34" charset="0"/>
              </a:rPr>
              <a:t>restrict economic innovations in</a:t>
            </a:r>
            <a:r>
              <a:rPr lang="en-US" sz="1100" b="0" i="0" u="none" strike="noStrike" kern="1200" baseline="0" dirty="0">
                <a:solidFill>
                  <a:schemeClr val="tx1"/>
                </a:solidFill>
                <a:latin typeface="Segoe UI" panose="020B0502040204020203" pitchFamily="34" charset="0"/>
                <a:ea typeface="+mn-ea"/>
                <a:cs typeface="Segoe UI" panose="020B0502040204020203" pitchFamily="34" charset="0"/>
              </a:rPr>
              <a:t> key sectors of their economy domestically and internationally.</a:t>
            </a:r>
          </a:p>
          <a:p>
            <a:pPr marL="628650" lvl="1" indent="-171450">
              <a:lnSpc>
                <a:spcPct val="100000"/>
              </a:lnSpc>
              <a:spcBef>
                <a:spcPts val="600"/>
              </a:spcBef>
              <a:spcAft>
                <a:spcPts val="600"/>
              </a:spcAft>
              <a:buFont typeface="Arial" panose="020B0604020202020204" pitchFamily="34" charset="0"/>
              <a:buChar char="•"/>
            </a:pPr>
            <a:r>
              <a:rPr lang="en-US" sz="1100" b="0" i="0" u="none" strike="noStrike" kern="1200" baseline="0" dirty="0">
                <a:solidFill>
                  <a:schemeClr val="tx1"/>
                </a:solidFill>
                <a:latin typeface="Segoe UI" panose="020B0502040204020203" pitchFamily="34" charset="0"/>
                <a:ea typeface="+mn-ea"/>
                <a:cs typeface="Segoe UI" panose="020B0502040204020203" pitchFamily="34" charset="0"/>
              </a:rPr>
              <a:t>The risk of </a:t>
            </a:r>
            <a:r>
              <a:rPr lang="en-US" sz="1100" b="1" i="0" u="none" strike="noStrike" kern="1200" baseline="0" dirty="0">
                <a:solidFill>
                  <a:schemeClr val="tx1"/>
                </a:solidFill>
                <a:latin typeface="Segoe UI" panose="020B0502040204020203" pitchFamily="34" charset="0"/>
                <a:ea typeface="+mn-ea"/>
                <a:cs typeface="Segoe UI" panose="020B0502040204020203" pitchFamily="34" charset="0"/>
              </a:rPr>
              <a:t>incongruous and fragmented compliance </a:t>
            </a:r>
            <a:r>
              <a:rPr lang="en-US" sz="1100" b="0" i="0" u="none" strike="noStrike" kern="1200" baseline="0" dirty="0">
                <a:solidFill>
                  <a:schemeClr val="tx1"/>
                </a:solidFill>
                <a:latin typeface="Segoe UI" panose="020B0502040204020203" pitchFamily="34" charset="0"/>
                <a:ea typeface="+mn-ea"/>
                <a:cs typeface="Segoe UI" panose="020B0502040204020203" pitchFamily="34" charset="0"/>
              </a:rPr>
              <a:t>and regulatory requirements may well be the limitation of the growth of new companies.</a:t>
            </a:r>
          </a:p>
          <a:p>
            <a:pPr marL="628650" lvl="1" indent="-171450">
              <a:lnSpc>
                <a:spcPct val="100000"/>
              </a:lnSpc>
              <a:spcBef>
                <a:spcPts val="600"/>
              </a:spcBef>
              <a:spcAft>
                <a:spcPts val="600"/>
              </a:spcAft>
              <a:buFont typeface="Arial" panose="020B0604020202020204" pitchFamily="34" charset="0"/>
              <a:buChar char="•"/>
            </a:pPr>
            <a:r>
              <a:rPr lang="en-US" sz="1100" b="0" i="0" u="none" strike="noStrike" kern="1200" baseline="0" dirty="0">
                <a:solidFill>
                  <a:schemeClr val="tx1"/>
                </a:solidFill>
                <a:latin typeface="Segoe UI" panose="020B0502040204020203" pitchFamily="34" charset="0"/>
                <a:ea typeface="+mn-ea"/>
                <a:cs typeface="Segoe UI" panose="020B0502040204020203" pitchFamily="34" charset="0"/>
              </a:rPr>
              <a:t>Furthermore, attackers can exploit inconsistent security policies and compliance frameworks that were created to enhance security but have resulted in systems that are difficult to administer and defend.</a:t>
            </a:r>
          </a:p>
          <a:p>
            <a:pPr marL="1085850" marR="0" lvl="2"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1100" b="0" i="0" u="none" strike="noStrike" kern="1200" baseline="0" dirty="0">
                <a:solidFill>
                  <a:schemeClr val="tx1"/>
                </a:solidFill>
                <a:effectLst/>
                <a:latin typeface="Segoe UI" panose="020B0502040204020203" pitchFamily="34" charset="0"/>
                <a:ea typeface="+mn-ea"/>
                <a:cs typeface="Segoe UI" panose="020B0502040204020203" pitchFamily="34" charset="0"/>
              </a:rPr>
              <a:t>E.g. The risk of focus on compliance over security</a:t>
            </a:r>
          </a:p>
          <a:p>
            <a:pPr marL="1371600" marR="0" lvl="3"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endParaRPr lang="en-US" sz="1100" b="0" i="0" u="none" strike="noStrike" kern="1200" baseline="0" dirty="0">
              <a:solidFill>
                <a:schemeClr val="tx1"/>
              </a:solidFill>
              <a:effectLst/>
              <a:latin typeface="Segoe UI" panose="020B0502040204020203" pitchFamily="34" charset="0"/>
              <a:ea typeface="+mn-ea"/>
              <a:cs typeface="Segoe UI" panose="020B0502040204020203" pitchFamily="34" charset="0"/>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1100" u="sng" kern="1200" baseline="0" dirty="0">
                <a:solidFill>
                  <a:schemeClr val="tx1"/>
                </a:solidFill>
                <a:effectLst/>
                <a:latin typeface="Segoe UI" panose="020B0502040204020203" pitchFamily="34" charset="0"/>
                <a:ea typeface="+mn-ea"/>
                <a:cs typeface="Segoe UI" panose="020B0502040204020203" pitchFamily="34" charset="0"/>
              </a:rPr>
              <a:t>Security certification</a:t>
            </a:r>
            <a:endParaRPr lang="en-US" sz="1100" u="none" kern="1200" baseline="0" dirty="0">
              <a:solidFill>
                <a:schemeClr val="tx1"/>
              </a:solidFill>
              <a:effectLst/>
              <a:latin typeface="Segoe UI" panose="020B0502040204020203" pitchFamily="34" charset="0"/>
              <a:ea typeface="+mn-ea"/>
              <a:cs typeface="Segoe UI" panose="020B0502040204020203" pitchFamily="34" charset="0"/>
            </a:endParaRPr>
          </a:p>
          <a:p>
            <a:pPr marL="171450" lvl="0" indent="-171450">
              <a:lnSpc>
                <a:spcPct val="100000"/>
              </a:lnSpc>
              <a:spcBef>
                <a:spcPts val="600"/>
              </a:spcBef>
              <a:spcAft>
                <a:spcPts val="600"/>
              </a:spcAft>
              <a:buFont typeface="Arial" panose="020B0604020202020204" pitchFamily="34" charset="0"/>
              <a:buChar char="•"/>
            </a:pPr>
            <a:r>
              <a:rPr lang="en-GB" sz="1100" b="0" i="0" u="none" strike="noStrike" kern="1200" baseline="0" dirty="0">
                <a:solidFill>
                  <a:schemeClr val="tx1"/>
                </a:solidFill>
                <a:latin typeface="Segoe UI" panose="020B0502040204020203" pitchFamily="34" charset="0"/>
                <a:ea typeface="+mn-ea"/>
                <a:cs typeface="Segoe UI" panose="020B0502040204020203" pitchFamily="34" charset="0"/>
              </a:rPr>
              <a:t>Governments also want to ensure that the security products and services available on the market do what they say they do and that customers have an informed view of what they are buying through </a:t>
            </a:r>
            <a:r>
              <a:rPr lang="en-GB" sz="1100" b="1" i="0" u="none" strike="noStrike" kern="1200" baseline="0" dirty="0">
                <a:solidFill>
                  <a:schemeClr val="tx1"/>
                </a:solidFill>
                <a:latin typeface="Segoe UI" panose="020B0502040204020203" pitchFamily="34" charset="0"/>
                <a:ea typeface="+mn-ea"/>
                <a:cs typeface="Segoe UI" panose="020B0502040204020203" pitchFamily="34" charset="0"/>
              </a:rPr>
              <a:t>labelling. </a:t>
            </a:r>
          </a:p>
          <a:p>
            <a:pPr marL="171450" lvl="0" indent="-171450">
              <a:lnSpc>
                <a:spcPct val="100000"/>
              </a:lnSpc>
              <a:spcBef>
                <a:spcPts val="600"/>
              </a:spcBef>
              <a:spcAft>
                <a:spcPts val="600"/>
              </a:spcAft>
              <a:buFont typeface="Arial" panose="020B0604020202020204" pitchFamily="34" charset="0"/>
              <a:buChar char="•"/>
            </a:pPr>
            <a:r>
              <a:rPr lang="en-GB" sz="1100" b="0" i="0" u="none" strike="noStrike" kern="1200" baseline="0" dirty="0">
                <a:solidFill>
                  <a:schemeClr val="tx1"/>
                </a:solidFill>
                <a:latin typeface="Segoe UI" panose="020B0502040204020203" pitchFamily="34" charset="0"/>
                <a:ea typeface="+mn-ea"/>
                <a:cs typeface="Segoe UI" panose="020B0502040204020203" pitchFamily="34" charset="0"/>
              </a:rPr>
              <a:t>This area needs to be addressed carefully any such initiative needs to be connected to the global environment.</a:t>
            </a:r>
          </a:p>
          <a:p>
            <a:pPr marL="628650" lvl="1" indent="-171450">
              <a:lnSpc>
                <a:spcPct val="100000"/>
              </a:lnSpc>
              <a:spcBef>
                <a:spcPts val="600"/>
              </a:spcBef>
              <a:spcAft>
                <a:spcPts val="600"/>
              </a:spcAft>
              <a:buFont typeface="Arial" panose="020B0604020202020204" pitchFamily="34" charset="0"/>
              <a:buChar char="•"/>
            </a:pPr>
            <a:r>
              <a:rPr lang="en-GB" sz="1100" b="0" i="0" u="none" strike="noStrike" kern="1200" baseline="0" dirty="0">
                <a:solidFill>
                  <a:schemeClr val="tx1"/>
                </a:solidFill>
                <a:latin typeface="Segoe UI" panose="020B0502040204020203" pitchFamily="34" charset="0"/>
                <a:ea typeface="+mn-ea"/>
                <a:cs typeface="Segoe UI" panose="020B0502040204020203" pitchFamily="34" charset="0"/>
              </a:rPr>
              <a:t>Established frameworks should be utilized, for example Common Criteria is an international standard (ISO/IEC 15408) that enables users to define their security functional and assurance requirements through Protection Profiles, against which vendors can make claims about their products and have them independently evaluated by testing laboratories. </a:t>
            </a:r>
          </a:p>
          <a:p>
            <a:pPr marL="628650" lvl="1" indent="-171450">
              <a:lnSpc>
                <a:spcPct val="100000"/>
              </a:lnSpc>
              <a:spcBef>
                <a:spcPts val="600"/>
              </a:spcBef>
              <a:spcAft>
                <a:spcPts val="600"/>
              </a:spcAft>
              <a:buFont typeface="Arial" panose="020B0604020202020204" pitchFamily="34" charset="0"/>
              <a:buChar char="•"/>
            </a:pPr>
            <a:r>
              <a:rPr lang="en-GB" sz="1100" b="0" i="0" u="none" strike="noStrike" kern="1200" baseline="0" dirty="0">
                <a:solidFill>
                  <a:schemeClr val="tx1"/>
                </a:solidFill>
                <a:latin typeface="Segoe UI" panose="020B0502040204020203" pitchFamily="34" charset="0"/>
                <a:ea typeface="+mn-ea"/>
                <a:cs typeface="Segoe UI" panose="020B0502040204020203" pitchFamily="34" charset="0"/>
              </a:rPr>
              <a:t>Both government voluntary and industry driven cybersecurity tools should be encouraged and these should be accessible, transparent, scalable across borders and focused on processes; </a:t>
            </a:r>
          </a:p>
          <a:p>
            <a:pPr marL="628650" lvl="1" indent="-171450">
              <a:lnSpc>
                <a:spcPct val="100000"/>
              </a:lnSpc>
              <a:spcBef>
                <a:spcPts val="600"/>
              </a:spcBef>
              <a:spcAft>
                <a:spcPts val="600"/>
              </a:spcAft>
              <a:buFont typeface="Arial" panose="020B0604020202020204" pitchFamily="34" charset="0"/>
              <a:buChar char="•"/>
            </a:pPr>
            <a:r>
              <a:rPr lang="en-GB" sz="1100" b="0" i="0" u="none" strike="noStrike" kern="1200" baseline="0" dirty="0">
                <a:solidFill>
                  <a:schemeClr val="tx1"/>
                </a:solidFill>
                <a:latin typeface="Segoe UI" panose="020B0502040204020203" pitchFamily="34" charset="0"/>
                <a:ea typeface="+mn-ea"/>
                <a:cs typeface="Segoe UI" panose="020B0502040204020203" pitchFamily="34" charset="0"/>
              </a:rPr>
              <a:t>Self-certification with a declaration of security including detailed and comprehensive processes to cover should be one of the options. </a:t>
            </a:r>
          </a:p>
          <a:p>
            <a:pPr marL="628650" lvl="1" indent="-171450">
              <a:lnSpc>
                <a:spcPct val="100000"/>
              </a:lnSpc>
              <a:spcBef>
                <a:spcPts val="600"/>
              </a:spcBef>
              <a:spcAft>
                <a:spcPts val="600"/>
              </a:spcAft>
              <a:buFont typeface="Arial" panose="020B0604020202020204" pitchFamily="34" charset="0"/>
              <a:buChar char="•"/>
            </a:pPr>
            <a:r>
              <a:rPr lang="en-GB" sz="1100" b="0" i="0" u="none" strike="noStrike" kern="1200" baseline="0" dirty="0">
                <a:solidFill>
                  <a:schemeClr val="tx1"/>
                </a:solidFill>
                <a:latin typeface="Segoe UI" panose="020B0502040204020203" pitchFamily="34" charset="0"/>
                <a:ea typeface="+mn-ea"/>
                <a:cs typeface="Segoe UI" panose="020B0502040204020203" pitchFamily="34" charset="0"/>
              </a:rPr>
              <a:t>Any initiative should promote security-by-design processes to meet security profiles or goals and new risk management models to address cyber risks. </a:t>
            </a:r>
          </a:p>
          <a:p>
            <a:pPr marL="171450" lvl="0" indent="-171450">
              <a:lnSpc>
                <a:spcPct val="100000"/>
              </a:lnSpc>
              <a:spcBef>
                <a:spcPts val="600"/>
              </a:spcBef>
              <a:spcAft>
                <a:spcPts val="600"/>
              </a:spcAft>
              <a:buFont typeface="Arial" panose="020B0604020202020204" pitchFamily="34" charset="0"/>
              <a:buChar char="•"/>
            </a:pPr>
            <a:endParaRPr lang="en-US" sz="1100" spc="-39" dirty="0">
              <a:gradFill>
                <a:gsLst>
                  <a:gs pos="0">
                    <a:srgbClr val="FFFFFF"/>
                  </a:gs>
                  <a:gs pos="100000">
                    <a:srgbClr val="FFFFFF"/>
                  </a:gs>
                </a:gsLst>
                <a:lin ang="5400000" scaled="0"/>
              </a:gradFill>
              <a:latin typeface="Segoe UI" panose="020B0502040204020203" pitchFamily="34" charset="0"/>
              <a:ea typeface="Segoe UI" pitchFamily="34" charset="0"/>
              <a:cs typeface="Segoe UI" panose="020B0502040204020203" pitchFamily="34" charset="0"/>
            </a:endParaRPr>
          </a:p>
          <a:p>
            <a:pPr marL="171450" lvl="0" indent="-171450">
              <a:lnSpc>
                <a:spcPct val="100000"/>
              </a:lnSpc>
              <a:spcBef>
                <a:spcPts val="600"/>
              </a:spcBef>
              <a:spcAft>
                <a:spcPts val="600"/>
              </a:spcAft>
              <a:buFont typeface="Arial" panose="020B0604020202020204" pitchFamily="34" charset="0"/>
              <a:buChar char="•"/>
            </a:pPr>
            <a:endParaRPr lang="en-US" sz="1100" spc="-39" dirty="0">
              <a:gradFill>
                <a:gsLst>
                  <a:gs pos="0">
                    <a:srgbClr val="FFFFFF"/>
                  </a:gs>
                  <a:gs pos="100000">
                    <a:srgbClr val="FFFFFF"/>
                  </a:gs>
                </a:gsLst>
                <a:lin ang="5400000" scaled="0"/>
              </a:gradFill>
              <a:latin typeface="Segoe UI" panose="020B0502040204020203" pitchFamily="34" charset="0"/>
              <a:ea typeface="Segoe UI" pitchFamily="34" charset="0"/>
              <a:cs typeface="Segoe UI" panose="020B0502040204020203" pitchFamily="34" charset="0"/>
            </a:endParaRPr>
          </a:p>
        </p:txBody>
      </p:sp>
      <p:sp>
        <p:nvSpPr>
          <p:cNvPr id="4" name="Slide Number Placeholder 3"/>
          <p:cNvSpPr>
            <a:spLocks noGrp="1"/>
          </p:cNvSpPr>
          <p:nvPr>
            <p:ph type="sldNum" sz="quarter" idx="10"/>
          </p:nvPr>
        </p:nvSpPr>
        <p:spPr/>
        <p:txBody>
          <a:bodyPr/>
          <a:lstStyle/>
          <a:p>
            <a:fld id="{68889642-738F-4FDA-BABC-63CA99248495}"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xmlns="" val="20687068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600"/>
              </a:spcBef>
              <a:spcAft>
                <a:spcPts val="600"/>
              </a:spcAft>
            </a:pPr>
            <a:r>
              <a:rPr lang="en-US" sz="1000" b="1" dirty="0">
                <a:latin typeface="Segoe UI" panose="020B0502040204020203" pitchFamily="34" charset="0"/>
                <a:cs typeface="Segoe UI" panose="020B0502040204020203" pitchFamily="34" charset="0"/>
              </a:rPr>
              <a:t>Slide objective:</a:t>
            </a:r>
          </a:p>
          <a:p>
            <a:pPr marL="171450" indent="-171450">
              <a:lnSpc>
                <a:spcPct val="100000"/>
              </a:lnSpc>
              <a:spcBef>
                <a:spcPts val="600"/>
              </a:spcBef>
              <a:spcAft>
                <a:spcPts val="600"/>
              </a:spcAft>
              <a:buFont typeface="Arial" panose="020B0604020202020204" pitchFamily="34" charset="0"/>
              <a:buChar char="•"/>
            </a:pPr>
            <a:r>
              <a:rPr lang="en-US" sz="1000" b="0" dirty="0">
                <a:latin typeface="Segoe UI" panose="020B0502040204020203" pitchFamily="34" charset="0"/>
                <a:cs typeface="Segoe UI" panose="020B0502040204020203" pitchFamily="34" charset="0"/>
              </a:rPr>
              <a:t>Underline the importance of harmonized security baselines (across sectors and across geographies)</a:t>
            </a:r>
            <a:endParaRPr lang="en-US" sz="1000" b="0" baseline="0" dirty="0">
              <a:latin typeface="Segoe UI" panose="020B0502040204020203" pitchFamily="34" charset="0"/>
              <a:cs typeface="Segoe UI" panose="020B0502040204020203" pitchFamily="34" charset="0"/>
            </a:endParaRPr>
          </a:p>
          <a:p>
            <a:pPr marL="171450" indent="-171450">
              <a:lnSpc>
                <a:spcPct val="100000"/>
              </a:lnSpc>
              <a:spcBef>
                <a:spcPts val="600"/>
              </a:spcBef>
              <a:spcAft>
                <a:spcPts val="600"/>
              </a:spcAft>
              <a:buFont typeface="Arial" panose="020B0604020202020204" pitchFamily="34" charset="0"/>
              <a:buChar char="•"/>
            </a:pPr>
            <a:endParaRPr lang="en-US" sz="1000" b="0" dirty="0">
              <a:latin typeface="Segoe UI" panose="020B0502040204020203" pitchFamily="34" charset="0"/>
              <a:cs typeface="Segoe UI" panose="020B0502040204020203" pitchFamily="34" charset="0"/>
            </a:endParaRPr>
          </a:p>
          <a:p>
            <a:pPr>
              <a:lnSpc>
                <a:spcPct val="100000"/>
              </a:lnSpc>
              <a:spcBef>
                <a:spcPts val="600"/>
              </a:spcBef>
              <a:spcAft>
                <a:spcPts val="600"/>
              </a:spcAft>
            </a:pPr>
            <a:r>
              <a:rPr lang="en-US" sz="1000" b="1" baseline="0" dirty="0">
                <a:latin typeface="Segoe UI" panose="020B0502040204020203" pitchFamily="34" charset="0"/>
                <a:cs typeface="Segoe UI" panose="020B0502040204020203" pitchFamily="34" charset="0"/>
              </a:rPr>
              <a:t>Main messaging:</a:t>
            </a:r>
          </a:p>
          <a:p>
            <a:pPr marL="171450" indent="-171450">
              <a:lnSpc>
                <a:spcPct val="100000"/>
              </a:lnSpc>
              <a:spcBef>
                <a:spcPts val="600"/>
              </a:spcBef>
              <a:spcAft>
                <a:spcPts val="600"/>
              </a:spcAft>
              <a:buFont typeface="Arial" panose="020B0604020202020204" pitchFamily="34" charset="0"/>
              <a:buChar char="•"/>
            </a:pPr>
            <a:r>
              <a:rPr lang="en-US" sz="1000" dirty="0">
                <a:latin typeface="Segoe UI" panose="020B0502040204020203" pitchFamily="34" charset="0"/>
                <a:cs typeface="Segoe UI" panose="020B0502040204020203" pitchFamily="34" charset="0"/>
              </a:rPr>
              <a:t>A national strategy should establish a process to establish both critical and minimum security baselines for ICT systems that are determined to be </a:t>
            </a:r>
            <a:r>
              <a:rPr lang="en-US" sz="1000" b="1" dirty="0">
                <a:latin typeface="Segoe UI" panose="020B0502040204020203" pitchFamily="34" charset="0"/>
                <a:cs typeface="Segoe UI" panose="020B0502040204020203" pitchFamily="34" charset="0"/>
              </a:rPr>
              <a:t>nationally significant</a:t>
            </a:r>
            <a:r>
              <a:rPr lang="en-US" sz="1000" dirty="0">
                <a:latin typeface="Segoe UI" panose="020B0502040204020203" pitchFamily="34" charset="0"/>
                <a:cs typeface="Segoe UI" panose="020B0502040204020203" pitchFamily="34" charset="0"/>
              </a:rPr>
              <a:t>. Achieving a security baseline will significantly reduce the risk facing a nationally significant entity. </a:t>
            </a:r>
          </a:p>
          <a:p>
            <a:pPr marL="171450" indent="-171450">
              <a:lnSpc>
                <a:spcPct val="100000"/>
              </a:lnSpc>
              <a:spcBef>
                <a:spcPts val="600"/>
              </a:spcBef>
              <a:spcAft>
                <a:spcPts val="600"/>
              </a:spcAft>
              <a:buFont typeface="Arial" panose="020B0604020202020204" pitchFamily="34" charset="0"/>
              <a:buChar char="•"/>
            </a:pPr>
            <a:r>
              <a:rPr lang="en-GB" sz="1000" dirty="0">
                <a:latin typeface="Segoe UI" panose="020B0502040204020203" pitchFamily="34" charset="0"/>
                <a:cs typeface="Segoe UI" panose="020B0502040204020203" pitchFamily="34" charset="0"/>
              </a:rPr>
              <a:t>A “security baseline" typically defines a set of </a:t>
            </a:r>
            <a:r>
              <a:rPr lang="en-GB" sz="1000" b="1" dirty="0">
                <a:latin typeface="Segoe UI" panose="020B0502040204020203" pitchFamily="34" charset="0"/>
                <a:cs typeface="Segoe UI" panose="020B0502040204020203" pitchFamily="34" charset="0"/>
              </a:rPr>
              <a:t>basic security requirements </a:t>
            </a:r>
            <a:r>
              <a:rPr lang="en-GB" sz="1000" dirty="0">
                <a:latin typeface="Segoe UI" panose="020B0502040204020203" pitchFamily="34" charset="0"/>
                <a:cs typeface="Segoe UI" panose="020B0502040204020203" pitchFamily="34" charset="0"/>
              </a:rPr>
              <a:t>that aim to minimize cybersecurity risk.  Security baselines typically span a wide range of operation and risk management activities, including protection against cyber threats and ensuring that organizations can detect and respond to incidents that do occur. While largely welcome, the objectives they set should be comprehensive, pragmatic, and should not impose technical means.</a:t>
            </a:r>
          </a:p>
          <a:p>
            <a:pPr marL="171450" indent="-171450">
              <a:lnSpc>
                <a:spcPct val="100000"/>
              </a:lnSpc>
              <a:spcBef>
                <a:spcPts val="600"/>
              </a:spcBef>
              <a:spcAft>
                <a:spcPts val="600"/>
              </a:spcAft>
              <a:buFont typeface="Arial" panose="020B0604020202020204" pitchFamily="34" charset="0"/>
              <a:buChar char="•"/>
            </a:pPr>
            <a:r>
              <a:rPr lang="en-GB" sz="1000" dirty="0">
                <a:latin typeface="Segoe UI" panose="020B0502040204020203" pitchFamily="34" charset="0"/>
                <a:cs typeface="Segoe UI" panose="020B0502040204020203" pitchFamily="34" charset="0"/>
              </a:rPr>
              <a:t>NIST</a:t>
            </a:r>
            <a:r>
              <a:rPr lang="en-GB" sz="1000" baseline="0" dirty="0">
                <a:latin typeface="Segoe UI" panose="020B0502040204020203" pitchFamily="34" charset="0"/>
                <a:cs typeface="Segoe UI" panose="020B0502040204020203" pitchFamily="34" charset="0"/>
              </a:rPr>
              <a:t> Cybersecurity Framework is an example of an approach that has worked well and Microsoft advocates to be replicated around the world</a:t>
            </a:r>
            <a:endParaRPr lang="en-GB" sz="1000" dirty="0">
              <a:latin typeface="Segoe UI" panose="020B0502040204020203" pitchFamily="34" charset="0"/>
              <a:cs typeface="Segoe UI" panose="020B0502040204020203" pitchFamily="34" charset="0"/>
            </a:endParaRPr>
          </a:p>
          <a:p>
            <a:pPr marL="171450" indent="-171450">
              <a:lnSpc>
                <a:spcPct val="100000"/>
              </a:lnSpc>
              <a:spcBef>
                <a:spcPts val="600"/>
              </a:spcBef>
              <a:spcAft>
                <a:spcPts val="600"/>
              </a:spcAft>
              <a:buFont typeface="Arial" panose="020B0604020202020204" pitchFamily="34" charset="0"/>
              <a:buChar char="•"/>
            </a:pPr>
            <a:r>
              <a:rPr lang="en-US" sz="1000" dirty="0">
                <a:latin typeface="Segoe UI" panose="020B0502040204020203" pitchFamily="34" charset="0"/>
                <a:cs typeface="Segoe UI" panose="020B0502040204020203" pitchFamily="34" charset="0"/>
              </a:rPr>
              <a:t>The security baselines and the appropriate security measures establish a flexible foundation upon which the nation can drive security enhancements for citizens. The strategy should recognize the need to include (in order of priority):</a:t>
            </a:r>
          </a:p>
          <a:p>
            <a:pPr marL="382541" lvl="1" indent="-169581">
              <a:lnSpc>
                <a:spcPct val="100000"/>
              </a:lnSpc>
              <a:spcBef>
                <a:spcPts val="600"/>
              </a:spcBef>
              <a:spcAft>
                <a:spcPts val="600"/>
              </a:spcAft>
              <a:buFont typeface="Arial" panose="020B0604020202020204" pitchFamily="34" charset="0"/>
              <a:buChar char="•"/>
            </a:pPr>
            <a:r>
              <a:rPr lang="en-US" sz="1000" b="1" dirty="0">
                <a:latin typeface="Segoe UI" panose="020B0502040204020203" pitchFamily="34" charset="0"/>
                <a:cs typeface="Segoe UI" panose="020B0502040204020203" pitchFamily="34" charset="0"/>
              </a:rPr>
              <a:t>Government systems baselines</a:t>
            </a:r>
            <a:r>
              <a:rPr lang="en-US" sz="1000" i="1" dirty="0">
                <a:latin typeface="Segoe UI" panose="020B0502040204020203" pitchFamily="34" charset="0"/>
                <a:cs typeface="Segoe UI" panose="020B0502040204020203" pitchFamily="34" charset="0"/>
              </a:rPr>
              <a:t>. </a:t>
            </a:r>
            <a:r>
              <a:rPr lang="en-US" sz="1000" dirty="0">
                <a:latin typeface="Segoe UI" panose="020B0502040204020203" pitchFamily="34" charset="0"/>
                <a:cs typeface="Segoe UI" panose="020B0502040204020203" pitchFamily="34" charset="0"/>
              </a:rPr>
              <a:t>The government is responsible for participating in cybersecurity standards development, as well as establishing and meeting security baselines for critical and non-critical information government systems.</a:t>
            </a:r>
          </a:p>
          <a:p>
            <a:pPr marL="382541" lvl="1" indent="-169581">
              <a:lnSpc>
                <a:spcPct val="100000"/>
              </a:lnSpc>
              <a:spcBef>
                <a:spcPts val="600"/>
              </a:spcBef>
              <a:spcAft>
                <a:spcPts val="600"/>
              </a:spcAft>
              <a:buFont typeface="Arial" panose="020B0604020202020204" pitchFamily="34" charset="0"/>
              <a:buChar char="•"/>
            </a:pPr>
            <a:r>
              <a:rPr lang="en-US" sz="1000" b="1" dirty="0">
                <a:latin typeface="Segoe UI" panose="020B0502040204020203" pitchFamily="34" charset="0"/>
                <a:cs typeface="Segoe UI" panose="020B0502040204020203" pitchFamily="34" charset="0"/>
              </a:rPr>
              <a:t>Critical information and information systems baselines. </a:t>
            </a:r>
            <a:r>
              <a:rPr lang="en-US" sz="1000" dirty="0">
                <a:latin typeface="Segoe UI" panose="020B0502040204020203" pitchFamily="34" charset="0"/>
                <a:cs typeface="Segoe UI" panose="020B0502040204020203" pitchFamily="34" charset="0"/>
              </a:rPr>
              <a:t>The strategy should also call for government, in concert with private industry, to establish security baselines for information and information systems deemed to be critical. These baselines should also consider broad cross-sector interdependencies and promote means to reduce these risks.</a:t>
            </a:r>
          </a:p>
          <a:p>
            <a:pPr marL="382541" lvl="1" indent="-169581">
              <a:lnSpc>
                <a:spcPct val="100000"/>
              </a:lnSpc>
              <a:spcBef>
                <a:spcPts val="600"/>
              </a:spcBef>
              <a:spcAft>
                <a:spcPts val="600"/>
              </a:spcAft>
              <a:buFont typeface="Arial" panose="020B0604020202020204" pitchFamily="34" charset="0"/>
              <a:buChar char="•"/>
            </a:pPr>
            <a:r>
              <a:rPr lang="en-US" sz="1000" b="1" dirty="0">
                <a:latin typeface="Segoe UI" panose="020B0502040204020203" pitchFamily="34" charset="0"/>
                <a:cs typeface="Segoe UI" panose="020B0502040204020203" pitchFamily="34" charset="0"/>
              </a:rPr>
              <a:t>Enterprise baselines</a:t>
            </a:r>
            <a:r>
              <a:rPr lang="en-US" sz="1000" i="1" dirty="0">
                <a:latin typeface="Segoe UI" panose="020B0502040204020203" pitchFamily="34" charset="0"/>
                <a:cs typeface="Segoe UI" panose="020B0502040204020203" pitchFamily="34" charset="0"/>
              </a:rPr>
              <a:t>. </a:t>
            </a:r>
            <a:r>
              <a:rPr lang="en-US" sz="1000" dirty="0">
                <a:latin typeface="Segoe UI" panose="020B0502040204020203" pitchFamily="34" charset="0"/>
                <a:cs typeface="Segoe UI" panose="020B0502040204020203" pitchFamily="34" charset="0"/>
              </a:rPr>
              <a:t>Unlike critical information and infrastructure, where attacks can create immediate national security concerns, attacks against enterprises can create serious economic impacts for the individual company but are less likely to create national-level economic or security risks. Over time, the theft of intellectual property, business secrets, personally identifiable information, or funds can create risks to the competitiveness of the nation. </a:t>
            </a:r>
          </a:p>
          <a:p>
            <a:pPr marL="382541" lvl="1" indent="-169581">
              <a:lnSpc>
                <a:spcPct val="100000"/>
              </a:lnSpc>
              <a:spcBef>
                <a:spcPts val="600"/>
              </a:spcBef>
              <a:spcAft>
                <a:spcPts val="600"/>
              </a:spcAft>
              <a:buFont typeface="Arial" panose="020B0604020202020204" pitchFamily="34" charset="0"/>
              <a:buChar char="•"/>
            </a:pPr>
            <a:r>
              <a:rPr lang="en-US" sz="1000" b="1" dirty="0">
                <a:latin typeface="Segoe UI" panose="020B0502040204020203" pitchFamily="34" charset="0"/>
                <a:cs typeface="Segoe UI" panose="020B0502040204020203" pitchFamily="34" charset="0"/>
              </a:rPr>
              <a:t>Individual baselines</a:t>
            </a:r>
            <a:r>
              <a:rPr lang="en-US" sz="1000" i="1" dirty="0">
                <a:latin typeface="Segoe UI" panose="020B0502040204020203" pitchFamily="34" charset="0"/>
                <a:cs typeface="Segoe UI" panose="020B0502040204020203" pitchFamily="34" charset="0"/>
              </a:rPr>
              <a:t>. </a:t>
            </a:r>
            <a:r>
              <a:rPr lang="en-US" sz="1000" dirty="0">
                <a:latin typeface="Segoe UI" panose="020B0502040204020203" pitchFamily="34" charset="0"/>
                <a:cs typeface="Segoe UI" panose="020B0502040204020203" pitchFamily="34" charset="0"/>
              </a:rPr>
              <a:t>Threats against individual Internet users are unlikely to create situations of national importance, but over time, attacks against individuals can become significant for the nation. Setting a baseline that includes consumers will help service providers and consumers alike to migrate toward a more secure environment over time, which is consistent with the needs of the strategy.</a:t>
            </a:r>
          </a:p>
        </p:txBody>
      </p:sp>
      <p:sp>
        <p:nvSpPr>
          <p:cNvPr id="4" name="Slide Number Placeholder 3"/>
          <p:cNvSpPr>
            <a:spLocks noGrp="1"/>
          </p:cNvSpPr>
          <p:nvPr>
            <p:ph type="sldNum" sz="quarter" idx="10"/>
          </p:nvPr>
        </p:nvSpPr>
        <p:spPr/>
        <p:txBody>
          <a:bodyPr/>
          <a:lstStyle/>
          <a:p>
            <a:fld id="{0B4E307F-1F15-42B5-8031-4BE1F56E8480}"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xmlns="" val="30614924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600"/>
              </a:spcBef>
              <a:spcAft>
                <a:spcPts val="600"/>
              </a:spcAft>
            </a:pPr>
            <a:r>
              <a:rPr lang="en-US" sz="1000" b="1" dirty="0">
                <a:latin typeface="Segoe UI" panose="020B0502040204020203" pitchFamily="34" charset="0"/>
                <a:cs typeface="Segoe UI" panose="020B0502040204020203" pitchFamily="34" charset="0"/>
              </a:rPr>
              <a:t>Slide objective:</a:t>
            </a:r>
          </a:p>
          <a:p>
            <a:pPr marL="171450" indent="-171450">
              <a:lnSpc>
                <a:spcPct val="100000"/>
              </a:lnSpc>
              <a:spcBef>
                <a:spcPts val="600"/>
              </a:spcBef>
              <a:spcAft>
                <a:spcPts val="600"/>
              </a:spcAft>
              <a:buFont typeface="Arial" panose="020B0604020202020204" pitchFamily="34" charset="0"/>
              <a:buChar char="•"/>
            </a:pPr>
            <a:r>
              <a:rPr lang="en-US" sz="1000" b="0" dirty="0">
                <a:latin typeface="Segoe UI" panose="020B0502040204020203" pitchFamily="34" charset="0"/>
                <a:cs typeface="Segoe UI" panose="020B0502040204020203" pitchFamily="34" charset="0"/>
              </a:rPr>
              <a:t>Highlight the role government can play in fostering</a:t>
            </a:r>
            <a:r>
              <a:rPr lang="en-US" sz="1000" b="0" baseline="0" dirty="0">
                <a:latin typeface="Segoe UI" panose="020B0502040204020203" pitchFamily="34" charset="0"/>
                <a:cs typeface="Segoe UI" panose="020B0502040204020203" pitchFamily="34" charset="0"/>
              </a:rPr>
              <a:t> cybersecurity with procurement activity, throughout the supply chain</a:t>
            </a:r>
          </a:p>
          <a:p>
            <a:pPr marL="171450" indent="-171450">
              <a:lnSpc>
                <a:spcPct val="100000"/>
              </a:lnSpc>
              <a:spcBef>
                <a:spcPts val="600"/>
              </a:spcBef>
              <a:spcAft>
                <a:spcPts val="600"/>
              </a:spcAft>
              <a:buFont typeface="Arial" panose="020B0604020202020204" pitchFamily="34" charset="0"/>
              <a:buChar char="•"/>
            </a:pPr>
            <a:endParaRPr lang="en-US" sz="1000" b="0" dirty="0">
              <a:latin typeface="Segoe UI" panose="020B0502040204020203" pitchFamily="34" charset="0"/>
              <a:cs typeface="Segoe UI" panose="020B0502040204020203" pitchFamily="34" charset="0"/>
            </a:endParaRPr>
          </a:p>
          <a:p>
            <a:pPr>
              <a:lnSpc>
                <a:spcPct val="100000"/>
              </a:lnSpc>
              <a:spcBef>
                <a:spcPts val="600"/>
              </a:spcBef>
              <a:spcAft>
                <a:spcPts val="600"/>
              </a:spcAft>
            </a:pPr>
            <a:r>
              <a:rPr lang="en-US" sz="1000" b="1" baseline="0" dirty="0">
                <a:latin typeface="Segoe UI" panose="020B0502040204020203" pitchFamily="34" charset="0"/>
                <a:cs typeface="Segoe UI" panose="020B0502040204020203" pitchFamily="34" charset="0"/>
              </a:rPr>
              <a:t>Main messaging:</a:t>
            </a:r>
          </a:p>
          <a:p>
            <a:pPr marL="171450" indent="-171450">
              <a:lnSpc>
                <a:spcPct val="100000"/>
              </a:lnSpc>
              <a:spcBef>
                <a:spcPts val="600"/>
              </a:spcBef>
              <a:spcAft>
                <a:spcPts val="600"/>
              </a:spcAft>
              <a:buFont typeface="Arial" panose="020B0604020202020204" pitchFamily="34" charset="0"/>
              <a:buChar char="•"/>
            </a:pPr>
            <a:r>
              <a:rPr lang="en-US" sz="1000" dirty="0">
                <a:latin typeface="Segoe UI" panose="020B0502040204020203" pitchFamily="34" charset="0"/>
                <a:cs typeface="Segoe UI" panose="020B0502040204020203" pitchFamily="34" charset="0"/>
              </a:rPr>
              <a:t>As the national strategy considers the broader implication of the needs of the country’s ICT infrastructure and its supply chain, it is important that the strategy remains focused on the principle of global relevance and remains focused on recommending principles of technology neutrality and supply chain security that are rooted in international standards.  </a:t>
            </a:r>
            <a:r>
              <a:rPr lang="en-GB" sz="1000" dirty="0">
                <a:latin typeface="Segoe UI" panose="020B0502040204020203" pitchFamily="34" charset="0"/>
                <a:cs typeface="Segoe UI" panose="020B0502040204020203" pitchFamily="34" charset="0"/>
              </a:rPr>
              <a:t>Secure in-house development and global supply chains requires:</a:t>
            </a:r>
          </a:p>
          <a:p>
            <a:pPr marL="384410" marR="0" lvl="1" indent="-171450" algn="l" defTabSz="914274"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000" dirty="0">
                <a:latin typeface="Segoe UI" panose="020B0502040204020203" pitchFamily="34" charset="0"/>
                <a:cs typeface="Segoe UI" panose="020B0502040204020203" pitchFamily="34" charset="0"/>
              </a:rPr>
              <a:t>Best practices for all constituents in the supply chain. </a:t>
            </a:r>
          </a:p>
          <a:p>
            <a:pPr marL="499488" marR="0" lvl="2" indent="-171450" algn="l" defTabSz="914274"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1000" b="1" dirty="0">
                <a:latin typeface="Segoe UI" panose="020B0502040204020203" pitchFamily="34" charset="0"/>
                <a:cs typeface="Segoe UI" panose="020B0502040204020203" pitchFamily="34" charset="0"/>
              </a:rPr>
              <a:t>Supplier security.</a:t>
            </a:r>
            <a:r>
              <a:rPr lang="en-US" sz="1000" dirty="0">
                <a:latin typeface="Segoe UI" panose="020B0502040204020203" pitchFamily="34" charset="0"/>
                <a:cs typeface="Segoe UI" panose="020B0502040204020203" pitchFamily="34" charset="0"/>
              </a:rPr>
              <a:t> Mechanisms to ensure that suppliers have demonstrable processes for: (1) managing employee identity, including tying identity to role-based access for system development and production; (2) a secure development process, such as the Microsoft Security Development Lifecycle and ISO 27034:1; (3) code integrity practices that prevent or remediate potential risks associated with intentional or unintentional insertion of malware; (4) digitally signing code; and (5) swift recognition of counterfeit products. </a:t>
            </a:r>
          </a:p>
          <a:p>
            <a:pPr marL="384410" marR="0" lvl="1" indent="-171450" algn="l" defTabSz="914274"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000" dirty="0">
                <a:latin typeface="Segoe UI" panose="020B0502040204020203" pitchFamily="34" charset="0"/>
                <a:cs typeface="Segoe UI" panose="020B0502040204020203" pitchFamily="34" charset="0"/>
              </a:rPr>
              <a:t>Common requirements and international standards backed by assurances.</a:t>
            </a:r>
          </a:p>
          <a:p>
            <a:pPr marL="499488" marR="0" lvl="2" indent="-171450" algn="l" defTabSz="914274"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1000" b="1" dirty="0">
                <a:latin typeface="Segoe UI" panose="020B0502040204020203" pitchFamily="34" charset="0"/>
                <a:cs typeface="Segoe UI" panose="020B0502040204020203" pitchFamily="34" charset="0"/>
              </a:rPr>
              <a:t>International standards </a:t>
            </a:r>
            <a:r>
              <a:rPr lang="en-US" sz="1000" dirty="0">
                <a:latin typeface="Segoe UI" panose="020B0502040204020203" pitchFamily="34" charset="0"/>
                <a:cs typeface="Segoe UI" panose="020B0502040204020203" pitchFamily="34" charset="0"/>
              </a:rPr>
              <a:t>such as ISO 27034 for secure software development and emerging international standards for supply chain risk management are useful references for developing such policies.</a:t>
            </a:r>
            <a:r>
              <a:rPr lang="en-US" sz="1000" b="1" dirty="0">
                <a:latin typeface="Segoe UI" panose="020B0502040204020203" pitchFamily="34" charset="0"/>
                <a:cs typeface="Segoe UI" panose="020B0502040204020203" pitchFamily="34" charset="0"/>
              </a:rPr>
              <a:t> </a:t>
            </a:r>
          </a:p>
          <a:p>
            <a:pPr marL="499488" marR="0" lvl="2" indent="-171450" algn="l" defTabSz="914274"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1000" b="1" dirty="0">
                <a:latin typeface="Segoe UI" panose="020B0502040204020203" pitchFamily="34" charset="0"/>
                <a:cs typeface="Segoe UI" panose="020B0502040204020203" pitchFamily="34" charset="0"/>
              </a:rPr>
              <a:t>Software assurance</a:t>
            </a:r>
            <a:r>
              <a:rPr lang="en-US" sz="1000" i="1" dirty="0">
                <a:latin typeface="Segoe UI" panose="020B0502040204020203" pitchFamily="34" charset="0"/>
                <a:cs typeface="Segoe UI" panose="020B0502040204020203" pitchFamily="34" charset="0"/>
              </a:rPr>
              <a:t>. </a:t>
            </a:r>
            <a:r>
              <a:rPr lang="en-US" sz="1000" dirty="0">
                <a:latin typeface="Segoe UI" panose="020B0502040204020203" pitchFamily="34" charset="0"/>
                <a:cs typeface="Segoe UI" panose="020B0502040204020203" pitchFamily="34" charset="0"/>
              </a:rPr>
              <a:t>When governments choose to base their software assurance and supply chain policies on international standards and globally recognized best practices, they create flexibility for vendors and suppliers and increase the range of available potential solutions. </a:t>
            </a:r>
          </a:p>
          <a:p>
            <a:pPr marL="384410" lvl="1" indent="-171450">
              <a:lnSpc>
                <a:spcPct val="100000"/>
              </a:lnSpc>
              <a:spcBef>
                <a:spcPts val="600"/>
              </a:spcBef>
              <a:spcAft>
                <a:spcPts val="600"/>
              </a:spcAft>
              <a:buFont typeface="Arial" panose="020B0604020202020204" pitchFamily="34" charset="0"/>
              <a:buChar char="•"/>
            </a:pPr>
            <a:r>
              <a:rPr lang="en-GB" sz="1000" dirty="0">
                <a:latin typeface="Segoe UI" panose="020B0502040204020203" pitchFamily="34" charset="0"/>
                <a:cs typeface="Segoe UI" panose="020B0502040204020203" pitchFamily="34" charset="0"/>
              </a:rPr>
              <a:t>Customers attuned to concerns, so that they reward trusted constituents through procurement: </a:t>
            </a:r>
          </a:p>
          <a:p>
            <a:pPr marL="654248" lvl="3" indent="-171450">
              <a:lnSpc>
                <a:spcPct val="100000"/>
              </a:lnSpc>
              <a:spcBef>
                <a:spcPts val="600"/>
              </a:spcBef>
              <a:spcAft>
                <a:spcPts val="600"/>
              </a:spcAft>
              <a:buFont typeface="Arial" panose="020B0604020202020204" pitchFamily="34" charset="0"/>
              <a:buChar char="•"/>
            </a:pPr>
            <a:r>
              <a:rPr lang="en-US" sz="1000" b="1" dirty="0">
                <a:latin typeface="Segoe UI" panose="020B0502040204020203" pitchFamily="34" charset="0"/>
                <a:cs typeface="Segoe UI" panose="020B0502040204020203" pitchFamily="34" charset="0"/>
              </a:rPr>
              <a:t>Threat model </a:t>
            </a:r>
            <a:r>
              <a:rPr lang="en-US" sz="1000" dirty="0">
                <a:latin typeface="Segoe UI" panose="020B0502040204020203" pitchFamily="34" charset="0"/>
                <a:cs typeface="Segoe UI" panose="020B0502040204020203" pitchFamily="34" charset="0"/>
              </a:rPr>
              <a:t>for supply chain risk developed by the government and shared with its ICT vendors and suppliers</a:t>
            </a:r>
            <a:r>
              <a:rPr lang="en-US" sz="1000" baseline="0" dirty="0">
                <a:latin typeface="Segoe UI" panose="020B0502040204020203" pitchFamily="34" charset="0"/>
                <a:cs typeface="Segoe UI" panose="020B0502040204020203" pitchFamily="34" charset="0"/>
              </a:rPr>
              <a:t> </a:t>
            </a:r>
          </a:p>
          <a:p>
            <a:pPr marL="654248" lvl="3" indent="-171450">
              <a:lnSpc>
                <a:spcPct val="100000"/>
              </a:lnSpc>
              <a:spcBef>
                <a:spcPts val="600"/>
              </a:spcBef>
              <a:spcAft>
                <a:spcPts val="600"/>
              </a:spcAft>
              <a:buFont typeface="Arial" panose="020B0604020202020204" pitchFamily="34" charset="0"/>
              <a:buChar char="•"/>
            </a:pPr>
            <a:r>
              <a:rPr lang="en-US" sz="1000" b="1" dirty="0">
                <a:latin typeface="Segoe UI" panose="020B0502040204020203" pitchFamily="34" charset="0"/>
                <a:cs typeface="Segoe UI" panose="020B0502040204020203" pitchFamily="34" charset="0"/>
              </a:rPr>
              <a:t>Genuine products</a:t>
            </a:r>
            <a:r>
              <a:rPr lang="en-US" sz="1000" dirty="0">
                <a:latin typeface="Segoe UI" panose="020B0502040204020203" pitchFamily="34" charset="0"/>
                <a:cs typeface="Segoe UI" panose="020B0502040204020203" pitchFamily="34" charset="0"/>
              </a:rPr>
              <a:t>. Policies and controls to ensure that the government is buying genuine products from trusted sources as well as capabilities that can identify and remove counterfeit or gray market systems that can create risks to the integrity of government information, services, and assets. </a:t>
            </a:r>
          </a:p>
          <a:p>
            <a:pPr lvl="1">
              <a:lnSpc>
                <a:spcPct val="100000"/>
              </a:lnSpc>
              <a:spcBef>
                <a:spcPts val="600"/>
              </a:spcBef>
              <a:spcAft>
                <a:spcPts val="600"/>
              </a:spcAft>
            </a:pPr>
            <a:endParaRPr lang="en-US" sz="1000" dirty="0">
              <a:latin typeface="Segoe UI" panose="020B0502040204020203" pitchFamily="34" charset="0"/>
              <a:cs typeface="Segoe UI" panose="020B0502040204020203" pitchFamily="34" charset="0"/>
            </a:endParaRPr>
          </a:p>
          <a:p>
            <a:pPr marL="169581" indent="-169581">
              <a:lnSpc>
                <a:spcPct val="100000"/>
              </a:lnSpc>
              <a:spcBef>
                <a:spcPts val="600"/>
              </a:spcBef>
              <a:spcAft>
                <a:spcPts val="600"/>
              </a:spcAft>
              <a:buFont typeface="Arial" panose="020B0604020202020204" pitchFamily="34" charset="0"/>
              <a:buChar char="•"/>
            </a:pPr>
            <a:endParaRPr lang="en-US" sz="1000" dirty="0">
              <a:latin typeface="Segoe UI" panose="020B0502040204020203" pitchFamily="34" charset="0"/>
              <a:cs typeface="Segoe UI" panose="020B0502040204020203" pitchFamily="34" charset="0"/>
            </a:endParaRPr>
          </a:p>
          <a:p>
            <a:pPr lvl="0">
              <a:lnSpc>
                <a:spcPct val="100000"/>
              </a:lnSpc>
              <a:spcBef>
                <a:spcPts val="600"/>
              </a:spcBef>
              <a:spcAft>
                <a:spcPts val="600"/>
              </a:spcAft>
            </a:pPr>
            <a:endParaRPr lang="en-GB" sz="1000" kern="1200" dirty="0">
              <a:solidFill>
                <a:schemeClr val="tx1"/>
              </a:solidFill>
              <a:effectLst/>
              <a:latin typeface="Segoe UI" panose="020B0502040204020203" pitchFamily="34" charset="0"/>
              <a:ea typeface="+mn-ea"/>
              <a:cs typeface="Segoe UI" panose="020B0502040204020203" pitchFamily="34" charset="0"/>
            </a:endParaRPr>
          </a:p>
          <a:p>
            <a:pPr marL="169581" indent="-169581">
              <a:buFont typeface="Arial" panose="020B0604020202020204" pitchFamily="34" charset="0"/>
              <a:buChar char="•"/>
            </a:pPr>
            <a:endParaRPr lang="en-US" sz="900" dirty="0"/>
          </a:p>
        </p:txBody>
      </p:sp>
      <p:sp>
        <p:nvSpPr>
          <p:cNvPr id="4" name="Header Placeholder 3"/>
          <p:cNvSpPr>
            <a:spLocks noGrp="1"/>
          </p:cNvSpPr>
          <p:nvPr>
            <p:ph type="hdr" sz="quarter" idx="10"/>
          </p:nvPr>
        </p:nvSpPr>
        <p:spPr/>
        <p:txBody>
          <a:bodyPr/>
          <a:lstStyle/>
          <a:p>
            <a:pPr marL="0" marR="0" lvl="0" indent="0" algn="l" defTabSz="91427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6848" marR="0" lvl="0" indent="0" algn="l" defTabSz="922651"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576848" marR="0" lvl="0" indent="0" algn="l" defTabSz="922651"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14274" rtl="0" eaLnBrk="1" fontAlgn="auto" latinLnBrk="0" hangingPunct="1">
              <a:lnSpc>
                <a:spcPct val="100000"/>
              </a:lnSpc>
              <a:spcBef>
                <a:spcPts val="0"/>
              </a:spcBef>
              <a:spcAft>
                <a:spcPts val="0"/>
              </a:spcAft>
              <a:buClrTx/>
              <a:buSzTx/>
              <a:buFontTx/>
              <a:buNone/>
              <a:tabLst/>
              <a:defRPr/>
            </a:pPr>
            <a:fld id="{36206ED2-E7E7-474A-8EF6-E7BCD9287953}"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274" rtl="0" eaLnBrk="1" fontAlgn="auto" latinLnBrk="0" hangingPunct="1">
                <a:lnSpc>
                  <a:spcPct val="100000"/>
                </a:lnSpc>
                <a:spcBef>
                  <a:spcPts val="0"/>
                </a:spcBef>
                <a:spcAft>
                  <a:spcPts val="0"/>
                </a:spcAft>
                <a:buClrTx/>
                <a:buSzTx/>
                <a:buFontTx/>
                <a:buNone/>
                <a:tabLst/>
                <a:defRPr/>
              </a:pPr>
              <a:t>9/27/2019</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274"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274"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xmlns="" val="3746190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6017" indent="-174114">
              <a:buFont typeface="Arial" panose="020B0604020202020204" pitchFamily="34" charset="0"/>
              <a:buChar char="•"/>
            </a:pPr>
            <a:endParaRPr lang="en-US" sz="1100" dirty="0"/>
          </a:p>
        </p:txBody>
      </p:sp>
      <p:sp>
        <p:nvSpPr>
          <p:cNvPr id="4" name="Slide Number Placeholder 3"/>
          <p:cNvSpPr>
            <a:spLocks noGrp="1"/>
          </p:cNvSpPr>
          <p:nvPr>
            <p:ph type="sldNum" sz="quarter" idx="10"/>
          </p:nvPr>
        </p:nvSpPr>
        <p:spPr/>
        <p:txBody>
          <a:bodyPr/>
          <a:lstStyle/>
          <a:p>
            <a:pPr marL="0" marR="0" lvl="0" indent="0" algn="r" defTabSz="914133" rtl="0" eaLnBrk="1" fontAlgn="auto" latinLnBrk="0" hangingPunct="1">
              <a:lnSpc>
                <a:spcPct val="100000"/>
              </a:lnSpc>
              <a:spcBef>
                <a:spcPts val="0"/>
              </a:spcBef>
              <a:spcAft>
                <a:spcPts val="0"/>
              </a:spcAft>
              <a:buClrTx/>
              <a:buSzTx/>
              <a:buFontTx/>
              <a:buNone/>
              <a:tabLst/>
              <a:defRPr/>
            </a:pPr>
            <a:fld id="{CEE1AE08-F34A-664A-873B-8D989DCBF4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133"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xmlns="" val="7708545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600"/>
              </a:spcBef>
              <a:spcAft>
                <a:spcPts val="600"/>
              </a:spcAft>
            </a:pPr>
            <a:r>
              <a:rPr lang="en-US" sz="1000" b="1" dirty="0">
                <a:latin typeface="Segoe UI" panose="020B0502040204020203" pitchFamily="34" charset="0"/>
                <a:cs typeface="Segoe UI" panose="020B0502040204020203" pitchFamily="34" charset="0"/>
              </a:rPr>
              <a:t>Slide objective:</a:t>
            </a:r>
          </a:p>
          <a:p>
            <a:pPr marL="171450" indent="-171450">
              <a:lnSpc>
                <a:spcPct val="100000"/>
              </a:lnSpc>
              <a:spcBef>
                <a:spcPts val="600"/>
              </a:spcBef>
              <a:spcAft>
                <a:spcPts val="600"/>
              </a:spcAft>
              <a:buFont typeface="Arial" panose="020B0604020202020204" pitchFamily="34" charset="0"/>
              <a:buChar char="•"/>
            </a:pPr>
            <a:r>
              <a:rPr lang="en-US" sz="1000" b="0" dirty="0">
                <a:latin typeface="Segoe UI" panose="020B0502040204020203" pitchFamily="34" charset="0"/>
                <a:cs typeface="Segoe UI" panose="020B0502040204020203" pitchFamily="34" charset="0"/>
              </a:rPr>
              <a:t>Remind your</a:t>
            </a:r>
            <a:r>
              <a:rPr lang="en-US" sz="1000" b="0" baseline="0" dirty="0">
                <a:latin typeface="Segoe UI" panose="020B0502040204020203" pitchFamily="34" charset="0"/>
                <a:cs typeface="Segoe UI" panose="020B0502040204020203" pitchFamily="34" charset="0"/>
              </a:rPr>
              <a:t> audience that technology, but cybersecurity in particular cannot be looked at solely in the context of their national borders. Their actions will have an impact beyond. </a:t>
            </a:r>
          </a:p>
          <a:p>
            <a:pPr marL="171450" indent="-171450">
              <a:lnSpc>
                <a:spcPct val="100000"/>
              </a:lnSpc>
              <a:spcBef>
                <a:spcPts val="600"/>
              </a:spcBef>
              <a:spcAft>
                <a:spcPts val="600"/>
              </a:spcAft>
              <a:buFont typeface="Arial" panose="020B0604020202020204" pitchFamily="34" charset="0"/>
              <a:buChar char="•"/>
            </a:pPr>
            <a:endParaRPr lang="en-US" sz="1000" b="0" dirty="0">
              <a:latin typeface="Segoe UI" panose="020B0502040204020203" pitchFamily="34" charset="0"/>
              <a:cs typeface="Segoe UI" panose="020B0502040204020203" pitchFamily="34" charset="0"/>
            </a:endParaRPr>
          </a:p>
          <a:p>
            <a:pPr>
              <a:lnSpc>
                <a:spcPct val="100000"/>
              </a:lnSpc>
              <a:spcBef>
                <a:spcPts val="600"/>
              </a:spcBef>
              <a:spcAft>
                <a:spcPts val="600"/>
              </a:spcAft>
            </a:pPr>
            <a:r>
              <a:rPr lang="en-US" sz="1000" b="1" baseline="0" dirty="0">
                <a:latin typeface="Segoe UI" panose="020B0502040204020203" pitchFamily="34" charset="0"/>
                <a:cs typeface="Segoe UI" panose="020B0502040204020203" pitchFamily="34" charset="0"/>
              </a:rPr>
              <a:t>Main messaging:</a:t>
            </a:r>
          </a:p>
          <a:p>
            <a:pPr marL="173075" indent="-173075">
              <a:lnSpc>
                <a:spcPct val="100000"/>
              </a:lnSpc>
              <a:spcBef>
                <a:spcPts val="600"/>
              </a:spcBef>
              <a:spcAft>
                <a:spcPts val="600"/>
              </a:spcAft>
              <a:buFont typeface="Arial" panose="020B0604020202020204" pitchFamily="34" charset="0"/>
              <a:buChar char="•"/>
            </a:pPr>
            <a:r>
              <a:rPr lang="en-US" sz="1000" dirty="0">
                <a:latin typeface="Segoe UI" panose="020B0502040204020203" pitchFamily="34" charset="0"/>
                <a:cs typeface="Segoe UI" panose="020B0502040204020203" pitchFamily="34" charset="0"/>
              </a:rPr>
              <a:t>While improving domestic defense and response capabilities is largely the focus of national cybersecurity strategies, there are important international elements that impact domestic defensive efforts: cyber-criminal groups operate across national borders; espionage is carried out remotely; and foreign nation-states have the capability to launch destructive attacks against critical infrastructure. With the advantage of the attacker in cyberspace, these risks cannot be properly managed simply through domestic defense. </a:t>
            </a:r>
          </a:p>
          <a:p>
            <a:pPr marL="173075" indent="-173075">
              <a:lnSpc>
                <a:spcPct val="100000"/>
              </a:lnSpc>
              <a:spcBef>
                <a:spcPts val="600"/>
              </a:spcBef>
              <a:spcAft>
                <a:spcPts val="600"/>
              </a:spcAft>
              <a:buFont typeface="Arial" panose="020B0604020202020204" pitchFamily="34" charset="0"/>
              <a:buChar char="•"/>
            </a:pPr>
            <a:r>
              <a:rPr lang="en-US" sz="1000" b="0" dirty="0">
                <a:latin typeface="Segoe UI" panose="020B0502040204020203" pitchFamily="34" charset="0"/>
                <a:cs typeface="Segoe UI" panose="020B0502040204020203" pitchFamily="34" charset="0"/>
              </a:rPr>
              <a:t>Recommendations for a national strategy:</a:t>
            </a:r>
          </a:p>
          <a:p>
            <a:pPr marL="383713" lvl="1" indent="-173075">
              <a:lnSpc>
                <a:spcPct val="100000"/>
              </a:lnSpc>
              <a:spcBef>
                <a:spcPts val="600"/>
              </a:spcBef>
              <a:spcAft>
                <a:spcPts val="600"/>
              </a:spcAft>
            </a:pPr>
            <a:r>
              <a:rPr lang="en-US" sz="1000" b="1" dirty="0">
                <a:latin typeface="Segoe UI" panose="020B0502040204020203" pitchFamily="34" charset="0"/>
                <a:cs typeface="Segoe UI" panose="020B0502040204020203" pitchFamily="34" charset="0"/>
              </a:rPr>
              <a:t>Foster international CERT cooperation. </a:t>
            </a:r>
            <a:r>
              <a:rPr lang="en-US" sz="1000" dirty="0">
                <a:latin typeface="Segoe UI" panose="020B0502040204020203" pitchFamily="34" charset="0"/>
                <a:cs typeface="Segoe UI" panose="020B0502040204020203" pitchFamily="34" charset="0"/>
              </a:rPr>
              <a:t>National-level CERTs should be tasked with building relationships and agreements with one another in order for each to receive timely information on potential threats and vulnerabilities and be able to respond effectively to incidents as a result.</a:t>
            </a:r>
          </a:p>
          <a:p>
            <a:pPr marL="383713" lvl="1" indent="-173075">
              <a:lnSpc>
                <a:spcPct val="100000"/>
              </a:lnSpc>
              <a:spcBef>
                <a:spcPts val="600"/>
              </a:spcBef>
              <a:spcAft>
                <a:spcPts val="600"/>
              </a:spcAft>
            </a:pPr>
            <a:r>
              <a:rPr lang="en-US" sz="1000" b="1" dirty="0">
                <a:latin typeface="Segoe UI" panose="020B0502040204020203" pitchFamily="34" charset="0"/>
                <a:cs typeface="Segoe UI" panose="020B0502040204020203" pitchFamily="34" charset="0"/>
              </a:rPr>
              <a:t>Promote law enforcement cooperation.</a:t>
            </a:r>
            <a:r>
              <a:rPr lang="en-US" sz="1000" b="1" baseline="0" dirty="0">
                <a:latin typeface="Segoe UI" panose="020B0502040204020203" pitchFamily="34" charset="0"/>
                <a:cs typeface="Segoe UI" panose="020B0502040204020203" pitchFamily="34" charset="0"/>
              </a:rPr>
              <a:t> </a:t>
            </a:r>
            <a:r>
              <a:rPr lang="en-US" sz="1000" baseline="0" dirty="0">
                <a:latin typeface="Segoe UI" panose="020B0502040204020203" pitchFamily="34" charset="0"/>
                <a:cs typeface="Segoe UI" panose="020B0502040204020203" pitchFamily="34" charset="0"/>
              </a:rPr>
              <a:t>The national strategy should identify a law enforcement entity with primary responsibility for </a:t>
            </a:r>
            <a:r>
              <a:rPr lang="en-US" sz="1000" baseline="0" dirty="0" err="1">
                <a:latin typeface="Segoe UI" panose="020B0502040204020203" pitchFamily="34" charset="0"/>
                <a:cs typeface="Segoe UI" panose="020B0502040204020203" pitchFamily="34" charset="0"/>
              </a:rPr>
              <a:t>cybersecurity</a:t>
            </a:r>
            <a:r>
              <a:rPr lang="en-US" sz="1000" baseline="0" dirty="0">
                <a:latin typeface="Segoe UI" panose="020B0502040204020203" pitchFamily="34" charset="0"/>
                <a:cs typeface="Segoe UI" panose="020B0502040204020203" pitchFamily="34" charset="0"/>
              </a:rPr>
              <a:t> issues, and ensure that the entity has adequate training and resources. In addition, law enforcement should also be strongly encouraged to participate in efforts to harmonize global law enforcement forensic capabilities and expedite the ability to share information across borders. </a:t>
            </a:r>
          </a:p>
          <a:p>
            <a:pPr marL="653551" lvl="3" indent="-173075">
              <a:lnSpc>
                <a:spcPct val="100000"/>
              </a:lnSpc>
              <a:spcBef>
                <a:spcPts val="600"/>
              </a:spcBef>
              <a:spcAft>
                <a:spcPts val="600"/>
              </a:spcAft>
            </a:pPr>
            <a:r>
              <a:rPr lang="en-US" sz="1000" baseline="0" dirty="0">
                <a:latin typeface="Segoe UI" panose="020B0502040204020203" pitchFamily="34" charset="0"/>
                <a:cs typeface="Segoe UI" panose="020B0502040204020203" pitchFamily="34" charset="0"/>
              </a:rPr>
              <a:t>Highlight the importance of MLAT reform</a:t>
            </a:r>
          </a:p>
          <a:p>
            <a:pPr marL="383713" lvl="1" indent="-173075">
              <a:lnSpc>
                <a:spcPct val="100000"/>
              </a:lnSpc>
              <a:spcBef>
                <a:spcPts val="600"/>
              </a:spcBef>
              <a:spcAft>
                <a:spcPts val="600"/>
              </a:spcAft>
            </a:pPr>
            <a:r>
              <a:rPr lang="en-US" sz="1000" b="1" baseline="0" dirty="0">
                <a:latin typeface="Segoe UI" panose="020B0502040204020203" pitchFamily="34" charset="0"/>
                <a:cs typeface="Segoe UI" panose="020B0502040204020203" pitchFamily="34" charset="0"/>
              </a:rPr>
              <a:t>Foster international standards and harmonizing international certifications</a:t>
            </a:r>
            <a:r>
              <a:rPr lang="en-US" sz="1000" baseline="0" dirty="0">
                <a:latin typeface="Segoe UI" panose="020B0502040204020203" pitchFamily="34" charset="0"/>
                <a:cs typeface="Segoe UI" panose="020B0502040204020203" pitchFamily="34" charset="0"/>
              </a:rPr>
              <a:t>. The strategy should require a continued focus on the creation and adoption of international standards. Microsoft strongly supports a global approach to setting a security baseline, rather than a domestic one. Given the global nature of the creation of ICT, creating products or services to meet hundreds of national standards of varying degrees on the same issue is both unworkable and unnecessary. </a:t>
            </a:r>
          </a:p>
          <a:p>
            <a:pPr marL="498791" lvl="2" indent="-173075">
              <a:lnSpc>
                <a:spcPct val="100000"/>
              </a:lnSpc>
              <a:spcBef>
                <a:spcPts val="600"/>
              </a:spcBef>
              <a:spcAft>
                <a:spcPts val="600"/>
              </a:spcAft>
            </a:pPr>
            <a:r>
              <a:rPr lang="en-US" sz="1000" baseline="0" dirty="0">
                <a:latin typeface="Segoe UI" panose="020B0502040204020203" pitchFamily="34" charset="0"/>
                <a:cs typeface="Segoe UI" panose="020B0502040204020203" pitchFamily="34" charset="0"/>
              </a:rPr>
              <a:t>Discuss the work around harmonization/internationalization of the NIST cybersecurity framework, including the fact that it is referenced in Australia, Italy and the US and that there is currently ongoing work to turn the best practices retained in it into an international standards in ISO</a:t>
            </a:r>
          </a:p>
          <a:p>
            <a:pPr marL="383713" lvl="1" indent="-173075">
              <a:lnSpc>
                <a:spcPct val="100000"/>
              </a:lnSpc>
              <a:spcBef>
                <a:spcPts val="600"/>
              </a:spcBef>
              <a:spcAft>
                <a:spcPts val="600"/>
              </a:spcAft>
            </a:pPr>
            <a:r>
              <a:rPr lang="en-US" sz="1000" b="1" baseline="0" dirty="0">
                <a:latin typeface="Segoe UI" panose="020B0502040204020203" pitchFamily="34" charset="0"/>
                <a:cs typeface="Segoe UI" panose="020B0502040204020203" pitchFamily="34" charset="0"/>
              </a:rPr>
              <a:t>Help shape government cyber activity</a:t>
            </a:r>
            <a:r>
              <a:rPr lang="en-US" sz="1000" baseline="0" dirty="0">
                <a:latin typeface="Segoe UI" panose="020B0502040204020203" pitchFamily="34" charset="0"/>
                <a:cs typeface="Segoe UI" panose="020B0502040204020203" pitchFamily="34" charset="0"/>
              </a:rPr>
              <a:t>. The national strategy should set out principles for cybersecurity activity by governments, appoint a clear leader to coordinate and develop those norms, and establish a process for communicating positions in existing international forums. </a:t>
            </a:r>
          </a:p>
          <a:p>
            <a:pPr marL="498791" lvl="2" indent="-173075">
              <a:lnSpc>
                <a:spcPct val="100000"/>
              </a:lnSpc>
              <a:spcBef>
                <a:spcPts val="600"/>
              </a:spcBef>
              <a:spcAft>
                <a:spcPts val="600"/>
              </a:spcAft>
            </a:pPr>
            <a:r>
              <a:rPr lang="en-US" sz="1000" baseline="0" dirty="0">
                <a:latin typeface="Segoe UI" panose="020B0502040204020203" pitchFamily="34" charset="0"/>
                <a:cs typeface="Segoe UI" panose="020B0502040204020203" pitchFamily="34" charset="0"/>
              </a:rPr>
              <a:t>Underline our efforts around the Digital Geneva Convention. </a:t>
            </a:r>
          </a:p>
          <a:p>
            <a:pPr marL="383713" lvl="1" indent="-173075">
              <a:lnSpc>
                <a:spcPct val="100000"/>
              </a:lnSpc>
              <a:spcBef>
                <a:spcPts val="600"/>
              </a:spcBef>
              <a:spcAft>
                <a:spcPts val="600"/>
              </a:spcAft>
            </a:pPr>
            <a:endParaRPr lang="en-US" sz="1000" dirty="0">
              <a:latin typeface="Segoe UI" panose="020B0502040204020203" pitchFamily="34" charset="0"/>
              <a:cs typeface="Segoe UI" panose="020B0502040204020203" pitchFamily="34" charset="0"/>
            </a:endParaRPr>
          </a:p>
          <a:p>
            <a:pPr>
              <a:lnSpc>
                <a:spcPct val="100000"/>
              </a:lnSpc>
              <a:spcBef>
                <a:spcPts val="600"/>
              </a:spcBef>
              <a:spcAft>
                <a:spcPts val="600"/>
              </a:spcAft>
            </a:pPr>
            <a:endParaRPr lang="en-US" sz="1000" dirty="0">
              <a:latin typeface="Segoe UI" panose="020B0502040204020203" pitchFamily="34" charset="0"/>
              <a:cs typeface="Segoe UI" panose="020B0502040204020203" pitchFamily="34" charset="0"/>
            </a:endParaRPr>
          </a:p>
        </p:txBody>
      </p:sp>
      <p:sp>
        <p:nvSpPr>
          <p:cNvPr id="4" name="Header Placeholder 3"/>
          <p:cNvSpPr>
            <a:spLocks noGrp="1"/>
          </p:cNvSpPr>
          <p:nvPr>
            <p:ph type="hdr" sz="quarter" idx="10"/>
          </p:nvPr>
        </p:nvSpPr>
        <p:spPr/>
        <p:txBody>
          <a:bodyPr/>
          <a:lstStyle/>
          <a:p>
            <a:pPr marL="0" marR="0" lvl="0" indent="0" algn="l" defTabSz="91427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6848" marR="0" lvl="0" indent="0" algn="l" defTabSz="922651"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576848" marR="0" lvl="0" indent="0" algn="l" defTabSz="922651"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14274" rtl="0" eaLnBrk="1" fontAlgn="auto" latinLnBrk="0" hangingPunct="1">
              <a:lnSpc>
                <a:spcPct val="100000"/>
              </a:lnSpc>
              <a:spcBef>
                <a:spcPts val="0"/>
              </a:spcBef>
              <a:spcAft>
                <a:spcPts val="0"/>
              </a:spcAft>
              <a:buClrTx/>
              <a:buSzTx/>
              <a:buFontTx/>
              <a:buNone/>
              <a:tabLst/>
              <a:defRPr/>
            </a:pPr>
            <a:fld id="{30E0AFEA-F816-45A5-95F7-64EDBEBA552D}"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274" rtl="0" eaLnBrk="1" fontAlgn="auto" latinLnBrk="0" hangingPunct="1">
                <a:lnSpc>
                  <a:spcPct val="100000"/>
                </a:lnSpc>
                <a:spcBef>
                  <a:spcPts val="0"/>
                </a:spcBef>
                <a:spcAft>
                  <a:spcPts val="0"/>
                </a:spcAft>
                <a:buClrTx/>
                <a:buSzTx/>
                <a:buFontTx/>
                <a:buNone/>
                <a:tabLst/>
                <a:defRPr/>
              </a:pPr>
              <a:t>9/27/2019</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274"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274"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xmlns="" val="14902654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5416BA-65F7-274A-AD61-D0FA78F3AA6E}"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6300899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200" b="0" i="1" u="none" strike="noStrike" kern="0" cap="none" spc="0" normalizeH="0" baseline="0" noProof="0" dirty="0">
                <a:ln>
                  <a:noFill/>
                </a:ln>
                <a:solidFill>
                  <a:srgbClr val="000000"/>
                </a:solidFill>
                <a:effectLst/>
                <a:uLnTx/>
                <a:uFillTx/>
                <a:latin typeface="+mn-lt"/>
                <a:ea typeface="Segoe UI Light" charset="0"/>
                <a:cs typeface="Segoe UI Semilight" panose="020B0402040204020203" pitchFamily="34" charset="0"/>
              </a:rPr>
              <a:t>While we have seen revisions of legislation in developed markets, seeking to address new crimes such as ransomware, this trend is particularly prominent in the emerging markets.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EF7030-E22F-4CB8-8010-57B54F9BC5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xmlns="" val="37647351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6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GB" sz="1100" b="1" u="none" baseline="0" dirty="0">
                <a:latin typeface="Segoe UI" panose="020B0502040204020203" pitchFamily="34" charset="0"/>
                <a:cs typeface="Segoe UI" panose="020B0502040204020203" pitchFamily="34" charset="0"/>
              </a:rPr>
              <a:t>Question: </a:t>
            </a:r>
            <a:r>
              <a:rPr lang="en-GB" sz="1100" u="none" baseline="0" dirty="0">
                <a:latin typeface="Segoe UI" panose="020B0502040204020203" pitchFamily="34" charset="0"/>
                <a:cs typeface="Segoe UI" panose="020B0502040204020203" pitchFamily="34" charset="0"/>
              </a:rPr>
              <a:t>What types of attacks or activities have people noticed increasing in recent years in their own context?</a:t>
            </a:r>
          </a:p>
          <a:p>
            <a:pPr>
              <a:spcBef>
                <a:spcPts val="611"/>
              </a:spcBef>
              <a:spcAft>
                <a:spcPts val="611"/>
              </a:spcAft>
            </a:pPr>
            <a:endParaRPr lang="en-US" sz="1100" b="1" u="none" dirty="0">
              <a:latin typeface="Segoe UI" panose="020B0502040204020203" pitchFamily="34" charset="0"/>
              <a:cs typeface="Segoe UI" panose="020B0502040204020203" pitchFamily="34" charset="0"/>
            </a:endParaRPr>
          </a:p>
          <a:p>
            <a:pPr>
              <a:spcBef>
                <a:spcPts val="611"/>
              </a:spcBef>
              <a:spcAft>
                <a:spcPts val="611"/>
              </a:spcAft>
            </a:pPr>
            <a:r>
              <a:rPr lang="en-US" sz="1100" b="1" u="none" dirty="0">
                <a:latin typeface="Segoe UI" panose="020B0502040204020203" pitchFamily="34" charset="0"/>
                <a:cs typeface="Segoe UI" panose="020B0502040204020203" pitchFamily="34" charset="0"/>
              </a:rPr>
              <a:t>Overall presentation objectives</a:t>
            </a:r>
          </a:p>
          <a:p>
            <a:pPr marL="171450" indent="-171450">
              <a:lnSpc>
                <a:spcPct val="100000"/>
              </a:lnSpc>
              <a:spcBef>
                <a:spcPts val="600"/>
              </a:spcBef>
              <a:spcAft>
                <a:spcPts val="600"/>
              </a:spcAft>
              <a:buFont typeface="Arial" panose="020B0604020202020204" pitchFamily="34" charset="0"/>
              <a:buChar char="•"/>
            </a:pPr>
            <a:r>
              <a:rPr lang="en-US" sz="1100" b="0" dirty="0">
                <a:latin typeface="Segoe UI" panose="020B0502040204020203" pitchFamily="34" charset="0"/>
                <a:cs typeface="Segoe UI" panose="020B0502040204020203" pitchFamily="34" charset="0"/>
              </a:rPr>
              <a:t>Give</a:t>
            </a:r>
            <a:r>
              <a:rPr lang="en-US" sz="1100" b="0" baseline="0" dirty="0">
                <a:latin typeface="Segoe UI" panose="020B0502040204020203" pitchFamily="34" charset="0"/>
                <a:cs typeface="Segoe UI" panose="020B0502040204020203" pitchFamily="34" charset="0"/>
              </a:rPr>
              <a:t> an overview of the cybercrime landscape today</a:t>
            </a:r>
          </a:p>
          <a:p>
            <a:pPr marL="171450" indent="-171450">
              <a:lnSpc>
                <a:spcPct val="100000"/>
              </a:lnSpc>
              <a:spcBef>
                <a:spcPts val="600"/>
              </a:spcBef>
              <a:spcAft>
                <a:spcPts val="600"/>
              </a:spcAft>
              <a:buFont typeface="Arial" panose="020B0604020202020204" pitchFamily="34" charset="0"/>
              <a:buChar char="•"/>
            </a:pPr>
            <a:r>
              <a:rPr lang="en-US" sz="1100" b="0" baseline="0" dirty="0">
                <a:latin typeface="Segoe UI" panose="020B0502040204020203" pitchFamily="34" charset="0"/>
                <a:cs typeface="Segoe UI" panose="020B0502040204020203" pitchFamily="34" charset="0"/>
              </a:rPr>
              <a:t>Highlight effective legislative actions that can be taken to tackle it </a:t>
            </a:r>
            <a:endParaRPr lang="en-US" sz="1100" b="0" dirty="0">
              <a:latin typeface="Segoe UI" panose="020B0502040204020203" pitchFamily="34" charset="0"/>
              <a:cs typeface="Segoe UI" panose="020B0502040204020203" pitchFamily="34" charset="0"/>
            </a:endParaRPr>
          </a:p>
          <a:p>
            <a:pPr marL="174708" indent="-174708" defTabSz="931774">
              <a:spcBef>
                <a:spcPts val="611"/>
              </a:spcBef>
              <a:spcAft>
                <a:spcPts val="611"/>
              </a:spcAft>
              <a:buFont typeface="Arial" charset="0"/>
              <a:buChar char="•"/>
              <a:defRPr/>
            </a:pPr>
            <a:endParaRPr lang="en-US" sz="1100" b="0" dirty="0">
              <a:latin typeface="Segoe UI" panose="020B0502040204020203" pitchFamily="34" charset="0"/>
              <a:cs typeface="Segoe UI" panose="020B0502040204020203" pitchFamily="34" charset="0"/>
            </a:endParaRPr>
          </a:p>
          <a:p>
            <a:pPr marL="174708" indent="-174708" defTabSz="931774">
              <a:spcBef>
                <a:spcPts val="611"/>
              </a:spcBef>
              <a:spcAft>
                <a:spcPts val="611"/>
              </a:spcAft>
              <a:buFont typeface="Arial" charset="0"/>
              <a:buChar char="•"/>
              <a:defRPr/>
            </a:pPr>
            <a:endParaRPr lang="en-US" sz="1100" b="0" dirty="0">
              <a:latin typeface="Segoe UI" panose="020B0502040204020203" pitchFamily="34" charset="0"/>
              <a:cs typeface="Segoe UI" panose="020B0502040204020203" pitchFamily="34" charset="0"/>
            </a:endParaRPr>
          </a:p>
          <a:p>
            <a:pPr>
              <a:spcBef>
                <a:spcPts val="611"/>
              </a:spcBef>
              <a:spcAft>
                <a:spcPts val="611"/>
              </a:spcAft>
            </a:pPr>
            <a:r>
              <a:rPr lang="en-US" sz="1100" b="1" u="none" dirty="0">
                <a:latin typeface="Segoe UI" panose="020B0502040204020203" pitchFamily="34" charset="0"/>
                <a:cs typeface="Segoe UI" panose="020B0502040204020203" pitchFamily="34" charset="0"/>
              </a:rPr>
              <a:t>Target audiences for this presentation</a:t>
            </a:r>
          </a:p>
          <a:p>
            <a:pPr marL="166688" indent="-166688">
              <a:lnSpc>
                <a:spcPct val="100000"/>
              </a:lnSpc>
              <a:spcBef>
                <a:spcPts val="600"/>
              </a:spcBef>
              <a:spcAft>
                <a:spcPts val="600"/>
              </a:spcAft>
              <a:buFont typeface="Arial" charset="0"/>
              <a:buChar char="•"/>
              <a:tabLst/>
            </a:pPr>
            <a:r>
              <a:rPr lang="en-US" sz="1100" b="0" i="0" kern="1200" dirty="0">
                <a:solidFill>
                  <a:srgbClr val="008292"/>
                </a:solidFill>
                <a:latin typeface="Segoe UI" panose="020B0502040204020203" pitchFamily="34" charset="0"/>
                <a:ea typeface="Segoe UI Light" charset="0"/>
                <a:cs typeface="Segoe UI" panose="020B0502040204020203" pitchFamily="34" charset="0"/>
              </a:rPr>
              <a:t>PRIMARY: </a:t>
            </a:r>
          </a:p>
          <a:p>
            <a:pPr marL="623888" lvl="1" indent="-166688">
              <a:lnSpc>
                <a:spcPct val="100000"/>
              </a:lnSpc>
              <a:spcBef>
                <a:spcPts val="600"/>
              </a:spcBef>
              <a:spcAft>
                <a:spcPts val="600"/>
              </a:spcAft>
              <a:buFont typeface="Arial" charset="0"/>
              <a:buChar char="•"/>
              <a:tabLst/>
            </a:pPr>
            <a:r>
              <a:rPr lang="en-US" sz="1100" b="0" i="0" kern="1200" dirty="0">
                <a:solidFill>
                  <a:schemeClr val="tx1"/>
                </a:solidFill>
                <a:latin typeface="Segoe UI" panose="020B0502040204020203" pitchFamily="34" charset="0"/>
                <a:ea typeface="Segoe UI Light" charset="0"/>
                <a:cs typeface="Segoe UI" panose="020B0502040204020203" pitchFamily="34" charset="0"/>
              </a:rPr>
              <a:t>Cybercrime experts and</a:t>
            </a:r>
            <a:r>
              <a:rPr lang="en-US" sz="1100" b="0" i="0" kern="1200" baseline="0" dirty="0">
                <a:solidFill>
                  <a:schemeClr val="tx1"/>
                </a:solidFill>
                <a:latin typeface="Segoe UI" panose="020B0502040204020203" pitchFamily="34" charset="0"/>
                <a:ea typeface="Segoe UI Light" charset="0"/>
                <a:cs typeface="Segoe UI" panose="020B0502040204020203" pitchFamily="34" charset="0"/>
              </a:rPr>
              <a:t> practitioners; e.g. prosecutors, judges, police investigators; </a:t>
            </a:r>
            <a:endParaRPr lang="en-US" sz="1100" b="0" i="0" kern="1200" dirty="0">
              <a:solidFill>
                <a:schemeClr val="tx1"/>
              </a:solidFill>
              <a:latin typeface="Segoe UI" panose="020B0502040204020203" pitchFamily="34" charset="0"/>
              <a:ea typeface="Segoe UI Light" charset="0"/>
              <a:cs typeface="Segoe UI" panose="020B0502040204020203" pitchFamily="34" charset="0"/>
            </a:endParaRPr>
          </a:p>
          <a:p>
            <a:pPr marL="623888" lvl="1" indent="-166688">
              <a:lnSpc>
                <a:spcPct val="100000"/>
              </a:lnSpc>
              <a:spcBef>
                <a:spcPts val="600"/>
              </a:spcBef>
              <a:spcAft>
                <a:spcPts val="600"/>
              </a:spcAft>
              <a:buFont typeface="Arial" charset="0"/>
              <a:buChar char="•"/>
              <a:tabLst/>
            </a:pPr>
            <a:r>
              <a:rPr lang="en-US" sz="1100" b="0" i="0" kern="1200" dirty="0">
                <a:solidFill>
                  <a:schemeClr val="tx1"/>
                </a:solidFill>
                <a:latin typeface="Segoe UI" panose="020B0502040204020203" pitchFamily="34" charset="0"/>
                <a:ea typeface="Segoe UI Light" charset="0"/>
                <a:cs typeface="Segoe UI" panose="020B0502040204020203" pitchFamily="34" charset="0"/>
              </a:rPr>
              <a:t>Cybersecurity decision makers, e.g. national cybersecurity agency, ICT ministry,</a:t>
            </a:r>
            <a:r>
              <a:rPr lang="en-US" sz="1100" b="0" i="0" kern="1200" baseline="0" dirty="0">
                <a:solidFill>
                  <a:schemeClr val="tx1"/>
                </a:solidFill>
                <a:latin typeface="Segoe UI" panose="020B0502040204020203" pitchFamily="34" charset="0"/>
                <a:ea typeface="Segoe UI Light" charset="0"/>
                <a:cs typeface="Segoe UI" panose="020B0502040204020203" pitchFamily="34" charset="0"/>
              </a:rPr>
              <a:t> etc. </a:t>
            </a:r>
            <a:endParaRPr lang="en-US" sz="1100" b="0" i="0" kern="1200" dirty="0">
              <a:solidFill>
                <a:schemeClr val="tx1"/>
              </a:solidFill>
              <a:latin typeface="Segoe UI" panose="020B0502040204020203" pitchFamily="34" charset="0"/>
              <a:ea typeface="Segoe UI Light" charset="0"/>
              <a:cs typeface="Segoe UI" panose="020B0502040204020203" pitchFamily="34" charset="0"/>
            </a:endParaRPr>
          </a:p>
          <a:p>
            <a:pPr marL="623888" marR="0" lvl="1" indent="-166688" algn="l" defTabSz="914400" rtl="0" eaLnBrk="1" fontAlgn="auto" latinLnBrk="0" hangingPunct="1">
              <a:lnSpc>
                <a:spcPct val="100000"/>
              </a:lnSpc>
              <a:spcBef>
                <a:spcPts val="600"/>
              </a:spcBef>
              <a:spcAft>
                <a:spcPts val="600"/>
              </a:spcAft>
              <a:buClrTx/>
              <a:buSzTx/>
              <a:buFont typeface="Arial" charset="0"/>
              <a:buChar char="•"/>
              <a:tabLst/>
              <a:defRPr/>
            </a:pPr>
            <a:endParaRPr lang="en-US" sz="1100" b="0" i="0" kern="1200" dirty="0">
              <a:solidFill>
                <a:schemeClr val="tx1"/>
              </a:solidFill>
              <a:latin typeface="Segoe UI" panose="020B0502040204020203" pitchFamily="34" charset="0"/>
              <a:ea typeface="Segoe UI Light" charset="0"/>
              <a:cs typeface="Segoe UI" panose="020B0502040204020203" pitchFamily="34" charset="0"/>
            </a:endParaRPr>
          </a:p>
          <a:p>
            <a:pPr marL="166688" indent="-166688">
              <a:lnSpc>
                <a:spcPct val="100000"/>
              </a:lnSpc>
              <a:spcBef>
                <a:spcPts val="600"/>
              </a:spcBef>
              <a:spcAft>
                <a:spcPts val="600"/>
              </a:spcAft>
              <a:buFont typeface="Arial" charset="0"/>
              <a:buChar char="•"/>
              <a:tabLst/>
            </a:pPr>
            <a:r>
              <a:rPr lang="en-US" sz="1100" b="0" i="0" kern="1200" dirty="0">
                <a:solidFill>
                  <a:srgbClr val="008292"/>
                </a:solidFill>
                <a:latin typeface="Segoe UI" panose="020B0502040204020203" pitchFamily="34" charset="0"/>
                <a:ea typeface="Segoe UI Light" charset="0"/>
                <a:cs typeface="Segoe UI" panose="020B0502040204020203" pitchFamily="34" charset="0"/>
              </a:rPr>
              <a:t>SECONDARY: </a:t>
            </a:r>
          </a:p>
          <a:p>
            <a:pPr marL="623888" lvl="1" indent="-166688">
              <a:lnSpc>
                <a:spcPct val="100000"/>
              </a:lnSpc>
              <a:spcBef>
                <a:spcPts val="600"/>
              </a:spcBef>
              <a:spcAft>
                <a:spcPts val="600"/>
              </a:spcAft>
              <a:buFont typeface="Arial" charset="0"/>
              <a:buChar char="•"/>
              <a:tabLst/>
            </a:pPr>
            <a:r>
              <a:rPr lang="en-US" sz="1100" b="0" i="0" kern="1200" dirty="0">
                <a:solidFill>
                  <a:schemeClr val="tx1"/>
                </a:solidFill>
                <a:latin typeface="Segoe UI" panose="020B0502040204020203" pitchFamily="34" charset="0"/>
                <a:ea typeface="Segoe UI Light" charset="0"/>
                <a:cs typeface="Segoe UI" panose="020B0502040204020203" pitchFamily="34" charset="0"/>
              </a:rPr>
              <a:t>Industry stakeholders concerned with cybercrime;</a:t>
            </a:r>
          </a:p>
          <a:p>
            <a:pPr marL="623888" lvl="1" indent="-166688">
              <a:lnSpc>
                <a:spcPct val="100000"/>
              </a:lnSpc>
              <a:spcBef>
                <a:spcPts val="600"/>
              </a:spcBef>
              <a:spcAft>
                <a:spcPts val="600"/>
              </a:spcAft>
              <a:buFont typeface="Arial" charset="0"/>
              <a:buChar char="•"/>
              <a:tabLst/>
            </a:pPr>
            <a:r>
              <a:rPr lang="en-US" sz="1100" b="0" i="0" kern="1200" dirty="0">
                <a:solidFill>
                  <a:schemeClr val="tx1"/>
                </a:solidFill>
                <a:latin typeface="Segoe UI" panose="020B0502040204020203" pitchFamily="34" charset="0"/>
                <a:ea typeface="Segoe UI Light" charset="0"/>
                <a:cs typeface="Segoe UI" panose="020B0502040204020203" pitchFamily="34" charset="0"/>
              </a:rPr>
              <a:t>Business or industry associations </a:t>
            </a:r>
            <a:endParaRPr lang="en-US" sz="1100" dirty="0">
              <a:latin typeface="Segoe UI" panose="020B0502040204020203" pitchFamily="34" charset="0"/>
              <a:cs typeface="Segoe UI" panose="020B0502040204020203" pitchFamily="34" charset="0"/>
            </a:endParaRPr>
          </a:p>
          <a:p>
            <a:endParaRPr lang="en-US" sz="1100" dirty="0">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C461A7-5AA2-4269-8C37-50AC273014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579068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600"/>
              </a:spcBef>
              <a:spcAft>
                <a:spcPts val="600"/>
              </a:spcAft>
            </a:pPr>
            <a:r>
              <a:rPr lang="en-GB" sz="1100" b="1" u="none" dirty="0">
                <a:latin typeface="Segoe UI" panose="020B0502040204020203" pitchFamily="34" charset="0"/>
                <a:cs typeface="Segoe UI" panose="020B0502040204020203" pitchFamily="34" charset="0"/>
              </a:rPr>
              <a:t>Slide objectives</a:t>
            </a:r>
            <a:endParaRPr lang="en-GB" sz="1100" u="none" dirty="0">
              <a:latin typeface="Segoe UI" panose="020B0502040204020203" pitchFamily="34" charset="0"/>
              <a:cs typeface="Segoe UI" panose="020B0502040204020203" pitchFamily="34" charset="0"/>
            </a:endParaRPr>
          </a:p>
          <a:p>
            <a:pPr marL="171450" indent="-171450">
              <a:lnSpc>
                <a:spcPct val="100000"/>
              </a:lnSpc>
              <a:spcBef>
                <a:spcPts val="600"/>
              </a:spcBef>
              <a:spcAft>
                <a:spcPts val="600"/>
              </a:spcAft>
              <a:buFont typeface="Arial" panose="020B0604020202020204" pitchFamily="34" charset="0"/>
              <a:buChar char="•"/>
            </a:pPr>
            <a:r>
              <a:rPr lang="en-GB" sz="1100" u="none" dirty="0">
                <a:latin typeface="Segoe UI" panose="020B0502040204020203" pitchFamily="34" charset="0"/>
                <a:cs typeface="Segoe UI" panose="020B0502040204020203" pitchFamily="34" charset="0"/>
              </a:rPr>
              <a:t>Introduce the main</a:t>
            </a:r>
            <a:r>
              <a:rPr lang="en-GB" sz="1100" u="none" baseline="0" dirty="0">
                <a:latin typeface="Segoe UI" panose="020B0502040204020203" pitchFamily="34" charset="0"/>
                <a:cs typeface="Segoe UI" panose="020B0502040204020203" pitchFamily="34" charset="0"/>
              </a:rPr>
              <a:t> threads of the conversation, focusing on the factors that drive the cybercrime challenge today.</a:t>
            </a:r>
          </a:p>
          <a:p>
            <a:pPr marL="171450" indent="-171450">
              <a:lnSpc>
                <a:spcPct val="100000"/>
              </a:lnSpc>
              <a:spcBef>
                <a:spcPts val="600"/>
              </a:spcBef>
              <a:spcAft>
                <a:spcPts val="600"/>
              </a:spcAft>
              <a:buFont typeface="Arial" panose="020B0604020202020204" pitchFamily="34" charset="0"/>
              <a:buChar char="•"/>
            </a:pPr>
            <a:endParaRPr lang="en-GB" sz="1100" u="none" dirty="0">
              <a:latin typeface="Segoe UI" panose="020B0502040204020203" pitchFamily="34" charset="0"/>
              <a:cs typeface="Segoe UI" panose="020B0502040204020203" pitchFamily="34" charset="0"/>
            </a:endParaRPr>
          </a:p>
          <a:p>
            <a:pPr>
              <a:lnSpc>
                <a:spcPct val="100000"/>
              </a:lnSpc>
              <a:spcBef>
                <a:spcPts val="600"/>
              </a:spcBef>
              <a:spcAft>
                <a:spcPts val="600"/>
              </a:spcAft>
            </a:pPr>
            <a:r>
              <a:rPr lang="en-GB" sz="1100" b="1" u="none" dirty="0">
                <a:latin typeface="Segoe UI" panose="020B0502040204020203" pitchFamily="34" charset="0"/>
                <a:cs typeface="Segoe UI" panose="020B0502040204020203" pitchFamily="34" charset="0"/>
              </a:rPr>
              <a:t>Main messaging</a:t>
            </a:r>
            <a:endParaRPr lang="en-GB" sz="1100" dirty="0">
              <a:latin typeface="Segoe UI" panose="020B0502040204020203" pitchFamily="34" charset="0"/>
              <a:cs typeface="Segoe UI" panose="020B0502040204020203" pitchFamily="34" charset="0"/>
            </a:endParaRPr>
          </a:p>
          <a:p>
            <a:pPr marL="171450" marR="0" indent="-171450" algn="l" defTabSz="932742"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100" dirty="0">
                <a:latin typeface="Segoe UI" panose="020B0502040204020203" pitchFamily="34" charset="0"/>
                <a:cs typeface="Segoe UI" panose="020B0502040204020203" pitchFamily="34" charset="0"/>
              </a:rPr>
              <a:t>Tremendous economic and social opportunities for consumers, governments, and businesses</a:t>
            </a:r>
            <a:r>
              <a:rPr lang="en-GB" sz="1100" baseline="0" dirty="0">
                <a:latin typeface="Segoe UI" panose="020B0502040204020203" pitchFamily="34" charset="0"/>
                <a:cs typeface="Segoe UI" panose="020B0502040204020203" pitchFamily="34" charset="0"/>
              </a:rPr>
              <a:t> are being created by t</a:t>
            </a:r>
            <a:r>
              <a:rPr lang="en-GB" sz="1100" dirty="0">
                <a:latin typeface="Segoe UI" panose="020B0502040204020203" pitchFamily="34" charset="0"/>
                <a:cs typeface="Segoe UI" panose="020B0502040204020203" pitchFamily="34" charset="0"/>
              </a:rPr>
              <a:t>he combination of:</a:t>
            </a:r>
          </a:p>
          <a:p>
            <a:pPr marL="388712" marR="0" lvl="1" indent="-171450" algn="l" defTabSz="932742"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100" dirty="0">
                <a:latin typeface="Segoe UI" panose="020B0502040204020203" pitchFamily="34" charset="0"/>
                <a:cs typeface="Segoe UI" panose="020B0502040204020203" pitchFamily="34" charset="0"/>
              </a:rPr>
              <a:t>expanded access to the internet;</a:t>
            </a:r>
            <a:r>
              <a:rPr lang="en-GB" sz="1100" baseline="0" dirty="0">
                <a:latin typeface="Segoe UI" panose="020B0502040204020203" pitchFamily="34" charset="0"/>
                <a:cs typeface="Segoe UI" panose="020B0502040204020203" pitchFamily="34" charset="0"/>
              </a:rPr>
              <a:t> </a:t>
            </a:r>
            <a:endParaRPr lang="en-GB" sz="1100" dirty="0">
              <a:latin typeface="Segoe UI" panose="020B0502040204020203" pitchFamily="34" charset="0"/>
              <a:cs typeface="Segoe UI" panose="020B0502040204020203" pitchFamily="34" charset="0"/>
            </a:endParaRPr>
          </a:p>
          <a:p>
            <a:pPr marL="388712" marR="0" lvl="1" indent="-171450" algn="l" defTabSz="932742"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100" dirty="0">
                <a:latin typeface="Segoe UI" panose="020B0502040204020203" pitchFamily="34" charset="0"/>
                <a:cs typeface="Segoe UI" panose="020B0502040204020203" pitchFamily="34" charset="0"/>
              </a:rPr>
              <a:t>explosive increase in connected devices; </a:t>
            </a:r>
          </a:p>
          <a:p>
            <a:pPr marL="388712" marR="0" lvl="1" indent="-171450" algn="l" defTabSz="932742"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100" dirty="0">
                <a:latin typeface="Segoe UI" panose="020B0502040204020203" pitchFamily="34" charset="0"/>
                <a:cs typeface="Segoe UI" panose="020B0502040204020203" pitchFamily="34" charset="0"/>
              </a:rPr>
              <a:t>rapid expansion of innovative cloud-based services. </a:t>
            </a:r>
          </a:p>
          <a:p>
            <a:pPr marL="388712" marR="0" lvl="1" indent="-171450" algn="l" defTabSz="932742" rtl="0" eaLnBrk="1" fontAlgn="auto" latinLnBrk="0" hangingPunct="1">
              <a:lnSpc>
                <a:spcPct val="100000"/>
              </a:lnSpc>
              <a:spcBef>
                <a:spcPts val="600"/>
              </a:spcBef>
              <a:spcAft>
                <a:spcPts val="600"/>
              </a:spcAft>
              <a:buClrTx/>
              <a:buSzTx/>
              <a:buFont typeface="Arial" panose="020B0604020202020204" pitchFamily="34" charset="0"/>
              <a:buChar char="•"/>
              <a:tabLst/>
              <a:defRPr/>
            </a:pPr>
            <a:endParaRPr lang="en-GB" sz="1100" dirty="0">
              <a:latin typeface="Segoe UI" panose="020B0502040204020203" pitchFamily="34" charset="0"/>
              <a:cs typeface="Segoe UI" panose="020B0502040204020203" pitchFamily="34" charset="0"/>
            </a:endParaRPr>
          </a:p>
          <a:p>
            <a:pPr marL="171450" indent="-171450">
              <a:lnSpc>
                <a:spcPct val="100000"/>
              </a:lnSpc>
              <a:spcBef>
                <a:spcPts val="600"/>
              </a:spcBef>
              <a:spcAft>
                <a:spcPts val="600"/>
              </a:spcAft>
              <a:buFont typeface="Arial" panose="020B0604020202020204" pitchFamily="34" charset="0"/>
              <a:buChar char="•"/>
            </a:pPr>
            <a:r>
              <a:rPr lang="en-GB" sz="1100" dirty="0">
                <a:latin typeface="Segoe UI" panose="020B0502040204020203" pitchFamily="34" charset="0"/>
                <a:cs typeface="Segoe UI" panose="020B0502040204020203" pitchFamily="34" charset="0"/>
              </a:rPr>
              <a:t>At the same time, we have seen the cybersecurity environment change and evolve over the past few years. </a:t>
            </a:r>
          </a:p>
          <a:p>
            <a:pPr marL="388712" lvl="1" indent="-171450">
              <a:lnSpc>
                <a:spcPct val="100000"/>
              </a:lnSpc>
              <a:spcBef>
                <a:spcPts val="600"/>
              </a:spcBef>
              <a:spcAft>
                <a:spcPts val="600"/>
              </a:spcAft>
              <a:buFont typeface="Arial" panose="020B0604020202020204" pitchFamily="34" charset="0"/>
              <a:buChar char="•"/>
            </a:pPr>
            <a:r>
              <a:rPr lang="en-GB" sz="1100" dirty="0">
                <a:latin typeface="Segoe UI" panose="020B0502040204020203" pitchFamily="34" charset="0"/>
                <a:cs typeface="Segoe UI" panose="020B0502040204020203" pitchFamily="34" charset="0"/>
              </a:rPr>
              <a:t>Tried and tested methods (e.g. ransomware)</a:t>
            </a:r>
            <a:r>
              <a:rPr lang="en-GB" sz="1100" baseline="0" dirty="0">
                <a:latin typeface="Segoe UI" panose="020B0502040204020203" pitchFamily="34" charset="0"/>
                <a:cs typeface="Segoe UI" panose="020B0502040204020203" pitchFamily="34" charset="0"/>
              </a:rPr>
              <a:t> are still being used…</a:t>
            </a:r>
          </a:p>
          <a:p>
            <a:pPr marL="388712" marR="0" lvl="1" indent="-171450" algn="l" defTabSz="932742"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100" dirty="0">
                <a:latin typeface="Segoe UI" panose="020B0502040204020203" pitchFamily="34" charset="0"/>
                <a:cs typeface="Segoe UI" panose="020B0502040204020203" pitchFamily="34" charset="0"/>
              </a:rPr>
              <a:t>…but cyber threats are reaching new levels,</a:t>
            </a:r>
            <a:r>
              <a:rPr lang="en-GB" sz="1100" baseline="0" dirty="0">
                <a:latin typeface="Segoe UI" panose="020B0502040204020203" pitchFamily="34" charset="0"/>
                <a:cs typeface="Segoe UI" panose="020B0502040204020203" pitchFamily="34" charset="0"/>
              </a:rPr>
              <a:t> including </a:t>
            </a:r>
            <a:r>
              <a:rPr lang="en-GB" sz="1100" dirty="0">
                <a:latin typeface="Segoe UI" panose="020B0502040204020203" pitchFamily="34" charset="0"/>
                <a:cs typeface="Segoe UI" panose="020B0502040204020203" pitchFamily="34" charset="0"/>
              </a:rPr>
              <a:t>the destruction of property.</a:t>
            </a:r>
          </a:p>
          <a:p>
            <a:pPr marL="388712" marR="0" lvl="1" indent="-171450" algn="l" defTabSz="932742"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100" dirty="0">
                <a:latin typeface="Segoe UI" panose="020B0502040204020203" pitchFamily="34" charset="0"/>
                <a:cs typeface="Segoe UI" panose="020B0502040204020203" pitchFamily="34" charset="0"/>
              </a:rPr>
              <a:t>Our attack surface is ever expanding, e.g. with </a:t>
            </a:r>
            <a:r>
              <a:rPr lang="en-GB" sz="1100" baseline="0" dirty="0">
                <a:latin typeface="Segoe UI" panose="020B0502040204020203" pitchFamily="34" charset="0"/>
                <a:cs typeface="Segoe UI" panose="020B0502040204020203" pitchFamily="34" charset="0"/>
              </a:rPr>
              <a:t>the Internet of Things.</a:t>
            </a:r>
          </a:p>
          <a:p>
            <a:pPr marL="388712" marR="0" lvl="1" indent="-171450" algn="l" defTabSz="932742"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100" baseline="0" dirty="0">
                <a:latin typeface="Segoe UI" panose="020B0502040204020203" pitchFamily="34" charset="0"/>
                <a:cs typeface="Segoe UI" panose="020B0502040204020203" pitchFamily="34" charset="0"/>
              </a:rPr>
              <a:t>New technologies are regularly introduced to the market</a:t>
            </a:r>
          </a:p>
          <a:p>
            <a:pPr marL="506114" marR="0" lvl="2" indent="-171450" algn="l" defTabSz="932742"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100" baseline="0" dirty="0">
                <a:latin typeface="Segoe UI" panose="020B0502040204020203" pitchFamily="34" charset="0"/>
                <a:cs typeface="Segoe UI" panose="020B0502040204020203" pitchFamily="34" charset="0"/>
              </a:rPr>
              <a:t>They simultaneously reduce risk in some area and introduce them in others. </a:t>
            </a:r>
            <a:endParaRPr lang="en-GB" sz="1100" dirty="0">
              <a:latin typeface="Segoe UI" panose="020B0502040204020203" pitchFamily="34" charset="0"/>
              <a:cs typeface="Segoe UI" panose="020B0502040204020203" pitchFamily="34" charset="0"/>
            </a:endParaRPr>
          </a:p>
          <a:p>
            <a:pPr marL="217262" lvl="1" indent="0">
              <a:lnSpc>
                <a:spcPct val="100000"/>
              </a:lnSpc>
              <a:spcBef>
                <a:spcPts val="600"/>
              </a:spcBef>
              <a:spcAft>
                <a:spcPts val="600"/>
              </a:spcAft>
              <a:buFont typeface="Arial" panose="020B0604020202020204" pitchFamily="34" charset="0"/>
              <a:buNone/>
            </a:pPr>
            <a:endParaRPr lang="en-GB" sz="1100" dirty="0">
              <a:latin typeface="Segoe UI" panose="020B0502040204020203" pitchFamily="34" charset="0"/>
              <a:cs typeface="Segoe UI" panose="020B0502040204020203" pitchFamily="34" charset="0"/>
            </a:endParaRPr>
          </a:p>
          <a:p>
            <a:pPr marL="171450" lvl="0" indent="-171450">
              <a:lnSpc>
                <a:spcPct val="100000"/>
              </a:lnSpc>
              <a:spcBef>
                <a:spcPts val="600"/>
              </a:spcBef>
              <a:spcAft>
                <a:spcPts val="600"/>
              </a:spcAft>
              <a:buFont typeface="Arial" panose="020B0604020202020204" pitchFamily="34" charset="0"/>
              <a:buChar char="•"/>
            </a:pPr>
            <a:r>
              <a:rPr lang="en-GB" sz="1100" dirty="0">
                <a:latin typeface="Segoe UI" panose="020B0502040204020203" pitchFamily="34" charset="0"/>
                <a:cs typeface="Segoe UI" panose="020B0502040204020203" pitchFamily="34" charset="0"/>
              </a:rPr>
              <a:t>Governments are becoming involved:</a:t>
            </a:r>
          </a:p>
          <a:p>
            <a:pPr marL="506114" lvl="2" indent="-171450">
              <a:lnSpc>
                <a:spcPct val="100000"/>
              </a:lnSpc>
              <a:spcBef>
                <a:spcPts val="600"/>
              </a:spcBef>
              <a:spcAft>
                <a:spcPts val="600"/>
              </a:spcAft>
              <a:buFont typeface="Arial" panose="020B0604020202020204" pitchFamily="34" charset="0"/>
              <a:buChar char="•"/>
            </a:pPr>
            <a:r>
              <a:rPr lang="en-GB" sz="1100" baseline="0" dirty="0">
                <a:latin typeface="Segoe UI" panose="020B0502040204020203" pitchFamily="34" charset="0"/>
                <a:cs typeface="Segoe UI" panose="020B0502040204020203" pitchFamily="34" charset="0"/>
              </a:rPr>
              <a:t>As perpetrators or sponsors of cybercrime,</a:t>
            </a:r>
          </a:p>
          <a:p>
            <a:pPr marL="506114" lvl="2" indent="-171450">
              <a:lnSpc>
                <a:spcPct val="100000"/>
              </a:lnSpc>
              <a:spcBef>
                <a:spcPts val="600"/>
              </a:spcBef>
              <a:spcAft>
                <a:spcPts val="600"/>
              </a:spcAft>
              <a:buFont typeface="Arial" panose="020B0604020202020204" pitchFamily="34" charset="0"/>
              <a:buChar char="•"/>
            </a:pPr>
            <a:r>
              <a:rPr lang="en-GB" sz="1100" baseline="0" dirty="0">
                <a:latin typeface="Segoe UI" panose="020B0502040204020203" pitchFamily="34" charset="0"/>
                <a:cs typeface="Segoe UI" panose="020B0502040204020203" pitchFamily="34" charset="0"/>
              </a:rPr>
              <a:t>As developers of legislative frameworks to tackle cybercrime.</a:t>
            </a:r>
          </a:p>
          <a:p>
            <a:pPr marL="171450" indent="-171450">
              <a:lnSpc>
                <a:spcPct val="100000"/>
              </a:lnSpc>
              <a:spcBef>
                <a:spcPts val="600"/>
              </a:spcBef>
              <a:spcAft>
                <a:spcPts val="600"/>
              </a:spcAft>
              <a:buFont typeface="Arial" panose="020B0604020202020204" pitchFamily="34" charset="0"/>
              <a:buChar char="•"/>
            </a:pPr>
            <a:endParaRPr lang="en-GB" sz="1100" dirty="0">
              <a:latin typeface="Segoe UI" panose="020B0502040204020203" pitchFamily="34" charset="0"/>
              <a:cs typeface="Segoe UI" panose="020B0502040204020203" pitchFamily="34" charset="0"/>
            </a:endParaRPr>
          </a:p>
          <a:p>
            <a:pPr marL="171450" indent="-171450">
              <a:lnSpc>
                <a:spcPct val="100000"/>
              </a:lnSpc>
              <a:spcBef>
                <a:spcPts val="600"/>
              </a:spcBef>
              <a:spcAft>
                <a:spcPts val="600"/>
              </a:spcAft>
              <a:buFont typeface="Arial" panose="020B0604020202020204" pitchFamily="34" charset="0"/>
              <a:buChar char="•"/>
            </a:pPr>
            <a:r>
              <a:rPr lang="en-GB" sz="1100" dirty="0">
                <a:latin typeface="Segoe UI" panose="020B0502040204020203" pitchFamily="34" charset="0"/>
                <a:cs typeface="Segoe UI" panose="020B0502040204020203" pitchFamily="34" charset="0"/>
              </a:rPr>
              <a:t>Industry and governments are struggling to confront the growing threat, sophistication, and prevalence of cybercrime, including: </a:t>
            </a:r>
          </a:p>
          <a:p>
            <a:pPr marL="388712" lvl="1" indent="-171450">
              <a:lnSpc>
                <a:spcPct val="100000"/>
              </a:lnSpc>
              <a:spcBef>
                <a:spcPts val="600"/>
              </a:spcBef>
              <a:spcAft>
                <a:spcPts val="600"/>
              </a:spcAft>
              <a:buFont typeface="Arial" panose="020B0604020202020204" pitchFamily="34" charset="0"/>
              <a:buChar char="•"/>
            </a:pPr>
            <a:r>
              <a:rPr lang="en-GB" sz="1100" dirty="0">
                <a:latin typeface="Segoe UI" panose="020B0502040204020203" pitchFamily="34" charset="0"/>
                <a:cs typeface="Segoe UI" panose="020B0502040204020203" pitchFamily="34" charset="0"/>
              </a:rPr>
              <a:t>identity theft; </a:t>
            </a:r>
          </a:p>
          <a:p>
            <a:pPr marL="388712" lvl="1" indent="-171450">
              <a:lnSpc>
                <a:spcPct val="100000"/>
              </a:lnSpc>
              <a:spcBef>
                <a:spcPts val="600"/>
              </a:spcBef>
              <a:spcAft>
                <a:spcPts val="600"/>
              </a:spcAft>
              <a:buFont typeface="Arial" panose="020B0604020202020204" pitchFamily="34" charset="0"/>
              <a:buChar char="•"/>
            </a:pPr>
            <a:r>
              <a:rPr lang="en-GB" sz="1100" dirty="0">
                <a:latin typeface="Segoe UI" panose="020B0502040204020203" pitchFamily="34" charset="0"/>
                <a:cs typeface="Segoe UI" panose="020B0502040204020203" pitchFamily="34" charset="0"/>
              </a:rPr>
              <a:t>online scams and fraud; </a:t>
            </a:r>
          </a:p>
          <a:p>
            <a:pPr marL="388712" lvl="1" indent="-171450">
              <a:lnSpc>
                <a:spcPct val="100000"/>
              </a:lnSpc>
              <a:spcBef>
                <a:spcPts val="600"/>
              </a:spcBef>
              <a:spcAft>
                <a:spcPts val="600"/>
              </a:spcAft>
              <a:buFont typeface="Arial" panose="020B0604020202020204" pitchFamily="34" charset="0"/>
              <a:buChar char="•"/>
            </a:pPr>
            <a:r>
              <a:rPr lang="en-GB" sz="1100" dirty="0">
                <a:latin typeface="Segoe UI" panose="020B0502040204020203" pitchFamily="34" charset="0"/>
                <a:cs typeface="Segoe UI" panose="020B0502040204020203" pitchFamily="34" charset="0"/>
              </a:rPr>
              <a:t>malware distribution schemes; </a:t>
            </a:r>
          </a:p>
          <a:p>
            <a:pPr marL="388712" lvl="1" indent="-171450">
              <a:lnSpc>
                <a:spcPct val="100000"/>
              </a:lnSpc>
              <a:spcBef>
                <a:spcPts val="600"/>
              </a:spcBef>
              <a:spcAft>
                <a:spcPts val="600"/>
              </a:spcAft>
              <a:buFont typeface="Arial" panose="020B0604020202020204" pitchFamily="34" charset="0"/>
              <a:buChar char="•"/>
            </a:pPr>
            <a:r>
              <a:rPr lang="en-GB" sz="1100" dirty="0">
                <a:latin typeface="Segoe UI" panose="020B0502040204020203" pitchFamily="34" charset="0"/>
                <a:cs typeface="Segoe UI" panose="020B0502040204020203" pitchFamily="34" charset="0"/>
              </a:rPr>
              <a:t>attacks against the integrity of data and systems; and,</a:t>
            </a:r>
          </a:p>
          <a:p>
            <a:pPr marL="388712" lvl="1" indent="-171450">
              <a:lnSpc>
                <a:spcPct val="100000"/>
              </a:lnSpc>
              <a:spcBef>
                <a:spcPts val="600"/>
              </a:spcBef>
              <a:spcAft>
                <a:spcPts val="600"/>
              </a:spcAft>
              <a:buFont typeface="Arial" panose="020B0604020202020204" pitchFamily="34" charset="0"/>
              <a:buChar char="•"/>
            </a:pPr>
            <a:r>
              <a:rPr lang="en-GB" sz="1100" dirty="0">
                <a:latin typeface="Segoe UI" panose="020B0502040204020203" pitchFamily="34" charset="0"/>
                <a:cs typeface="Segoe UI" panose="020B0502040204020203" pitchFamily="34" charset="0"/>
              </a:rPr>
              <a:t>online distribution of illegal content. </a:t>
            </a:r>
          </a:p>
          <a:p>
            <a:pPr marL="171450" indent="-171450">
              <a:lnSpc>
                <a:spcPct val="100000"/>
              </a:lnSpc>
              <a:spcBef>
                <a:spcPts val="600"/>
              </a:spcBef>
              <a:spcAft>
                <a:spcPts val="600"/>
              </a:spcAft>
              <a:buFont typeface="Arial" panose="020B0604020202020204" pitchFamily="34" charset="0"/>
              <a:buChar char="•"/>
            </a:pPr>
            <a:endParaRPr lang="en-GB" sz="1100" dirty="0">
              <a:latin typeface="Segoe UI" panose="020B0502040204020203" pitchFamily="34" charset="0"/>
              <a:cs typeface="Segoe UI" panose="020B0502040204020203" pitchFamily="34" charset="0"/>
            </a:endParaRPr>
          </a:p>
          <a:p>
            <a:pPr marL="0" indent="0">
              <a:lnSpc>
                <a:spcPct val="100000"/>
              </a:lnSpc>
              <a:spcBef>
                <a:spcPts val="600"/>
              </a:spcBef>
              <a:spcAft>
                <a:spcPts val="600"/>
              </a:spcAft>
              <a:buFont typeface="Arial" panose="020B0604020202020204" pitchFamily="34" charset="0"/>
              <a:buNone/>
            </a:pPr>
            <a:endParaRPr lang="en-GB" sz="1100" dirty="0">
              <a:latin typeface="Segoe UI" panose="020B0502040204020203" pitchFamily="34" charset="0"/>
              <a:cs typeface="Segoe UI" panose="020B0502040204020203" pitchFamily="34" charset="0"/>
            </a:endParaRPr>
          </a:p>
          <a:p>
            <a:pPr>
              <a:lnSpc>
                <a:spcPct val="100000"/>
              </a:lnSpc>
              <a:spcBef>
                <a:spcPts val="600"/>
              </a:spcBef>
              <a:spcAft>
                <a:spcPts val="600"/>
              </a:spcAft>
            </a:pPr>
            <a:endParaRPr lang="en-GB" sz="1100" dirty="0"/>
          </a:p>
        </p:txBody>
      </p:sp>
      <p:sp>
        <p:nvSpPr>
          <p:cNvPr id="4" name="Header Placeholder 3"/>
          <p:cNvSpPr>
            <a:spLocks noGrp="1"/>
          </p:cNvSpPr>
          <p:nvPr>
            <p:ph type="hdr" sz="quarter" idx="10"/>
          </p:nvPr>
        </p:nvSpPr>
        <p:spPr/>
        <p:txBody>
          <a:bodyPr/>
          <a:lstStyle/>
          <a:p>
            <a:pPr marL="0" marR="0" lvl="0" indent="0" algn="l" defTabSz="91446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Windows, and other product names are or may be registered trademarks and/or trademarks in the U.S. and/or other countries.</a:t>
            </a:r>
          </a:p>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60" rtl="0" eaLnBrk="1" fontAlgn="auto" latinLnBrk="0" hangingPunct="1">
              <a:lnSpc>
                <a:spcPct val="100000"/>
              </a:lnSpc>
              <a:spcBef>
                <a:spcPts val="0"/>
              </a:spcBef>
              <a:spcAft>
                <a:spcPts val="0"/>
              </a:spcAft>
              <a:buClrTx/>
              <a:buSzTx/>
              <a:buFontTx/>
              <a:buNone/>
              <a:tabLst/>
              <a:defRPr/>
            </a:pPr>
            <a:fld id="{7886A944-4DF2-4B12-8FAA-64032B7D76C7}"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460" rtl="0" eaLnBrk="1" fontAlgn="auto" latinLnBrk="0" hangingPunct="1">
                <a:lnSpc>
                  <a:spcPct val="100000"/>
                </a:lnSpc>
                <a:spcBef>
                  <a:spcPts val="0"/>
                </a:spcBef>
                <a:spcAft>
                  <a:spcPts val="0"/>
                </a:spcAft>
                <a:buClrTx/>
                <a:buSzTx/>
                <a:buFontTx/>
                <a:buNone/>
                <a:tabLst/>
                <a:defRPr/>
              </a:pPr>
              <a:t>9/27/2019</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6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46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xmlns="" val="18370244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b="1" u="none" dirty="0">
                <a:latin typeface="Segoe UI" panose="020B0502040204020203" pitchFamily="34" charset="0"/>
                <a:cs typeface="Segoe UI" panose="020B0502040204020203" pitchFamily="34" charset="0"/>
              </a:rPr>
              <a:t>Slide objectives</a:t>
            </a:r>
          </a:p>
          <a:p>
            <a:pPr marL="171450" indent="-171450">
              <a:buFont typeface="Arial" panose="020B0604020202020204" pitchFamily="34" charset="0"/>
              <a:buChar char="•"/>
            </a:pPr>
            <a:r>
              <a:rPr lang="en-GB" sz="1100" u="none" dirty="0">
                <a:latin typeface="Segoe UI" panose="020B0502040204020203" pitchFamily="34" charset="0"/>
                <a:cs typeface="Segoe UI" panose="020B0502040204020203" pitchFamily="34" charset="0"/>
              </a:rPr>
              <a:t>Describe</a:t>
            </a:r>
            <a:r>
              <a:rPr lang="en-GB" sz="1100" u="none" baseline="0" dirty="0">
                <a:latin typeface="Segoe UI" panose="020B0502040204020203" pitchFamily="34" charset="0"/>
                <a:cs typeface="Segoe UI" panose="020B0502040204020203" pitchFamily="34" charset="0"/>
              </a:rPr>
              <a:t> how today’s situation has emerged as cybercrime evolved, starting with early 2000s</a:t>
            </a:r>
          </a:p>
          <a:p>
            <a:pPr marL="171450" indent="-171450">
              <a:buFont typeface="Arial" panose="020B0604020202020204" pitchFamily="34" charset="0"/>
              <a:buChar char="•"/>
            </a:pPr>
            <a:endParaRPr lang="en-GB" sz="1100" u="none" dirty="0">
              <a:latin typeface="Segoe UI" panose="020B0502040204020203" pitchFamily="34" charset="0"/>
              <a:cs typeface="Segoe UI" panose="020B0502040204020203" pitchFamily="34" charset="0"/>
            </a:endParaRPr>
          </a:p>
          <a:p>
            <a:r>
              <a:rPr lang="en-GB" sz="1100" b="1" u="none" dirty="0">
                <a:latin typeface="Segoe UI" panose="020B0502040204020203" pitchFamily="34" charset="0"/>
                <a:cs typeface="Segoe UI" panose="020B0502040204020203" pitchFamily="34" charset="0"/>
              </a:rPr>
              <a:t>Main messaging</a:t>
            </a:r>
          </a:p>
          <a:p>
            <a:pPr marL="171450" indent="-171450">
              <a:buFont typeface="Arial" panose="020B0604020202020204" pitchFamily="34" charset="0"/>
              <a:buChar char="•"/>
            </a:pPr>
            <a:r>
              <a:rPr lang="en-US" sz="1100" kern="1200" dirty="0">
                <a:solidFill>
                  <a:schemeClr val="tx1"/>
                </a:solidFill>
                <a:effectLst/>
                <a:latin typeface="Segoe UI" panose="020B0502040204020203" pitchFamily="34" charset="0"/>
                <a:ea typeface="+mn-ea"/>
                <a:cs typeface="Segoe UI" panose="020B0502040204020203" pitchFamily="34" charset="0"/>
              </a:rPr>
              <a:t>The situation today is the result of threats</a:t>
            </a:r>
            <a:r>
              <a:rPr lang="en-US" sz="1100" kern="1200" baseline="0" dirty="0">
                <a:solidFill>
                  <a:schemeClr val="tx1"/>
                </a:solidFill>
                <a:effectLst/>
                <a:latin typeface="Segoe UI" panose="020B0502040204020203" pitchFamily="34" charset="0"/>
                <a:ea typeface="+mn-ea"/>
                <a:cs typeface="Segoe UI" panose="020B0502040204020203" pitchFamily="34" charset="0"/>
              </a:rPr>
              <a:t> that have been evolving since the early 2000s.</a:t>
            </a:r>
            <a:endParaRPr lang="en-US" sz="1100" kern="1200" dirty="0">
              <a:solidFill>
                <a:schemeClr val="tx1"/>
              </a:solidFill>
              <a:effectLst/>
              <a:latin typeface="Segoe UI" panose="020B0502040204020203" pitchFamily="34" charset="0"/>
              <a:ea typeface="+mn-ea"/>
              <a:cs typeface="Segoe UI" panose="020B0502040204020203" pitchFamily="34" charset="0"/>
            </a:endParaRPr>
          </a:p>
          <a:p>
            <a:pPr marL="171450" indent="-171450">
              <a:buFont typeface="Arial" panose="020B0604020202020204" pitchFamily="34" charset="0"/>
              <a:buChar char="•"/>
            </a:pPr>
            <a:endParaRPr lang="en-US" sz="1100" kern="1200" dirty="0">
              <a:solidFill>
                <a:schemeClr val="tx1"/>
              </a:solidFill>
              <a:effectLst/>
              <a:latin typeface="Segoe UI" panose="020B0502040204020203" pitchFamily="34" charset="0"/>
              <a:ea typeface="+mn-ea"/>
              <a:cs typeface="Segoe UI" panose="020B0502040204020203" pitchFamily="34" charset="0"/>
            </a:endParaRPr>
          </a:p>
          <a:p>
            <a:pPr marL="171450" indent="-171450">
              <a:buFont typeface="Arial" panose="020B0604020202020204" pitchFamily="34" charset="0"/>
              <a:buChar char="•"/>
            </a:pPr>
            <a:r>
              <a:rPr lang="en-US" sz="1100" kern="1200" dirty="0">
                <a:solidFill>
                  <a:schemeClr val="tx1"/>
                </a:solidFill>
                <a:effectLst/>
                <a:latin typeface="Segoe UI" panose="020B0502040204020203" pitchFamily="34" charset="0"/>
                <a:ea typeface="+mn-ea"/>
                <a:cs typeface="Segoe UI" panose="020B0502040204020203" pitchFamily="34" charset="0"/>
              </a:rPr>
              <a:t>Looking back at the attacks from 2003, the </a:t>
            </a:r>
            <a:r>
              <a:rPr lang="en-US" sz="1100" kern="1200" baseline="0" dirty="0">
                <a:solidFill>
                  <a:schemeClr val="tx1"/>
                </a:solidFill>
                <a:effectLst/>
                <a:latin typeface="Segoe UI" panose="020B0502040204020203" pitchFamily="34" charset="0"/>
                <a:ea typeface="+mn-ea"/>
                <a:cs typeface="Segoe UI" panose="020B0502040204020203" pitchFamily="34" charset="0"/>
              </a:rPr>
              <a:t>attacks were not terribly sophisticated.  </a:t>
            </a:r>
          </a:p>
          <a:p>
            <a:pPr marL="388712" lvl="1" indent="-171450">
              <a:buFont typeface="Arial" panose="020B0604020202020204" pitchFamily="34" charset="0"/>
              <a:buChar char="•"/>
            </a:pPr>
            <a:r>
              <a:rPr lang="en-US" sz="1100" kern="1200" dirty="0">
                <a:solidFill>
                  <a:schemeClr val="tx1"/>
                </a:solidFill>
                <a:effectLst/>
                <a:latin typeface="Segoe UI" panose="020B0502040204020203" pitchFamily="34" charset="0"/>
                <a:ea typeface="+mn-ea"/>
                <a:cs typeface="Segoe UI" panose="020B0502040204020203" pitchFamily="34" charset="0"/>
              </a:rPr>
              <a:t>Frequently run by so-called script kiddies</a:t>
            </a:r>
            <a:r>
              <a:rPr lang="en-US" sz="1100" kern="1200" baseline="0" dirty="0">
                <a:solidFill>
                  <a:schemeClr val="tx1"/>
                </a:solidFill>
                <a:effectLst/>
                <a:latin typeface="Segoe UI" panose="020B0502040204020203" pitchFamily="34" charset="0"/>
                <a:ea typeface="+mn-ea"/>
                <a:cs typeface="Segoe UI" panose="020B0502040204020203" pitchFamily="34" charset="0"/>
              </a:rPr>
              <a:t>: </a:t>
            </a:r>
            <a:r>
              <a:rPr lang="en-US" sz="1100" kern="1200" dirty="0">
                <a:solidFill>
                  <a:schemeClr val="tx1"/>
                </a:solidFill>
                <a:effectLst/>
                <a:latin typeface="Segoe UI" panose="020B0502040204020203" pitchFamily="34" charset="0"/>
                <a:ea typeface="+mn-ea"/>
                <a:cs typeface="Segoe UI" panose="020B0502040204020203" pitchFamily="34" charset="0"/>
              </a:rPr>
              <a:t>unskilled individuals using scripts or programs developed by others to attack computer systems and deface websites. </a:t>
            </a:r>
          </a:p>
          <a:p>
            <a:pPr marL="388712" lvl="1" indent="-171450">
              <a:buFont typeface="Arial" panose="020B0604020202020204" pitchFamily="34" charset="0"/>
              <a:buChar char="•"/>
            </a:pPr>
            <a:r>
              <a:rPr lang="en-US" sz="1100" kern="1200" dirty="0">
                <a:solidFill>
                  <a:schemeClr val="tx1"/>
                </a:solidFill>
                <a:effectLst/>
                <a:latin typeface="Segoe UI" panose="020B0502040204020203" pitchFamily="34" charset="0"/>
                <a:ea typeface="+mn-ea"/>
                <a:cs typeface="Segoe UI" panose="020B0502040204020203" pitchFamily="34" charset="0"/>
              </a:rPr>
              <a:t>The typical motive was mischief and fame.</a:t>
            </a:r>
            <a:r>
              <a:rPr lang="en-US" sz="1100" kern="1200" baseline="0" dirty="0">
                <a:solidFill>
                  <a:schemeClr val="tx1"/>
                </a:solidFill>
                <a:effectLst/>
                <a:latin typeface="Segoe UI" panose="020B0502040204020203" pitchFamily="34" charset="0"/>
                <a:ea typeface="+mn-ea"/>
                <a:cs typeface="Segoe UI" panose="020B0502040204020203" pitchFamily="34" charset="0"/>
              </a:rPr>
              <a:t> </a:t>
            </a:r>
          </a:p>
          <a:p>
            <a:pPr marL="171450" indent="-171450">
              <a:buFont typeface="Arial" panose="020B0604020202020204" pitchFamily="34" charset="0"/>
              <a:buChar char="•"/>
            </a:pPr>
            <a:endParaRPr lang="en-US" sz="1100" kern="1200" baseline="0" dirty="0">
              <a:solidFill>
                <a:schemeClr val="tx1"/>
              </a:solidFill>
              <a:effectLst/>
              <a:latin typeface="Segoe UI" panose="020B0502040204020203" pitchFamily="34" charset="0"/>
              <a:ea typeface="+mn-ea"/>
              <a:cs typeface="Segoe UI" panose="020B0502040204020203" pitchFamily="34" charset="0"/>
            </a:endParaRPr>
          </a:p>
          <a:p>
            <a:pPr marL="171450" indent="-171450">
              <a:buFont typeface="Arial" panose="020B0604020202020204" pitchFamily="34" charset="0"/>
              <a:buChar char="•"/>
            </a:pPr>
            <a:r>
              <a:rPr lang="en-US" sz="1100" kern="1200" baseline="0" dirty="0">
                <a:solidFill>
                  <a:schemeClr val="tx1"/>
                </a:solidFill>
                <a:effectLst/>
                <a:latin typeface="Segoe UI" panose="020B0502040204020203" pitchFamily="34" charset="0"/>
                <a:ea typeface="+mn-ea"/>
                <a:cs typeface="Segoe UI" panose="020B0502040204020203" pitchFamily="34" charset="0"/>
              </a:rPr>
              <a:t>However, the defenses were not terribly sophisticated either.</a:t>
            </a:r>
          </a:p>
          <a:p>
            <a:pPr marL="171450" indent="-171450">
              <a:buFont typeface="Arial" panose="020B0604020202020204" pitchFamily="34" charset="0"/>
              <a:buChar char="•"/>
            </a:pPr>
            <a:endParaRPr lang="en-US" sz="1100" kern="1200" baseline="0" dirty="0">
              <a:solidFill>
                <a:schemeClr val="tx1"/>
              </a:solidFill>
              <a:effectLst/>
              <a:latin typeface="Segoe UI" panose="020B0502040204020203" pitchFamily="34" charset="0"/>
              <a:ea typeface="+mn-ea"/>
              <a:cs typeface="Segoe UI" panose="020B0502040204020203" pitchFamily="34" charset="0"/>
            </a:endParaRPr>
          </a:p>
          <a:p>
            <a:pPr marL="171450" indent="-171450">
              <a:buFont typeface="Arial" panose="020B0604020202020204" pitchFamily="34" charset="0"/>
              <a:buChar char="•"/>
            </a:pPr>
            <a:r>
              <a:rPr lang="en-US" sz="1100" kern="1200" baseline="0" dirty="0">
                <a:solidFill>
                  <a:schemeClr val="tx1"/>
                </a:solidFill>
                <a:effectLst/>
                <a:latin typeface="Segoe UI" panose="020B0502040204020203" pitchFamily="34" charset="0"/>
                <a:ea typeface="+mn-ea"/>
                <a:cs typeface="Segoe UI" panose="020B0502040204020203" pitchFamily="34" charset="0"/>
              </a:rPr>
              <a:t>While the majority of the attacks had low impact, when malware like </a:t>
            </a:r>
            <a:r>
              <a:rPr lang="en-US" sz="1100" kern="1200" dirty="0">
                <a:solidFill>
                  <a:schemeClr val="tx1"/>
                </a:solidFill>
                <a:effectLst/>
                <a:latin typeface="Segoe UI" panose="020B0502040204020203" pitchFamily="34" charset="0"/>
                <a:ea typeface="+mn-ea"/>
                <a:cs typeface="Segoe UI" panose="020B0502040204020203" pitchFamily="34" charset="0"/>
              </a:rPr>
              <a:t>Blaster and Slammer hit</a:t>
            </a:r>
            <a:r>
              <a:rPr lang="en-US" sz="1100" kern="1200" baseline="0" dirty="0">
                <a:solidFill>
                  <a:schemeClr val="tx1"/>
                </a:solidFill>
                <a:effectLst/>
                <a:latin typeface="Segoe UI" panose="020B0502040204020203" pitchFamily="34" charset="0"/>
                <a:ea typeface="+mn-ea"/>
                <a:cs typeface="Segoe UI" panose="020B0502040204020203" pitchFamily="34" charset="0"/>
              </a:rPr>
              <a:t> there were problems:</a:t>
            </a:r>
          </a:p>
          <a:p>
            <a:pPr marL="388712" lvl="1" indent="-171450">
              <a:buFont typeface="Arial" panose="020B0604020202020204" pitchFamily="34" charset="0"/>
              <a:buChar char="•"/>
            </a:pPr>
            <a:r>
              <a:rPr lang="en-GB" sz="1100" kern="1200" dirty="0">
                <a:solidFill>
                  <a:schemeClr val="tx1"/>
                </a:solidFill>
                <a:effectLst/>
                <a:latin typeface="Segoe UI" panose="020B0502040204020203" pitchFamily="34" charset="0"/>
                <a:ea typeface="+mn-ea"/>
                <a:cs typeface="Segoe UI" panose="020B0502040204020203" pitchFamily="34" charset="0"/>
              </a:rPr>
              <a:t>Blaster Worm (also known as </a:t>
            </a:r>
            <a:r>
              <a:rPr lang="en-GB" sz="1100" kern="1200" dirty="0" err="1">
                <a:solidFill>
                  <a:schemeClr val="tx1"/>
                </a:solidFill>
                <a:effectLst/>
                <a:latin typeface="Segoe UI" panose="020B0502040204020203" pitchFamily="34" charset="0"/>
                <a:ea typeface="+mn-ea"/>
                <a:cs typeface="Segoe UI" panose="020B0502040204020203" pitchFamily="34" charset="0"/>
              </a:rPr>
              <a:t>Lovsan</a:t>
            </a:r>
            <a:r>
              <a:rPr lang="en-GB" sz="1100" kern="1200" dirty="0">
                <a:solidFill>
                  <a:schemeClr val="tx1"/>
                </a:solidFill>
                <a:effectLst/>
                <a:latin typeface="Segoe UI" panose="020B0502040204020203" pitchFamily="34" charset="0"/>
                <a:ea typeface="+mn-ea"/>
                <a:cs typeface="Segoe UI" panose="020B0502040204020203" pitchFamily="34" charset="0"/>
              </a:rPr>
              <a:t>, </a:t>
            </a:r>
            <a:r>
              <a:rPr lang="en-GB" sz="1100" kern="1200" dirty="0" err="1">
                <a:solidFill>
                  <a:schemeClr val="tx1"/>
                </a:solidFill>
                <a:effectLst/>
                <a:latin typeface="Segoe UI" panose="020B0502040204020203" pitchFamily="34" charset="0"/>
                <a:ea typeface="+mn-ea"/>
                <a:cs typeface="Segoe UI" panose="020B0502040204020203" pitchFamily="34" charset="0"/>
              </a:rPr>
              <a:t>Lovesan</a:t>
            </a:r>
            <a:r>
              <a:rPr lang="en-GB" sz="1100" kern="1200" dirty="0">
                <a:solidFill>
                  <a:schemeClr val="tx1"/>
                </a:solidFill>
                <a:effectLst/>
                <a:latin typeface="Segoe UI" panose="020B0502040204020203" pitchFamily="34" charset="0"/>
                <a:ea typeface="+mn-ea"/>
                <a:cs typeface="Segoe UI" panose="020B0502040204020203" pitchFamily="34" charset="0"/>
              </a:rPr>
              <a:t> or </a:t>
            </a:r>
            <a:r>
              <a:rPr lang="en-GB" sz="1100" kern="1200" dirty="0" err="1">
                <a:solidFill>
                  <a:schemeClr val="tx1"/>
                </a:solidFill>
                <a:effectLst/>
                <a:latin typeface="Segoe UI" panose="020B0502040204020203" pitchFamily="34" charset="0"/>
                <a:ea typeface="+mn-ea"/>
                <a:cs typeface="Segoe UI" panose="020B0502040204020203" pitchFamily="34" charset="0"/>
              </a:rPr>
              <a:t>MSBlast</a:t>
            </a:r>
            <a:r>
              <a:rPr lang="en-GB" sz="1100" kern="1200" dirty="0">
                <a:solidFill>
                  <a:schemeClr val="tx1"/>
                </a:solidFill>
                <a:effectLst/>
                <a:latin typeface="Segoe UI" panose="020B0502040204020203" pitchFamily="34" charset="0"/>
                <a:ea typeface="+mn-ea"/>
                <a:cs typeface="Segoe UI" panose="020B0502040204020203" pitchFamily="34" charset="0"/>
              </a:rPr>
              <a:t>) was a computer worm that spread on computers running the Microsoft operating systems Windows XP and Windows 2000, during August 2003.</a:t>
            </a:r>
          </a:p>
          <a:p>
            <a:pPr marL="388712" lvl="1" indent="-171450">
              <a:buFont typeface="Arial" panose="020B0604020202020204" pitchFamily="34" charset="0"/>
              <a:buChar char="•"/>
            </a:pPr>
            <a:r>
              <a:rPr lang="en-GB" sz="1100" kern="1200" dirty="0">
                <a:solidFill>
                  <a:schemeClr val="tx1"/>
                </a:solidFill>
                <a:effectLst/>
                <a:latin typeface="Segoe UI" panose="020B0502040204020203" pitchFamily="34" charset="0"/>
                <a:ea typeface="+mn-ea"/>
                <a:cs typeface="Segoe UI" panose="020B0502040204020203" pitchFamily="34" charset="0"/>
              </a:rPr>
              <a:t>SQL Slammer was a computer worm that caused a denial of service on some Internet hosts and dramatically slowed down general Internet traffic, starting at 05:30 UTC on January 25, 2003. It spread rapidly, infecting most of its 75,000 victims within ten minutes. </a:t>
            </a:r>
          </a:p>
          <a:p>
            <a:pPr marL="506114" lvl="2" indent="-171450">
              <a:buFont typeface="Arial" panose="020B0604020202020204" pitchFamily="34" charset="0"/>
              <a:buChar char="•"/>
            </a:pPr>
            <a:r>
              <a:rPr lang="en-GB" sz="1100" kern="1200" dirty="0">
                <a:solidFill>
                  <a:schemeClr val="tx1"/>
                </a:solidFill>
                <a:effectLst/>
                <a:latin typeface="Segoe UI" panose="020B0502040204020203" pitchFamily="34" charset="0"/>
                <a:ea typeface="+mn-ea"/>
                <a:cs typeface="Segoe UI" panose="020B0502040204020203" pitchFamily="34" charset="0"/>
              </a:rPr>
              <a:t>Although titled "SQL slammer worm", the program did not use the SQL language; it exploited a buffer overflow bug in Microsoft's flagship SQL Server and Desktop Engine database products, for which a patch had been released </a:t>
            </a:r>
            <a:r>
              <a:rPr lang="en-GB" sz="1100" u="sng" kern="1200" dirty="0">
                <a:solidFill>
                  <a:schemeClr val="tx1"/>
                </a:solidFill>
                <a:effectLst/>
                <a:latin typeface="Segoe UI" panose="020B0502040204020203" pitchFamily="34" charset="0"/>
                <a:ea typeface="+mn-ea"/>
                <a:cs typeface="Segoe UI" panose="020B0502040204020203" pitchFamily="34" charset="0"/>
              </a:rPr>
              <a:t>six months</a:t>
            </a:r>
            <a:r>
              <a:rPr lang="en-GB" sz="1100" u="none" kern="1200" dirty="0">
                <a:solidFill>
                  <a:schemeClr val="tx1"/>
                </a:solidFill>
                <a:effectLst/>
                <a:latin typeface="Segoe UI" panose="020B0502040204020203" pitchFamily="34" charset="0"/>
                <a:ea typeface="+mn-ea"/>
                <a:cs typeface="Segoe UI" panose="020B0502040204020203" pitchFamily="34" charset="0"/>
              </a:rPr>
              <a:t> </a:t>
            </a:r>
            <a:r>
              <a:rPr lang="en-GB" sz="1100" kern="1200" dirty="0">
                <a:solidFill>
                  <a:schemeClr val="tx1"/>
                </a:solidFill>
                <a:effectLst/>
                <a:latin typeface="Segoe UI" panose="020B0502040204020203" pitchFamily="34" charset="0"/>
                <a:ea typeface="+mn-ea"/>
                <a:cs typeface="Segoe UI" panose="020B0502040204020203" pitchFamily="34" charset="0"/>
              </a:rPr>
              <a:t>earlier</a:t>
            </a:r>
            <a:r>
              <a:rPr lang="en-US" sz="1100" kern="1200" dirty="0">
                <a:solidFill>
                  <a:schemeClr val="tx1"/>
                </a:solidFill>
                <a:effectLst/>
                <a:latin typeface="Segoe UI" panose="020B0502040204020203" pitchFamily="34" charset="0"/>
                <a:ea typeface="+mn-ea"/>
                <a:cs typeface="Segoe UI" panose="020B0502040204020203" pitchFamily="34" charset="0"/>
              </a:rPr>
              <a:t>.</a:t>
            </a:r>
            <a:endParaRPr lang="en-US" sz="1100" b="1" baseline="0" dirty="0">
              <a:latin typeface="Segoe UI" panose="020B0502040204020203" pitchFamily="34" charset="0"/>
              <a:cs typeface="Segoe UI" panose="020B0502040204020203" pitchFamily="34" charset="0"/>
            </a:endParaRPr>
          </a:p>
          <a:p>
            <a:endParaRPr lang="en-GB" sz="1100" dirty="0">
              <a:latin typeface="Segoe UI" panose="020B0502040204020203" pitchFamily="34" charset="0"/>
              <a:cs typeface="Segoe UI" panose="020B0502040204020203" pitchFamily="34" charset="0"/>
            </a:endParaRPr>
          </a:p>
          <a:p>
            <a:endParaRPr lang="en-GB" sz="1100" dirty="0">
              <a:latin typeface="Segoe UI" panose="020B0502040204020203" pitchFamily="34" charset="0"/>
              <a:cs typeface="Segoe UI" panose="020B0502040204020203" pitchFamily="34" charset="0"/>
            </a:endParaRPr>
          </a:p>
        </p:txBody>
      </p:sp>
      <p:sp>
        <p:nvSpPr>
          <p:cNvPr id="4" name="Header Placeholder 3"/>
          <p:cNvSpPr>
            <a:spLocks noGrp="1"/>
          </p:cNvSpPr>
          <p:nvPr>
            <p:ph type="hdr" sz="quarter" idx="10"/>
          </p:nvPr>
        </p:nvSpPr>
        <p:spPr/>
        <p:txBody>
          <a:bodyPr/>
          <a:lstStyle/>
          <a:p>
            <a:pPr marL="0" marR="0" lvl="0" indent="0" algn="l" defTabSz="91446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Windows, and other product names are or may be registered trademarks and/or trademarks in the U.S. and/or other countries.</a:t>
            </a:r>
          </a:p>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60" rtl="0" eaLnBrk="1" fontAlgn="auto" latinLnBrk="0" hangingPunct="1">
              <a:lnSpc>
                <a:spcPct val="100000"/>
              </a:lnSpc>
              <a:spcBef>
                <a:spcPts val="0"/>
              </a:spcBef>
              <a:spcAft>
                <a:spcPts val="0"/>
              </a:spcAft>
              <a:buClrTx/>
              <a:buSzTx/>
              <a:buFontTx/>
              <a:buNone/>
              <a:tabLst/>
              <a:defRPr/>
            </a:pPr>
            <a:fld id="{E6E67333-2EC7-4739-824F-B362E8257721}"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460" rtl="0" eaLnBrk="1" fontAlgn="auto" latinLnBrk="0" hangingPunct="1">
                <a:lnSpc>
                  <a:spcPct val="100000"/>
                </a:lnSpc>
                <a:spcBef>
                  <a:spcPts val="0"/>
                </a:spcBef>
                <a:spcAft>
                  <a:spcPts val="0"/>
                </a:spcAft>
                <a:buClrTx/>
                <a:buSzTx/>
                <a:buFontTx/>
                <a:buNone/>
                <a:tabLst/>
                <a:defRPr/>
              </a:pPr>
              <a:t>9/27/2019</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6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46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xmlns="" val="8835324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600"/>
              </a:spcBef>
              <a:spcAft>
                <a:spcPts val="600"/>
              </a:spcAft>
            </a:pPr>
            <a:r>
              <a:rPr lang="en-GB" sz="1100" b="1" u="none" dirty="0">
                <a:latin typeface="Segoe UI" panose="020B0502040204020203" pitchFamily="34" charset="0"/>
                <a:cs typeface="Segoe UI" panose="020B0502040204020203" pitchFamily="34" charset="0"/>
              </a:rPr>
              <a:t>Slide objectives</a:t>
            </a:r>
            <a:endParaRPr lang="en-GB" sz="1100" u="none" dirty="0">
              <a:latin typeface="Segoe UI" panose="020B0502040204020203" pitchFamily="34" charset="0"/>
              <a:cs typeface="Segoe UI" panose="020B0502040204020203" pitchFamily="34" charset="0"/>
            </a:endParaRPr>
          </a:p>
          <a:p>
            <a:pPr marL="171450" indent="-171450">
              <a:lnSpc>
                <a:spcPct val="100000"/>
              </a:lnSpc>
              <a:spcBef>
                <a:spcPts val="600"/>
              </a:spcBef>
              <a:spcAft>
                <a:spcPts val="600"/>
              </a:spcAft>
              <a:buFont typeface="Arial" panose="020B0604020202020204" pitchFamily="34" charset="0"/>
              <a:buChar char="•"/>
            </a:pPr>
            <a:r>
              <a:rPr lang="en-GB" sz="1100" u="none" dirty="0">
                <a:latin typeface="Segoe UI" panose="020B0502040204020203" pitchFamily="34" charset="0"/>
                <a:cs typeface="Segoe UI" panose="020B0502040204020203" pitchFamily="34" charset="0"/>
              </a:rPr>
              <a:t>Continue to describe</a:t>
            </a:r>
            <a:r>
              <a:rPr lang="en-GB" sz="1100" u="none" baseline="0" dirty="0">
                <a:latin typeface="Segoe UI" panose="020B0502040204020203" pitchFamily="34" charset="0"/>
                <a:cs typeface="Segoe UI" panose="020B0502040204020203" pitchFamily="34" charset="0"/>
              </a:rPr>
              <a:t> how cybercrime has evolved, from 2005 to 2012.</a:t>
            </a:r>
          </a:p>
          <a:p>
            <a:pPr marL="171450" indent="-171450">
              <a:lnSpc>
                <a:spcPct val="100000"/>
              </a:lnSpc>
              <a:spcBef>
                <a:spcPts val="600"/>
              </a:spcBef>
              <a:spcAft>
                <a:spcPts val="600"/>
              </a:spcAft>
              <a:buFont typeface="Arial" panose="020B0604020202020204" pitchFamily="34" charset="0"/>
              <a:buChar char="•"/>
            </a:pPr>
            <a:endParaRPr lang="en-GB" sz="1100" u="none" dirty="0">
              <a:latin typeface="Segoe UI" panose="020B0502040204020203" pitchFamily="34" charset="0"/>
              <a:cs typeface="Segoe UI" panose="020B0502040204020203" pitchFamily="34" charset="0"/>
            </a:endParaRPr>
          </a:p>
          <a:p>
            <a:pPr>
              <a:lnSpc>
                <a:spcPct val="100000"/>
              </a:lnSpc>
              <a:spcBef>
                <a:spcPts val="600"/>
              </a:spcBef>
              <a:spcAft>
                <a:spcPts val="600"/>
              </a:spcAft>
            </a:pPr>
            <a:r>
              <a:rPr lang="en-GB" sz="1100" b="1" u="none" dirty="0">
                <a:latin typeface="Segoe UI" panose="020B0502040204020203" pitchFamily="34" charset="0"/>
                <a:cs typeface="Segoe UI" panose="020B0502040204020203" pitchFamily="34" charset="0"/>
              </a:rPr>
              <a:t>Main messaging</a:t>
            </a:r>
            <a:endParaRPr lang="en-US" sz="1100" kern="1200" dirty="0">
              <a:solidFill>
                <a:schemeClr val="tx1"/>
              </a:solidFill>
              <a:effectLst/>
              <a:latin typeface="Segoe UI" panose="020B0502040204020203" pitchFamily="34" charset="0"/>
              <a:ea typeface="+mn-ea"/>
              <a:cs typeface="Segoe UI" panose="020B0502040204020203" pitchFamily="34" charset="0"/>
            </a:endParaRPr>
          </a:p>
          <a:p>
            <a:pPr marL="171450" indent="-171450">
              <a:lnSpc>
                <a:spcPct val="100000"/>
              </a:lnSpc>
              <a:spcBef>
                <a:spcPts val="600"/>
              </a:spcBef>
              <a:spcAft>
                <a:spcPts val="600"/>
              </a:spcAft>
              <a:buFont typeface="Arial" panose="020B0604020202020204" pitchFamily="34" charset="0"/>
              <a:buChar char="•"/>
            </a:pPr>
            <a:r>
              <a:rPr lang="en-US" sz="1100" kern="1200" dirty="0">
                <a:solidFill>
                  <a:schemeClr val="tx1"/>
                </a:solidFill>
                <a:effectLst/>
                <a:latin typeface="Segoe UI" panose="020B0502040204020203" pitchFamily="34" charset="0"/>
                <a:ea typeface="+mn-ea"/>
                <a:cs typeface="Segoe UI" panose="020B0502040204020203" pitchFamily="34" charset="0"/>
              </a:rPr>
              <a:t>In 2004, Microsoft shipped Service Patch 2</a:t>
            </a:r>
            <a:r>
              <a:rPr lang="en-US" sz="1100" kern="1200" baseline="0" dirty="0">
                <a:solidFill>
                  <a:schemeClr val="tx1"/>
                </a:solidFill>
                <a:effectLst/>
                <a:latin typeface="Segoe UI" panose="020B0502040204020203" pitchFamily="34" charset="0"/>
                <a:ea typeface="+mn-ea"/>
                <a:cs typeface="Segoe UI" panose="020B0502040204020203" pitchFamily="34" charset="0"/>
              </a:rPr>
              <a:t> for XP (</a:t>
            </a:r>
            <a:r>
              <a:rPr lang="en-US" sz="1100" kern="1200" dirty="0">
                <a:solidFill>
                  <a:schemeClr val="tx1"/>
                </a:solidFill>
                <a:effectLst/>
                <a:latin typeface="Segoe UI" panose="020B0502040204020203" pitchFamily="34" charset="0"/>
                <a:ea typeface="+mn-ea"/>
                <a:cs typeface="Segoe UI" panose="020B0502040204020203" pitchFamily="34" charset="0"/>
              </a:rPr>
              <a:t>XP SP2), which was effective at stopping some of the key vulnerability exploit techniques.</a:t>
            </a:r>
          </a:p>
          <a:p>
            <a:pPr marL="171450" indent="-171450">
              <a:lnSpc>
                <a:spcPct val="100000"/>
              </a:lnSpc>
              <a:spcBef>
                <a:spcPts val="600"/>
              </a:spcBef>
              <a:spcAft>
                <a:spcPts val="600"/>
              </a:spcAft>
              <a:buFont typeface="Arial" panose="020B0604020202020204" pitchFamily="34" charset="0"/>
              <a:buChar char="•"/>
            </a:pPr>
            <a:endParaRPr lang="en-US" sz="1100" kern="1200" dirty="0">
              <a:solidFill>
                <a:schemeClr val="tx1"/>
              </a:solidFill>
              <a:effectLst/>
              <a:latin typeface="Segoe UI" panose="020B0502040204020203" pitchFamily="34" charset="0"/>
              <a:ea typeface="+mn-ea"/>
              <a:cs typeface="Segoe UI" panose="020B0502040204020203" pitchFamily="34" charset="0"/>
            </a:endParaRPr>
          </a:p>
          <a:p>
            <a:pPr marL="171450" indent="-171450">
              <a:lnSpc>
                <a:spcPct val="100000"/>
              </a:lnSpc>
              <a:spcBef>
                <a:spcPts val="600"/>
              </a:spcBef>
              <a:spcAft>
                <a:spcPts val="600"/>
              </a:spcAft>
              <a:buFont typeface="Arial" panose="020B0604020202020204" pitchFamily="34" charset="0"/>
              <a:buChar char="•"/>
            </a:pPr>
            <a:r>
              <a:rPr lang="en-US" sz="1100" kern="1200" dirty="0">
                <a:solidFill>
                  <a:schemeClr val="tx1"/>
                </a:solidFill>
                <a:effectLst/>
                <a:latin typeface="Segoe UI" panose="020B0502040204020203" pitchFamily="34" charset="0"/>
                <a:ea typeface="+mn-ea"/>
                <a:cs typeface="Segoe UI" panose="020B0502040204020203" pitchFamily="34" charset="0"/>
              </a:rPr>
              <a:t>It was with Vista’s launch</a:t>
            </a:r>
            <a:r>
              <a:rPr lang="en-US" sz="1100" kern="1200" baseline="0" dirty="0">
                <a:solidFill>
                  <a:schemeClr val="tx1"/>
                </a:solidFill>
                <a:effectLst/>
                <a:latin typeface="Segoe UI" panose="020B0502040204020203" pitchFamily="34" charset="0"/>
                <a:ea typeface="+mn-ea"/>
                <a:cs typeface="Segoe UI" panose="020B0502040204020203" pitchFamily="34" charset="0"/>
              </a:rPr>
              <a:t> in 2006</a:t>
            </a:r>
            <a:r>
              <a:rPr lang="en-US" sz="1100" kern="1200" dirty="0">
                <a:solidFill>
                  <a:schemeClr val="tx1"/>
                </a:solidFill>
                <a:effectLst/>
                <a:latin typeface="Segoe UI" panose="020B0502040204020203" pitchFamily="34" charset="0"/>
                <a:ea typeface="+mn-ea"/>
                <a:cs typeface="Segoe UI" panose="020B0502040204020203" pitchFamily="34" charset="0"/>
              </a:rPr>
              <a:t> that Microsoft implemented many of the key aspects of the defense in depth strategy:</a:t>
            </a:r>
          </a:p>
          <a:p>
            <a:pPr marL="388712" lvl="1" indent="-171450">
              <a:lnSpc>
                <a:spcPct val="100000"/>
              </a:lnSpc>
              <a:spcBef>
                <a:spcPts val="600"/>
              </a:spcBef>
              <a:spcAft>
                <a:spcPts val="600"/>
              </a:spcAft>
              <a:buFont typeface="Arial" panose="020B0604020202020204" pitchFamily="34" charset="0"/>
              <a:buChar char="•"/>
            </a:pPr>
            <a:r>
              <a:rPr lang="en-US" sz="1100" kern="1200" baseline="0" dirty="0">
                <a:solidFill>
                  <a:schemeClr val="tx1"/>
                </a:solidFill>
                <a:effectLst/>
                <a:latin typeface="Segoe UI" panose="020B0502040204020203" pitchFamily="34" charset="0"/>
                <a:ea typeface="+mn-ea"/>
                <a:cs typeface="Segoe UI" panose="020B0502040204020203" pitchFamily="34" charset="0"/>
              </a:rPr>
              <a:t>Ensuring that all engineers are trained on security; </a:t>
            </a:r>
          </a:p>
          <a:p>
            <a:pPr marL="388712" lvl="1" indent="-171450">
              <a:lnSpc>
                <a:spcPct val="100000"/>
              </a:lnSpc>
              <a:spcBef>
                <a:spcPts val="600"/>
              </a:spcBef>
              <a:spcAft>
                <a:spcPts val="600"/>
              </a:spcAft>
              <a:buFont typeface="Arial" panose="020B0604020202020204" pitchFamily="34" charset="0"/>
              <a:buChar char="•"/>
            </a:pPr>
            <a:r>
              <a:rPr lang="en-US" sz="1100" kern="1200" baseline="0" dirty="0">
                <a:solidFill>
                  <a:schemeClr val="tx1"/>
                </a:solidFill>
                <a:effectLst/>
                <a:latin typeface="Segoe UI" panose="020B0502040204020203" pitchFamily="34" charset="0"/>
                <a:ea typeface="+mn-ea"/>
                <a:cs typeface="Segoe UI" panose="020B0502040204020203" pitchFamily="34" charset="0"/>
              </a:rPr>
              <a:t>Developing the security development process (SDL); </a:t>
            </a:r>
          </a:p>
          <a:p>
            <a:pPr marL="388712" lvl="1" indent="-171450">
              <a:lnSpc>
                <a:spcPct val="100000"/>
              </a:lnSpc>
              <a:spcBef>
                <a:spcPts val="600"/>
              </a:spcBef>
              <a:spcAft>
                <a:spcPts val="600"/>
              </a:spcAft>
              <a:buFont typeface="Arial" panose="020B0604020202020204" pitchFamily="34" charset="0"/>
              <a:buChar char="•"/>
            </a:pPr>
            <a:r>
              <a:rPr lang="en-US" sz="1100" kern="1200" baseline="0" dirty="0">
                <a:solidFill>
                  <a:schemeClr val="tx1"/>
                </a:solidFill>
                <a:effectLst/>
                <a:latin typeface="Segoe UI" panose="020B0502040204020203" pitchFamily="34" charset="0"/>
                <a:ea typeface="+mn-ea"/>
                <a:cs typeface="Segoe UI" panose="020B0502040204020203" pitchFamily="34" charset="0"/>
              </a:rPr>
              <a:t>Establishing security by design;</a:t>
            </a:r>
          </a:p>
          <a:p>
            <a:pPr marL="388712" lvl="1" indent="-171450">
              <a:lnSpc>
                <a:spcPct val="100000"/>
              </a:lnSpc>
              <a:spcBef>
                <a:spcPts val="600"/>
              </a:spcBef>
              <a:spcAft>
                <a:spcPts val="600"/>
              </a:spcAft>
              <a:buFont typeface="Arial" panose="020B0604020202020204" pitchFamily="34" charset="0"/>
              <a:buChar char="•"/>
            </a:pPr>
            <a:r>
              <a:rPr lang="en-US" sz="1100" kern="1200" baseline="0" dirty="0">
                <a:solidFill>
                  <a:schemeClr val="tx1"/>
                </a:solidFill>
                <a:effectLst/>
                <a:latin typeface="Segoe UI" panose="020B0502040204020203" pitchFamily="34" charset="0"/>
                <a:ea typeface="+mn-ea"/>
                <a:cs typeface="Segoe UI" panose="020B0502040204020203" pitchFamily="34" charset="0"/>
              </a:rPr>
              <a:t>Driving innovations, such as BitLocker. </a:t>
            </a:r>
            <a:endParaRPr lang="en-US" sz="1100" kern="1200" dirty="0">
              <a:solidFill>
                <a:schemeClr val="tx1"/>
              </a:solidFill>
              <a:effectLst/>
              <a:latin typeface="Segoe UI" panose="020B0502040204020203" pitchFamily="34" charset="0"/>
              <a:ea typeface="+mn-ea"/>
              <a:cs typeface="Segoe UI" panose="020B0502040204020203" pitchFamily="34" charset="0"/>
            </a:endParaRPr>
          </a:p>
          <a:p>
            <a:pPr marL="171450" indent="-171450">
              <a:lnSpc>
                <a:spcPct val="100000"/>
              </a:lnSpc>
              <a:spcBef>
                <a:spcPts val="600"/>
              </a:spcBef>
              <a:spcAft>
                <a:spcPts val="600"/>
              </a:spcAft>
              <a:buFont typeface="Arial" panose="020B0604020202020204" pitchFamily="34" charset="0"/>
              <a:buChar char="•"/>
            </a:pPr>
            <a:endParaRPr lang="en-US" sz="1100" kern="1200" dirty="0">
              <a:solidFill>
                <a:schemeClr val="tx1"/>
              </a:solidFill>
              <a:effectLst/>
              <a:latin typeface="Segoe UI" panose="020B0502040204020203" pitchFamily="34" charset="0"/>
              <a:ea typeface="+mn-ea"/>
              <a:cs typeface="Segoe UI" panose="020B0502040204020203" pitchFamily="34" charset="0"/>
            </a:endParaRPr>
          </a:p>
          <a:p>
            <a:pPr marL="171450" indent="-171450">
              <a:lnSpc>
                <a:spcPct val="100000"/>
              </a:lnSpc>
              <a:spcBef>
                <a:spcPts val="600"/>
              </a:spcBef>
              <a:spcAft>
                <a:spcPts val="600"/>
              </a:spcAft>
              <a:buFont typeface="Arial" panose="020B0604020202020204" pitchFamily="34" charset="0"/>
              <a:buChar char="•"/>
            </a:pPr>
            <a:r>
              <a:rPr lang="en-US" sz="1100" kern="1200" dirty="0">
                <a:solidFill>
                  <a:schemeClr val="tx1"/>
                </a:solidFill>
                <a:effectLst/>
                <a:latin typeface="Segoe UI" panose="020B0502040204020203" pitchFamily="34" charset="0"/>
                <a:ea typeface="+mn-ea"/>
                <a:cs typeface="Segoe UI" panose="020B0502040204020203" pitchFamily="34" charset="0"/>
              </a:rPr>
              <a:t>It’s worth noting that Microsoft significantly</a:t>
            </a:r>
            <a:r>
              <a:rPr lang="en-US" sz="1100" kern="1200" baseline="0" dirty="0">
                <a:solidFill>
                  <a:schemeClr val="tx1"/>
                </a:solidFill>
                <a:effectLst/>
                <a:latin typeface="Segoe UI" panose="020B0502040204020203" pitchFamily="34" charset="0"/>
                <a:ea typeface="+mn-ea"/>
                <a:cs typeface="Segoe UI" panose="020B0502040204020203" pitchFamily="34" charset="0"/>
              </a:rPr>
              <a:t> postponed the launch of Vista t</a:t>
            </a:r>
            <a:r>
              <a:rPr lang="en-US" sz="1100" kern="1200" dirty="0">
                <a:solidFill>
                  <a:schemeClr val="tx1"/>
                </a:solidFill>
                <a:effectLst/>
                <a:latin typeface="Segoe UI" panose="020B0502040204020203" pitchFamily="34" charset="0"/>
                <a:ea typeface="+mn-ea"/>
                <a:cs typeface="Segoe UI" panose="020B0502040204020203" pitchFamily="34" charset="0"/>
              </a:rPr>
              <a:t>o</a:t>
            </a:r>
            <a:r>
              <a:rPr lang="en-US" sz="1100" kern="1200" baseline="0" dirty="0">
                <a:solidFill>
                  <a:schemeClr val="tx1"/>
                </a:solidFill>
                <a:effectLst/>
                <a:latin typeface="Segoe UI" panose="020B0502040204020203" pitchFamily="34" charset="0"/>
                <a:ea typeface="+mn-ea"/>
                <a:cs typeface="Segoe UI" panose="020B0502040204020203" pitchFamily="34" charset="0"/>
              </a:rPr>
              <a:t> implement these changes.</a:t>
            </a:r>
          </a:p>
          <a:p>
            <a:pPr marL="171450" indent="-171450">
              <a:lnSpc>
                <a:spcPct val="100000"/>
              </a:lnSpc>
              <a:spcBef>
                <a:spcPts val="600"/>
              </a:spcBef>
              <a:spcAft>
                <a:spcPts val="600"/>
              </a:spcAft>
              <a:buFont typeface="Arial" panose="020B0604020202020204" pitchFamily="34" charset="0"/>
              <a:buChar char="•"/>
            </a:pPr>
            <a:endParaRPr lang="en-US" sz="1100" kern="1200" baseline="0" dirty="0">
              <a:solidFill>
                <a:schemeClr val="tx1"/>
              </a:solidFill>
              <a:effectLst/>
              <a:latin typeface="Segoe UI" panose="020B0502040204020203" pitchFamily="34" charset="0"/>
              <a:ea typeface="+mn-ea"/>
              <a:cs typeface="Segoe UI" panose="020B0502040204020203" pitchFamily="34" charset="0"/>
            </a:endParaRPr>
          </a:p>
          <a:p>
            <a:pPr marL="171450" indent="-171450">
              <a:lnSpc>
                <a:spcPct val="100000"/>
              </a:lnSpc>
              <a:spcBef>
                <a:spcPts val="600"/>
              </a:spcBef>
              <a:spcAft>
                <a:spcPts val="600"/>
              </a:spcAft>
              <a:buFont typeface="Arial" panose="020B0604020202020204" pitchFamily="34" charset="0"/>
              <a:buChar char="•"/>
            </a:pPr>
            <a:r>
              <a:rPr lang="en-US" sz="1100" kern="1200" dirty="0">
                <a:solidFill>
                  <a:schemeClr val="tx1"/>
                </a:solidFill>
                <a:effectLst/>
                <a:latin typeface="Segoe UI" panose="020B0502040204020203" pitchFamily="34" charset="0"/>
                <a:ea typeface="+mn-ea"/>
                <a:cs typeface="Segoe UI" panose="020B0502040204020203" pitchFamily="34" charset="0"/>
              </a:rPr>
              <a:t>By 2006 and Vista, Microsoft started to see a lot less of script kiddies:</a:t>
            </a:r>
            <a:r>
              <a:rPr lang="en-US" sz="1100" kern="1200" baseline="0" dirty="0">
                <a:solidFill>
                  <a:schemeClr val="tx1"/>
                </a:solidFill>
                <a:effectLst/>
                <a:latin typeface="Segoe UI" panose="020B0502040204020203" pitchFamily="34" charset="0"/>
                <a:ea typeface="+mn-ea"/>
                <a:cs typeface="Segoe UI" panose="020B0502040204020203" pitchFamily="34" charset="0"/>
              </a:rPr>
              <a:t> t</a:t>
            </a:r>
            <a:r>
              <a:rPr lang="en-US" sz="1100" kern="1200" dirty="0">
                <a:solidFill>
                  <a:schemeClr val="tx1"/>
                </a:solidFill>
                <a:effectLst/>
                <a:latin typeface="Segoe UI" panose="020B0502040204020203" pitchFamily="34" charset="0"/>
                <a:ea typeface="+mn-ea"/>
                <a:cs typeface="Segoe UI" panose="020B0502040204020203" pitchFamily="34" charset="0"/>
              </a:rPr>
              <a:t>he level of difficulty had been increasing substantially, eliminating most of them. </a:t>
            </a:r>
          </a:p>
          <a:p>
            <a:pPr marL="171450" indent="-171450">
              <a:lnSpc>
                <a:spcPct val="100000"/>
              </a:lnSpc>
              <a:spcBef>
                <a:spcPts val="600"/>
              </a:spcBef>
              <a:spcAft>
                <a:spcPts val="600"/>
              </a:spcAft>
              <a:buFont typeface="Arial" panose="020B0604020202020204" pitchFamily="34" charset="0"/>
              <a:buChar char="•"/>
            </a:pPr>
            <a:endParaRPr lang="en-US" sz="1100" kern="1200" dirty="0">
              <a:solidFill>
                <a:schemeClr val="tx1"/>
              </a:solidFill>
              <a:effectLst/>
              <a:latin typeface="Segoe UI" panose="020B0502040204020203" pitchFamily="34" charset="0"/>
              <a:ea typeface="+mn-ea"/>
              <a:cs typeface="Segoe UI" panose="020B0502040204020203" pitchFamily="34" charset="0"/>
            </a:endParaRPr>
          </a:p>
          <a:p>
            <a:pPr marL="171450" indent="-171450">
              <a:lnSpc>
                <a:spcPct val="100000"/>
              </a:lnSpc>
              <a:spcBef>
                <a:spcPts val="600"/>
              </a:spcBef>
              <a:spcAft>
                <a:spcPts val="600"/>
              </a:spcAft>
              <a:buFont typeface="Arial" panose="020B0604020202020204" pitchFamily="34" charset="0"/>
              <a:buChar char="•"/>
            </a:pPr>
            <a:r>
              <a:rPr lang="en-US" sz="1100" kern="1200" dirty="0">
                <a:solidFill>
                  <a:schemeClr val="tx1"/>
                </a:solidFill>
                <a:effectLst/>
                <a:latin typeface="Segoe UI" panose="020B0502040204020203" pitchFamily="34" charset="0"/>
                <a:ea typeface="+mn-ea"/>
                <a:cs typeface="Segoe UI" panose="020B0502040204020203" pitchFamily="34" charset="0"/>
              </a:rPr>
              <a:t>However, script</a:t>
            </a:r>
            <a:r>
              <a:rPr lang="en-US" sz="1100" kern="1200" baseline="0" dirty="0">
                <a:solidFill>
                  <a:schemeClr val="tx1"/>
                </a:solidFill>
                <a:effectLst/>
                <a:latin typeface="Segoe UI" panose="020B0502040204020203" pitchFamily="34" charset="0"/>
                <a:ea typeface="+mn-ea"/>
                <a:cs typeface="Segoe UI" panose="020B0502040204020203" pitchFamily="34" charset="0"/>
              </a:rPr>
              <a:t> kiddies</a:t>
            </a:r>
            <a:r>
              <a:rPr lang="en-US" sz="1100" kern="1200" dirty="0">
                <a:solidFill>
                  <a:schemeClr val="tx1"/>
                </a:solidFill>
                <a:effectLst/>
                <a:latin typeface="Segoe UI" panose="020B0502040204020203" pitchFamily="34" charset="0"/>
                <a:ea typeface="+mn-ea"/>
                <a:cs typeface="Segoe UI" panose="020B0502040204020203" pitchFamily="34" charset="0"/>
              </a:rPr>
              <a:t> were quickly replaced with organized crime groups motivated by the potential of profit. These groups have become adept at monetizing cyber-crime and they often run multi-million dollar organizations</a:t>
            </a:r>
            <a:r>
              <a:rPr lang="en-US" sz="1100" kern="1200" baseline="0" dirty="0">
                <a:solidFill>
                  <a:schemeClr val="tx1"/>
                </a:solidFill>
                <a:effectLst/>
                <a:latin typeface="Segoe UI" panose="020B0502040204020203" pitchFamily="34" charset="0"/>
                <a:ea typeface="+mn-ea"/>
                <a:cs typeface="Segoe UI" panose="020B0502040204020203" pitchFamily="34" charset="0"/>
              </a:rPr>
              <a:t> that:</a:t>
            </a:r>
          </a:p>
          <a:p>
            <a:pPr marL="388712" lvl="1" indent="-171450">
              <a:lnSpc>
                <a:spcPct val="100000"/>
              </a:lnSpc>
              <a:spcBef>
                <a:spcPts val="600"/>
              </a:spcBef>
              <a:spcAft>
                <a:spcPts val="600"/>
              </a:spcAft>
              <a:buFont typeface="Arial" panose="020B0604020202020204" pitchFamily="34" charset="0"/>
              <a:buChar char="•"/>
            </a:pPr>
            <a:r>
              <a:rPr lang="en-US" sz="1100" kern="1200" dirty="0">
                <a:solidFill>
                  <a:schemeClr val="tx1"/>
                </a:solidFill>
                <a:effectLst/>
                <a:latin typeface="Segoe UI" panose="020B0502040204020203" pitchFamily="34" charset="0"/>
                <a:ea typeface="+mn-ea"/>
                <a:cs typeface="Segoe UI" panose="020B0502040204020203" pitchFamily="34" charset="0"/>
              </a:rPr>
              <a:t>run click fraud campaigns;</a:t>
            </a:r>
          </a:p>
          <a:p>
            <a:pPr marL="388712" lvl="1" indent="-171450">
              <a:lnSpc>
                <a:spcPct val="100000"/>
              </a:lnSpc>
              <a:spcBef>
                <a:spcPts val="600"/>
              </a:spcBef>
              <a:spcAft>
                <a:spcPts val="600"/>
              </a:spcAft>
              <a:buFont typeface="Arial" panose="020B0604020202020204" pitchFamily="34" charset="0"/>
              <a:buChar char="•"/>
            </a:pPr>
            <a:r>
              <a:rPr lang="en-US" sz="1100" kern="1200" dirty="0">
                <a:solidFill>
                  <a:schemeClr val="tx1"/>
                </a:solidFill>
                <a:effectLst/>
                <a:latin typeface="Segoe UI" panose="020B0502040204020203" pitchFamily="34" charset="0"/>
                <a:ea typeface="+mn-ea"/>
                <a:cs typeface="Segoe UI" panose="020B0502040204020203" pitchFamily="34" charset="0"/>
              </a:rPr>
              <a:t>steal identities which can be sold on an increasingly prolific black-market;</a:t>
            </a:r>
          </a:p>
          <a:p>
            <a:pPr marL="388712" lvl="1" indent="-171450">
              <a:lnSpc>
                <a:spcPct val="100000"/>
              </a:lnSpc>
              <a:spcBef>
                <a:spcPts val="600"/>
              </a:spcBef>
              <a:spcAft>
                <a:spcPts val="600"/>
              </a:spcAft>
              <a:buFont typeface="Arial" panose="020B0604020202020204" pitchFamily="34" charset="0"/>
              <a:buChar char="•"/>
            </a:pPr>
            <a:r>
              <a:rPr lang="en-US" sz="1100" kern="1200" dirty="0">
                <a:solidFill>
                  <a:schemeClr val="tx1"/>
                </a:solidFill>
                <a:effectLst/>
                <a:latin typeface="Segoe UI" panose="020B0502040204020203" pitchFamily="34" charset="0"/>
                <a:ea typeface="+mn-ea"/>
                <a:cs typeface="Segoe UI" panose="020B0502040204020203" pitchFamily="34" charset="0"/>
              </a:rPr>
              <a:t>use ransomware to encrypt information,</a:t>
            </a:r>
            <a:r>
              <a:rPr lang="en-US" sz="1100" kern="1200" baseline="0" dirty="0">
                <a:solidFill>
                  <a:schemeClr val="tx1"/>
                </a:solidFill>
                <a:effectLst/>
                <a:latin typeface="Segoe UI" panose="020B0502040204020203" pitchFamily="34" charset="0"/>
                <a:ea typeface="+mn-ea"/>
                <a:cs typeface="Segoe UI" panose="020B0502040204020203" pitchFamily="34" charset="0"/>
              </a:rPr>
              <a:t> from business </a:t>
            </a:r>
            <a:r>
              <a:rPr lang="en-US" sz="1100" kern="1200" dirty="0">
                <a:solidFill>
                  <a:schemeClr val="tx1"/>
                </a:solidFill>
                <a:effectLst/>
                <a:latin typeface="Segoe UI" panose="020B0502040204020203" pitchFamily="34" charset="0"/>
                <a:ea typeface="+mn-ea"/>
                <a:cs typeface="Segoe UI" panose="020B0502040204020203" pitchFamily="34" charset="0"/>
              </a:rPr>
              <a:t>documents to family photos. </a:t>
            </a:r>
          </a:p>
          <a:p>
            <a:pPr marL="388712" lvl="1" indent="-171450">
              <a:lnSpc>
                <a:spcPct val="100000"/>
              </a:lnSpc>
              <a:spcBef>
                <a:spcPts val="600"/>
              </a:spcBef>
              <a:spcAft>
                <a:spcPts val="600"/>
              </a:spcAft>
              <a:buFont typeface="Arial" panose="020B0604020202020204" pitchFamily="34" charset="0"/>
              <a:buChar char="•"/>
            </a:pPr>
            <a:endParaRPr lang="en-US" sz="1100" kern="1200" dirty="0">
              <a:solidFill>
                <a:schemeClr val="tx1"/>
              </a:solidFill>
              <a:effectLst/>
              <a:latin typeface="Segoe UI" panose="020B0502040204020203" pitchFamily="34" charset="0"/>
              <a:ea typeface="+mn-ea"/>
              <a:cs typeface="Segoe UI" panose="020B0502040204020203" pitchFamily="34" charset="0"/>
            </a:endParaRPr>
          </a:p>
          <a:p>
            <a:pPr marL="171450" indent="-171450">
              <a:lnSpc>
                <a:spcPct val="100000"/>
              </a:lnSpc>
              <a:spcBef>
                <a:spcPts val="600"/>
              </a:spcBef>
              <a:spcAft>
                <a:spcPts val="600"/>
              </a:spcAft>
              <a:buFont typeface="Arial" panose="020B0604020202020204" pitchFamily="34" charset="0"/>
              <a:buChar char="•"/>
            </a:pPr>
            <a:r>
              <a:rPr lang="en-US" sz="1100" kern="1200" dirty="0">
                <a:solidFill>
                  <a:schemeClr val="tx1"/>
                </a:solidFill>
                <a:effectLst/>
                <a:latin typeface="Segoe UI" panose="020B0502040204020203" pitchFamily="34" charset="0"/>
                <a:ea typeface="+mn-ea"/>
                <a:cs typeface="Segoe UI" panose="020B0502040204020203" pitchFamily="34" charset="0"/>
              </a:rPr>
              <a:t>In summary, from 2005 to 2012, attacks got more sophisticated, more targeted, and more lucrative.</a:t>
            </a:r>
            <a:endParaRPr lang="en-US" sz="1100" dirty="0">
              <a:latin typeface="Segoe UI" panose="020B0502040204020203" pitchFamily="34" charset="0"/>
              <a:cs typeface="Segoe UI" panose="020B0502040204020203" pitchFamily="34" charset="0"/>
            </a:endParaRPr>
          </a:p>
          <a:p>
            <a:pPr>
              <a:lnSpc>
                <a:spcPct val="100000"/>
              </a:lnSpc>
              <a:spcBef>
                <a:spcPts val="600"/>
              </a:spcBef>
              <a:spcAft>
                <a:spcPts val="600"/>
              </a:spcAft>
            </a:pPr>
            <a:endParaRPr lang="en-GB" sz="1100" dirty="0">
              <a:latin typeface="Segoe UI" panose="020B0502040204020203" pitchFamily="34" charset="0"/>
              <a:cs typeface="Segoe UI" panose="020B0502040204020203" pitchFamily="34" charset="0"/>
            </a:endParaRPr>
          </a:p>
        </p:txBody>
      </p:sp>
      <p:sp>
        <p:nvSpPr>
          <p:cNvPr id="4" name="Header Placeholder 3"/>
          <p:cNvSpPr>
            <a:spLocks noGrp="1"/>
          </p:cNvSpPr>
          <p:nvPr>
            <p:ph type="hdr" sz="quarter" idx="10"/>
          </p:nvPr>
        </p:nvSpPr>
        <p:spPr/>
        <p:txBody>
          <a:bodyPr/>
          <a:lstStyle/>
          <a:p>
            <a:pPr marL="0" marR="0" lvl="0" indent="0" algn="l" defTabSz="91446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a:xfrm>
            <a:off x="11684" y="8829967"/>
            <a:ext cx="6052312" cy="361897"/>
          </a:xfrm>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Windows, and other product names are or may be registered trademarks and/or trademarks in the U.S. and/or other countries.</a:t>
            </a:r>
          </a:p>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a:t>
            </a:r>
            <a:r>
              <a:rPr kumimoji="0" lang="en-US" sz="400" b="0" i="1"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e</a:t>
            </a: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60" rtl="0" eaLnBrk="1" fontAlgn="auto" latinLnBrk="0" hangingPunct="1">
              <a:lnSpc>
                <a:spcPct val="100000"/>
              </a:lnSpc>
              <a:spcBef>
                <a:spcPts val="0"/>
              </a:spcBef>
              <a:spcAft>
                <a:spcPts val="0"/>
              </a:spcAft>
              <a:buClrTx/>
              <a:buSzTx/>
              <a:buFontTx/>
              <a:buNone/>
              <a:tabLst/>
              <a:defRPr/>
            </a:pPr>
            <a:fld id="{F446A4C1-DE1A-4E73-9E63-2E7400FD66FA}"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460" rtl="0" eaLnBrk="1" fontAlgn="auto" latinLnBrk="0" hangingPunct="1">
                <a:lnSpc>
                  <a:spcPct val="100000"/>
                </a:lnSpc>
                <a:spcBef>
                  <a:spcPts val="0"/>
                </a:spcBef>
                <a:spcAft>
                  <a:spcPts val="0"/>
                </a:spcAft>
                <a:buClrTx/>
                <a:buSzTx/>
                <a:buFontTx/>
                <a:buNone/>
                <a:tabLst/>
                <a:defRPr/>
              </a:pPr>
              <a:t>9/27/2019</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6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46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xmlns="" val="4567493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600"/>
              </a:spcBef>
              <a:spcAft>
                <a:spcPts val="600"/>
              </a:spcAft>
            </a:pPr>
            <a:r>
              <a:rPr lang="en-GB" sz="1100" b="1" u="none" dirty="0">
                <a:latin typeface="Segoe UI" panose="020B0502040204020203" pitchFamily="34" charset="0"/>
                <a:cs typeface="Segoe UI" panose="020B0502040204020203" pitchFamily="34" charset="0"/>
              </a:rPr>
              <a:t>Slide objectives</a:t>
            </a:r>
          </a:p>
          <a:p>
            <a:pPr marL="171450" indent="-171450">
              <a:lnSpc>
                <a:spcPct val="100000"/>
              </a:lnSpc>
              <a:spcBef>
                <a:spcPts val="600"/>
              </a:spcBef>
              <a:spcAft>
                <a:spcPts val="600"/>
              </a:spcAft>
              <a:buFont typeface="Arial" panose="020B0604020202020204" pitchFamily="34" charset="0"/>
              <a:buChar char="•"/>
            </a:pPr>
            <a:endParaRPr lang="en-GB" sz="1100" u="none" dirty="0">
              <a:latin typeface="Segoe UI" panose="020B0502040204020203" pitchFamily="34" charset="0"/>
              <a:cs typeface="Segoe UI" panose="020B0502040204020203" pitchFamily="34" charset="0"/>
            </a:endParaRPr>
          </a:p>
          <a:p>
            <a:pPr marL="171450" indent="-171450">
              <a:lnSpc>
                <a:spcPct val="100000"/>
              </a:lnSpc>
              <a:spcBef>
                <a:spcPts val="600"/>
              </a:spcBef>
              <a:spcAft>
                <a:spcPts val="600"/>
              </a:spcAft>
              <a:buFont typeface="Arial" panose="020B0604020202020204" pitchFamily="34" charset="0"/>
              <a:buChar char="•"/>
            </a:pPr>
            <a:r>
              <a:rPr lang="en-GB" sz="1100" u="none" dirty="0">
                <a:latin typeface="Segoe UI" panose="020B0502040204020203" pitchFamily="34" charset="0"/>
                <a:cs typeface="Segoe UI" panose="020B0502040204020203" pitchFamily="34" charset="0"/>
              </a:rPr>
              <a:t>Complete</a:t>
            </a:r>
            <a:r>
              <a:rPr lang="en-GB" sz="1100" u="none" baseline="0" dirty="0">
                <a:latin typeface="Segoe UI" panose="020B0502040204020203" pitchFamily="34" charset="0"/>
                <a:cs typeface="Segoe UI" panose="020B0502040204020203" pitchFamily="34" charset="0"/>
              </a:rPr>
              <a:t> the discussion of evolution of attacks, ending in the present.</a:t>
            </a:r>
          </a:p>
          <a:p>
            <a:pPr marL="0" indent="0">
              <a:lnSpc>
                <a:spcPct val="100000"/>
              </a:lnSpc>
              <a:spcBef>
                <a:spcPts val="600"/>
              </a:spcBef>
              <a:spcAft>
                <a:spcPts val="600"/>
              </a:spcAft>
              <a:buFont typeface="Arial" panose="020B0604020202020204" pitchFamily="34" charset="0"/>
              <a:buNone/>
            </a:pPr>
            <a:endParaRPr lang="en-GB" sz="1100" u="none" dirty="0">
              <a:latin typeface="Segoe UI" panose="020B0502040204020203" pitchFamily="34" charset="0"/>
              <a:cs typeface="Segoe UI" panose="020B0502040204020203" pitchFamily="34" charset="0"/>
            </a:endParaRPr>
          </a:p>
          <a:p>
            <a:pPr>
              <a:lnSpc>
                <a:spcPct val="100000"/>
              </a:lnSpc>
              <a:spcBef>
                <a:spcPts val="600"/>
              </a:spcBef>
              <a:spcAft>
                <a:spcPts val="600"/>
              </a:spcAft>
            </a:pPr>
            <a:r>
              <a:rPr lang="en-GB" sz="1100" b="1" u="none" dirty="0">
                <a:latin typeface="Segoe UI" panose="020B0502040204020203" pitchFamily="34" charset="0"/>
                <a:cs typeface="Segoe UI" panose="020B0502040204020203" pitchFamily="34" charset="0"/>
              </a:rPr>
              <a:t>Main messaging</a:t>
            </a:r>
          </a:p>
          <a:p>
            <a:pPr marL="171450" indent="-171450">
              <a:lnSpc>
                <a:spcPct val="100000"/>
              </a:lnSpc>
              <a:spcBef>
                <a:spcPts val="600"/>
              </a:spcBef>
              <a:spcAft>
                <a:spcPts val="600"/>
              </a:spcAft>
              <a:buFont typeface="Arial" panose="020B0604020202020204" pitchFamily="34" charset="0"/>
              <a:buChar char="•"/>
            </a:pPr>
            <a:endParaRPr lang="en-US" sz="1100" kern="1200" dirty="0">
              <a:solidFill>
                <a:schemeClr val="tx1"/>
              </a:solidFill>
              <a:effectLst/>
              <a:latin typeface="Segoe UI" panose="020B0502040204020203" pitchFamily="34" charset="0"/>
              <a:ea typeface="+mn-ea"/>
              <a:cs typeface="Segoe UI" panose="020B0502040204020203" pitchFamily="34" charset="0"/>
            </a:endParaRPr>
          </a:p>
          <a:p>
            <a:pPr marL="171450" indent="-171450">
              <a:lnSpc>
                <a:spcPct val="100000"/>
              </a:lnSpc>
              <a:spcBef>
                <a:spcPts val="600"/>
              </a:spcBef>
              <a:spcAft>
                <a:spcPts val="600"/>
              </a:spcAft>
              <a:buFont typeface="Arial" panose="020B0604020202020204" pitchFamily="34" charset="0"/>
              <a:buChar char="•"/>
            </a:pPr>
            <a:r>
              <a:rPr lang="en-US" sz="1100" kern="1200" dirty="0">
                <a:solidFill>
                  <a:schemeClr val="tx1"/>
                </a:solidFill>
                <a:effectLst/>
                <a:latin typeface="Segoe UI" panose="020B0502040204020203" pitchFamily="34" charset="0"/>
                <a:ea typeface="+mn-ea"/>
                <a:cs typeface="Segoe UI" panose="020B0502040204020203" pitchFamily="34" charset="0"/>
              </a:rPr>
              <a:t>From around</a:t>
            </a:r>
            <a:r>
              <a:rPr lang="en-US" sz="1100" kern="1200" baseline="0" dirty="0">
                <a:solidFill>
                  <a:schemeClr val="tx1"/>
                </a:solidFill>
                <a:effectLst/>
                <a:latin typeface="Segoe UI" panose="020B0502040204020203" pitchFamily="34" charset="0"/>
                <a:ea typeface="+mn-ea"/>
                <a:cs typeface="Segoe UI" panose="020B0502040204020203" pitchFamily="34" charset="0"/>
              </a:rPr>
              <a:t> 2012 </a:t>
            </a:r>
            <a:r>
              <a:rPr lang="en-US" sz="1100" kern="1200" dirty="0">
                <a:solidFill>
                  <a:schemeClr val="tx1"/>
                </a:solidFill>
                <a:effectLst/>
                <a:latin typeface="Segoe UI" panose="020B0502040204020203" pitchFamily="34" charset="0"/>
                <a:ea typeface="+mn-ea"/>
                <a:cs typeface="Segoe UI" panose="020B0502040204020203" pitchFamily="34" charset="0"/>
              </a:rPr>
              <a:t>Microsoft started to see a big shift where nation states, cyber activists and even terror groups started to get involved in cyber-attacks.</a:t>
            </a:r>
          </a:p>
          <a:p>
            <a:pPr marL="388712" lvl="1" indent="-171450">
              <a:lnSpc>
                <a:spcPct val="100000"/>
              </a:lnSpc>
              <a:spcBef>
                <a:spcPts val="600"/>
              </a:spcBef>
              <a:spcAft>
                <a:spcPts val="600"/>
              </a:spcAft>
              <a:buFont typeface="Arial" panose="020B0604020202020204" pitchFamily="34" charset="0"/>
              <a:buChar char="•"/>
            </a:pPr>
            <a:r>
              <a:rPr lang="en-US" sz="1100" kern="1200" dirty="0">
                <a:solidFill>
                  <a:schemeClr val="tx1"/>
                </a:solidFill>
                <a:effectLst/>
                <a:latin typeface="Segoe UI" panose="020B0502040204020203" pitchFamily="34" charset="0"/>
                <a:ea typeface="+mn-ea"/>
                <a:cs typeface="Segoe UI" panose="020B0502040204020203" pitchFamily="34" charset="0"/>
              </a:rPr>
              <a:t>They often targeted the private sector or indeed each other, using the private sector as a battle-field. </a:t>
            </a:r>
          </a:p>
          <a:p>
            <a:pPr marL="388712" lvl="1" indent="-171450">
              <a:lnSpc>
                <a:spcPct val="100000"/>
              </a:lnSpc>
              <a:spcBef>
                <a:spcPts val="600"/>
              </a:spcBef>
              <a:spcAft>
                <a:spcPts val="600"/>
              </a:spcAft>
              <a:buFont typeface="Arial" panose="020B0604020202020204" pitchFamily="34" charset="0"/>
              <a:buChar char="•"/>
            </a:pPr>
            <a:r>
              <a:rPr lang="en-US" sz="1100" kern="1200" dirty="0">
                <a:solidFill>
                  <a:schemeClr val="tx1"/>
                </a:solidFill>
                <a:effectLst/>
                <a:latin typeface="Segoe UI" panose="020B0502040204020203" pitchFamily="34" charset="0"/>
                <a:ea typeface="+mn-ea"/>
                <a:cs typeface="Segoe UI" panose="020B0502040204020203" pitchFamily="34" charset="0"/>
              </a:rPr>
              <a:t>Some of the attacks from these actors were</a:t>
            </a:r>
            <a:r>
              <a:rPr lang="en-US" sz="1100" kern="1200" baseline="0" dirty="0">
                <a:solidFill>
                  <a:schemeClr val="tx1"/>
                </a:solidFill>
                <a:effectLst/>
                <a:latin typeface="Segoe UI" panose="020B0502040204020203" pitchFamily="34" charset="0"/>
                <a:ea typeface="+mn-ea"/>
                <a:cs typeface="Segoe UI" panose="020B0502040204020203" pitchFamily="34" charset="0"/>
              </a:rPr>
              <a:t> at </a:t>
            </a:r>
            <a:r>
              <a:rPr lang="en-US" sz="1100" kern="1200" dirty="0">
                <a:solidFill>
                  <a:schemeClr val="tx1"/>
                </a:solidFill>
                <a:effectLst/>
                <a:latin typeface="Segoe UI" panose="020B0502040204020203" pitchFamily="34" charset="0"/>
                <a:ea typeface="+mn-ea"/>
                <a:cs typeface="Segoe UI" panose="020B0502040204020203" pitchFamily="34" charset="0"/>
              </a:rPr>
              <a:t>highest levels of sophistication. </a:t>
            </a:r>
          </a:p>
          <a:p>
            <a:pPr marL="171450" indent="-171450">
              <a:lnSpc>
                <a:spcPct val="100000"/>
              </a:lnSpc>
              <a:spcBef>
                <a:spcPts val="600"/>
              </a:spcBef>
              <a:spcAft>
                <a:spcPts val="600"/>
              </a:spcAft>
              <a:buFont typeface="Arial" panose="020B0604020202020204" pitchFamily="34" charset="0"/>
              <a:buChar char="•"/>
            </a:pPr>
            <a:endParaRPr lang="en-US" sz="1100" kern="1200" dirty="0">
              <a:solidFill>
                <a:schemeClr val="tx1"/>
              </a:solidFill>
              <a:effectLst/>
              <a:latin typeface="Segoe UI" panose="020B0502040204020203" pitchFamily="34" charset="0"/>
              <a:ea typeface="+mn-ea"/>
              <a:cs typeface="Segoe UI" panose="020B0502040204020203" pitchFamily="34" charset="0"/>
            </a:endParaRPr>
          </a:p>
          <a:p>
            <a:pPr marL="171450" indent="-171450">
              <a:lnSpc>
                <a:spcPct val="100000"/>
              </a:lnSpc>
              <a:spcBef>
                <a:spcPts val="600"/>
              </a:spcBef>
              <a:spcAft>
                <a:spcPts val="600"/>
              </a:spcAft>
              <a:buFont typeface="Arial" panose="020B0604020202020204" pitchFamily="34" charset="0"/>
              <a:buChar char="•"/>
            </a:pPr>
            <a:r>
              <a:rPr lang="en-US" sz="1100" kern="1200" dirty="0">
                <a:solidFill>
                  <a:schemeClr val="tx1"/>
                </a:solidFill>
                <a:effectLst/>
                <a:latin typeface="Segoe UI" panose="020B0502040204020203" pitchFamily="34" charset="0"/>
                <a:ea typeface="+mn-ea"/>
                <a:cs typeface="Segoe UI" panose="020B0502040204020203" pitchFamily="34" charset="0"/>
              </a:rPr>
              <a:t>Their motives seem to have changed: causing</a:t>
            </a:r>
            <a:r>
              <a:rPr lang="en-US" sz="1100" kern="1200" baseline="0" dirty="0">
                <a:solidFill>
                  <a:schemeClr val="tx1"/>
                </a:solidFill>
                <a:effectLst/>
                <a:latin typeface="Segoe UI" panose="020B0502040204020203" pitchFamily="34" charset="0"/>
                <a:ea typeface="+mn-ea"/>
                <a:cs typeface="Segoe UI" panose="020B0502040204020203" pitchFamily="34" charset="0"/>
              </a:rPr>
              <a:t> </a:t>
            </a:r>
            <a:r>
              <a:rPr lang="en-US" sz="1100" kern="1200" dirty="0">
                <a:solidFill>
                  <a:schemeClr val="tx1"/>
                </a:solidFill>
                <a:effectLst/>
                <a:latin typeface="Segoe UI" panose="020B0502040204020203" pitchFamily="34" charset="0"/>
                <a:ea typeface="+mn-ea"/>
                <a:cs typeface="Segoe UI" panose="020B0502040204020203" pitchFamily="34" charset="0"/>
              </a:rPr>
              <a:t>damage and disruption rather than just undertaking mass IP theft.  </a:t>
            </a:r>
          </a:p>
          <a:p>
            <a:pPr marL="388712" lvl="1" indent="-171450">
              <a:lnSpc>
                <a:spcPct val="100000"/>
              </a:lnSpc>
              <a:spcBef>
                <a:spcPts val="600"/>
              </a:spcBef>
              <a:spcAft>
                <a:spcPts val="600"/>
              </a:spcAft>
              <a:buFont typeface="Arial" panose="020B0604020202020204" pitchFamily="34" charset="0"/>
              <a:buChar char="•"/>
            </a:pPr>
            <a:r>
              <a:rPr lang="en-US" sz="1100" kern="1200" dirty="0">
                <a:solidFill>
                  <a:schemeClr val="tx1"/>
                </a:solidFill>
                <a:effectLst/>
                <a:latin typeface="Segoe UI" panose="020B0502040204020203" pitchFamily="34" charset="0"/>
                <a:ea typeface="+mn-ea"/>
                <a:cs typeface="Segoe UI" panose="020B0502040204020203" pitchFamily="34" charset="0"/>
              </a:rPr>
              <a:t>These type of attacks can and do cause substantial </a:t>
            </a:r>
            <a:r>
              <a:rPr lang="en-US" sz="1100" kern="1200" baseline="0" dirty="0">
                <a:solidFill>
                  <a:schemeClr val="tx1"/>
                </a:solidFill>
                <a:effectLst/>
                <a:latin typeface="Segoe UI" panose="020B0502040204020203" pitchFamily="34" charset="0"/>
                <a:ea typeface="+mn-ea"/>
                <a:cs typeface="Segoe UI" panose="020B0502040204020203" pitchFamily="34" charset="0"/>
              </a:rPr>
              <a:t>damage, physical, commercial and reputational, to targets.</a:t>
            </a:r>
            <a:endParaRPr lang="en-US" sz="1100" kern="1200" dirty="0">
              <a:solidFill>
                <a:schemeClr val="tx1"/>
              </a:solidFill>
              <a:effectLst/>
              <a:latin typeface="Segoe UI" panose="020B0502040204020203" pitchFamily="34" charset="0"/>
              <a:ea typeface="+mn-ea"/>
              <a:cs typeface="Segoe UI" panose="020B0502040204020203" pitchFamily="34" charset="0"/>
            </a:endParaRPr>
          </a:p>
          <a:p>
            <a:pPr>
              <a:lnSpc>
                <a:spcPct val="100000"/>
              </a:lnSpc>
              <a:spcBef>
                <a:spcPts val="600"/>
              </a:spcBef>
              <a:spcAft>
                <a:spcPts val="600"/>
              </a:spcAft>
            </a:pPr>
            <a:endParaRPr lang="en-GB" sz="1100" dirty="0">
              <a:latin typeface="Segoe UI" panose="020B0502040204020203" pitchFamily="34" charset="0"/>
              <a:cs typeface="Segoe UI" panose="020B0502040204020203" pitchFamily="34" charset="0"/>
            </a:endParaRPr>
          </a:p>
        </p:txBody>
      </p:sp>
      <p:sp>
        <p:nvSpPr>
          <p:cNvPr id="4" name="Header Placeholder 3"/>
          <p:cNvSpPr>
            <a:spLocks noGrp="1"/>
          </p:cNvSpPr>
          <p:nvPr>
            <p:ph type="hdr" sz="quarter" idx="10"/>
          </p:nvPr>
        </p:nvSpPr>
        <p:spPr/>
        <p:txBody>
          <a:bodyPr/>
          <a:lstStyle/>
          <a:p>
            <a:pPr marL="0" marR="0" lvl="0" indent="0" algn="l" defTabSz="91446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Windows, and other product names are or may be registered trademarks and/or trademarks in the U.S. and/or other countries.</a:t>
            </a:r>
          </a:p>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60" rtl="0" eaLnBrk="1" fontAlgn="auto" latinLnBrk="0" hangingPunct="1">
              <a:lnSpc>
                <a:spcPct val="100000"/>
              </a:lnSpc>
              <a:spcBef>
                <a:spcPts val="0"/>
              </a:spcBef>
              <a:spcAft>
                <a:spcPts val="0"/>
              </a:spcAft>
              <a:buClrTx/>
              <a:buSzTx/>
              <a:buFontTx/>
              <a:buNone/>
              <a:tabLst/>
              <a:defRPr/>
            </a:pPr>
            <a:fld id="{8EE1F45C-FBB5-4F0D-BCAE-101D7903FF5A}"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460" rtl="0" eaLnBrk="1" fontAlgn="auto" latinLnBrk="0" hangingPunct="1">
                <a:lnSpc>
                  <a:spcPct val="100000"/>
                </a:lnSpc>
                <a:spcBef>
                  <a:spcPts val="0"/>
                </a:spcBef>
                <a:spcAft>
                  <a:spcPts val="0"/>
                </a:spcAft>
                <a:buClrTx/>
                <a:buSzTx/>
                <a:buFontTx/>
                <a:buNone/>
                <a:tabLst/>
                <a:defRPr/>
              </a:pPr>
              <a:t>9/27/2019</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6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46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xmlns="" val="37356972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600"/>
              </a:spcBef>
              <a:spcAft>
                <a:spcPts val="600"/>
              </a:spcAft>
            </a:pPr>
            <a:r>
              <a:rPr lang="en-GB" sz="1100" b="1" u="none" dirty="0">
                <a:latin typeface="Segoe UI" panose="020B0502040204020203" pitchFamily="34" charset="0"/>
                <a:cs typeface="Segoe UI" panose="020B0502040204020203" pitchFamily="34" charset="0"/>
              </a:rPr>
              <a:t>Slide objectives</a:t>
            </a:r>
          </a:p>
          <a:p>
            <a:pPr marL="171450" marR="0" lvl="0" indent="-171450" algn="l" defTabSz="932742"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100" u="none" dirty="0">
                <a:latin typeface="Segoe UI" panose="020B0502040204020203" pitchFamily="34" charset="0"/>
                <a:cs typeface="Segoe UI" panose="020B0502040204020203" pitchFamily="34" charset="0"/>
              </a:rPr>
              <a:t>Underline that the</a:t>
            </a:r>
            <a:r>
              <a:rPr lang="en-GB" sz="1100" u="none" baseline="0" dirty="0">
                <a:latin typeface="Segoe UI" panose="020B0502040204020203" pitchFamily="34" charset="0"/>
                <a:cs typeface="Segoe UI" panose="020B0502040204020203" pitchFamily="34" charset="0"/>
              </a:rPr>
              <a:t> costs of cybercrime</a:t>
            </a:r>
            <a:r>
              <a:rPr lang="en-GB" sz="1100" u="none" dirty="0">
                <a:latin typeface="Segoe UI" panose="020B0502040204020203" pitchFamily="34" charset="0"/>
                <a:cs typeface="Segoe UI" panose="020B0502040204020203" pitchFamily="34" charset="0"/>
              </a:rPr>
              <a:t> go well beyond just financial</a:t>
            </a:r>
            <a:r>
              <a:rPr lang="en-GB" sz="1100" u="none" baseline="0" dirty="0">
                <a:latin typeface="Segoe UI" panose="020B0502040204020203" pitchFamily="34" charset="0"/>
                <a:cs typeface="Segoe UI" panose="020B0502040204020203" pitchFamily="34" charset="0"/>
              </a:rPr>
              <a:t> impact</a:t>
            </a:r>
            <a:endParaRPr lang="en-GB" sz="1100" u="none" dirty="0">
              <a:latin typeface="Segoe UI" panose="020B0502040204020203" pitchFamily="34" charset="0"/>
              <a:cs typeface="Segoe UI" panose="020B0502040204020203" pitchFamily="34" charset="0"/>
            </a:endParaRPr>
          </a:p>
          <a:p>
            <a:pPr>
              <a:lnSpc>
                <a:spcPct val="100000"/>
              </a:lnSpc>
              <a:spcBef>
                <a:spcPts val="600"/>
              </a:spcBef>
              <a:spcAft>
                <a:spcPts val="600"/>
              </a:spcAft>
            </a:pPr>
            <a:endParaRPr lang="en-GB" sz="1100" b="1" u="sng" dirty="0">
              <a:latin typeface="Segoe UI" panose="020B0502040204020203" pitchFamily="34" charset="0"/>
              <a:cs typeface="Segoe UI" panose="020B0502040204020203" pitchFamily="34" charset="0"/>
            </a:endParaRPr>
          </a:p>
          <a:p>
            <a:pPr>
              <a:lnSpc>
                <a:spcPct val="100000"/>
              </a:lnSpc>
              <a:spcBef>
                <a:spcPts val="600"/>
              </a:spcBef>
              <a:spcAft>
                <a:spcPts val="600"/>
              </a:spcAft>
            </a:pPr>
            <a:r>
              <a:rPr lang="en-GB" sz="1100" b="1" u="none" dirty="0">
                <a:latin typeface="Segoe UI" panose="020B0502040204020203" pitchFamily="34" charset="0"/>
                <a:cs typeface="Segoe UI" panose="020B0502040204020203" pitchFamily="34" charset="0"/>
              </a:rPr>
              <a:t>Main messaging</a:t>
            </a:r>
          </a:p>
          <a:p>
            <a:pPr marL="171450" marR="0" lvl="0" indent="-171450" algn="l" defTabSz="932742"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100" kern="1200" dirty="0">
                <a:solidFill>
                  <a:schemeClr val="tx1"/>
                </a:solidFill>
                <a:effectLst/>
                <a:latin typeface="Segoe UI" panose="020B0502040204020203" pitchFamily="34" charset="0"/>
                <a:ea typeface="+mn-ea"/>
                <a:cs typeface="Segoe UI" panose="020B0502040204020203" pitchFamily="34" charset="0"/>
              </a:rPr>
              <a:t>In addition to these economic costs, there are a number of other important, if less immediately tangible costs from</a:t>
            </a:r>
            <a:r>
              <a:rPr lang="en-GB" sz="1100" kern="1200" baseline="0" dirty="0">
                <a:solidFill>
                  <a:schemeClr val="tx1"/>
                </a:solidFill>
                <a:effectLst/>
                <a:latin typeface="Segoe UI" panose="020B0502040204020203" pitchFamily="34" charset="0"/>
                <a:ea typeface="+mn-ea"/>
                <a:cs typeface="Segoe UI" panose="020B0502040204020203" pitchFamily="34" charset="0"/>
              </a:rPr>
              <a:t> cybercrime</a:t>
            </a:r>
          </a:p>
          <a:p>
            <a:pPr marL="171450" marR="0" lvl="0" indent="-171450" algn="l" defTabSz="932742" rtl="0" eaLnBrk="1" fontAlgn="auto" latinLnBrk="0" hangingPunct="1">
              <a:lnSpc>
                <a:spcPct val="100000"/>
              </a:lnSpc>
              <a:spcBef>
                <a:spcPts val="600"/>
              </a:spcBef>
              <a:spcAft>
                <a:spcPts val="600"/>
              </a:spcAft>
              <a:buClrTx/>
              <a:buSzTx/>
              <a:buFont typeface="Arial" panose="020B0604020202020204" pitchFamily="34" charset="0"/>
              <a:buChar char="•"/>
              <a:tabLst/>
              <a:defRPr/>
            </a:pPr>
            <a:endParaRPr lang="en-GB" sz="1100" kern="1200" dirty="0">
              <a:solidFill>
                <a:schemeClr val="tx1"/>
              </a:solidFill>
              <a:effectLst/>
              <a:latin typeface="Segoe UI" panose="020B0502040204020203" pitchFamily="34" charset="0"/>
              <a:ea typeface="+mn-ea"/>
              <a:cs typeface="Segoe UI" panose="020B0502040204020203" pitchFamily="34" charset="0"/>
            </a:endParaRPr>
          </a:p>
          <a:p>
            <a:pPr marL="171450" marR="0" lvl="0" indent="-171450" algn="l" defTabSz="932742"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100" kern="1200" dirty="0">
                <a:solidFill>
                  <a:schemeClr val="tx1"/>
                </a:solidFill>
                <a:effectLst/>
                <a:latin typeface="Segoe UI" panose="020B0502040204020203" pitchFamily="34" charset="0"/>
                <a:ea typeface="+mn-ea"/>
                <a:cs typeface="Segoe UI" panose="020B0502040204020203" pitchFamily="34" charset="0"/>
              </a:rPr>
              <a:t>Lost confidence in internet commerce and online services, potentially resulting</a:t>
            </a:r>
            <a:r>
              <a:rPr lang="en-GB" sz="1100" kern="1200" baseline="0" dirty="0">
                <a:solidFill>
                  <a:schemeClr val="tx1"/>
                </a:solidFill>
                <a:effectLst/>
                <a:latin typeface="Segoe UI" panose="020B0502040204020203" pitchFamily="34" charset="0"/>
                <a:ea typeface="+mn-ea"/>
                <a:cs typeface="Segoe UI" panose="020B0502040204020203" pitchFamily="34" charset="0"/>
              </a:rPr>
              <a:t> in negative impacts on national economies overall; </a:t>
            </a:r>
            <a:endParaRPr lang="en-GB" sz="1100" kern="1200" dirty="0">
              <a:solidFill>
                <a:schemeClr val="tx1"/>
              </a:solidFill>
              <a:effectLst/>
              <a:latin typeface="Segoe UI" panose="020B0502040204020203" pitchFamily="34" charset="0"/>
              <a:ea typeface="+mn-ea"/>
              <a:cs typeface="Segoe UI" panose="020B0502040204020203" pitchFamily="34" charset="0"/>
            </a:endParaRPr>
          </a:p>
          <a:p>
            <a:pPr marL="171450" marR="0" lvl="0" indent="-171450" algn="l" defTabSz="932742" rtl="0" eaLnBrk="1" fontAlgn="auto" latinLnBrk="0" hangingPunct="1">
              <a:lnSpc>
                <a:spcPct val="100000"/>
              </a:lnSpc>
              <a:spcBef>
                <a:spcPts val="600"/>
              </a:spcBef>
              <a:spcAft>
                <a:spcPts val="600"/>
              </a:spcAft>
              <a:buClrTx/>
              <a:buSzTx/>
              <a:buFont typeface="Arial" panose="020B0604020202020204" pitchFamily="34" charset="0"/>
              <a:buChar char="•"/>
              <a:tabLst/>
              <a:defRPr/>
            </a:pPr>
            <a:endParaRPr lang="en-GB" sz="1100" kern="1200" dirty="0">
              <a:solidFill>
                <a:schemeClr val="tx1"/>
              </a:solidFill>
              <a:effectLst/>
              <a:latin typeface="Segoe UI" panose="020B0502040204020203" pitchFamily="34" charset="0"/>
              <a:ea typeface="+mn-ea"/>
              <a:cs typeface="Segoe UI" panose="020B0502040204020203" pitchFamily="34" charset="0"/>
            </a:endParaRPr>
          </a:p>
          <a:p>
            <a:pPr marL="171450" marR="0" lvl="0" indent="-171450" algn="l" defTabSz="932742"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100" kern="1200" dirty="0">
                <a:solidFill>
                  <a:schemeClr val="tx1"/>
                </a:solidFill>
                <a:effectLst/>
                <a:latin typeface="Segoe UI" panose="020B0502040204020203" pitchFamily="34" charset="0"/>
                <a:ea typeface="+mn-ea"/>
                <a:cs typeface="Segoe UI" panose="020B0502040204020203" pitchFamily="34" charset="0"/>
              </a:rPr>
              <a:t>Erosion of individual privacy, as a result of constant</a:t>
            </a:r>
            <a:r>
              <a:rPr lang="en-GB" sz="1100" kern="1200" baseline="0" dirty="0">
                <a:solidFill>
                  <a:schemeClr val="tx1"/>
                </a:solidFill>
                <a:effectLst/>
                <a:latin typeface="Segoe UI" panose="020B0502040204020203" pitchFamily="34" charset="0"/>
                <a:ea typeface="+mn-ea"/>
                <a:cs typeface="Segoe UI" panose="020B0502040204020203" pitchFamily="34" charset="0"/>
              </a:rPr>
              <a:t> attacks and increased government regulatory reactions; </a:t>
            </a:r>
            <a:endParaRPr lang="en-GB" sz="1100" kern="1200" dirty="0">
              <a:solidFill>
                <a:schemeClr val="tx1"/>
              </a:solidFill>
              <a:effectLst/>
              <a:latin typeface="Segoe UI" panose="020B0502040204020203" pitchFamily="34" charset="0"/>
              <a:ea typeface="+mn-ea"/>
              <a:cs typeface="Segoe UI" panose="020B0502040204020203" pitchFamily="34" charset="0"/>
            </a:endParaRPr>
          </a:p>
          <a:p>
            <a:pPr marL="171450" marR="0" lvl="0" indent="-171450" algn="l" defTabSz="932742" rtl="0" eaLnBrk="1" fontAlgn="auto" latinLnBrk="0" hangingPunct="1">
              <a:lnSpc>
                <a:spcPct val="100000"/>
              </a:lnSpc>
              <a:spcBef>
                <a:spcPts val="600"/>
              </a:spcBef>
              <a:spcAft>
                <a:spcPts val="600"/>
              </a:spcAft>
              <a:buClrTx/>
              <a:buSzTx/>
              <a:buFont typeface="Arial" panose="020B0604020202020204" pitchFamily="34" charset="0"/>
              <a:buChar char="•"/>
              <a:tabLst/>
              <a:defRPr/>
            </a:pPr>
            <a:endParaRPr lang="en-GB" sz="1100" kern="1200" dirty="0">
              <a:solidFill>
                <a:schemeClr val="tx1"/>
              </a:solidFill>
              <a:effectLst/>
              <a:latin typeface="Segoe UI" panose="020B0502040204020203" pitchFamily="34" charset="0"/>
              <a:ea typeface="+mn-ea"/>
              <a:cs typeface="Segoe UI" panose="020B0502040204020203" pitchFamily="34" charset="0"/>
            </a:endParaRPr>
          </a:p>
          <a:p>
            <a:pPr marL="171450" marR="0" lvl="0" indent="-171450" algn="l" defTabSz="932742"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100" kern="1200" dirty="0">
                <a:solidFill>
                  <a:schemeClr val="tx1"/>
                </a:solidFill>
                <a:effectLst/>
                <a:latin typeface="Segoe UI" panose="020B0502040204020203" pitchFamily="34" charset="0"/>
                <a:ea typeface="+mn-ea"/>
                <a:cs typeface="Segoe UI" panose="020B0502040204020203" pitchFamily="34" charset="0"/>
              </a:rPr>
              <a:t>Slow adoption of cloud-based innovation and reduced benefits of promising new technologies,</a:t>
            </a:r>
            <a:r>
              <a:rPr lang="en-GB" sz="1100" kern="1200" baseline="0" dirty="0">
                <a:solidFill>
                  <a:schemeClr val="tx1"/>
                </a:solidFill>
                <a:effectLst/>
                <a:latin typeface="Segoe UI" panose="020B0502040204020203" pitchFamily="34" charset="0"/>
                <a:ea typeface="+mn-ea"/>
                <a:cs typeface="Segoe UI" panose="020B0502040204020203" pitchFamily="34" charset="0"/>
              </a:rPr>
              <a:t> resulting from lost of trust in security of new technologies;</a:t>
            </a:r>
          </a:p>
          <a:p>
            <a:pPr marL="171450" marR="0" lvl="0" indent="-171450" algn="l" defTabSz="932742" rtl="0" eaLnBrk="1" fontAlgn="auto" latinLnBrk="0" hangingPunct="1">
              <a:lnSpc>
                <a:spcPct val="100000"/>
              </a:lnSpc>
              <a:spcBef>
                <a:spcPts val="600"/>
              </a:spcBef>
              <a:spcAft>
                <a:spcPts val="600"/>
              </a:spcAft>
              <a:buClrTx/>
              <a:buSzTx/>
              <a:buFont typeface="Arial" panose="020B0604020202020204" pitchFamily="34" charset="0"/>
              <a:buChar char="•"/>
              <a:tabLst/>
              <a:defRPr/>
            </a:pPr>
            <a:endParaRPr lang="en-GB" sz="1100" kern="1200" baseline="0" dirty="0">
              <a:solidFill>
                <a:schemeClr val="tx1"/>
              </a:solidFill>
              <a:effectLst/>
              <a:latin typeface="Segoe UI" panose="020B0502040204020203" pitchFamily="34" charset="0"/>
              <a:ea typeface="+mn-ea"/>
              <a:cs typeface="Segoe UI" panose="020B0502040204020203" pitchFamily="34" charset="0"/>
            </a:endParaRPr>
          </a:p>
          <a:p>
            <a:pPr marL="171450" marR="0" lvl="0" indent="-171450" algn="l" defTabSz="932742"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100" kern="1200" baseline="0" dirty="0">
                <a:solidFill>
                  <a:schemeClr val="tx1"/>
                </a:solidFill>
                <a:effectLst/>
                <a:latin typeface="Segoe UI" panose="020B0502040204020203" pitchFamily="34" charset="0"/>
                <a:ea typeface="+mn-ea"/>
                <a:cs typeface="Segoe UI" panose="020B0502040204020203" pitchFamily="34" charset="0"/>
              </a:rPr>
              <a:t>Disruption and actual destruction caused by attack against critical infrastructure;</a:t>
            </a:r>
          </a:p>
          <a:p>
            <a:pPr marL="171450" marR="0" lvl="0" indent="-171450" algn="l" defTabSz="932742" rtl="0" eaLnBrk="1" fontAlgn="auto" latinLnBrk="0" hangingPunct="1">
              <a:lnSpc>
                <a:spcPct val="100000"/>
              </a:lnSpc>
              <a:spcBef>
                <a:spcPts val="600"/>
              </a:spcBef>
              <a:spcAft>
                <a:spcPts val="600"/>
              </a:spcAft>
              <a:buClrTx/>
              <a:buSzTx/>
              <a:buFont typeface="Arial" panose="020B0604020202020204" pitchFamily="34" charset="0"/>
              <a:buChar char="•"/>
              <a:tabLst/>
              <a:defRPr/>
            </a:pPr>
            <a:endParaRPr lang="en-GB" sz="1100" kern="1200" dirty="0">
              <a:solidFill>
                <a:schemeClr val="tx1"/>
              </a:solidFill>
              <a:effectLst/>
              <a:latin typeface="Segoe UI" panose="020B0502040204020203" pitchFamily="34" charset="0"/>
              <a:ea typeface="+mn-ea"/>
              <a:cs typeface="Segoe UI" panose="020B0502040204020203" pitchFamily="34" charset="0"/>
            </a:endParaRPr>
          </a:p>
          <a:p>
            <a:pPr marL="171450" marR="0" lvl="0" indent="-171450" algn="l" defTabSz="932742"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100" kern="1200" baseline="0" dirty="0">
                <a:solidFill>
                  <a:schemeClr val="tx1"/>
                </a:solidFill>
                <a:effectLst/>
                <a:latin typeface="Segoe UI" panose="020B0502040204020203" pitchFamily="34" charset="0"/>
                <a:ea typeface="+mn-ea"/>
                <a:cs typeface="Segoe UI" panose="020B0502040204020203" pitchFamily="34" charset="0"/>
              </a:rPr>
              <a:t>Funding of other criminal activities with money made by organized crime groups through profitable, hard to trace cybercrime;</a:t>
            </a:r>
          </a:p>
          <a:p>
            <a:pPr marL="171450" marR="0" lvl="0" indent="-171450" algn="l" defTabSz="932742" rtl="0" eaLnBrk="1" fontAlgn="auto" latinLnBrk="0" hangingPunct="1">
              <a:lnSpc>
                <a:spcPct val="100000"/>
              </a:lnSpc>
              <a:spcBef>
                <a:spcPts val="600"/>
              </a:spcBef>
              <a:spcAft>
                <a:spcPts val="600"/>
              </a:spcAft>
              <a:buClrTx/>
              <a:buSzTx/>
              <a:buFont typeface="Arial" panose="020B0604020202020204" pitchFamily="34" charset="0"/>
              <a:buChar char="•"/>
              <a:tabLst/>
              <a:defRPr/>
            </a:pPr>
            <a:endParaRPr lang="en-GB" sz="1100" kern="1200" baseline="0" dirty="0">
              <a:solidFill>
                <a:schemeClr val="tx1"/>
              </a:solidFill>
              <a:effectLst/>
              <a:latin typeface="Segoe UI" panose="020B0502040204020203" pitchFamily="34" charset="0"/>
              <a:ea typeface="+mn-ea"/>
              <a:cs typeface="Segoe UI" panose="020B0502040204020203" pitchFamily="34" charset="0"/>
            </a:endParaRPr>
          </a:p>
          <a:p>
            <a:pPr marL="171450" marR="0" lvl="0" indent="-171450" algn="l" defTabSz="932742"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100" kern="1200" baseline="0" dirty="0">
                <a:solidFill>
                  <a:schemeClr val="tx1"/>
                </a:solidFill>
                <a:effectLst/>
                <a:latin typeface="Segoe UI" panose="020B0502040204020203" pitchFamily="34" charset="0"/>
                <a:ea typeface="+mn-ea"/>
                <a:cs typeface="Segoe UI" panose="020B0502040204020203" pitchFamily="34" charset="0"/>
              </a:rPr>
              <a:t>The personal and societal cost of content-related cybercrime, notably child pornography.</a:t>
            </a:r>
            <a:endParaRPr lang="en-US" sz="1100" kern="1200" dirty="0">
              <a:solidFill>
                <a:schemeClr val="tx1"/>
              </a:solidFill>
              <a:effectLst/>
              <a:latin typeface="Segoe UI" panose="020B0502040204020203" pitchFamily="34" charset="0"/>
              <a:ea typeface="+mn-ea"/>
              <a:cs typeface="Segoe UI" panose="020B0502040204020203" pitchFamily="34" charset="0"/>
            </a:endParaRPr>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48897"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Windows, and other product names are or may be registered trademarks and/or trademarks in the U.S. and/or other countries.</a:t>
            </a:r>
          </a:p>
          <a:p>
            <a:pPr marL="0" marR="0" lvl="0" indent="0" algn="l" defTabSz="948897"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9BAED7-DAEE-4D8E-9E13-02B552A7FA7D}" type="datetime1">
              <a:rPr kumimoji="0" lang="en-US" sz="1800" b="0" i="0" u="none" strike="noStrike" kern="0" cap="none" spc="0" normalizeH="0" baseline="0" noProof="0" smtClean="0">
                <a:ln>
                  <a:noFill/>
                </a:ln>
                <a:solidFill>
                  <a:prstClr val="black"/>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9/27/2019</a:t>
            </a:fld>
            <a:endParaRPr kumimoji="0" lang="en-US" sz="1800" b="0" i="0" u="none" strike="noStrike" kern="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prstClr val="black"/>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800" b="0" i="0" u="none" strike="noStrike" kern="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xmlns="" val="22296355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944" lvl="0" indent="0">
              <a:buFont typeface="Arial" panose="020B0604020202020204" pitchFamily="34" charset="0"/>
              <a:buNone/>
            </a:pPr>
            <a:r>
              <a:rPr lang="en-US" b="1" baseline="0" dirty="0"/>
              <a:t>Section objectives</a:t>
            </a:r>
          </a:p>
          <a:p>
            <a:pPr marL="183394" lvl="0" indent="-171450">
              <a:buFont typeface="Arial" panose="020B0604020202020204" pitchFamily="34" charset="0"/>
              <a:buChar char="•"/>
            </a:pPr>
            <a:r>
              <a:rPr lang="en-US" b="0" baseline="0" dirty="0"/>
              <a:t>Set out thinking around six core principles for good cybercrime law</a:t>
            </a:r>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60" rtl="0" eaLnBrk="1" fontAlgn="auto" latinLnBrk="0" hangingPunct="1">
              <a:lnSpc>
                <a:spcPct val="100000"/>
              </a:lnSpc>
              <a:spcBef>
                <a:spcPts val="0"/>
              </a:spcBef>
              <a:spcAft>
                <a:spcPts val="0"/>
              </a:spcAft>
              <a:buClrTx/>
              <a:buSzTx/>
              <a:buFontTx/>
              <a:buNone/>
              <a:tabLst/>
              <a:defRPr/>
            </a:pPr>
            <a:fld id="{4068D962-502D-43C7-9596-1A2D75E7C2CA}"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46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xmlns="" val="2473752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944" lvl="0" indent="0">
              <a:spcBef>
                <a:spcPts val="600"/>
              </a:spcBef>
              <a:spcAft>
                <a:spcPts val="600"/>
              </a:spcAft>
              <a:buFont typeface="Arial" panose="020B0604020202020204" pitchFamily="34" charset="0"/>
              <a:buNone/>
            </a:pPr>
            <a:r>
              <a:rPr lang="en-US" sz="1100" b="1" u="none" baseline="0" dirty="0">
                <a:latin typeface="Segoe UI" panose="020B0502040204020203" pitchFamily="34" charset="0"/>
                <a:cs typeface="Segoe UI" panose="020B0502040204020203" pitchFamily="34" charset="0"/>
              </a:rPr>
              <a:t>Section objectives</a:t>
            </a:r>
          </a:p>
          <a:p>
            <a:pPr marL="183394" lvl="0" indent="-171450">
              <a:spcBef>
                <a:spcPts val="600"/>
              </a:spcBef>
              <a:spcAft>
                <a:spcPts val="600"/>
              </a:spcAft>
              <a:buFont typeface="Arial" panose="020B0604020202020204" pitchFamily="34" charset="0"/>
              <a:buChar char="•"/>
            </a:pPr>
            <a:r>
              <a:rPr lang="en-US" sz="1100" b="0" u="none" baseline="0" dirty="0">
                <a:latin typeface="Segoe UI" panose="020B0502040204020203" pitchFamily="34" charset="0"/>
                <a:cs typeface="Segoe UI" panose="020B0502040204020203" pitchFamily="34" charset="0"/>
              </a:rPr>
              <a:t>Give a definition of digital transformation/digitalization that will underpin the rest of the presentation.</a:t>
            </a:r>
            <a:endParaRPr lang="en-US" sz="1100" b="0" u="none" dirty="0">
              <a:latin typeface="Segoe UI" panose="020B0502040204020203" pitchFamily="34" charset="0"/>
              <a:cs typeface="Segoe UI" panose="020B0502040204020203" pitchFamily="34" charset="0"/>
            </a:endParaRPr>
          </a:p>
          <a:p>
            <a:pPr>
              <a:spcBef>
                <a:spcPts val="600"/>
              </a:spcBef>
              <a:spcAft>
                <a:spcPts val="600"/>
              </a:spcAft>
            </a:pPr>
            <a:endParaRPr lang="en-GB" sz="1100" dirty="0">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68D962-502D-43C7-9596-1A2D75E7C2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5877819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600"/>
              </a:spcBef>
              <a:spcAft>
                <a:spcPts val="600"/>
              </a:spcAft>
            </a:pPr>
            <a:r>
              <a:rPr lang="en-GB" sz="1100" b="1" u="none" dirty="0">
                <a:latin typeface="Segoe UI" panose="020B0502040204020203" pitchFamily="34" charset="0"/>
                <a:cs typeface="Segoe UI" panose="020B0502040204020203" pitchFamily="34" charset="0"/>
              </a:rPr>
              <a:t>Slide objectives</a:t>
            </a:r>
          </a:p>
          <a:p>
            <a:pPr marL="171450" indent="-171450">
              <a:lnSpc>
                <a:spcPct val="100000"/>
              </a:lnSpc>
              <a:spcBef>
                <a:spcPts val="600"/>
              </a:spcBef>
              <a:spcAft>
                <a:spcPts val="600"/>
              </a:spcAft>
              <a:buFont typeface="Arial" panose="020B0604020202020204" pitchFamily="34" charset="0"/>
              <a:buChar char="•"/>
            </a:pPr>
            <a:r>
              <a:rPr lang="en-GB" sz="1100" b="0" u="none" dirty="0">
                <a:latin typeface="Segoe UI" panose="020B0502040204020203" pitchFamily="34" charset="0"/>
                <a:cs typeface="Segoe UI" panose="020B0502040204020203" pitchFamily="34" charset="0"/>
              </a:rPr>
              <a:t>Make the general case for governments to adopt modern legal frameworks to fight cybercrime</a:t>
            </a:r>
          </a:p>
          <a:p>
            <a:pPr marL="171450" indent="-171450">
              <a:lnSpc>
                <a:spcPct val="100000"/>
              </a:lnSpc>
              <a:spcBef>
                <a:spcPts val="600"/>
              </a:spcBef>
              <a:spcAft>
                <a:spcPts val="600"/>
              </a:spcAft>
              <a:buFont typeface="Arial" panose="020B0604020202020204" pitchFamily="34" charset="0"/>
              <a:buChar char="•"/>
            </a:pPr>
            <a:endParaRPr lang="en-GB" sz="1100" u="sng" dirty="0">
              <a:latin typeface="Segoe UI" panose="020B0502040204020203" pitchFamily="34" charset="0"/>
              <a:cs typeface="Segoe UI" panose="020B0502040204020203" pitchFamily="34" charset="0"/>
            </a:endParaRPr>
          </a:p>
          <a:p>
            <a:pPr marL="0" marR="0" lvl="0" indent="0" algn="l" defTabSz="914460" rtl="0" eaLnBrk="1" fontAlgn="auto" latinLnBrk="0" hangingPunct="1">
              <a:lnSpc>
                <a:spcPct val="100000"/>
              </a:lnSpc>
              <a:spcBef>
                <a:spcPts val="600"/>
              </a:spcBef>
              <a:spcAft>
                <a:spcPts val="600"/>
              </a:spcAft>
              <a:buClrTx/>
              <a:buSzTx/>
              <a:buFontTx/>
              <a:buNone/>
              <a:tabLst/>
              <a:defRPr/>
            </a:pPr>
            <a:r>
              <a:rPr lang="en-GB" sz="1100" u="sng" dirty="0">
                <a:latin typeface="Segoe UI" panose="020B0502040204020203" pitchFamily="34" charset="0"/>
                <a:ea typeface="Segoe UI Historic" panose="020B0502040204020203" pitchFamily="34" charset="0"/>
                <a:cs typeface="Segoe UI" panose="020B0502040204020203" pitchFamily="34" charset="0"/>
              </a:rPr>
              <a:t>Do we</a:t>
            </a:r>
            <a:r>
              <a:rPr lang="en-GB" sz="1100" u="sng" baseline="0" dirty="0">
                <a:latin typeface="Segoe UI" panose="020B0502040204020203" pitchFamily="34" charset="0"/>
                <a:ea typeface="Segoe UI Historic" panose="020B0502040204020203" pitchFamily="34" charset="0"/>
                <a:cs typeface="Segoe UI" panose="020B0502040204020203" pitchFamily="34" charset="0"/>
              </a:rPr>
              <a:t> need new laws? Or can we adapt old ones? </a:t>
            </a:r>
          </a:p>
          <a:p>
            <a:pPr marL="0" marR="0" lvl="0" indent="0" algn="l" defTabSz="914460" rtl="0" eaLnBrk="1" fontAlgn="auto" latinLnBrk="0" hangingPunct="1">
              <a:lnSpc>
                <a:spcPct val="100000"/>
              </a:lnSpc>
              <a:spcBef>
                <a:spcPts val="600"/>
              </a:spcBef>
              <a:spcAft>
                <a:spcPts val="600"/>
              </a:spcAft>
              <a:buClrTx/>
              <a:buSzTx/>
              <a:buFontTx/>
              <a:buNone/>
              <a:tabLst/>
              <a:defRPr/>
            </a:pPr>
            <a:endParaRPr lang="en-GB" sz="1100" u="sng" baseline="0" dirty="0">
              <a:latin typeface="Segoe UI" panose="020B0502040204020203" pitchFamily="34" charset="0"/>
              <a:ea typeface="Segoe UI Historic" panose="020B0502040204020203" pitchFamily="34" charset="0"/>
              <a:cs typeface="Segoe UI" panose="020B0502040204020203" pitchFamily="34" charset="0"/>
            </a:endParaRPr>
          </a:p>
          <a:p>
            <a:pPr marL="4258" lvl="0" indent="0">
              <a:lnSpc>
                <a:spcPct val="100000"/>
              </a:lnSpc>
              <a:spcBef>
                <a:spcPts val="600"/>
              </a:spcBef>
              <a:spcAft>
                <a:spcPts val="600"/>
              </a:spcAft>
              <a:buFont typeface="Arial" panose="020B0604020202020204" pitchFamily="34" charset="0"/>
              <a:buNone/>
            </a:pPr>
            <a:r>
              <a:rPr lang="en-GB" sz="1100" b="1" u="sng" baseline="0" dirty="0">
                <a:latin typeface="Segoe UI" panose="020B0502040204020203" pitchFamily="34" charset="0"/>
                <a:ea typeface="Segoe UI Historic" panose="020B0502040204020203" pitchFamily="34" charset="0"/>
                <a:cs typeface="Segoe UI" panose="020B0502040204020203" pitchFamily="34" charset="0"/>
              </a:rPr>
              <a:t>Question:</a:t>
            </a:r>
            <a:endParaRPr lang="en-GB" sz="1100" b="1" u="sng" dirty="0">
              <a:latin typeface="Segoe UI" panose="020B0502040204020203" pitchFamily="34" charset="0"/>
              <a:ea typeface="Segoe UI Historic" panose="020B0502040204020203" pitchFamily="34" charset="0"/>
              <a:cs typeface="Segoe UI" panose="020B0502040204020203" pitchFamily="34" charset="0"/>
            </a:endParaRPr>
          </a:p>
          <a:p>
            <a:pPr marL="171450" indent="-171450">
              <a:lnSpc>
                <a:spcPct val="100000"/>
              </a:lnSpc>
              <a:spcBef>
                <a:spcPts val="600"/>
              </a:spcBef>
              <a:spcAft>
                <a:spcPts val="600"/>
              </a:spcAft>
              <a:buFont typeface="Arial" panose="020B0604020202020204" pitchFamily="34" charset="0"/>
              <a:buChar char="•"/>
            </a:pPr>
            <a:r>
              <a:rPr lang="en-GB" sz="1100" dirty="0">
                <a:latin typeface="Segoe UI" panose="020B0502040204020203" pitchFamily="34" charset="0"/>
                <a:ea typeface="Segoe UI Historic" panose="020B0502040204020203" pitchFamily="34" charset="0"/>
                <a:cs typeface="Segoe UI" panose="020B0502040204020203" pitchFamily="34" charset="0"/>
              </a:rPr>
              <a:t>Under current law, would it be illegal to…</a:t>
            </a:r>
            <a:endParaRPr lang="en-GB" sz="1100" u="sng" baseline="0" dirty="0">
              <a:latin typeface="Segoe UI" panose="020B0502040204020203" pitchFamily="34" charset="0"/>
              <a:ea typeface="Segoe UI Historic" panose="020B0502040204020203" pitchFamily="34" charset="0"/>
              <a:cs typeface="Segoe UI" panose="020B0502040204020203" pitchFamily="34" charset="0"/>
            </a:endParaRPr>
          </a:p>
          <a:p>
            <a:pPr>
              <a:lnSpc>
                <a:spcPct val="100000"/>
              </a:lnSpc>
              <a:spcBef>
                <a:spcPts val="600"/>
              </a:spcBef>
              <a:spcAft>
                <a:spcPts val="600"/>
              </a:spcAft>
            </a:pPr>
            <a:endParaRPr lang="en-GB" sz="1100" u="sng" dirty="0">
              <a:latin typeface="Segoe UI" panose="020B0502040204020203" pitchFamily="34" charset="0"/>
              <a:cs typeface="Segoe UI" panose="020B0502040204020203" pitchFamily="34" charset="0"/>
            </a:endParaRPr>
          </a:p>
          <a:p>
            <a:pPr>
              <a:lnSpc>
                <a:spcPct val="100000"/>
              </a:lnSpc>
              <a:spcBef>
                <a:spcPts val="600"/>
              </a:spcBef>
              <a:spcAft>
                <a:spcPts val="600"/>
              </a:spcAft>
            </a:pPr>
            <a:r>
              <a:rPr lang="en-GB" sz="1100" b="1" u="none" dirty="0">
                <a:latin typeface="Segoe UI" panose="020B0502040204020203" pitchFamily="34" charset="0"/>
                <a:cs typeface="Segoe UI" panose="020B0502040204020203" pitchFamily="34" charset="0"/>
              </a:rPr>
              <a:t>Main messaging</a:t>
            </a:r>
          </a:p>
          <a:p>
            <a:pPr marL="171450" indent="-171450">
              <a:lnSpc>
                <a:spcPct val="100000"/>
              </a:lnSpc>
              <a:spcBef>
                <a:spcPts val="600"/>
              </a:spcBef>
              <a:spcAft>
                <a:spcPts val="600"/>
              </a:spcAft>
              <a:buFont typeface="Arial" panose="020B0604020202020204" pitchFamily="34" charset="0"/>
              <a:buChar char="•"/>
            </a:pPr>
            <a:r>
              <a:rPr lang="en-GB" sz="1100" dirty="0">
                <a:latin typeface="Segoe UI" panose="020B0502040204020203" pitchFamily="34" charset="0"/>
                <a:ea typeface="Segoe UI Historic" panose="020B0502040204020203" pitchFamily="34" charset="0"/>
                <a:cs typeface="Segoe UI" panose="020B0502040204020203" pitchFamily="34" charset="0"/>
              </a:rPr>
              <a:t>Legal measures play a key role in the prevention and combating of cybercrime. </a:t>
            </a:r>
          </a:p>
          <a:p>
            <a:pPr marL="171450" indent="-171450">
              <a:lnSpc>
                <a:spcPct val="100000"/>
              </a:lnSpc>
              <a:spcBef>
                <a:spcPts val="600"/>
              </a:spcBef>
              <a:spcAft>
                <a:spcPts val="600"/>
              </a:spcAft>
              <a:buFont typeface="Arial" panose="020B0604020202020204" pitchFamily="34" charset="0"/>
              <a:buChar char="•"/>
            </a:pPr>
            <a:endParaRPr lang="en-GB" sz="1100" b="1" dirty="0">
              <a:latin typeface="Segoe UI" panose="020B0502040204020203" pitchFamily="34" charset="0"/>
              <a:ea typeface="Segoe UI Historic" panose="020B0502040204020203" pitchFamily="34" charset="0"/>
              <a:cs typeface="Segoe UI" panose="020B0502040204020203" pitchFamily="34" charset="0"/>
            </a:endParaRPr>
          </a:p>
          <a:p>
            <a:pPr marL="171450" indent="-171450">
              <a:lnSpc>
                <a:spcPct val="100000"/>
              </a:lnSpc>
              <a:spcBef>
                <a:spcPts val="600"/>
              </a:spcBef>
              <a:spcAft>
                <a:spcPts val="600"/>
              </a:spcAft>
              <a:buFont typeface="Arial" panose="020B0604020202020204" pitchFamily="34" charset="0"/>
              <a:buChar char="•"/>
            </a:pPr>
            <a:r>
              <a:rPr lang="en-GB" sz="1100" b="0" u="sng" dirty="0">
                <a:latin typeface="Segoe UI" panose="020B0502040204020203" pitchFamily="34" charset="0"/>
                <a:ea typeface="Segoe UI Historic" panose="020B0502040204020203" pitchFamily="34" charset="0"/>
                <a:cs typeface="Segoe UI" panose="020B0502040204020203" pitchFamily="34" charset="0"/>
              </a:rPr>
              <a:t>Law is dynamic tool </a:t>
            </a:r>
            <a:r>
              <a:rPr lang="en-GB" sz="1100" dirty="0">
                <a:latin typeface="Segoe UI" panose="020B0502040204020203" pitchFamily="34" charset="0"/>
                <a:ea typeface="Segoe UI Historic" panose="020B0502040204020203" pitchFamily="34" charset="0"/>
                <a:cs typeface="Segoe UI" panose="020B0502040204020203" pitchFamily="34" charset="0"/>
              </a:rPr>
              <a:t>that enables the state to respond to new societal and security challenges, e.g.</a:t>
            </a:r>
          </a:p>
          <a:p>
            <a:pPr marL="388712" lvl="1" indent="-171450">
              <a:lnSpc>
                <a:spcPct val="100000"/>
              </a:lnSpc>
              <a:spcBef>
                <a:spcPts val="600"/>
              </a:spcBef>
              <a:spcAft>
                <a:spcPts val="600"/>
              </a:spcAft>
              <a:buFont typeface="Arial" panose="020B0604020202020204" pitchFamily="34" charset="0"/>
              <a:buChar char="•"/>
            </a:pPr>
            <a:r>
              <a:rPr lang="en-GB" sz="1100" dirty="0">
                <a:latin typeface="Segoe UI" panose="020B0502040204020203" pitchFamily="34" charset="0"/>
                <a:ea typeface="Segoe UI Historic" panose="020B0502040204020203" pitchFamily="34" charset="0"/>
                <a:cs typeface="Segoe UI" panose="020B0502040204020203" pitchFamily="34" charset="0"/>
              </a:rPr>
              <a:t>the appropriate balance between privacy and crime control;</a:t>
            </a:r>
          </a:p>
          <a:p>
            <a:pPr marL="388712" lvl="1" indent="-171450">
              <a:lnSpc>
                <a:spcPct val="100000"/>
              </a:lnSpc>
              <a:spcBef>
                <a:spcPts val="600"/>
              </a:spcBef>
              <a:spcAft>
                <a:spcPts val="600"/>
              </a:spcAft>
              <a:buFont typeface="Arial" panose="020B0604020202020204" pitchFamily="34" charset="0"/>
              <a:buChar char="•"/>
            </a:pPr>
            <a:r>
              <a:rPr lang="en-GB" sz="1100" dirty="0">
                <a:latin typeface="Segoe UI" panose="020B0502040204020203" pitchFamily="34" charset="0"/>
                <a:ea typeface="Segoe UI Historic" panose="020B0502040204020203" pitchFamily="34" charset="0"/>
                <a:cs typeface="Segoe UI" panose="020B0502040204020203" pitchFamily="34" charset="0"/>
              </a:rPr>
              <a:t>the extent of liability of corporations that provide services. </a:t>
            </a:r>
          </a:p>
          <a:p>
            <a:pPr marL="171450" indent="-171450">
              <a:lnSpc>
                <a:spcPct val="100000"/>
              </a:lnSpc>
              <a:spcBef>
                <a:spcPts val="600"/>
              </a:spcBef>
              <a:spcAft>
                <a:spcPts val="600"/>
              </a:spcAft>
              <a:buFont typeface="Arial" panose="020B0604020202020204" pitchFamily="34" charset="0"/>
              <a:buChar char="•"/>
            </a:pPr>
            <a:endParaRPr lang="en-GB" sz="1100" dirty="0">
              <a:latin typeface="Segoe UI" panose="020B0502040204020203" pitchFamily="34" charset="0"/>
              <a:ea typeface="Segoe UI Historic" panose="020B0502040204020203" pitchFamily="34" charset="0"/>
              <a:cs typeface="Segoe UI" panose="020B0502040204020203" pitchFamily="34" charset="0"/>
            </a:endParaRPr>
          </a:p>
          <a:p>
            <a:pPr marL="171450" indent="-171450">
              <a:lnSpc>
                <a:spcPct val="100000"/>
              </a:lnSpc>
              <a:spcBef>
                <a:spcPts val="600"/>
              </a:spcBef>
              <a:spcAft>
                <a:spcPts val="600"/>
              </a:spcAft>
              <a:buFont typeface="Arial" panose="020B0604020202020204" pitchFamily="34" charset="0"/>
              <a:buChar char="•"/>
            </a:pPr>
            <a:r>
              <a:rPr lang="en-GB" sz="1100" dirty="0">
                <a:latin typeface="Segoe UI" panose="020B0502040204020203" pitchFamily="34" charset="0"/>
                <a:ea typeface="Segoe UI Historic" panose="020B0502040204020203" pitchFamily="34" charset="0"/>
                <a:cs typeface="Segoe UI" panose="020B0502040204020203" pitchFamily="34" charset="0"/>
              </a:rPr>
              <a:t>Cybercrime</a:t>
            </a:r>
            <a:r>
              <a:rPr lang="en-GB" sz="1100" baseline="0" dirty="0">
                <a:latin typeface="Segoe UI" panose="020B0502040204020203" pitchFamily="34" charset="0"/>
                <a:ea typeface="Segoe UI Historic" panose="020B0502040204020203" pitchFamily="34" charset="0"/>
                <a:cs typeface="Segoe UI" panose="020B0502040204020203" pitchFamily="34" charset="0"/>
              </a:rPr>
              <a:t> law must achieve several things:</a:t>
            </a:r>
          </a:p>
          <a:p>
            <a:pPr marL="388712" lvl="1" indent="-171450">
              <a:lnSpc>
                <a:spcPct val="100000"/>
              </a:lnSpc>
              <a:spcBef>
                <a:spcPts val="600"/>
              </a:spcBef>
              <a:spcAft>
                <a:spcPts val="600"/>
              </a:spcAft>
              <a:buFont typeface="Arial" panose="020B0604020202020204" pitchFamily="34" charset="0"/>
              <a:buChar char="•"/>
            </a:pPr>
            <a:r>
              <a:rPr lang="en-GB" sz="1100" baseline="0" dirty="0">
                <a:latin typeface="Segoe UI" panose="020B0502040204020203" pitchFamily="34" charset="0"/>
                <a:ea typeface="Segoe UI Historic" panose="020B0502040204020203" pitchFamily="34" charset="0"/>
                <a:cs typeface="Segoe UI" panose="020B0502040204020203" pitchFamily="34" charset="0"/>
              </a:rPr>
              <a:t>Enable international cooperation in criminal matters</a:t>
            </a:r>
          </a:p>
          <a:p>
            <a:pPr marL="388712" lvl="1" indent="-171450">
              <a:lnSpc>
                <a:spcPct val="100000"/>
              </a:lnSpc>
              <a:spcBef>
                <a:spcPts val="600"/>
              </a:spcBef>
              <a:spcAft>
                <a:spcPts val="600"/>
              </a:spcAft>
              <a:buFont typeface="Arial" panose="020B0604020202020204" pitchFamily="34" charset="0"/>
              <a:buChar char="•"/>
            </a:pPr>
            <a:r>
              <a:rPr lang="en-GB" sz="1100" baseline="0" dirty="0">
                <a:latin typeface="Segoe UI" panose="020B0502040204020203" pitchFamily="34" charset="0"/>
                <a:ea typeface="Segoe UI Historic" panose="020B0502040204020203" pitchFamily="34" charset="0"/>
                <a:cs typeface="Segoe UI" panose="020B0502040204020203" pitchFamily="34" charset="0"/>
              </a:rPr>
              <a:t>Provide for fair and effective criminal justice procedures</a:t>
            </a:r>
          </a:p>
          <a:p>
            <a:pPr marL="388712" lvl="1" indent="-171450">
              <a:lnSpc>
                <a:spcPct val="100000"/>
              </a:lnSpc>
              <a:spcBef>
                <a:spcPts val="600"/>
              </a:spcBef>
              <a:spcAft>
                <a:spcPts val="600"/>
              </a:spcAft>
              <a:buFont typeface="Arial" panose="020B0604020202020204" pitchFamily="34" charset="0"/>
              <a:buChar char="•"/>
            </a:pPr>
            <a:r>
              <a:rPr lang="en-GB" sz="1100" baseline="0" dirty="0">
                <a:latin typeface="Segoe UI" panose="020B0502040204020203" pitchFamily="34" charset="0"/>
                <a:ea typeface="Segoe UI Historic" panose="020B0502040204020203" pitchFamily="34" charset="0"/>
                <a:cs typeface="Segoe UI" panose="020B0502040204020203" pitchFamily="34" charset="0"/>
              </a:rPr>
              <a:t>Enable law enforcement investigators while protecting privacy</a:t>
            </a:r>
          </a:p>
          <a:p>
            <a:pPr marL="388712" lvl="1" indent="-171450">
              <a:lnSpc>
                <a:spcPct val="100000"/>
              </a:lnSpc>
              <a:spcBef>
                <a:spcPts val="600"/>
              </a:spcBef>
              <a:spcAft>
                <a:spcPts val="600"/>
              </a:spcAft>
              <a:buFont typeface="Arial" panose="020B0604020202020204" pitchFamily="34" charset="0"/>
              <a:buChar char="•"/>
            </a:pPr>
            <a:r>
              <a:rPr lang="en-GB" sz="1100" baseline="0" dirty="0">
                <a:latin typeface="Segoe UI" panose="020B0502040204020203" pitchFamily="34" charset="0"/>
                <a:ea typeface="Segoe UI Historic" panose="020B0502040204020203" pitchFamily="34" charset="0"/>
                <a:cs typeface="Segoe UI" panose="020B0502040204020203" pitchFamily="34" charset="0"/>
              </a:rPr>
              <a:t>Set clear standards for the use of computer devices</a:t>
            </a:r>
          </a:p>
          <a:p>
            <a:pPr marL="388712" lvl="1" indent="-171450">
              <a:lnSpc>
                <a:spcPct val="100000"/>
              </a:lnSpc>
              <a:spcBef>
                <a:spcPts val="600"/>
              </a:spcBef>
              <a:spcAft>
                <a:spcPts val="600"/>
              </a:spcAft>
              <a:buFont typeface="Arial" panose="020B0604020202020204" pitchFamily="34" charset="0"/>
              <a:buChar char="•"/>
            </a:pPr>
            <a:r>
              <a:rPr lang="en-GB" sz="1100" baseline="0" dirty="0">
                <a:latin typeface="Segoe UI" panose="020B0502040204020203" pitchFamily="34" charset="0"/>
                <a:ea typeface="Segoe UI Historic" panose="020B0502040204020203" pitchFamily="34" charset="0"/>
                <a:cs typeface="Segoe UI" panose="020B0502040204020203" pitchFamily="34" charset="0"/>
              </a:rPr>
              <a:t>Require minimum standards in areas such as data handling and retention</a:t>
            </a:r>
          </a:p>
          <a:p>
            <a:pPr marL="388712" marR="0" lvl="1" indent="-171450" algn="l" defTabSz="932742"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100" baseline="0" dirty="0">
                <a:latin typeface="Segoe UI" panose="020B0502040204020203" pitchFamily="34" charset="0"/>
                <a:ea typeface="Segoe UI Historic" panose="020B0502040204020203" pitchFamily="34" charset="0"/>
                <a:cs typeface="Segoe UI" panose="020B0502040204020203" pitchFamily="34" charset="0"/>
              </a:rPr>
              <a:t>Deter perpetrators</a:t>
            </a:r>
          </a:p>
          <a:p>
            <a:pPr marL="171450" indent="-171450">
              <a:lnSpc>
                <a:spcPct val="100000"/>
              </a:lnSpc>
              <a:spcBef>
                <a:spcPts val="600"/>
              </a:spcBef>
              <a:spcAft>
                <a:spcPts val="600"/>
              </a:spcAft>
              <a:buFont typeface="Arial" panose="020B0604020202020204" pitchFamily="34" charset="0"/>
              <a:buChar char="•"/>
            </a:pPr>
            <a:endParaRPr lang="en-GB" sz="1100" dirty="0">
              <a:latin typeface="Segoe UI" panose="020B0502040204020203" pitchFamily="34" charset="0"/>
              <a:ea typeface="Segoe UI Historic" panose="020B0502040204020203" pitchFamily="34" charset="0"/>
              <a:cs typeface="Segoe UI" panose="020B0502040204020203" pitchFamily="34" charset="0"/>
            </a:endParaRPr>
          </a:p>
          <a:p>
            <a:pPr marL="171450" indent="-171450">
              <a:lnSpc>
                <a:spcPct val="100000"/>
              </a:lnSpc>
              <a:spcBef>
                <a:spcPts val="600"/>
              </a:spcBef>
              <a:spcAft>
                <a:spcPts val="600"/>
              </a:spcAft>
              <a:buFont typeface="Arial" panose="020B0604020202020204" pitchFamily="34" charset="0"/>
              <a:buChar char="•"/>
            </a:pPr>
            <a:r>
              <a:rPr lang="en-GB" sz="1100" dirty="0">
                <a:latin typeface="Segoe UI" panose="020B0502040204020203" pitchFamily="34" charset="0"/>
                <a:ea typeface="Segoe UI Historic" panose="020B0502040204020203" pitchFamily="34" charset="0"/>
                <a:cs typeface="Segoe UI" panose="020B0502040204020203" pitchFamily="34" charset="0"/>
              </a:rPr>
              <a:t>However, technological developments mean laws must grapple with </a:t>
            </a:r>
            <a:r>
              <a:rPr lang="en-GB" sz="1100" b="0" u="sng" dirty="0">
                <a:latin typeface="Segoe UI" panose="020B0502040204020203" pitchFamily="34" charset="0"/>
                <a:ea typeface="Segoe UI Historic" panose="020B0502040204020203" pitchFamily="34" charset="0"/>
                <a:cs typeface="Segoe UI" panose="020B0502040204020203" pitchFamily="34" charset="0"/>
              </a:rPr>
              <a:t>new concepts and objects</a:t>
            </a:r>
            <a:r>
              <a:rPr lang="en-GB" sz="1100" dirty="0">
                <a:latin typeface="Segoe UI" panose="020B0502040204020203" pitchFamily="34" charset="0"/>
                <a:ea typeface="Segoe UI Historic" panose="020B0502040204020203" pitchFamily="34" charset="0"/>
                <a:cs typeface="Segoe UI" panose="020B0502040204020203" pitchFamily="34" charset="0"/>
              </a:rPr>
              <a:t>, that they have not traditionally addressed.  </a:t>
            </a:r>
          </a:p>
          <a:p>
            <a:pPr marL="388712" lvl="1" indent="-171450">
              <a:lnSpc>
                <a:spcPct val="100000"/>
              </a:lnSpc>
              <a:spcBef>
                <a:spcPts val="600"/>
              </a:spcBef>
              <a:spcAft>
                <a:spcPts val="600"/>
              </a:spcAft>
              <a:buFont typeface="Arial" panose="020B0604020202020204" pitchFamily="34" charset="0"/>
              <a:buChar char="•"/>
            </a:pPr>
            <a:r>
              <a:rPr lang="en-GB" sz="1100" dirty="0">
                <a:latin typeface="Segoe UI" panose="020B0502040204020203" pitchFamily="34" charset="0"/>
                <a:ea typeface="Segoe UI Historic" panose="020B0502040204020203" pitchFamily="34" charset="0"/>
                <a:cs typeface="Segoe UI" panose="020B0502040204020203" pitchFamily="34" charset="0"/>
              </a:rPr>
              <a:t>In many states, laws on technical developments date back to the 19th century. </a:t>
            </a:r>
          </a:p>
          <a:p>
            <a:pPr marL="388712" lvl="1" indent="-171450">
              <a:lnSpc>
                <a:spcPct val="100000"/>
              </a:lnSpc>
              <a:spcBef>
                <a:spcPts val="600"/>
              </a:spcBef>
              <a:spcAft>
                <a:spcPts val="600"/>
              </a:spcAft>
              <a:buFont typeface="Arial" panose="020B0604020202020204" pitchFamily="34" charset="0"/>
              <a:buChar char="•"/>
            </a:pPr>
            <a:r>
              <a:rPr lang="en-GB" sz="1100" dirty="0">
                <a:latin typeface="Segoe UI" panose="020B0502040204020203" pitchFamily="34" charset="0"/>
                <a:ea typeface="Segoe UI Historic" panose="020B0502040204020203" pitchFamily="34" charset="0"/>
                <a:cs typeface="Segoe UI" panose="020B0502040204020203" pitchFamily="34" charset="0"/>
              </a:rPr>
              <a:t>These laws were, and to a great extent, still are, focused on the physical objects around which industrial society revolved. </a:t>
            </a:r>
          </a:p>
          <a:p>
            <a:pPr marL="388712" lvl="1" indent="-171450">
              <a:lnSpc>
                <a:spcPct val="100000"/>
              </a:lnSpc>
              <a:spcBef>
                <a:spcPts val="600"/>
              </a:spcBef>
              <a:spcAft>
                <a:spcPts val="600"/>
              </a:spcAft>
              <a:buFont typeface="Arial" panose="020B0604020202020204" pitchFamily="34" charset="0"/>
              <a:buChar char="•"/>
            </a:pPr>
            <a:r>
              <a:rPr lang="en-GB" sz="1100" dirty="0">
                <a:latin typeface="Segoe UI" panose="020B0502040204020203" pitchFamily="34" charset="0"/>
                <a:ea typeface="Segoe UI Historic" panose="020B0502040204020203" pitchFamily="34" charset="0"/>
                <a:cs typeface="Segoe UI" panose="020B0502040204020203" pitchFamily="34" charset="0"/>
              </a:rPr>
              <a:t>They do not take into account the particularities of information and IT, e.g. crimes generating electronic evidence</a:t>
            </a:r>
            <a:r>
              <a:rPr lang="en-GB" sz="1100" baseline="0" dirty="0">
                <a:latin typeface="Segoe UI" panose="020B0502040204020203" pitchFamily="34" charset="0"/>
                <a:ea typeface="Segoe UI Historic" panose="020B0502040204020203" pitchFamily="34" charset="0"/>
                <a:cs typeface="Segoe UI" panose="020B0502040204020203" pitchFamily="34" charset="0"/>
              </a:rPr>
              <a:t> or the existing of </a:t>
            </a:r>
            <a:r>
              <a:rPr lang="en-GB" sz="1100" u="sng" baseline="0" dirty="0">
                <a:latin typeface="Segoe UI" panose="020B0502040204020203" pitchFamily="34" charset="0"/>
                <a:ea typeface="Segoe UI Historic" panose="020B0502040204020203" pitchFamily="34" charset="0"/>
                <a:cs typeface="Segoe UI" panose="020B0502040204020203" pitchFamily="34" charset="0"/>
              </a:rPr>
              <a:t>non-physical, </a:t>
            </a:r>
            <a:r>
              <a:rPr lang="en-GB" sz="1100" u="sng" dirty="0">
                <a:latin typeface="Segoe UI" panose="020B0502040204020203" pitchFamily="34" charset="0"/>
                <a:ea typeface="Segoe UI Historic" panose="020B0502040204020203" pitchFamily="34" charset="0"/>
                <a:cs typeface="Segoe UI" panose="020B0502040204020203" pitchFamily="34" charset="0"/>
              </a:rPr>
              <a:t>intangible objects, such as data or information.</a:t>
            </a:r>
          </a:p>
          <a:p>
            <a:pPr marL="171450" indent="-171450">
              <a:lnSpc>
                <a:spcPct val="100000"/>
              </a:lnSpc>
              <a:spcBef>
                <a:spcPts val="600"/>
              </a:spcBef>
              <a:spcAft>
                <a:spcPts val="600"/>
              </a:spcAft>
              <a:buFont typeface="Arial" panose="020B0604020202020204" pitchFamily="34" charset="0"/>
              <a:buChar char="•"/>
            </a:pPr>
            <a:endParaRPr lang="en-GB" sz="1100" dirty="0">
              <a:latin typeface="Segoe UI" panose="020B0502040204020203" pitchFamily="34" charset="0"/>
              <a:ea typeface="Segoe UI Historic" panose="020B0502040204020203" pitchFamily="34" charset="0"/>
              <a:cs typeface="Segoe UI" panose="020B0502040204020203" pitchFamily="34" charset="0"/>
            </a:endParaRPr>
          </a:p>
          <a:p>
            <a:pPr marL="171450" lvl="0" indent="-171450">
              <a:lnSpc>
                <a:spcPct val="100000"/>
              </a:lnSpc>
              <a:spcBef>
                <a:spcPts val="600"/>
              </a:spcBef>
              <a:spcAft>
                <a:spcPts val="600"/>
              </a:spcAft>
              <a:buFont typeface="Arial" panose="020B0604020202020204" pitchFamily="34" charset="0"/>
              <a:buChar char="•"/>
            </a:pPr>
            <a:r>
              <a:rPr lang="en-GB" sz="1100" dirty="0">
                <a:latin typeface="Segoe UI" panose="020B0502040204020203" pitchFamily="34" charset="0"/>
                <a:ea typeface="Segoe UI Historic" panose="020B0502040204020203" pitchFamily="34" charset="0"/>
                <a:cs typeface="Segoe UI" panose="020B0502040204020203" pitchFamily="34" charset="0"/>
              </a:rPr>
              <a:t>The question before us is, therefore: </a:t>
            </a:r>
            <a:r>
              <a:rPr lang="en-GB" sz="1100" u="sng" dirty="0">
                <a:latin typeface="Segoe UI" panose="020B0502040204020203" pitchFamily="34" charset="0"/>
                <a:ea typeface="Segoe UI Historic" panose="020B0502040204020203" pitchFamily="34" charset="0"/>
                <a:cs typeface="Segoe UI" panose="020B0502040204020203" pitchFamily="34" charset="0"/>
              </a:rPr>
              <a:t>Do we</a:t>
            </a:r>
            <a:r>
              <a:rPr lang="en-GB" sz="1100" u="sng" baseline="0" dirty="0">
                <a:latin typeface="Segoe UI" panose="020B0502040204020203" pitchFamily="34" charset="0"/>
                <a:ea typeface="Segoe UI Historic" panose="020B0502040204020203" pitchFamily="34" charset="0"/>
                <a:cs typeface="Segoe UI" panose="020B0502040204020203" pitchFamily="34" charset="0"/>
              </a:rPr>
              <a:t> need new laws? Or can we adapt old ones? </a:t>
            </a:r>
          </a:p>
          <a:p>
            <a:pPr marL="388712" lvl="1" indent="-171450">
              <a:lnSpc>
                <a:spcPct val="100000"/>
              </a:lnSpc>
              <a:spcBef>
                <a:spcPts val="600"/>
              </a:spcBef>
              <a:spcAft>
                <a:spcPts val="600"/>
              </a:spcAft>
              <a:buFont typeface="Arial" panose="020B0604020202020204" pitchFamily="34" charset="0"/>
              <a:buChar char="•"/>
            </a:pPr>
            <a:r>
              <a:rPr lang="en-GB" sz="1100" baseline="0" dirty="0">
                <a:latin typeface="Segoe UI" panose="020B0502040204020203" pitchFamily="34" charset="0"/>
                <a:ea typeface="Segoe UI Historic" panose="020B0502040204020203" pitchFamily="34" charset="0"/>
                <a:cs typeface="Segoe UI" panose="020B0502040204020203" pitchFamily="34" charset="0"/>
              </a:rPr>
              <a:t>Equally, we should ask how can we ensure that our new laws can stand the test of time?</a:t>
            </a:r>
          </a:p>
          <a:p>
            <a:pPr marL="388712" lvl="1" indent="-171450">
              <a:lnSpc>
                <a:spcPct val="100000"/>
              </a:lnSpc>
              <a:spcBef>
                <a:spcPts val="600"/>
              </a:spcBef>
              <a:spcAft>
                <a:spcPts val="600"/>
              </a:spcAft>
              <a:buFont typeface="Arial" panose="020B0604020202020204" pitchFamily="34" charset="0"/>
              <a:buChar char="•"/>
            </a:pPr>
            <a:endParaRPr lang="en-GB" sz="1100" baseline="0" dirty="0">
              <a:latin typeface="Segoe UI" panose="020B0502040204020203" pitchFamily="34" charset="0"/>
              <a:ea typeface="Segoe UI Historic" panose="020B0502040204020203" pitchFamily="34" charset="0"/>
              <a:cs typeface="Segoe UI" panose="020B0502040204020203" pitchFamily="34" charset="0"/>
            </a:endParaRPr>
          </a:p>
          <a:p>
            <a:pPr marL="4258" lvl="0" indent="0">
              <a:lnSpc>
                <a:spcPct val="100000"/>
              </a:lnSpc>
              <a:spcBef>
                <a:spcPts val="600"/>
              </a:spcBef>
              <a:spcAft>
                <a:spcPts val="600"/>
              </a:spcAft>
              <a:buFont typeface="Arial" panose="020B0604020202020204" pitchFamily="34" charset="0"/>
              <a:buNone/>
            </a:pPr>
            <a:r>
              <a:rPr lang="en-GB" sz="1100" b="1" u="sng" baseline="0" dirty="0">
                <a:latin typeface="Segoe UI" panose="020B0502040204020203" pitchFamily="34" charset="0"/>
                <a:ea typeface="Segoe UI Historic" panose="020B0502040204020203" pitchFamily="34" charset="0"/>
                <a:cs typeface="Segoe UI" panose="020B0502040204020203" pitchFamily="34" charset="0"/>
              </a:rPr>
              <a:t>Question:</a:t>
            </a:r>
            <a:endParaRPr lang="en-GB" sz="1100" b="1" u="sng" dirty="0">
              <a:latin typeface="Segoe UI" panose="020B0502040204020203" pitchFamily="34" charset="0"/>
              <a:ea typeface="Segoe UI Historic" panose="020B0502040204020203" pitchFamily="34" charset="0"/>
              <a:cs typeface="Segoe UI" panose="020B0502040204020203" pitchFamily="34" charset="0"/>
            </a:endParaRPr>
          </a:p>
          <a:p>
            <a:pPr marL="171450" indent="-171450">
              <a:lnSpc>
                <a:spcPct val="100000"/>
              </a:lnSpc>
              <a:spcBef>
                <a:spcPts val="600"/>
              </a:spcBef>
              <a:spcAft>
                <a:spcPts val="600"/>
              </a:spcAft>
              <a:buFont typeface="Arial" panose="020B0604020202020204" pitchFamily="34" charset="0"/>
              <a:buChar char="•"/>
            </a:pPr>
            <a:r>
              <a:rPr lang="en-GB" sz="1100" dirty="0">
                <a:latin typeface="Segoe UI" panose="020B0502040204020203" pitchFamily="34" charset="0"/>
                <a:ea typeface="Segoe UI Historic" panose="020B0502040204020203" pitchFamily="34" charset="0"/>
                <a:cs typeface="Segoe UI" panose="020B0502040204020203" pitchFamily="34" charset="0"/>
              </a:rPr>
              <a:t>Under current law, would it be illegal to…</a:t>
            </a:r>
          </a:p>
        </p:txBody>
      </p:sp>
      <p:sp>
        <p:nvSpPr>
          <p:cNvPr id="4" name="Header Placeholder 3"/>
          <p:cNvSpPr>
            <a:spLocks noGrp="1"/>
          </p:cNvSpPr>
          <p:nvPr>
            <p:ph type="hdr" sz="quarter" idx="10"/>
          </p:nvPr>
        </p:nvSpPr>
        <p:spPr/>
        <p:txBody>
          <a:bodyPr/>
          <a:lstStyle/>
          <a:p>
            <a:pPr marL="0" marR="0" lvl="0" indent="0" algn="l" defTabSz="91446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Windows, and other product names are or may be registered trademarks and/or trademarks in the U.S. and/or other countries.</a:t>
            </a:r>
          </a:p>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60" rtl="0" eaLnBrk="1" fontAlgn="auto" latinLnBrk="0" hangingPunct="1">
              <a:lnSpc>
                <a:spcPct val="100000"/>
              </a:lnSpc>
              <a:spcBef>
                <a:spcPts val="0"/>
              </a:spcBef>
              <a:spcAft>
                <a:spcPts val="0"/>
              </a:spcAft>
              <a:buClrTx/>
              <a:buSzTx/>
              <a:buFontTx/>
              <a:buNone/>
              <a:tabLst/>
              <a:defRPr/>
            </a:pPr>
            <a:fld id="{77BE19C5-9D76-4AC7-8A71-3B43CEF8E3E2}"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460" rtl="0" eaLnBrk="1" fontAlgn="auto" latinLnBrk="0" hangingPunct="1">
                <a:lnSpc>
                  <a:spcPct val="100000"/>
                </a:lnSpc>
                <a:spcBef>
                  <a:spcPts val="0"/>
                </a:spcBef>
                <a:spcAft>
                  <a:spcPts val="0"/>
                </a:spcAft>
                <a:buClrTx/>
                <a:buSzTx/>
                <a:buFontTx/>
                <a:buNone/>
                <a:tabLst/>
                <a:defRPr/>
              </a:pPr>
              <a:t>9/27/2019</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6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46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xmlns="" val="40878110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600"/>
              </a:spcBef>
              <a:spcAft>
                <a:spcPts val="600"/>
              </a:spcAft>
            </a:pPr>
            <a:r>
              <a:rPr lang="en-GB" sz="1100" b="1" u="none" dirty="0">
                <a:latin typeface="Segoe UI" panose="020B0502040204020203" pitchFamily="34" charset="0"/>
                <a:cs typeface="Segoe UI" panose="020B0502040204020203" pitchFamily="34" charset="0"/>
              </a:rPr>
              <a:t>Slide objectives</a:t>
            </a:r>
          </a:p>
          <a:p>
            <a:pPr marL="171450" indent="-171450">
              <a:lnSpc>
                <a:spcPct val="100000"/>
              </a:lnSpc>
              <a:spcBef>
                <a:spcPts val="600"/>
              </a:spcBef>
              <a:spcAft>
                <a:spcPts val="600"/>
              </a:spcAft>
              <a:buFont typeface="Arial" panose="020B0604020202020204" pitchFamily="34" charset="0"/>
              <a:buChar char="•"/>
            </a:pPr>
            <a:r>
              <a:rPr lang="en-GB" sz="1100" b="0" u="none" dirty="0">
                <a:latin typeface="Segoe UI" panose="020B0502040204020203" pitchFamily="34" charset="0"/>
                <a:cs typeface="Segoe UI" panose="020B0502040204020203" pitchFamily="34" charset="0"/>
              </a:rPr>
              <a:t>Set the tone for the next</a:t>
            </a:r>
            <a:r>
              <a:rPr lang="en-GB" sz="1100" b="0" u="none" baseline="0" dirty="0">
                <a:latin typeface="Segoe UI" panose="020B0502040204020203" pitchFamily="34" charset="0"/>
                <a:cs typeface="Segoe UI" panose="020B0502040204020203" pitchFamily="34" charset="0"/>
              </a:rPr>
              <a:t> six slides by outlining Microsoft’s view on the six</a:t>
            </a:r>
            <a:r>
              <a:rPr lang="en-GB" sz="1100" b="0" u="none" dirty="0">
                <a:latin typeface="Segoe UI" panose="020B0502040204020203" pitchFamily="34" charset="0"/>
                <a:cs typeface="Segoe UI" panose="020B0502040204020203" pitchFamily="34" charset="0"/>
              </a:rPr>
              <a:t> best practices in developing national frameworks </a:t>
            </a:r>
          </a:p>
          <a:p>
            <a:pPr marL="171450" indent="-171450">
              <a:lnSpc>
                <a:spcPct val="100000"/>
              </a:lnSpc>
              <a:spcBef>
                <a:spcPts val="600"/>
              </a:spcBef>
              <a:spcAft>
                <a:spcPts val="600"/>
              </a:spcAft>
              <a:buFont typeface="Arial" panose="020B0604020202020204" pitchFamily="34" charset="0"/>
              <a:buChar char="•"/>
            </a:pPr>
            <a:endParaRPr lang="en-GB" sz="1100" b="0" u="none" dirty="0">
              <a:latin typeface="Segoe UI" panose="020B0502040204020203" pitchFamily="34" charset="0"/>
              <a:cs typeface="Segoe UI" panose="020B0502040204020203" pitchFamily="34" charset="0"/>
            </a:endParaRPr>
          </a:p>
          <a:p>
            <a:pPr>
              <a:lnSpc>
                <a:spcPct val="100000"/>
              </a:lnSpc>
              <a:spcBef>
                <a:spcPts val="600"/>
              </a:spcBef>
              <a:spcAft>
                <a:spcPts val="600"/>
              </a:spcAft>
            </a:pPr>
            <a:r>
              <a:rPr lang="en-GB" sz="1100" b="1" u="none" dirty="0">
                <a:latin typeface="Segoe UI" panose="020B0502040204020203" pitchFamily="34" charset="0"/>
                <a:cs typeface="Segoe UI" panose="020B0502040204020203" pitchFamily="34" charset="0"/>
              </a:rPr>
              <a:t>Main messaging</a:t>
            </a:r>
          </a:p>
          <a:p>
            <a:pPr marL="171450" indent="-171450">
              <a:lnSpc>
                <a:spcPct val="100000"/>
              </a:lnSpc>
              <a:spcBef>
                <a:spcPts val="600"/>
              </a:spcBef>
              <a:spcAft>
                <a:spcPts val="600"/>
              </a:spcAft>
              <a:buFont typeface="Arial" panose="020B0604020202020204" pitchFamily="34" charset="0"/>
              <a:buChar char="•"/>
            </a:pPr>
            <a:r>
              <a:rPr lang="en-GB" sz="1100" b="0" u="none" dirty="0">
                <a:latin typeface="Segoe UI" panose="020B0502040204020203" pitchFamily="34" charset="0"/>
                <a:cs typeface="Segoe UI" panose="020B0502040204020203" pitchFamily="34" charset="0"/>
              </a:rPr>
              <a:t>A</a:t>
            </a:r>
            <a:r>
              <a:rPr lang="en-GB" sz="1100" b="0" u="none" baseline="0" dirty="0">
                <a:latin typeface="Segoe UI" panose="020B0502040204020203" pitchFamily="34" charset="0"/>
                <a:cs typeface="Segoe UI" panose="020B0502040204020203" pitchFamily="34" charset="0"/>
              </a:rPr>
              <a:t> state’s</a:t>
            </a:r>
            <a:r>
              <a:rPr lang="en-GB" sz="1100" b="0" u="none" dirty="0">
                <a:latin typeface="Segoe UI" panose="020B0502040204020203" pitchFamily="34" charset="0"/>
                <a:cs typeface="Segoe UI" panose="020B0502040204020203" pitchFamily="34" charset="0"/>
              </a:rPr>
              <a:t> answer</a:t>
            </a:r>
            <a:r>
              <a:rPr lang="en-GB" sz="1100" b="0" u="none" baseline="0" dirty="0">
                <a:latin typeface="Segoe UI" panose="020B0502040204020203" pitchFamily="34" charset="0"/>
                <a:cs typeface="Segoe UI" panose="020B0502040204020203" pitchFamily="34" charset="0"/>
              </a:rPr>
              <a:t> to the previous slide’s question is largely dependent on that state’s existing laws, legal structures and traditions. </a:t>
            </a:r>
            <a:r>
              <a:rPr lang="en-GB" sz="1100" b="0" u="none" dirty="0">
                <a:latin typeface="Segoe UI" panose="020B0502040204020203" pitchFamily="34" charset="0"/>
                <a:cs typeface="Segoe UI" panose="020B0502040204020203" pitchFamily="34" charset="0"/>
              </a:rPr>
              <a:t>Governments around the world take slightly</a:t>
            </a:r>
            <a:r>
              <a:rPr lang="en-GB" sz="1100" b="0" u="none" baseline="0" dirty="0">
                <a:latin typeface="Segoe UI" panose="020B0502040204020203" pitchFamily="34" charset="0"/>
                <a:cs typeface="Segoe UI" panose="020B0502040204020203" pitchFamily="34" charset="0"/>
              </a:rPr>
              <a:t> different approaches to cybercrime legislation: </a:t>
            </a:r>
          </a:p>
          <a:p>
            <a:pPr marL="388712" lvl="1" indent="-171450">
              <a:lnSpc>
                <a:spcPct val="100000"/>
              </a:lnSpc>
              <a:spcBef>
                <a:spcPts val="600"/>
              </a:spcBef>
              <a:spcAft>
                <a:spcPts val="600"/>
              </a:spcAft>
              <a:buFont typeface="Arial" panose="020B0604020202020204" pitchFamily="34" charset="0"/>
              <a:buChar char="•"/>
            </a:pPr>
            <a:r>
              <a:rPr lang="en-GB" sz="1100" b="0" u="none" baseline="0" dirty="0">
                <a:latin typeface="Segoe UI" panose="020B0502040204020203" pitchFamily="34" charset="0"/>
                <a:cs typeface="Segoe UI" panose="020B0502040204020203" pitchFamily="34" charset="0"/>
              </a:rPr>
              <a:t>some have stand-alone laws (cybercrime laws); </a:t>
            </a:r>
          </a:p>
          <a:p>
            <a:pPr marL="506114" lvl="2" indent="-171450">
              <a:lnSpc>
                <a:spcPct val="100000"/>
              </a:lnSpc>
              <a:spcBef>
                <a:spcPts val="600"/>
              </a:spcBef>
              <a:spcAft>
                <a:spcPts val="600"/>
              </a:spcAft>
              <a:buFont typeface="Arial" panose="020B0604020202020204" pitchFamily="34" charset="0"/>
              <a:buChar char="•"/>
            </a:pPr>
            <a:r>
              <a:rPr lang="en-GB" sz="1100" b="0" u="none" baseline="0" dirty="0">
                <a:latin typeface="Segoe UI" panose="020B0502040204020203" pitchFamily="34" charset="0"/>
                <a:cs typeface="Segoe UI" panose="020B0502040204020203" pitchFamily="34" charset="0"/>
              </a:rPr>
              <a:t>E.g. Kenya’s “Cybercrime and Computer Related Crimes Bill”</a:t>
            </a:r>
          </a:p>
          <a:p>
            <a:pPr marL="388712" lvl="1" indent="-171450">
              <a:lnSpc>
                <a:spcPct val="100000"/>
              </a:lnSpc>
              <a:spcBef>
                <a:spcPts val="600"/>
              </a:spcBef>
              <a:spcAft>
                <a:spcPts val="600"/>
              </a:spcAft>
              <a:buFont typeface="Arial" panose="020B0604020202020204" pitchFamily="34" charset="0"/>
              <a:buChar char="•"/>
            </a:pPr>
            <a:r>
              <a:rPr lang="en-GB" sz="1100" b="0" u="none" baseline="0" dirty="0">
                <a:latin typeface="Segoe UI" panose="020B0502040204020203" pitchFamily="34" charset="0"/>
                <a:cs typeface="Segoe UI" panose="020B0502040204020203" pitchFamily="34" charset="0"/>
              </a:rPr>
              <a:t>some incorporate them into legal frameworks that deal with the online environment overall (electronic commerce laws);</a:t>
            </a:r>
          </a:p>
          <a:p>
            <a:pPr marL="506114" lvl="2" indent="-171450">
              <a:lnSpc>
                <a:spcPct val="100000"/>
              </a:lnSpc>
              <a:spcBef>
                <a:spcPts val="600"/>
              </a:spcBef>
              <a:spcAft>
                <a:spcPts val="600"/>
              </a:spcAft>
              <a:buFont typeface="Arial" panose="020B0604020202020204" pitchFamily="34" charset="0"/>
              <a:buChar char="•"/>
            </a:pPr>
            <a:r>
              <a:rPr lang="en-GB" sz="1100" b="0" u="none" baseline="0" dirty="0">
                <a:latin typeface="Segoe UI" panose="020B0502040204020203" pitchFamily="34" charset="0"/>
                <a:cs typeface="Segoe UI" panose="020B0502040204020203" pitchFamily="34" charset="0"/>
              </a:rPr>
              <a:t>E.g. Namibia’s “Electronic Transactions and Cybercrime Bill”</a:t>
            </a:r>
          </a:p>
          <a:p>
            <a:pPr marL="388712" lvl="1" indent="-171450">
              <a:lnSpc>
                <a:spcPct val="100000"/>
              </a:lnSpc>
              <a:spcBef>
                <a:spcPts val="600"/>
              </a:spcBef>
              <a:spcAft>
                <a:spcPts val="600"/>
              </a:spcAft>
              <a:buFont typeface="Arial" panose="020B0604020202020204" pitchFamily="34" charset="0"/>
              <a:buChar char="•"/>
            </a:pPr>
            <a:r>
              <a:rPr lang="en-GB" sz="1100" b="0" u="none" baseline="0" dirty="0">
                <a:latin typeface="Segoe UI" panose="020B0502040204020203" pitchFamily="34" charset="0"/>
                <a:cs typeface="Segoe UI" panose="020B0502040204020203" pitchFamily="34" charset="0"/>
              </a:rPr>
              <a:t>some merge them with data protection and general cybersecurity frameworks. </a:t>
            </a:r>
          </a:p>
          <a:p>
            <a:pPr marL="506114" lvl="2" indent="-171450">
              <a:lnSpc>
                <a:spcPct val="100000"/>
              </a:lnSpc>
              <a:spcBef>
                <a:spcPts val="600"/>
              </a:spcBef>
              <a:spcAft>
                <a:spcPts val="600"/>
              </a:spcAft>
              <a:buFont typeface="Arial" panose="020B0604020202020204" pitchFamily="34" charset="0"/>
              <a:buChar char="•"/>
            </a:pPr>
            <a:r>
              <a:rPr lang="en-GB" sz="1100" b="0" u="none" baseline="0" dirty="0">
                <a:latin typeface="Segoe UI" panose="020B0502040204020203" pitchFamily="34" charset="0"/>
                <a:cs typeface="Segoe UI" panose="020B0502040204020203" pitchFamily="34" charset="0"/>
              </a:rPr>
              <a:t>E.g. South Africa’s “Cybercrime and </a:t>
            </a:r>
            <a:r>
              <a:rPr lang="en-GB" sz="1100" b="0" u="none" baseline="0" dirty="0" err="1">
                <a:latin typeface="Segoe UI" panose="020B0502040204020203" pitchFamily="34" charset="0"/>
                <a:cs typeface="Segoe UI" panose="020B0502040204020203" pitchFamily="34" charset="0"/>
              </a:rPr>
              <a:t>Cybersecruity</a:t>
            </a:r>
            <a:r>
              <a:rPr lang="en-GB" sz="1100" b="0" u="none" baseline="0" dirty="0">
                <a:latin typeface="Segoe UI" panose="020B0502040204020203" pitchFamily="34" charset="0"/>
                <a:cs typeface="Segoe UI" panose="020B0502040204020203" pitchFamily="34" charset="0"/>
              </a:rPr>
              <a:t> Bill”</a:t>
            </a:r>
          </a:p>
          <a:p>
            <a:pPr marL="171450" indent="-171450">
              <a:lnSpc>
                <a:spcPct val="100000"/>
              </a:lnSpc>
              <a:spcBef>
                <a:spcPts val="600"/>
              </a:spcBef>
              <a:spcAft>
                <a:spcPts val="600"/>
              </a:spcAft>
              <a:buFont typeface="Arial" panose="020B0604020202020204" pitchFamily="34" charset="0"/>
              <a:buChar char="•"/>
            </a:pPr>
            <a:endParaRPr lang="en-GB" sz="1100" b="0" u="none" dirty="0">
              <a:latin typeface="Segoe UI" panose="020B0502040204020203" pitchFamily="34" charset="0"/>
              <a:cs typeface="Segoe UI" panose="020B0502040204020203" pitchFamily="34" charset="0"/>
            </a:endParaRPr>
          </a:p>
          <a:p>
            <a:pPr marL="171450" indent="-171450">
              <a:lnSpc>
                <a:spcPct val="100000"/>
              </a:lnSpc>
              <a:spcBef>
                <a:spcPts val="600"/>
              </a:spcBef>
              <a:spcAft>
                <a:spcPts val="600"/>
              </a:spcAft>
              <a:buFont typeface="Arial" panose="020B0604020202020204" pitchFamily="34" charset="0"/>
              <a:buChar char="•"/>
            </a:pPr>
            <a:r>
              <a:rPr lang="en-GB" sz="1100" b="0" u="none" dirty="0">
                <a:latin typeface="Segoe UI" panose="020B0502040204020203" pitchFamily="34" charset="0"/>
                <a:cs typeface="Segoe UI" panose="020B0502040204020203" pitchFamily="34" charset="0"/>
              </a:rPr>
              <a:t>Microsoft has, therefore, identified </a:t>
            </a:r>
            <a:r>
              <a:rPr lang="en-GB" sz="1100" b="0" u="none" baseline="0" dirty="0">
                <a:latin typeface="Segoe UI" panose="020B0502040204020203" pitchFamily="34" charset="0"/>
                <a:cs typeface="Segoe UI" panose="020B0502040204020203" pitchFamily="34" charset="0"/>
              </a:rPr>
              <a:t>six broadly applicable best practice principles to guide governments in their development of national cybercrime frameworks:</a:t>
            </a:r>
          </a:p>
          <a:p>
            <a:pPr marL="445862" marR="0" lvl="1" indent="-228600" algn="l" defTabSz="932742" rtl="0" eaLnBrk="1" fontAlgn="auto" latinLnBrk="0" hangingPunct="1">
              <a:lnSpc>
                <a:spcPct val="100000"/>
              </a:lnSpc>
              <a:spcBef>
                <a:spcPts val="600"/>
              </a:spcBef>
              <a:spcAft>
                <a:spcPts val="600"/>
              </a:spcAft>
              <a:buClrTx/>
              <a:buSzTx/>
              <a:buFont typeface="+mj-lt"/>
              <a:buAutoNum type="arabicPeriod"/>
              <a:tabLst/>
              <a:defRPr/>
            </a:pPr>
            <a:r>
              <a:rPr lang="en-GB" sz="1100" b="0" u="none" baseline="0" dirty="0">
                <a:latin typeface="Segoe UI" panose="020B0502040204020203" pitchFamily="34" charset="0"/>
                <a:cs typeface="Segoe UI" panose="020B0502040204020203" pitchFamily="34" charset="0"/>
              </a:rPr>
              <a:t>Follow clear due process in investigatory activity; </a:t>
            </a:r>
            <a:endParaRPr lang="en-GB" sz="1100" b="0" u="none" dirty="0">
              <a:latin typeface="Segoe UI" panose="020B0502040204020203" pitchFamily="34" charset="0"/>
              <a:cs typeface="Segoe UI" panose="020B0502040204020203" pitchFamily="34" charset="0"/>
            </a:endParaRPr>
          </a:p>
          <a:p>
            <a:pPr marL="445862" marR="0" lvl="1" indent="-228600" algn="l" defTabSz="932742" rtl="0" eaLnBrk="1" fontAlgn="auto" latinLnBrk="0" hangingPunct="1">
              <a:lnSpc>
                <a:spcPct val="100000"/>
              </a:lnSpc>
              <a:spcBef>
                <a:spcPts val="600"/>
              </a:spcBef>
              <a:spcAft>
                <a:spcPts val="600"/>
              </a:spcAft>
              <a:buClrTx/>
              <a:buSzTx/>
              <a:buFont typeface="+mj-lt"/>
              <a:buAutoNum type="arabicPeriod"/>
              <a:tabLst/>
              <a:defRPr/>
            </a:pPr>
            <a:r>
              <a:rPr lang="en-GB" sz="1100" b="0" u="none" baseline="0" dirty="0">
                <a:latin typeface="Segoe UI" panose="020B0502040204020203" pitchFamily="34" charset="0"/>
                <a:cs typeface="Segoe UI" panose="020B0502040204020203" pitchFamily="34" charset="0"/>
              </a:rPr>
              <a:t>Put forward outcome focused definitions to ensure laws can stand the test of time;</a:t>
            </a:r>
          </a:p>
          <a:p>
            <a:pPr marL="445862" marR="0" lvl="1" indent="-228600" algn="l" defTabSz="932742" rtl="0" eaLnBrk="1" fontAlgn="auto" latinLnBrk="0" hangingPunct="1">
              <a:lnSpc>
                <a:spcPct val="100000"/>
              </a:lnSpc>
              <a:spcBef>
                <a:spcPts val="600"/>
              </a:spcBef>
              <a:spcAft>
                <a:spcPts val="600"/>
              </a:spcAft>
              <a:buClrTx/>
              <a:buSzTx/>
              <a:buFont typeface="+mj-lt"/>
              <a:buAutoNum type="arabicPeriod"/>
              <a:tabLst/>
              <a:defRPr/>
            </a:pPr>
            <a:r>
              <a:rPr lang="en-GB" sz="1100" b="0" u="none" baseline="0" dirty="0">
                <a:latin typeface="Segoe UI" panose="020B0502040204020203" pitchFamily="34" charset="0"/>
                <a:cs typeface="Segoe UI" panose="020B0502040204020203" pitchFamily="34" charset="0"/>
              </a:rPr>
              <a:t>Design with privacy in mind;</a:t>
            </a:r>
          </a:p>
          <a:p>
            <a:pPr marL="445862" marR="0" lvl="1" indent="-228600" algn="l" defTabSz="932742" rtl="0" eaLnBrk="1" fontAlgn="auto" latinLnBrk="0" hangingPunct="1">
              <a:lnSpc>
                <a:spcPct val="100000"/>
              </a:lnSpc>
              <a:spcBef>
                <a:spcPts val="600"/>
              </a:spcBef>
              <a:spcAft>
                <a:spcPts val="600"/>
              </a:spcAft>
              <a:buClrTx/>
              <a:buSzTx/>
              <a:buFont typeface="+mj-lt"/>
              <a:buAutoNum type="arabicPeriod"/>
              <a:tabLst/>
              <a:defRPr/>
            </a:pPr>
            <a:r>
              <a:rPr lang="en-GB" sz="1100" b="0" u="none" baseline="0" dirty="0">
                <a:latin typeface="Segoe UI" panose="020B0502040204020203" pitchFamily="34" charset="0"/>
                <a:cs typeface="Segoe UI" panose="020B0502040204020203" pitchFamily="34" charset="0"/>
              </a:rPr>
              <a:t>Enable public private collaboration: only together can the public and private sector truly understand the threat facing them and find new ways to challenge it;</a:t>
            </a:r>
          </a:p>
          <a:p>
            <a:pPr marL="445862" lvl="1" indent="-228600">
              <a:lnSpc>
                <a:spcPct val="100000"/>
              </a:lnSpc>
              <a:spcBef>
                <a:spcPts val="600"/>
              </a:spcBef>
              <a:spcAft>
                <a:spcPts val="600"/>
              </a:spcAft>
              <a:buFont typeface="+mj-lt"/>
              <a:buAutoNum type="arabicPeriod"/>
            </a:pPr>
            <a:r>
              <a:rPr lang="en-GB" sz="1100" b="0" u="none" baseline="0" dirty="0">
                <a:latin typeface="Segoe UI" panose="020B0502040204020203" pitchFamily="34" charset="0"/>
                <a:cs typeface="Segoe UI" panose="020B0502040204020203" pitchFamily="34" charset="0"/>
              </a:rPr>
              <a:t>Be precise in establishing jurisdiction: states are still limited by their physical borders;</a:t>
            </a:r>
          </a:p>
          <a:p>
            <a:pPr marL="445862" marR="0" lvl="1" indent="-228600" algn="l" defTabSz="932742" rtl="0" eaLnBrk="1" fontAlgn="auto" latinLnBrk="0" hangingPunct="1">
              <a:lnSpc>
                <a:spcPct val="100000"/>
              </a:lnSpc>
              <a:spcBef>
                <a:spcPts val="600"/>
              </a:spcBef>
              <a:spcAft>
                <a:spcPts val="600"/>
              </a:spcAft>
              <a:buClrTx/>
              <a:buSzTx/>
              <a:buFont typeface="+mj-lt"/>
              <a:buAutoNum type="arabicPeriod"/>
              <a:tabLst/>
              <a:defRPr/>
            </a:pPr>
            <a:r>
              <a:rPr lang="en-GB" sz="1100" b="0" u="none" baseline="0" dirty="0">
                <a:latin typeface="Segoe UI" panose="020B0502040204020203" pitchFamily="34" charset="0"/>
                <a:cs typeface="Segoe UI" panose="020B0502040204020203" pitchFamily="34" charset="0"/>
              </a:rPr>
              <a:t>Focus on international cooperation.</a:t>
            </a:r>
            <a:endParaRPr lang="en-GB" sz="1100" b="0" u="none" dirty="0">
              <a:latin typeface="Segoe UI" panose="020B0502040204020203" pitchFamily="34" charset="0"/>
              <a:cs typeface="Segoe UI" panose="020B0502040204020203" pitchFamily="34" charset="0"/>
            </a:endParaRPr>
          </a:p>
          <a:p>
            <a:pPr>
              <a:lnSpc>
                <a:spcPct val="100000"/>
              </a:lnSpc>
              <a:spcBef>
                <a:spcPts val="600"/>
              </a:spcBef>
              <a:spcAft>
                <a:spcPts val="600"/>
              </a:spcAft>
            </a:pPr>
            <a:endParaRPr lang="en-GB" sz="1100" b="0" u="none" dirty="0">
              <a:latin typeface="Segoe UI" panose="020B0502040204020203" pitchFamily="34" charset="0"/>
              <a:cs typeface="Segoe UI" panose="020B0502040204020203" pitchFamily="34" charset="0"/>
            </a:endParaRPr>
          </a:p>
          <a:p>
            <a:endParaRPr lang="en-GB" sz="1100" dirty="0"/>
          </a:p>
        </p:txBody>
      </p:sp>
      <p:sp>
        <p:nvSpPr>
          <p:cNvPr id="4" name="Header Placeholder 3"/>
          <p:cNvSpPr>
            <a:spLocks noGrp="1"/>
          </p:cNvSpPr>
          <p:nvPr>
            <p:ph type="hdr" sz="quarter" idx="10"/>
          </p:nvPr>
        </p:nvSpPr>
        <p:spPr/>
        <p:txBody>
          <a:bodyPr/>
          <a:lstStyle/>
          <a:p>
            <a:pPr marL="0" marR="0" lvl="0" indent="0" algn="l" defTabSz="91446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Windows, and other product names are or may be registered trademarks and/or trademarks in the U.S. and/or other countries.</a:t>
            </a:r>
          </a:p>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60" rtl="0" eaLnBrk="1" fontAlgn="auto" latinLnBrk="0" hangingPunct="1">
              <a:lnSpc>
                <a:spcPct val="100000"/>
              </a:lnSpc>
              <a:spcBef>
                <a:spcPts val="0"/>
              </a:spcBef>
              <a:spcAft>
                <a:spcPts val="0"/>
              </a:spcAft>
              <a:buClrTx/>
              <a:buSzTx/>
              <a:buFontTx/>
              <a:buNone/>
              <a:tabLst/>
              <a:defRPr/>
            </a:pPr>
            <a:fld id="{553DA296-FEC9-4C42-871B-DAB3BC4BFEB2}"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460" rtl="0" eaLnBrk="1" fontAlgn="auto" latinLnBrk="0" hangingPunct="1">
                <a:lnSpc>
                  <a:spcPct val="100000"/>
                </a:lnSpc>
                <a:spcBef>
                  <a:spcPts val="0"/>
                </a:spcBef>
                <a:spcAft>
                  <a:spcPts val="0"/>
                </a:spcAft>
                <a:buClrTx/>
                <a:buSzTx/>
                <a:buFontTx/>
                <a:buNone/>
                <a:tabLst/>
                <a:defRPr/>
              </a:pPr>
              <a:t>9/27/2019</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6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46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xmlns="" val="37578808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600"/>
              </a:spcBef>
              <a:spcAft>
                <a:spcPts val="600"/>
              </a:spcAft>
            </a:pPr>
            <a:r>
              <a:rPr lang="en-GB" sz="1100" b="1" u="none" dirty="0">
                <a:latin typeface="Segoe UI" panose="020B0502040204020203" pitchFamily="34" charset="0"/>
                <a:cs typeface="Segoe UI" panose="020B0502040204020203" pitchFamily="34" charset="0"/>
              </a:rPr>
              <a:t>Slide objectives</a:t>
            </a:r>
          </a:p>
          <a:p>
            <a:pPr marL="171450" indent="-171450">
              <a:lnSpc>
                <a:spcPct val="100000"/>
              </a:lnSpc>
              <a:spcBef>
                <a:spcPts val="600"/>
              </a:spcBef>
              <a:spcAft>
                <a:spcPts val="600"/>
              </a:spcAft>
              <a:buFont typeface="Arial" panose="020B0604020202020204" pitchFamily="34" charset="0"/>
              <a:buChar char="•"/>
            </a:pPr>
            <a:r>
              <a:rPr lang="en-GB" sz="1100" b="0" u="none" dirty="0">
                <a:latin typeface="Segoe UI" panose="020B0502040204020203" pitchFamily="34" charset="0"/>
                <a:cs typeface="Segoe UI" panose="020B0502040204020203" pitchFamily="34" charset="0"/>
              </a:rPr>
              <a:t>Discuss the complexity of investigating cybercrime and the need for legislation that defines and enables appropriate investigative powers for law enforcement</a:t>
            </a:r>
          </a:p>
          <a:p>
            <a:pPr>
              <a:lnSpc>
                <a:spcPct val="100000"/>
              </a:lnSpc>
              <a:spcBef>
                <a:spcPts val="600"/>
              </a:spcBef>
              <a:spcAft>
                <a:spcPts val="600"/>
              </a:spcAft>
            </a:pPr>
            <a:endParaRPr lang="en-GB" sz="1100" b="1" u="sng" dirty="0">
              <a:latin typeface="Segoe UI" panose="020B0502040204020203" pitchFamily="34" charset="0"/>
              <a:cs typeface="Segoe UI" panose="020B0502040204020203" pitchFamily="34" charset="0"/>
            </a:endParaRPr>
          </a:p>
          <a:p>
            <a:pPr>
              <a:lnSpc>
                <a:spcPct val="100000"/>
              </a:lnSpc>
              <a:spcBef>
                <a:spcPts val="600"/>
              </a:spcBef>
              <a:spcAft>
                <a:spcPts val="600"/>
              </a:spcAft>
            </a:pPr>
            <a:r>
              <a:rPr lang="en-GB" sz="1100" b="1" u="none" dirty="0">
                <a:latin typeface="Segoe UI" panose="020B0502040204020203" pitchFamily="34" charset="0"/>
                <a:cs typeface="Segoe UI" panose="020B0502040204020203" pitchFamily="34" charset="0"/>
              </a:rPr>
              <a:t>Main messaging</a:t>
            </a:r>
          </a:p>
          <a:p>
            <a:pPr marL="171450" indent="-171450">
              <a:lnSpc>
                <a:spcPct val="100000"/>
              </a:lnSpc>
              <a:spcBef>
                <a:spcPts val="600"/>
              </a:spcBef>
              <a:spcAft>
                <a:spcPts val="600"/>
              </a:spcAft>
              <a:buFont typeface="Arial" panose="020B0604020202020204" pitchFamily="34" charset="0"/>
              <a:buChar char="•"/>
            </a:pPr>
            <a:r>
              <a:rPr lang="en-GB" sz="1100" b="0" u="none" dirty="0">
                <a:latin typeface="Segoe UI" panose="020B0502040204020203" pitchFamily="34" charset="0"/>
                <a:cs typeface="Segoe UI" panose="020B0502040204020203" pitchFamily="34" charset="0"/>
              </a:rPr>
              <a:t>When</a:t>
            </a:r>
            <a:r>
              <a:rPr lang="en-GB" sz="1100" b="0" u="none" baseline="0" dirty="0">
                <a:latin typeface="Segoe UI" panose="020B0502040204020203" pitchFamily="34" charset="0"/>
                <a:cs typeface="Segoe UI" panose="020B0502040204020203" pitchFamily="34" charset="0"/>
              </a:rPr>
              <a:t> looking at existing powers we should ask:</a:t>
            </a:r>
          </a:p>
          <a:p>
            <a:pPr marL="388712" lvl="1" indent="-171450">
              <a:lnSpc>
                <a:spcPct val="100000"/>
              </a:lnSpc>
              <a:spcBef>
                <a:spcPts val="600"/>
              </a:spcBef>
              <a:spcAft>
                <a:spcPts val="600"/>
              </a:spcAft>
              <a:buFont typeface="Arial" panose="020B0604020202020204" pitchFamily="34" charset="0"/>
              <a:buChar char="•"/>
            </a:pPr>
            <a:r>
              <a:rPr lang="en-GB" sz="1100" b="0" u="none" baseline="0" dirty="0">
                <a:latin typeface="Segoe UI" panose="020B0502040204020203" pitchFamily="34" charset="0"/>
                <a:cs typeface="Segoe UI" panose="020B0502040204020203" pitchFamily="34" charset="0"/>
              </a:rPr>
              <a:t>Is their scope of application sufficiently clear that they can be applied with legal certainty to cybercrime?</a:t>
            </a:r>
          </a:p>
          <a:p>
            <a:pPr marL="388712" lvl="1" indent="-171450">
              <a:lnSpc>
                <a:spcPct val="100000"/>
              </a:lnSpc>
              <a:spcBef>
                <a:spcPts val="600"/>
              </a:spcBef>
              <a:spcAft>
                <a:spcPts val="600"/>
              </a:spcAft>
              <a:buFont typeface="Arial" panose="020B0604020202020204" pitchFamily="34" charset="0"/>
              <a:buChar char="•"/>
            </a:pPr>
            <a:r>
              <a:rPr lang="en-GB" sz="1100" b="0" u="none" baseline="0" dirty="0">
                <a:latin typeface="Segoe UI" panose="020B0502040204020203" pitchFamily="34" charset="0"/>
                <a:cs typeface="Segoe UI" panose="020B0502040204020203" pitchFamily="34" charset="0"/>
              </a:rPr>
              <a:t>Is their sufficient legal authority to underpin then application of those powers in the next contexts created by cybercrime?</a:t>
            </a:r>
          </a:p>
          <a:p>
            <a:pPr marL="388712" lvl="1" indent="-171450">
              <a:lnSpc>
                <a:spcPct val="100000"/>
              </a:lnSpc>
              <a:spcBef>
                <a:spcPts val="600"/>
              </a:spcBef>
              <a:spcAft>
                <a:spcPts val="600"/>
              </a:spcAft>
              <a:buFont typeface="Arial" panose="020B0604020202020204" pitchFamily="34" charset="0"/>
              <a:buChar char="•"/>
            </a:pPr>
            <a:r>
              <a:rPr lang="en-GB" sz="1100" b="0" u="none" baseline="0" dirty="0">
                <a:latin typeface="Segoe UI" panose="020B0502040204020203" pitchFamily="34" charset="0"/>
                <a:cs typeface="Segoe UI" panose="020B0502040204020203" pitchFamily="34" charset="0"/>
              </a:rPr>
              <a:t>With respect to cybercrime, clearly defining these powers is important because of the international nature of cyber crimes and investigations.</a:t>
            </a:r>
            <a:endParaRPr lang="en-GB" sz="1100" b="0" u="none" dirty="0">
              <a:latin typeface="Segoe UI" panose="020B0502040204020203" pitchFamily="34" charset="0"/>
              <a:cs typeface="Segoe UI" panose="020B0502040204020203" pitchFamily="34" charset="0"/>
            </a:endParaRPr>
          </a:p>
          <a:p>
            <a:pPr>
              <a:lnSpc>
                <a:spcPct val="100000"/>
              </a:lnSpc>
              <a:spcBef>
                <a:spcPts val="600"/>
              </a:spcBef>
              <a:spcAft>
                <a:spcPts val="600"/>
              </a:spcAft>
            </a:pPr>
            <a:r>
              <a:rPr lang="en-GB" sz="1100" dirty="0">
                <a:solidFill>
                  <a:schemeClr val="bg1">
                    <a:lumMod val="50000"/>
                  </a:schemeClr>
                </a:solidFill>
                <a:latin typeface="Segoe UI" panose="020B0502040204020203" pitchFamily="34" charset="0"/>
                <a:cs typeface="Segoe UI" panose="020B0502040204020203" pitchFamily="34" charset="0"/>
              </a:rPr>
              <a:t>	</a:t>
            </a:r>
          </a:p>
          <a:p>
            <a:pPr marL="171450" marR="0" lvl="0" indent="-171450" algn="l" defTabSz="932742"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100" dirty="0">
                <a:solidFill>
                  <a:schemeClr val="bg1">
                    <a:lumMod val="50000"/>
                  </a:schemeClr>
                </a:solidFill>
                <a:latin typeface="Segoe UI" panose="020B0502040204020203" pitchFamily="34" charset="0"/>
                <a:cs typeface="Segoe UI" panose="020B0502040204020203" pitchFamily="34" charset="0"/>
              </a:rPr>
              <a:t>As can be seen from the slide’s examples, there are a range of powers seem</a:t>
            </a:r>
            <a:r>
              <a:rPr lang="en-GB" sz="1100" baseline="0" dirty="0">
                <a:solidFill>
                  <a:schemeClr val="bg1">
                    <a:lumMod val="50000"/>
                  </a:schemeClr>
                </a:solidFill>
                <a:latin typeface="Segoe UI" panose="020B0502040204020203" pitchFamily="34" charset="0"/>
                <a:cs typeface="Segoe UI" panose="020B0502040204020203" pitchFamily="34" charset="0"/>
              </a:rPr>
              <a:t> necessary in tackling cybercrime:</a:t>
            </a:r>
          </a:p>
          <a:p>
            <a:pPr marL="388712" marR="0" lvl="1" indent="-171450" algn="l" defTabSz="932742"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100" u="none" baseline="0" dirty="0">
                <a:latin typeface="Segoe UI" panose="020B0502040204020203" pitchFamily="34" charset="0"/>
                <a:ea typeface="Segoe UI Historic" panose="020B0502040204020203" pitchFamily="34" charset="0"/>
                <a:cs typeface="Segoe UI" panose="020B0502040204020203" pitchFamily="34" charset="0"/>
              </a:rPr>
              <a:t>In order to secure the non-physical, </a:t>
            </a:r>
            <a:r>
              <a:rPr lang="en-GB" sz="1100" u="none" dirty="0">
                <a:latin typeface="Segoe UI" panose="020B0502040204020203" pitchFamily="34" charset="0"/>
                <a:ea typeface="Segoe UI Historic" panose="020B0502040204020203" pitchFamily="34" charset="0"/>
                <a:cs typeface="Segoe UI" panose="020B0502040204020203" pitchFamily="34" charset="0"/>
              </a:rPr>
              <a:t>intangible evidence</a:t>
            </a:r>
            <a:r>
              <a:rPr lang="en-GB" sz="1100" u="none" baseline="0" dirty="0">
                <a:latin typeface="Segoe UI" panose="020B0502040204020203" pitchFamily="34" charset="0"/>
                <a:ea typeface="Segoe UI Historic" panose="020B0502040204020203" pitchFamily="34" charset="0"/>
                <a:cs typeface="Segoe UI" panose="020B0502040204020203" pitchFamily="34" charset="0"/>
              </a:rPr>
              <a:t> generated by cybercrime, investigators will need to be able to access various types of stored data, possibly located in other countries.</a:t>
            </a:r>
          </a:p>
          <a:p>
            <a:pPr marL="388712" marR="0" lvl="1" indent="-171450" algn="l" defTabSz="932742"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100" u="none" baseline="0" dirty="0">
                <a:latin typeface="Segoe UI" panose="020B0502040204020203" pitchFamily="34" charset="0"/>
                <a:ea typeface="Segoe UI Historic" panose="020B0502040204020203" pitchFamily="34" charset="0"/>
                <a:cs typeface="Segoe UI" panose="020B0502040204020203" pitchFamily="34" charset="0"/>
              </a:rPr>
              <a:t>This data could be held by the victims or the accused, or it could held by internet service providers, platforms or others that might have been, in the language of the physical world the “scene of crime”, “witnesses”, “accessories”, etc.</a:t>
            </a:r>
          </a:p>
          <a:p>
            <a:pPr marL="388712" marR="0" lvl="1" indent="-171450" algn="l" defTabSz="932742"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100" u="none" baseline="0" dirty="0">
                <a:latin typeface="Segoe UI" panose="020B0502040204020203" pitchFamily="34" charset="0"/>
                <a:ea typeface="Segoe UI Historic" panose="020B0502040204020203" pitchFamily="34" charset="0"/>
                <a:cs typeface="Segoe UI" panose="020B0502040204020203" pitchFamily="34" charset="0"/>
              </a:rPr>
              <a:t>Investigators will not only need to have access to that data they must also be able to ensure that it is preserved until they do so.</a:t>
            </a:r>
          </a:p>
          <a:p>
            <a:pPr marL="388712" marR="0" lvl="1" indent="-171450" algn="l" defTabSz="932742"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100" u="none" baseline="0" dirty="0">
                <a:latin typeface="Segoe UI" panose="020B0502040204020203" pitchFamily="34" charset="0"/>
                <a:ea typeface="Segoe UI Historic" panose="020B0502040204020203" pitchFamily="34" charset="0"/>
                <a:cs typeface="Segoe UI" panose="020B0502040204020203" pitchFamily="34" charset="0"/>
              </a:rPr>
              <a:t>They will also need to be able intercept or access data as cybercriminals are “in the act”, in real time. In some ways the 21</a:t>
            </a:r>
            <a:r>
              <a:rPr lang="en-GB" sz="1100" u="none" baseline="30000" dirty="0">
                <a:latin typeface="Segoe UI" panose="020B0502040204020203" pitchFamily="34" charset="0"/>
                <a:ea typeface="Segoe UI Historic" panose="020B0502040204020203" pitchFamily="34" charset="0"/>
                <a:cs typeface="Segoe UI" panose="020B0502040204020203" pitchFamily="34" charset="0"/>
              </a:rPr>
              <a:t>st</a:t>
            </a:r>
            <a:r>
              <a:rPr lang="en-GB" sz="1100" u="none" baseline="0" dirty="0">
                <a:latin typeface="Segoe UI" panose="020B0502040204020203" pitchFamily="34" charset="0"/>
                <a:ea typeface="Segoe UI Historic" panose="020B0502040204020203" pitchFamily="34" charset="0"/>
                <a:cs typeface="Segoe UI" panose="020B0502040204020203" pitchFamily="34" charset="0"/>
              </a:rPr>
              <a:t> century equivalent of a wire tap.</a:t>
            </a:r>
          </a:p>
          <a:p>
            <a:pPr marL="217262" marR="0" lvl="1" indent="0" algn="l" defTabSz="932742" rtl="0" eaLnBrk="1" fontAlgn="auto" latinLnBrk="0" hangingPunct="1">
              <a:lnSpc>
                <a:spcPct val="100000"/>
              </a:lnSpc>
              <a:spcBef>
                <a:spcPts val="600"/>
              </a:spcBef>
              <a:spcAft>
                <a:spcPts val="600"/>
              </a:spcAft>
              <a:buClrTx/>
              <a:buSzTx/>
              <a:buFont typeface="Arial" panose="020B0604020202020204" pitchFamily="34" charset="0"/>
              <a:buNone/>
              <a:tabLst/>
              <a:defRPr/>
            </a:pPr>
            <a:endParaRPr lang="en-GB" sz="1100" u="none" baseline="0" dirty="0">
              <a:solidFill>
                <a:schemeClr val="bg1">
                  <a:lumMod val="50000"/>
                </a:schemeClr>
              </a:solidFill>
              <a:latin typeface="Segoe UI" panose="020B0502040204020203" pitchFamily="34" charset="0"/>
              <a:cs typeface="Segoe UI" panose="020B0502040204020203" pitchFamily="34" charset="0"/>
            </a:endParaRPr>
          </a:p>
          <a:p>
            <a:pPr>
              <a:lnSpc>
                <a:spcPct val="100000"/>
              </a:lnSpc>
              <a:spcBef>
                <a:spcPts val="600"/>
              </a:spcBef>
              <a:spcAft>
                <a:spcPts val="600"/>
              </a:spcAft>
            </a:pPr>
            <a:endParaRPr lang="en-GB" sz="1100" b="1" u="sng" dirty="0">
              <a:latin typeface="Segoe UI" panose="020B0502040204020203" pitchFamily="34" charset="0"/>
              <a:cs typeface="Segoe UI" panose="020B0502040204020203" pitchFamily="34" charset="0"/>
            </a:endParaRPr>
          </a:p>
          <a:p>
            <a:pPr marL="217262" marR="0" lvl="1" indent="0" algn="l" defTabSz="932742" rtl="0" eaLnBrk="1" fontAlgn="auto" latinLnBrk="0" hangingPunct="1">
              <a:lnSpc>
                <a:spcPct val="100000"/>
              </a:lnSpc>
              <a:spcBef>
                <a:spcPts val="600"/>
              </a:spcBef>
              <a:spcAft>
                <a:spcPts val="600"/>
              </a:spcAft>
              <a:buClrTx/>
              <a:buSzTx/>
              <a:buFont typeface="Arial" panose="020B0604020202020204" pitchFamily="34" charset="0"/>
              <a:buNone/>
              <a:tabLst/>
              <a:defRPr/>
            </a:pPr>
            <a:endParaRPr lang="en-GB" sz="1100" baseline="0" dirty="0">
              <a:solidFill>
                <a:schemeClr val="bg1">
                  <a:lumMod val="50000"/>
                </a:schemeClr>
              </a:solidFill>
              <a:latin typeface="Segoe UI" panose="020B0502040204020203" pitchFamily="34" charset="0"/>
              <a:cs typeface="Segoe UI" panose="020B0502040204020203" pitchFamily="34" charset="0"/>
            </a:endParaRPr>
          </a:p>
          <a:p>
            <a:pPr marL="0" marR="0" lvl="0" indent="0" algn="l" defTabSz="932742" rtl="0" eaLnBrk="1" fontAlgn="auto" latinLnBrk="0" hangingPunct="1">
              <a:lnSpc>
                <a:spcPct val="100000"/>
              </a:lnSpc>
              <a:spcBef>
                <a:spcPts val="600"/>
              </a:spcBef>
              <a:spcAft>
                <a:spcPts val="600"/>
              </a:spcAft>
              <a:buClrTx/>
              <a:buSzTx/>
              <a:buFontTx/>
              <a:buNone/>
              <a:tabLst/>
              <a:defRPr/>
            </a:pPr>
            <a:endParaRPr lang="en-GB" sz="1100" dirty="0">
              <a:solidFill>
                <a:schemeClr val="bg1">
                  <a:lumMod val="50000"/>
                </a:schemeClr>
              </a:solidFill>
              <a:latin typeface="Segoe UI" panose="020B0502040204020203" pitchFamily="34" charset="0"/>
              <a:cs typeface="Segoe UI" panose="020B0502040204020203" pitchFamily="34" charset="0"/>
            </a:endParaRPr>
          </a:p>
          <a:p>
            <a:pPr>
              <a:lnSpc>
                <a:spcPct val="100000"/>
              </a:lnSpc>
              <a:spcBef>
                <a:spcPts val="600"/>
              </a:spcBef>
              <a:spcAft>
                <a:spcPts val="600"/>
              </a:spcAft>
            </a:pPr>
            <a:endParaRPr lang="en-GB" sz="1100" dirty="0">
              <a:solidFill>
                <a:schemeClr val="bg1">
                  <a:lumMod val="50000"/>
                </a:schemeClr>
              </a:solidFill>
              <a:latin typeface="Segoe UI" panose="020B0502040204020203" pitchFamily="34" charset="0"/>
              <a:cs typeface="Segoe UI" panose="020B0502040204020203" pitchFamily="34" charset="0"/>
            </a:endParaRPr>
          </a:p>
          <a:p>
            <a:pPr marL="0" marR="0" lvl="0" indent="0" algn="l" defTabSz="932742" rtl="0" eaLnBrk="1" fontAlgn="auto" latinLnBrk="0" hangingPunct="1">
              <a:lnSpc>
                <a:spcPct val="100000"/>
              </a:lnSpc>
              <a:spcBef>
                <a:spcPts val="600"/>
              </a:spcBef>
              <a:spcAft>
                <a:spcPts val="600"/>
              </a:spcAft>
              <a:buClrTx/>
              <a:buSzTx/>
              <a:buFontTx/>
              <a:buNone/>
              <a:tabLst/>
              <a:defRPr/>
            </a:pPr>
            <a:endParaRPr lang="en-GB" sz="1100" dirty="0">
              <a:solidFill>
                <a:schemeClr val="bg1">
                  <a:lumMod val="50000"/>
                </a:schemeClr>
              </a:solidFill>
              <a:latin typeface="Segoe UI" panose="020B0502040204020203" pitchFamily="34" charset="0"/>
              <a:cs typeface="Segoe UI" panose="020B0502040204020203" pitchFamily="34" charset="0"/>
            </a:endParaRPr>
          </a:p>
          <a:p>
            <a:pPr>
              <a:lnSpc>
                <a:spcPct val="100000"/>
              </a:lnSpc>
              <a:spcBef>
                <a:spcPts val="600"/>
              </a:spcBef>
              <a:spcAft>
                <a:spcPts val="600"/>
              </a:spcAft>
            </a:pPr>
            <a:endParaRPr lang="en-GB" sz="1100" dirty="0">
              <a:latin typeface="Segoe UI" panose="020B0502040204020203" pitchFamily="34" charset="0"/>
              <a:cs typeface="Segoe UI" panose="020B0502040204020203" pitchFamily="34" charset="0"/>
            </a:endParaRPr>
          </a:p>
        </p:txBody>
      </p:sp>
      <p:sp>
        <p:nvSpPr>
          <p:cNvPr id="4" name="Header Placeholder 3"/>
          <p:cNvSpPr>
            <a:spLocks noGrp="1"/>
          </p:cNvSpPr>
          <p:nvPr>
            <p:ph type="hdr" sz="quarter" idx="10"/>
          </p:nvPr>
        </p:nvSpPr>
        <p:spPr/>
        <p:txBody>
          <a:bodyPr/>
          <a:lstStyle/>
          <a:p>
            <a:pPr marL="0" marR="0" lvl="0" indent="0" algn="l" defTabSz="91446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Windows, and other product names are or may be registered trademarks and/or trademarks in the U.S. and/or other countries.</a:t>
            </a:r>
          </a:p>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60" rtl="0" eaLnBrk="1" fontAlgn="auto" latinLnBrk="0" hangingPunct="1">
              <a:lnSpc>
                <a:spcPct val="100000"/>
              </a:lnSpc>
              <a:spcBef>
                <a:spcPts val="0"/>
              </a:spcBef>
              <a:spcAft>
                <a:spcPts val="0"/>
              </a:spcAft>
              <a:buClrTx/>
              <a:buSzTx/>
              <a:buFontTx/>
              <a:buNone/>
              <a:tabLst/>
              <a:defRPr/>
            </a:pPr>
            <a:fld id="{70FE1DDB-7B65-44B0-929D-720FE7C8B07D}"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460" rtl="0" eaLnBrk="1" fontAlgn="auto" latinLnBrk="0" hangingPunct="1">
                <a:lnSpc>
                  <a:spcPct val="100000"/>
                </a:lnSpc>
                <a:spcBef>
                  <a:spcPts val="0"/>
                </a:spcBef>
                <a:spcAft>
                  <a:spcPts val="0"/>
                </a:spcAft>
                <a:buClrTx/>
                <a:buSzTx/>
                <a:buFontTx/>
                <a:buNone/>
                <a:tabLst/>
                <a:defRPr/>
              </a:pPr>
              <a:t>9/27/2019</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6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46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xmlns="" val="12729941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600"/>
              </a:spcBef>
              <a:spcAft>
                <a:spcPts val="600"/>
              </a:spcAft>
            </a:pPr>
            <a:r>
              <a:rPr lang="en-GB" sz="1100" b="0" i="1" u="none" dirty="0">
                <a:latin typeface="Segoe UI" panose="020B0502040204020203" pitchFamily="34" charset="0"/>
                <a:cs typeface="Segoe UI" panose="020B0502040204020203" pitchFamily="34" charset="0"/>
              </a:rPr>
              <a:t>If we try too hard to legislate a process, will need to continually update the laws.</a:t>
            </a:r>
          </a:p>
          <a:p>
            <a:pPr>
              <a:lnSpc>
                <a:spcPct val="100000"/>
              </a:lnSpc>
              <a:spcBef>
                <a:spcPts val="600"/>
              </a:spcBef>
              <a:spcAft>
                <a:spcPts val="600"/>
              </a:spcAft>
            </a:pPr>
            <a:endParaRPr lang="en-GB" sz="1100" b="0" i="1" u="none" dirty="0">
              <a:latin typeface="Segoe UI" panose="020B0502040204020203" pitchFamily="34" charset="0"/>
              <a:cs typeface="Segoe UI" panose="020B0502040204020203" pitchFamily="34" charset="0"/>
            </a:endParaRPr>
          </a:p>
          <a:p>
            <a:pPr>
              <a:lnSpc>
                <a:spcPct val="100000"/>
              </a:lnSpc>
              <a:spcBef>
                <a:spcPts val="600"/>
              </a:spcBef>
              <a:spcAft>
                <a:spcPts val="600"/>
              </a:spcAft>
            </a:pPr>
            <a:r>
              <a:rPr lang="en-GB" sz="1100" b="1" i="1" u="none" dirty="0">
                <a:latin typeface="Segoe UI" panose="020B0502040204020203" pitchFamily="34" charset="0"/>
                <a:cs typeface="Segoe UI" panose="020B0502040204020203" pitchFamily="34" charset="0"/>
              </a:rPr>
              <a:t>Question: </a:t>
            </a:r>
          </a:p>
          <a:p>
            <a:pPr>
              <a:lnSpc>
                <a:spcPct val="100000"/>
              </a:lnSpc>
              <a:spcBef>
                <a:spcPts val="600"/>
              </a:spcBef>
              <a:spcAft>
                <a:spcPts val="600"/>
              </a:spcAft>
            </a:pPr>
            <a:endParaRPr lang="en-GB" sz="1100" b="1" u="none" dirty="0">
              <a:latin typeface="Segoe UI" panose="020B0502040204020203" pitchFamily="34" charset="0"/>
              <a:cs typeface="Segoe UI" panose="020B0502040204020203" pitchFamily="34" charset="0"/>
            </a:endParaRPr>
          </a:p>
          <a:p>
            <a:pPr>
              <a:lnSpc>
                <a:spcPct val="100000"/>
              </a:lnSpc>
              <a:spcBef>
                <a:spcPts val="600"/>
              </a:spcBef>
              <a:spcAft>
                <a:spcPts val="600"/>
              </a:spcAft>
            </a:pPr>
            <a:r>
              <a:rPr lang="en-GB" sz="1100" b="1" u="none" dirty="0">
                <a:latin typeface="Segoe UI" panose="020B0502040204020203" pitchFamily="34" charset="0"/>
                <a:cs typeface="Segoe UI" panose="020B0502040204020203" pitchFamily="34" charset="0"/>
              </a:rPr>
              <a:t>Slide objectives</a:t>
            </a:r>
          </a:p>
          <a:p>
            <a:pPr marL="171450" indent="-171450">
              <a:lnSpc>
                <a:spcPct val="100000"/>
              </a:lnSpc>
              <a:spcBef>
                <a:spcPts val="600"/>
              </a:spcBef>
              <a:spcAft>
                <a:spcPts val="600"/>
              </a:spcAft>
              <a:buFont typeface="Arial" panose="020B0604020202020204" pitchFamily="34" charset="0"/>
              <a:buChar char="•"/>
            </a:pPr>
            <a:r>
              <a:rPr lang="en-GB" sz="1100" b="0" u="none" dirty="0">
                <a:latin typeface="Segoe UI" panose="020B0502040204020203" pitchFamily="34" charset="0"/>
                <a:cs typeface="Segoe UI" panose="020B0502040204020203" pitchFamily="34" charset="0"/>
              </a:rPr>
              <a:t>Introduce the different categories of cybercrime typically used – </a:t>
            </a:r>
            <a:r>
              <a:rPr lang="en-GB" sz="1100" b="1" u="none" dirty="0">
                <a:latin typeface="Segoe UI" panose="020B0502040204020203" pitchFamily="34" charset="0"/>
                <a:cs typeface="Segoe UI" panose="020B0502040204020203" pitchFamily="34" charset="0"/>
              </a:rPr>
              <a:t>Budapest Convention</a:t>
            </a:r>
          </a:p>
          <a:p>
            <a:pPr marL="171450" indent="-171450">
              <a:lnSpc>
                <a:spcPct val="100000"/>
              </a:lnSpc>
              <a:spcBef>
                <a:spcPts val="600"/>
              </a:spcBef>
              <a:spcAft>
                <a:spcPts val="600"/>
              </a:spcAft>
              <a:buFont typeface="Arial" panose="020B0604020202020204" pitchFamily="34" charset="0"/>
              <a:buChar char="•"/>
            </a:pPr>
            <a:r>
              <a:rPr lang="en-GB" sz="1100" b="0" u="none" dirty="0">
                <a:latin typeface="Segoe UI" panose="020B0502040204020203" pitchFamily="34" charset="0"/>
                <a:cs typeface="Segoe UI" panose="020B0502040204020203" pitchFamily="34" charset="0"/>
              </a:rPr>
              <a:t>Show that outcome</a:t>
            </a:r>
            <a:r>
              <a:rPr lang="en-GB" sz="1100" b="0" u="none" baseline="0" dirty="0">
                <a:latin typeface="Segoe UI" panose="020B0502040204020203" pitchFamily="34" charset="0"/>
                <a:cs typeface="Segoe UI" panose="020B0502040204020203" pitchFamily="34" charset="0"/>
              </a:rPr>
              <a:t>-oriented legal definitions are the best basis for new cybercrime laws</a:t>
            </a:r>
          </a:p>
          <a:p>
            <a:pPr marL="171450" indent="-171450">
              <a:lnSpc>
                <a:spcPct val="100000"/>
              </a:lnSpc>
              <a:spcBef>
                <a:spcPts val="600"/>
              </a:spcBef>
              <a:spcAft>
                <a:spcPts val="600"/>
              </a:spcAft>
              <a:buFont typeface="Arial" panose="020B0604020202020204" pitchFamily="34" charset="0"/>
              <a:buChar char="•"/>
            </a:pPr>
            <a:r>
              <a:rPr lang="en-GB" sz="1100" b="0" u="none" baseline="0" dirty="0">
                <a:latin typeface="Segoe UI" panose="020B0502040204020203" pitchFamily="34" charset="0"/>
                <a:cs typeface="Segoe UI" panose="020B0502040204020203" pitchFamily="34" charset="0"/>
              </a:rPr>
              <a:t>It’s important when defining crime that the definitions are specific enough to be workable, while broad and forward looking enough to encompass new, but as yet unknown, tactics that cybercriminals may employ.</a:t>
            </a:r>
            <a:endParaRPr lang="en-GB" sz="1100" b="0" u="none" dirty="0">
              <a:latin typeface="Segoe UI" panose="020B0502040204020203" pitchFamily="34" charset="0"/>
              <a:cs typeface="Segoe UI" panose="020B0502040204020203" pitchFamily="34" charset="0"/>
            </a:endParaRPr>
          </a:p>
          <a:p>
            <a:pPr>
              <a:lnSpc>
                <a:spcPct val="100000"/>
              </a:lnSpc>
              <a:spcBef>
                <a:spcPts val="600"/>
              </a:spcBef>
              <a:spcAft>
                <a:spcPts val="600"/>
              </a:spcAft>
            </a:pPr>
            <a:endParaRPr lang="en-GB" sz="1100" u="sng" dirty="0">
              <a:latin typeface="Segoe UI" panose="020B0502040204020203" pitchFamily="34" charset="0"/>
              <a:cs typeface="Segoe UI" panose="020B0502040204020203" pitchFamily="34" charset="0"/>
            </a:endParaRPr>
          </a:p>
          <a:p>
            <a:pPr>
              <a:lnSpc>
                <a:spcPct val="100000"/>
              </a:lnSpc>
              <a:spcBef>
                <a:spcPts val="600"/>
              </a:spcBef>
              <a:spcAft>
                <a:spcPts val="600"/>
              </a:spcAft>
            </a:pPr>
            <a:r>
              <a:rPr lang="en-GB" sz="1100" b="1" u="none" dirty="0">
                <a:latin typeface="Segoe UI" panose="020B0502040204020203" pitchFamily="34" charset="0"/>
                <a:cs typeface="Segoe UI" panose="020B0502040204020203" pitchFamily="34" charset="0"/>
              </a:rPr>
              <a:t>Main messaging</a:t>
            </a:r>
          </a:p>
          <a:p>
            <a:pPr marL="171450" indent="-171450">
              <a:lnSpc>
                <a:spcPct val="100000"/>
              </a:lnSpc>
              <a:spcBef>
                <a:spcPts val="600"/>
              </a:spcBef>
              <a:spcAft>
                <a:spcPts val="600"/>
              </a:spcAft>
              <a:buFont typeface="Arial" panose="020B0604020202020204" pitchFamily="34" charset="0"/>
              <a:buChar char="•"/>
            </a:pPr>
            <a:r>
              <a:rPr lang="en-GB" sz="1100" b="0" u="none" baseline="0" dirty="0">
                <a:latin typeface="Segoe UI" panose="020B0502040204020203" pitchFamily="34" charset="0"/>
                <a:cs typeface="Segoe UI" panose="020B0502040204020203" pitchFamily="34" charset="0"/>
              </a:rPr>
              <a:t>The Budapest Convention on Cybercrime identifies different categories of cybercrime:</a:t>
            </a:r>
          </a:p>
          <a:p>
            <a:pPr marL="388712" marR="0" lvl="1" indent="-171450" algn="l" defTabSz="932742"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100" b="0" u="sng" baseline="0" dirty="0">
                <a:latin typeface="Segoe UI" panose="020B0502040204020203" pitchFamily="34" charset="0"/>
                <a:cs typeface="Segoe UI" panose="020B0502040204020203" pitchFamily="34" charset="0"/>
              </a:rPr>
              <a:t>Acts again confidentiality, integrity and availability of computer systems:</a:t>
            </a:r>
            <a:r>
              <a:rPr lang="en-GB" sz="1100" b="0" u="none" baseline="0" dirty="0">
                <a:latin typeface="Segoe UI" panose="020B0502040204020203" pitchFamily="34" charset="0"/>
                <a:cs typeface="Segoe UI" panose="020B0502040204020203" pitchFamily="34" charset="0"/>
              </a:rPr>
              <a:t> Breaches and hacks;</a:t>
            </a:r>
            <a:endParaRPr lang="en-GB" sz="1100" b="0" u="none" dirty="0">
              <a:latin typeface="Segoe UI" panose="020B0502040204020203" pitchFamily="34" charset="0"/>
              <a:cs typeface="Segoe UI" panose="020B0502040204020203" pitchFamily="34" charset="0"/>
            </a:endParaRPr>
          </a:p>
          <a:p>
            <a:pPr marL="388712" lvl="1" indent="-171450">
              <a:lnSpc>
                <a:spcPct val="100000"/>
              </a:lnSpc>
              <a:spcBef>
                <a:spcPts val="600"/>
              </a:spcBef>
              <a:spcAft>
                <a:spcPts val="600"/>
              </a:spcAft>
              <a:buFont typeface="Arial" panose="020B0604020202020204" pitchFamily="34" charset="0"/>
              <a:buChar char="•"/>
            </a:pPr>
            <a:r>
              <a:rPr lang="en-GB" sz="1100" b="0" u="sng" baseline="0" dirty="0">
                <a:latin typeface="Segoe UI" panose="020B0502040204020203" pitchFamily="34" charset="0"/>
                <a:cs typeface="Segoe UI" panose="020B0502040204020203" pitchFamily="34" charset="0"/>
              </a:rPr>
              <a:t>Acts for personal or financial gain or harm:</a:t>
            </a:r>
            <a:r>
              <a:rPr lang="en-GB" sz="1100" b="0" u="none" baseline="0" dirty="0">
                <a:latin typeface="Segoe UI" panose="020B0502040204020203" pitchFamily="34" charset="0"/>
                <a:cs typeface="Segoe UI" panose="020B0502040204020203" pitchFamily="34" charset="0"/>
              </a:rPr>
              <a:t> These crimes also exist offline, but use ICT to commit fraud, or identity theft;</a:t>
            </a:r>
          </a:p>
          <a:p>
            <a:pPr marL="388712" marR="0" lvl="1" indent="-171450" algn="l" defTabSz="932742"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100" b="0" u="sng" baseline="0" dirty="0">
                <a:latin typeface="Segoe UI" panose="020B0502040204020203" pitchFamily="34" charset="0"/>
                <a:cs typeface="Segoe UI" panose="020B0502040204020203" pitchFamily="34" charset="0"/>
              </a:rPr>
              <a:t>Content-related acts:</a:t>
            </a:r>
            <a:r>
              <a:rPr lang="en-GB" sz="1100" b="0" u="none" baseline="0" dirty="0">
                <a:latin typeface="Segoe UI" panose="020B0502040204020203" pitchFamily="34" charset="0"/>
                <a:cs typeface="Segoe UI" panose="020B0502040204020203" pitchFamily="34" charset="0"/>
              </a:rPr>
              <a:t> Crimes that are not specific to cyber, but use technology to disseminate illegal content, such as child pornography.</a:t>
            </a:r>
          </a:p>
          <a:p>
            <a:pPr marL="388712" lvl="1" indent="-171450">
              <a:lnSpc>
                <a:spcPct val="100000"/>
              </a:lnSpc>
              <a:spcBef>
                <a:spcPts val="600"/>
              </a:spcBef>
              <a:spcAft>
                <a:spcPts val="600"/>
              </a:spcAft>
              <a:buFont typeface="Arial" panose="020B0604020202020204" pitchFamily="34" charset="0"/>
              <a:buChar char="•"/>
            </a:pPr>
            <a:endParaRPr lang="en-GB" sz="1100" b="0" u="none" baseline="0" dirty="0">
              <a:latin typeface="Segoe UI" panose="020B0502040204020203" pitchFamily="34" charset="0"/>
              <a:cs typeface="Segoe UI" panose="020B0502040204020203" pitchFamily="34" charset="0"/>
            </a:endParaRPr>
          </a:p>
          <a:p>
            <a:pPr marL="171450" marR="0" lvl="1" indent="-171450" algn="l" defTabSz="932742" rtl="0" eaLnBrk="1" fontAlgn="auto" latinLnBrk="0" hangingPunct="1">
              <a:lnSpc>
                <a:spcPct val="100000"/>
              </a:lnSpc>
              <a:spcBef>
                <a:spcPts val="600"/>
              </a:spcBef>
              <a:spcAft>
                <a:spcPts val="600"/>
              </a:spcAft>
              <a:buClrTx/>
              <a:buSzTx/>
              <a:tabLst/>
              <a:defRPr/>
            </a:pPr>
            <a:r>
              <a:rPr lang="en-GB" sz="1100" baseline="0" dirty="0">
                <a:latin typeface="Segoe UI" panose="020B0502040204020203" pitchFamily="34" charset="0"/>
                <a:ea typeface="Segoe UI Historic" panose="020B0502040204020203" pitchFamily="34" charset="0"/>
                <a:cs typeface="Segoe UI" panose="020B0502040204020203" pitchFamily="34" charset="0"/>
              </a:rPr>
              <a:t>Earlier we said old laws often cannot take into account the new par</a:t>
            </a:r>
            <a:r>
              <a:rPr lang="en-GB" sz="1100" dirty="0">
                <a:latin typeface="Segoe UI" panose="020B0502040204020203" pitchFamily="34" charset="0"/>
                <a:ea typeface="Segoe UI Historic" panose="020B0502040204020203" pitchFamily="34" charset="0"/>
                <a:cs typeface="Segoe UI" panose="020B0502040204020203" pitchFamily="34" charset="0"/>
              </a:rPr>
              <a:t>ticularities of cybercrime, e.g. electronic evidence.</a:t>
            </a:r>
            <a:r>
              <a:rPr lang="en-GB" sz="1100" baseline="0" dirty="0">
                <a:latin typeface="Segoe UI" panose="020B0502040204020203" pitchFamily="34" charset="0"/>
                <a:ea typeface="Segoe UI Historic" panose="020B0502040204020203" pitchFamily="34" charset="0"/>
                <a:cs typeface="Segoe UI" panose="020B0502040204020203" pitchFamily="34" charset="0"/>
              </a:rPr>
              <a:t> </a:t>
            </a:r>
          </a:p>
          <a:p>
            <a:pPr marL="288852" marR="0" lvl="2" indent="-171450" algn="l" defTabSz="932742" rtl="0" eaLnBrk="1" fontAlgn="auto" latinLnBrk="0" hangingPunct="1">
              <a:lnSpc>
                <a:spcPct val="100000"/>
              </a:lnSpc>
              <a:spcBef>
                <a:spcPts val="600"/>
              </a:spcBef>
              <a:spcAft>
                <a:spcPts val="600"/>
              </a:spcAft>
              <a:buClrTx/>
              <a:buSzTx/>
              <a:tabLst/>
              <a:defRPr/>
            </a:pPr>
            <a:r>
              <a:rPr lang="en-GB" sz="1100" baseline="0" dirty="0">
                <a:latin typeface="Segoe UI" panose="020B0502040204020203" pitchFamily="34" charset="0"/>
                <a:ea typeface="Segoe UI Historic" panose="020B0502040204020203" pitchFamily="34" charset="0"/>
                <a:cs typeface="Segoe UI" panose="020B0502040204020203" pitchFamily="34" charset="0"/>
              </a:rPr>
              <a:t>Equally we may need to take into account that old legal definitions of what constituted a </a:t>
            </a:r>
            <a:r>
              <a:rPr lang="en-GB" sz="1100" u="sng" baseline="0" dirty="0">
                <a:latin typeface="Segoe UI" panose="020B0502040204020203" pitchFamily="34" charset="0"/>
                <a:ea typeface="Segoe UI Historic" panose="020B0502040204020203" pitchFamily="34" charset="0"/>
                <a:cs typeface="Segoe UI" panose="020B0502040204020203" pitchFamily="34" charset="0"/>
              </a:rPr>
              <a:t>criminal act </a:t>
            </a:r>
            <a:r>
              <a:rPr lang="en-GB" sz="1100" baseline="0" dirty="0">
                <a:latin typeface="Segoe UI" panose="020B0502040204020203" pitchFamily="34" charset="0"/>
                <a:ea typeface="Segoe UI Historic" panose="020B0502040204020203" pitchFamily="34" charset="0"/>
                <a:cs typeface="Segoe UI" panose="020B0502040204020203" pitchFamily="34" charset="0"/>
              </a:rPr>
              <a:t>might need to be complemented by new thinking about what constitutes a </a:t>
            </a:r>
            <a:r>
              <a:rPr lang="en-GB" sz="1100" u="sng" baseline="0" dirty="0">
                <a:latin typeface="Segoe UI" panose="020B0502040204020203" pitchFamily="34" charset="0"/>
                <a:ea typeface="Segoe UI Historic" panose="020B0502040204020203" pitchFamily="34" charset="0"/>
                <a:cs typeface="Segoe UI" panose="020B0502040204020203" pitchFamily="34" charset="0"/>
              </a:rPr>
              <a:t>criminal outcome</a:t>
            </a:r>
            <a:r>
              <a:rPr lang="en-GB" sz="1100" u="none" baseline="0" dirty="0">
                <a:latin typeface="Segoe UI" panose="020B0502040204020203" pitchFamily="34" charset="0"/>
                <a:ea typeface="Segoe UI Historic" panose="020B0502040204020203" pitchFamily="34" charset="0"/>
                <a:cs typeface="Segoe UI" panose="020B0502040204020203" pitchFamily="34" charset="0"/>
              </a:rPr>
              <a:t>.  It’s also important to consider that the punishment fit the crime as new crimes and tactics emerge.  For example, small-time ransomware cases might either be punished as </a:t>
            </a:r>
            <a:r>
              <a:rPr lang="en-GB" sz="1100" u="none" baseline="0" dirty="0" err="1">
                <a:latin typeface="Segoe UI" panose="020B0502040204020203" pitchFamily="34" charset="0"/>
                <a:ea typeface="Segoe UI Historic" panose="020B0502040204020203" pitchFamily="34" charset="0"/>
                <a:cs typeface="Segoe UI" panose="020B0502040204020203" pitchFamily="34" charset="0"/>
              </a:rPr>
              <a:t>misdemeanors</a:t>
            </a:r>
            <a:r>
              <a:rPr lang="en-GB" sz="1100" u="none" baseline="0" dirty="0">
                <a:latin typeface="Segoe UI" panose="020B0502040204020203" pitchFamily="34" charset="0"/>
                <a:ea typeface="Segoe UI Historic" panose="020B0502040204020203" pitchFamily="34" charset="0"/>
                <a:cs typeface="Segoe UI" panose="020B0502040204020203" pitchFamily="34" charset="0"/>
              </a:rPr>
              <a:t> when similar crimes in the physical world would warrant that, or might be punished as felonies when done dozens or hundreds of times. </a:t>
            </a:r>
          </a:p>
          <a:p>
            <a:pPr marL="288852" marR="0" lvl="2" indent="-171450" algn="l" defTabSz="932742" rtl="0" eaLnBrk="1" fontAlgn="auto" latinLnBrk="0" hangingPunct="1">
              <a:lnSpc>
                <a:spcPct val="100000"/>
              </a:lnSpc>
              <a:spcBef>
                <a:spcPts val="600"/>
              </a:spcBef>
              <a:spcAft>
                <a:spcPts val="600"/>
              </a:spcAft>
              <a:buClrTx/>
              <a:buSzTx/>
              <a:tabLst/>
              <a:defRPr/>
            </a:pPr>
            <a:r>
              <a:rPr lang="en-GB" sz="1100" u="none" baseline="0" dirty="0">
                <a:latin typeface="Segoe UI" panose="020B0502040204020203" pitchFamily="34" charset="0"/>
                <a:ea typeface="Segoe UI Historic" panose="020B0502040204020203" pitchFamily="34" charset="0"/>
                <a:cs typeface="Segoe UI" panose="020B0502040204020203" pitchFamily="34" charset="0"/>
              </a:rPr>
              <a:t>In this way we can ensure that as technology continues to develop, creating new potential criminal acts, our outcome focused laws can still apply.</a:t>
            </a:r>
            <a:endParaRPr lang="en-GB" sz="1100" u="none" dirty="0">
              <a:latin typeface="Segoe UI" panose="020B0502040204020203" pitchFamily="34" charset="0"/>
              <a:ea typeface="Segoe UI Historic" panose="020B0502040204020203" pitchFamily="34" charset="0"/>
              <a:cs typeface="Segoe UI" panose="020B0502040204020203" pitchFamily="34" charset="0"/>
            </a:endParaRPr>
          </a:p>
          <a:p>
            <a:pPr>
              <a:lnSpc>
                <a:spcPct val="100000"/>
              </a:lnSpc>
              <a:spcBef>
                <a:spcPts val="600"/>
              </a:spcBef>
              <a:spcAft>
                <a:spcPts val="600"/>
              </a:spcAft>
            </a:pPr>
            <a:endParaRPr lang="en-GB" sz="1100" dirty="0">
              <a:latin typeface="Segoe UI" panose="020B0502040204020203" pitchFamily="34" charset="0"/>
              <a:cs typeface="Segoe UI" panose="020B0502040204020203" pitchFamily="34" charset="0"/>
            </a:endParaRPr>
          </a:p>
          <a:p>
            <a:pPr>
              <a:lnSpc>
                <a:spcPct val="100000"/>
              </a:lnSpc>
              <a:spcBef>
                <a:spcPts val="600"/>
              </a:spcBef>
              <a:spcAft>
                <a:spcPts val="600"/>
              </a:spcAft>
            </a:pPr>
            <a:endParaRPr lang="en-GB" sz="1100" dirty="0">
              <a:latin typeface="Segoe UI" panose="020B0502040204020203" pitchFamily="34" charset="0"/>
              <a:cs typeface="Segoe UI" panose="020B0502040204020203" pitchFamily="34" charset="0"/>
            </a:endParaRPr>
          </a:p>
        </p:txBody>
      </p:sp>
      <p:sp>
        <p:nvSpPr>
          <p:cNvPr id="4" name="Header Placeholder 3"/>
          <p:cNvSpPr>
            <a:spLocks noGrp="1"/>
          </p:cNvSpPr>
          <p:nvPr>
            <p:ph type="hdr" sz="quarter" idx="10"/>
          </p:nvPr>
        </p:nvSpPr>
        <p:spPr/>
        <p:txBody>
          <a:bodyPr/>
          <a:lstStyle/>
          <a:p>
            <a:pPr marL="0" marR="0" lvl="0" indent="0" algn="l" defTabSz="91446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Windows, and other product names are or may be registered trademarks and/or trademarks in the U.S. and/or other countries.</a:t>
            </a:r>
          </a:p>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60" rtl="0" eaLnBrk="1" fontAlgn="auto" latinLnBrk="0" hangingPunct="1">
              <a:lnSpc>
                <a:spcPct val="100000"/>
              </a:lnSpc>
              <a:spcBef>
                <a:spcPts val="0"/>
              </a:spcBef>
              <a:spcAft>
                <a:spcPts val="0"/>
              </a:spcAft>
              <a:buClrTx/>
              <a:buSzTx/>
              <a:buFontTx/>
              <a:buNone/>
              <a:tabLst/>
              <a:defRPr/>
            </a:pPr>
            <a:fld id="{70FE1DDB-7B65-44B0-929D-720FE7C8B07D}"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460" rtl="0" eaLnBrk="1" fontAlgn="auto" latinLnBrk="0" hangingPunct="1">
                <a:lnSpc>
                  <a:spcPct val="100000"/>
                </a:lnSpc>
                <a:spcBef>
                  <a:spcPts val="0"/>
                </a:spcBef>
                <a:spcAft>
                  <a:spcPts val="0"/>
                </a:spcAft>
                <a:buClrTx/>
                <a:buSzTx/>
                <a:buFontTx/>
                <a:buNone/>
                <a:tabLst/>
                <a:defRPr/>
              </a:pPr>
              <a:t>9/27/2019</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6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46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xmlns="" val="20304973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600"/>
              </a:spcBef>
              <a:spcAft>
                <a:spcPts val="600"/>
              </a:spcAft>
            </a:pPr>
            <a:r>
              <a:rPr lang="en-GB" sz="1100" b="1" u="none" dirty="0">
                <a:latin typeface="Segoe UI" panose="020B0502040204020203" pitchFamily="34" charset="0"/>
                <a:cs typeface="Segoe UI" panose="020B0502040204020203" pitchFamily="34" charset="0"/>
              </a:rPr>
              <a:t>Question: </a:t>
            </a:r>
            <a:r>
              <a:rPr lang="en-GB" sz="1100" b="0" u="none" dirty="0">
                <a:latin typeface="Segoe UI" panose="020B0502040204020203" pitchFamily="34" charset="0"/>
                <a:cs typeface="Segoe UI" panose="020B0502040204020203" pitchFamily="34" charset="0"/>
              </a:rPr>
              <a:t>What are some ways investigative powers might conflict with privacy concerns with cybercrime?</a:t>
            </a:r>
            <a:endParaRPr lang="en-GB" sz="1100" b="1" u="none" dirty="0">
              <a:latin typeface="Segoe UI" panose="020B0502040204020203" pitchFamily="34" charset="0"/>
              <a:cs typeface="Segoe UI" panose="020B0502040204020203" pitchFamily="34" charset="0"/>
            </a:endParaRPr>
          </a:p>
          <a:p>
            <a:pPr>
              <a:lnSpc>
                <a:spcPct val="100000"/>
              </a:lnSpc>
              <a:spcBef>
                <a:spcPts val="600"/>
              </a:spcBef>
              <a:spcAft>
                <a:spcPts val="600"/>
              </a:spcAft>
            </a:pPr>
            <a:endParaRPr lang="en-GB" sz="1100" b="1" u="none" dirty="0">
              <a:latin typeface="Segoe UI" panose="020B0502040204020203" pitchFamily="34" charset="0"/>
              <a:cs typeface="Segoe UI" panose="020B0502040204020203" pitchFamily="34" charset="0"/>
            </a:endParaRPr>
          </a:p>
          <a:p>
            <a:pPr>
              <a:lnSpc>
                <a:spcPct val="100000"/>
              </a:lnSpc>
              <a:spcBef>
                <a:spcPts val="600"/>
              </a:spcBef>
              <a:spcAft>
                <a:spcPts val="600"/>
              </a:spcAft>
            </a:pPr>
            <a:r>
              <a:rPr lang="en-GB" sz="1100" b="1" u="none" dirty="0">
                <a:latin typeface="Segoe UI" panose="020B0502040204020203" pitchFamily="34" charset="0"/>
                <a:cs typeface="Segoe UI" panose="020B0502040204020203" pitchFamily="34" charset="0"/>
              </a:rPr>
              <a:t>Slide objectives</a:t>
            </a:r>
          </a:p>
          <a:p>
            <a:pPr marL="171450" indent="-171450">
              <a:lnSpc>
                <a:spcPct val="100000"/>
              </a:lnSpc>
              <a:spcBef>
                <a:spcPts val="600"/>
              </a:spcBef>
              <a:spcAft>
                <a:spcPts val="600"/>
              </a:spcAft>
              <a:buFont typeface="Arial" panose="020B0604020202020204" pitchFamily="34" charset="0"/>
              <a:buChar char="•"/>
            </a:pPr>
            <a:r>
              <a:rPr lang="en-GB" sz="1100" b="0" u="none" dirty="0">
                <a:latin typeface="Segoe UI" panose="020B0502040204020203" pitchFamily="34" charset="0"/>
                <a:cs typeface="Segoe UI" panose="020B0502040204020203" pitchFamily="34" charset="0"/>
              </a:rPr>
              <a:t>Outline the challenge of balancing privacy with investigative</a:t>
            </a:r>
            <a:r>
              <a:rPr lang="en-GB" sz="1100" b="0" u="none" baseline="0" dirty="0">
                <a:latin typeface="Segoe UI" panose="020B0502040204020203" pitchFamily="34" charset="0"/>
                <a:cs typeface="Segoe UI" panose="020B0502040204020203" pitchFamily="34" charset="0"/>
              </a:rPr>
              <a:t> powers necessary to fight cybercrime.</a:t>
            </a:r>
          </a:p>
          <a:p>
            <a:pPr marL="171450" indent="-171450">
              <a:lnSpc>
                <a:spcPct val="100000"/>
              </a:lnSpc>
              <a:spcBef>
                <a:spcPts val="600"/>
              </a:spcBef>
              <a:spcAft>
                <a:spcPts val="600"/>
              </a:spcAft>
              <a:buFont typeface="Arial" panose="020B0604020202020204" pitchFamily="34" charset="0"/>
              <a:buChar char="•"/>
            </a:pPr>
            <a:endParaRPr lang="en-GB" sz="1100" b="0" u="none" baseline="0" dirty="0">
              <a:latin typeface="Segoe UI" panose="020B0502040204020203" pitchFamily="34" charset="0"/>
              <a:cs typeface="Segoe UI" panose="020B0502040204020203" pitchFamily="34" charset="0"/>
            </a:endParaRPr>
          </a:p>
          <a:p>
            <a:pPr marL="0" marR="0" indent="0" algn="l" defTabSz="932742"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GB" sz="1100" b="1" u="none" dirty="0">
                <a:latin typeface="Segoe UI" panose="020B0502040204020203" pitchFamily="34" charset="0"/>
                <a:cs typeface="Segoe UI" panose="020B0502040204020203" pitchFamily="34" charset="0"/>
              </a:rPr>
              <a:t>Main messaging</a:t>
            </a:r>
            <a:endParaRPr lang="en-GB" sz="1100" b="0" u="none" baseline="0" dirty="0">
              <a:latin typeface="Segoe UI" panose="020B0502040204020203" pitchFamily="34" charset="0"/>
              <a:cs typeface="Segoe UI" panose="020B0502040204020203" pitchFamily="34" charset="0"/>
            </a:endParaRPr>
          </a:p>
          <a:p>
            <a:pPr marL="171450" indent="-171450">
              <a:lnSpc>
                <a:spcPct val="100000"/>
              </a:lnSpc>
              <a:spcBef>
                <a:spcPts val="600"/>
              </a:spcBef>
              <a:spcAft>
                <a:spcPts val="600"/>
              </a:spcAft>
              <a:buFont typeface="Arial" panose="020B0604020202020204" pitchFamily="34" charset="0"/>
              <a:buChar char="•"/>
            </a:pPr>
            <a:r>
              <a:rPr lang="en-GB" sz="1100" b="0" u="none" baseline="0" dirty="0">
                <a:latin typeface="Segoe UI" panose="020B0502040204020203" pitchFamily="34" charset="0"/>
                <a:cs typeface="Segoe UI" panose="020B0502040204020203" pitchFamily="34" charset="0"/>
              </a:rPr>
              <a:t>It’s important when defining crime that the definitions are specific enough to be workable, while broad and forward looking enough to encompass new, but as yet unknown, tactics that cybercriminals may employ.</a:t>
            </a:r>
          </a:p>
          <a:p>
            <a:pPr marL="388712" lvl="1" indent="-171450">
              <a:lnSpc>
                <a:spcPct val="100000"/>
              </a:lnSpc>
              <a:spcBef>
                <a:spcPts val="600"/>
              </a:spcBef>
              <a:spcAft>
                <a:spcPts val="600"/>
              </a:spcAft>
              <a:buFont typeface="Arial" panose="020B0604020202020204" pitchFamily="34" charset="0"/>
              <a:buChar char="•"/>
            </a:pPr>
            <a:r>
              <a:rPr lang="en-GB" sz="1100" dirty="0">
                <a:latin typeface="Segoe UI" panose="020B0502040204020203" pitchFamily="34" charset="0"/>
                <a:cs typeface="Segoe UI" panose="020B0502040204020203" pitchFamily="34" charset="0"/>
              </a:rPr>
              <a:t>This can lead to establishing expanded and potentially more intrusive investigative powers;</a:t>
            </a:r>
          </a:p>
          <a:p>
            <a:pPr marL="388712" lvl="1" indent="-171450">
              <a:lnSpc>
                <a:spcPct val="100000"/>
              </a:lnSpc>
              <a:spcBef>
                <a:spcPts val="600"/>
              </a:spcBef>
              <a:spcAft>
                <a:spcPts val="600"/>
              </a:spcAft>
              <a:buFont typeface="Arial" panose="020B0604020202020204" pitchFamily="34" charset="0"/>
              <a:buChar char="•"/>
            </a:pPr>
            <a:r>
              <a:rPr lang="en-GB" sz="1100" dirty="0">
                <a:latin typeface="Segoe UI" panose="020B0502040204020203" pitchFamily="34" charset="0"/>
                <a:cs typeface="Segoe UI" panose="020B0502040204020203" pitchFamily="34" charset="0"/>
              </a:rPr>
              <a:t>Any</a:t>
            </a:r>
            <a:r>
              <a:rPr lang="en-GB" sz="1100" baseline="0" dirty="0">
                <a:latin typeface="Segoe UI" panose="020B0502040204020203" pitchFamily="34" charset="0"/>
                <a:cs typeface="Segoe UI" panose="020B0502040204020203" pitchFamily="34" charset="0"/>
              </a:rPr>
              <a:t> such moves</a:t>
            </a:r>
            <a:r>
              <a:rPr lang="en-GB" sz="1100" dirty="0">
                <a:latin typeface="Segoe UI" panose="020B0502040204020203" pitchFamily="34" charset="0"/>
                <a:cs typeface="Segoe UI" panose="020B0502040204020203" pitchFamily="34" charset="0"/>
              </a:rPr>
              <a:t> must be </a:t>
            </a:r>
            <a:r>
              <a:rPr lang="en-GB" sz="1100" b="1" dirty="0">
                <a:latin typeface="Segoe UI" panose="020B0502040204020203" pitchFamily="34" charset="0"/>
                <a:cs typeface="Segoe UI" panose="020B0502040204020203" pitchFamily="34" charset="0"/>
              </a:rPr>
              <a:t>balanced</a:t>
            </a:r>
            <a:r>
              <a:rPr lang="en-GB" sz="1100" dirty="0">
                <a:latin typeface="Segoe UI" panose="020B0502040204020203" pitchFamily="34" charset="0"/>
                <a:cs typeface="Segoe UI" panose="020B0502040204020203" pitchFamily="34" charset="0"/>
              </a:rPr>
              <a:t> with existing privacy expectations, laws and norms.</a:t>
            </a:r>
          </a:p>
          <a:p>
            <a:pPr marL="171450" indent="-171450">
              <a:lnSpc>
                <a:spcPct val="100000"/>
              </a:lnSpc>
              <a:spcBef>
                <a:spcPts val="600"/>
              </a:spcBef>
              <a:spcAft>
                <a:spcPts val="600"/>
              </a:spcAft>
              <a:buFont typeface="Arial" panose="020B0604020202020204" pitchFamily="34" charset="0"/>
              <a:buChar char="•"/>
            </a:pPr>
            <a:endParaRPr lang="en-GB" sz="1100" dirty="0">
              <a:latin typeface="Segoe UI" panose="020B0502040204020203" pitchFamily="34" charset="0"/>
              <a:cs typeface="Segoe UI" panose="020B0502040204020203" pitchFamily="34" charset="0"/>
            </a:endParaRPr>
          </a:p>
          <a:p>
            <a:pPr marL="171450" indent="-171450">
              <a:lnSpc>
                <a:spcPct val="100000"/>
              </a:lnSpc>
              <a:spcBef>
                <a:spcPts val="600"/>
              </a:spcBef>
              <a:spcAft>
                <a:spcPts val="600"/>
              </a:spcAft>
              <a:buFont typeface="Arial" panose="020B0604020202020204" pitchFamily="34" charset="0"/>
              <a:buChar char="•"/>
            </a:pPr>
            <a:r>
              <a:rPr lang="en-GB" sz="1100" dirty="0">
                <a:latin typeface="Segoe UI" panose="020B0502040204020203" pitchFamily="34" charset="0"/>
                <a:cs typeface="Segoe UI" panose="020B0502040204020203" pitchFamily="34" charset="0"/>
              </a:rPr>
              <a:t>Failure to balance privacy considerations could make enforcement worse than the crime, from a </a:t>
            </a:r>
            <a:r>
              <a:rPr lang="en-GB" sz="1100" b="1" dirty="0">
                <a:latin typeface="Segoe UI" panose="020B0502040204020203" pitchFamily="34" charset="0"/>
                <a:cs typeface="Segoe UI" panose="020B0502040204020203" pitchFamily="34" charset="0"/>
              </a:rPr>
              <a:t>societal acceptance </a:t>
            </a:r>
            <a:r>
              <a:rPr lang="en-GB" sz="1100" dirty="0">
                <a:latin typeface="Segoe UI" panose="020B0502040204020203" pitchFamily="34" charset="0"/>
                <a:cs typeface="Segoe UI" panose="020B0502040204020203" pitchFamily="34" charset="0"/>
              </a:rPr>
              <a:t>perspective</a:t>
            </a:r>
          </a:p>
          <a:p>
            <a:pPr marL="388712" lvl="1" indent="-171450">
              <a:lnSpc>
                <a:spcPct val="100000"/>
              </a:lnSpc>
              <a:spcBef>
                <a:spcPts val="600"/>
              </a:spcBef>
              <a:spcAft>
                <a:spcPts val="600"/>
              </a:spcAft>
              <a:buFont typeface="Arial" panose="020B0604020202020204" pitchFamily="34" charset="0"/>
              <a:buChar char="•"/>
            </a:pPr>
            <a:r>
              <a:rPr lang="en-GB" sz="1100" dirty="0">
                <a:latin typeface="Segoe UI" panose="020B0502040204020203" pitchFamily="34" charset="0"/>
                <a:cs typeface="Segoe UI" panose="020B0502040204020203" pitchFamily="34" charset="0"/>
              </a:rPr>
              <a:t>Cybercrime enforcement increase</a:t>
            </a:r>
            <a:r>
              <a:rPr lang="en-GB" sz="1100" baseline="0" dirty="0">
                <a:latin typeface="Segoe UI" panose="020B0502040204020203" pitchFamily="34" charset="0"/>
                <a:cs typeface="Segoe UI" panose="020B0502040204020203" pitchFamily="34" charset="0"/>
              </a:rPr>
              <a:t> t</a:t>
            </a:r>
            <a:r>
              <a:rPr lang="en-GB" sz="1100" dirty="0">
                <a:latin typeface="Segoe UI" panose="020B0502040204020203" pitchFamily="34" charset="0"/>
                <a:cs typeface="Segoe UI" panose="020B0502040204020203" pitchFamily="34" charset="0"/>
              </a:rPr>
              <a:t>rust in, and willingness to adopt, new technologies</a:t>
            </a:r>
            <a:r>
              <a:rPr lang="en-GB" sz="1100" baseline="0" dirty="0">
                <a:latin typeface="Segoe UI" panose="020B0502040204020203" pitchFamily="34" charset="0"/>
                <a:cs typeface="Segoe UI" panose="020B0502040204020203" pitchFamily="34" charset="0"/>
              </a:rPr>
              <a:t> but this </a:t>
            </a:r>
            <a:r>
              <a:rPr lang="en-GB" sz="1100" dirty="0">
                <a:latin typeface="Segoe UI" panose="020B0502040204020203" pitchFamily="34" charset="0"/>
                <a:cs typeface="Segoe UI" panose="020B0502040204020203" pitchFamily="34" charset="0"/>
              </a:rPr>
              <a:t>could be more than offset by unchecked investigative powers that users feel go too far.</a:t>
            </a:r>
          </a:p>
          <a:p>
            <a:pPr marL="388712" lvl="1" indent="-171450">
              <a:lnSpc>
                <a:spcPct val="100000"/>
              </a:lnSpc>
              <a:spcBef>
                <a:spcPts val="600"/>
              </a:spcBef>
              <a:spcAft>
                <a:spcPts val="600"/>
              </a:spcAft>
              <a:buFont typeface="Arial" panose="020B0604020202020204" pitchFamily="34" charset="0"/>
              <a:buChar char="•"/>
            </a:pPr>
            <a:r>
              <a:rPr lang="en-GB" sz="1100" dirty="0">
                <a:latin typeface="Segoe UI" panose="020B0502040204020203" pitchFamily="34" charset="0"/>
                <a:cs typeface="Segoe UI" panose="020B0502040204020203" pitchFamily="34" charset="0"/>
              </a:rPr>
              <a:t>This</a:t>
            </a:r>
            <a:r>
              <a:rPr lang="en-GB" sz="1100" baseline="0" dirty="0">
                <a:latin typeface="Segoe UI" panose="020B0502040204020203" pitchFamily="34" charset="0"/>
                <a:cs typeface="Segoe UI" panose="020B0502040204020203" pitchFamily="34" charset="0"/>
              </a:rPr>
              <a:t> can be culturally specific; European perspectives on privacy are different from those in the United States or across Asia.</a:t>
            </a:r>
            <a:endParaRPr lang="en-GB" sz="1100" dirty="0">
              <a:latin typeface="Segoe UI" panose="020B0502040204020203" pitchFamily="34" charset="0"/>
              <a:cs typeface="Segoe UI" panose="020B0502040204020203" pitchFamily="34" charset="0"/>
            </a:endParaRPr>
          </a:p>
          <a:p>
            <a:pPr marL="171450" lvl="0" indent="-171450">
              <a:lnSpc>
                <a:spcPct val="100000"/>
              </a:lnSpc>
              <a:spcBef>
                <a:spcPts val="600"/>
              </a:spcBef>
              <a:spcAft>
                <a:spcPts val="600"/>
              </a:spcAft>
              <a:buFont typeface="Arial" panose="020B0604020202020204" pitchFamily="34" charset="0"/>
              <a:buChar char="•"/>
            </a:pPr>
            <a:endParaRPr lang="en-GB" sz="1100" dirty="0">
              <a:latin typeface="Segoe UI" panose="020B0502040204020203" pitchFamily="34" charset="0"/>
              <a:cs typeface="Segoe UI" panose="020B0502040204020203" pitchFamily="34" charset="0"/>
            </a:endParaRPr>
          </a:p>
          <a:p>
            <a:pPr marL="171450" lvl="0" indent="-171450">
              <a:lnSpc>
                <a:spcPct val="100000"/>
              </a:lnSpc>
              <a:spcBef>
                <a:spcPts val="600"/>
              </a:spcBef>
              <a:spcAft>
                <a:spcPts val="600"/>
              </a:spcAft>
              <a:buFont typeface="Arial" panose="020B0604020202020204" pitchFamily="34" charset="0"/>
              <a:buChar char="•"/>
            </a:pPr>
            <a:r>
              <a:rPr lang="en-GB" sz="1100" dirty="0">
                <a:latin typeface="Segoe UI" panose="020B0502040204020203" pitchFamily="34" charset="0"/>
                <a:cs typeface="Segoe UI" panose="020B0502040204020203" pitchFamily="34" charset="0"/>
              </a:rPr>
              <a:t>In addition, there is </a:t>
            </a:r>
            <a:r>
              <a:rPr lang="en-GB" sz="1100" b="1" dirty="0">
                <a:latin typeface="Segoe UI" panose="020B0502040204020203" pitchFamily="34" charset="0"/>
                <a:cs typeface="Segoe UI" panose="020B0502040204020203" pitchFamily="34" charset="0"/>
              </a:rPr>
              <a:t>potential for conflict of laws </a:t>
            </a:r>
            <a:r>
              <a:rPr lang="en-GB" sz="1100" dirty="0">
                <a:latin typeface="Segoe UI" panose="020B0502040204020203" pitchFamily="34" charset="0"/>
                <a:cs typeface="Segoe UI" panose="020B0502040204020203" pitchFamily="34" charset="0"/>
              </a:rPr>
              <a:t>across international jurisdictions.</a:t>
            </a:r>
          </a:p>
          <a:p>
            <a:pPr marL="388712" lvl="1" indent="-171450">
              <a:lnSpc>
                <a:spcPct val="100000"/>
              </a:lnSpc>
              <a:spcBef>
                <a:spcPts val="600"/>
              </a:spcBef>
              <a:spcAft>
                <a:spcPts val="600"/>
              </a:spcAft>
              <a:buFont typeface="Arial" panose="020B0604020202020204" pitchFamily="34" charset="0"/>
              <a:buChar char="•"/>
            </a:pPr>
            <a:r>
              <a:rPr lang="en-GB" sz="1100" dirty="0">
                <a:latin typeface="Segoe UI" panose="020B0502040204020203" pitchFamily="34" charset="0"/>
                <a:cs typeface="Segoe UI" panose="020B0502040204020203" pitchFamily="34" charset="0"/>
              </a:rPr>
              <a:t>An order to produce data or information stored in another country might force a provider to violate the privacy laws of the country in which the data is stored. </a:t>
            </a:r>
          </a:p>
          <a:p>
            <a:pPr marL="388712" lvl="1" indent="-171450">
              <a:lnSpc>
                <a:spcPct val="100000"/>
              </a:lnSpc>
              <a:spcBef>
                <a:spcPts val="600"/>
              </a:spcBef>
              <a:spcAft>
                <a:spcPts val="600"/>
              </a:spcAft>
              <a:buFont typeface="Arial" panose="020B0604020202020204" pitchFamily="34" charset="0"/>
              <a:buChar char="•"/>
            </a:pPr>
            <a:r>
              <a:rPr lang="en-GB" sz="1100" dirty="0">
                <a:latin typeface="Segoe UI" panose="020B0502040204020203" pitchFamily="34" charset="0"/>
                <a:cs typeface="Segoe UI" panose="020B0502040204020203" pitchFamily="34" charset="0"/>
              </a:rPr>
              <a:t>The potential for conflict and impossible compliance situation requires international agreements and conventions to bridge the gap, and ensure certainty and transparency</a:t>
            </a:r>
            <a:r>
              <a:rPr lang="en-GB" sz="1100" baseline="0" dirty="0">
                <a:latin typeface="Segoe UI" panose="020B0502040204020203" pitchFamily="34" charset="0"/>
                <a:cs typeface="Segoe UI" panose="020B0502040204020203" pitchFamily="34" charset="0"/>
              </a:rPr>
              <a:t> for consumers, businesses and law enforcers.</a:t>
            </a:r>
            <a:endParaRPr lang="en-GB" sz="1100" dirty="0">
              <a:latin typeface="Segoe UI" panose="020B0502040204020203" pitchFamily="34" charset="0"/>
              <a:cs typeface="Segoe UI" panose="020B0502040204020203" pitchFamily="34" charset="0"/>
            </a:endParaRPr>
          </a:p>
          <a:p>
            <a:endParaRPr lang="en-GB" sz="1100" dirty="0">
              <a:latin typeface="Segoe UI" panose="020B0502040204020203" pitchFamily="34" charset="0"/>
              <a:cs typeface="Segoe UI" panose="020B0502040204020203" pitchFamily="34" charset="0"/>
            </a:endParaRPr>
          </a:p>
        </p:txBody>
      </p:sp>
      <p:sp>
        <p:nvSpPr>
          <p:cNvPr id="4" name="Header Placeholder 3"/>
          <p:cNvSpPr>
            <a:spLocks noGrp="1"/>
          </p:cNvSpPr>
          <p:nvPr>
            <p:ph type="hdr" sz="quarter" idx="10"/>
          </p:nvPr>
        </p:nvSpPr>
        <p:spPr/>
        <p:txBody>
          <a:bodyPr/>
          <a:lstStyle/>
          <a:p>
            <a:pPr marL="0" marR="0" lvl="0" indent="0" algn="l" defTabSz="91446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Windows, and other product names are or may be registered trademarks and/or trademarks in the U.S. and/or other countries.</a:t>
            </a:r>
          </a:p>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14460" rtl="0" eaLnBrk="1" fontAlgn="auto" latinLnBrk="0" hangingPunct="1">
              <a:lnSpc>
                <a:spcPct val="100000"/>
              </a:lnSpc>
              <a:spcBef>
                <a:spcPts val="0"/>
              </a:spcBef>
              <a:spcAft>
                <a:spcPts val="0"/>
              </a:spcAft>
              <a:buClrTx/>
              <a:buSzTx/>
              <a:buFontTx/>
              <a:buNone/>
              <a:tabLst/>
              <a:defRPr/>
            </a:pPr>
            <a:fld id="{A104A9A7-2FCF-43B2-A839-ED22A31BFB05}"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460" rtl="0" eaLnBrk="1" fontAlgn="auto" latinLnBrk="0" hangingPunct="1">
                <a:lnSpc>
                  <a:spcPct val="100000"/>
                </a:lnSpc>
                <a:spcBef>
                  <a:spcPts val="0"/>
                </a:spcBef>
                <a:spcAft>
                  <a:spcPts val="0"/>
                </a:spcAft>
                <a:buClrTx/>
                <a:buSzTx/>
                <a:buFontTx/>
                <a:buNone/>
                <a:tabLst/>
                <a:defRPr/>
              </a:pPr>
              <a:t>9/27/2019</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6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46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xmlns="" val="18592245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600"/>
              </a:spcBef>
              <a:spcAft>
                <a:spcPts val="600"/>
              </a:spcAft>
            </a:pPr>
            <a:r>
              <a:rPr lang="en-GB" sz="1100" b="1" u="none" dirty="0">
                <a:latin typeface="Segoe UI" panose="020B0502040204020203" pitchFamily="34" charset="0"/>
                <a:cs typeface="Segoe UI" panose="020B0502040204020203" pitchFamily="34" charset="0"/>
              </a:rPr>
              <a:t>Slide objectives</a:t>
            </a:r>
          </a:p>
          <a:p>
            <a:pPr marL="171450" indent="-171450">
              <a:lnSpc>
                <a:spcPct val="100000"/>
              </a:lnSpc>
              <a:spcBef>
                <a:spcPts val="600"/>
              </a:spcBef>
              <a:spcAft>
                <a:spcPts val="600"/>
              </a:spcAft>
              <a:buFont typeface="Arial" panose="020B0604020202020204" pitchFamily="34" charset="0"/>
              <a:buChar char="•"/>
            </a:pPr>
            <a:r>
              <a:rPr lang="en-GB" sz="1100" b="0" u="none" dirty="0">
                <a:latin typeface="Segoe UI" panose="020B0502040204020203" pitchFamily="34" charset="0"/>
                <a:cs typeface="Segoe UI" panose="020B0502040204020203" pitchFamily="34" charset="0"/>
              </a:rPr>
              <a:t>Outline</a:t>
            </a:r>
            <a:r>
              <a:rPr lang="en-GB" sz="1100" b="0" u="none" baseline="0" dirty="0">
                <a:latin typeface="Segoe UI" panose="020B0502040204020203" pitchFamily="34" charset="0"/>
                <a:cs typeface="Segoe UI" panose="020B0502040204020203" pitchFamily="34" charset="0"/>
              </a:rPr>
              <a:t> ways in which the private sector can be enabled to help in the fight against cybercrime.</a:t>
            </a:r>
          </a:p>
          <a:p>
            <a:endParaRPr lang="en-GB" sz="1100" dirty="0">
              <a:latin typeface="Segoe UI" panose="020B0502040204020203" pitchFamily="34" charset="0"/>
              <a:cs typeface="Segoe UI" panose="020B0502040204020203" pitchFamily="34" charset="0"/>
            </a:endParaRPr>
          </a:p>
          <a:p>
            <a:pPr marL="0" marR="0" indent="0" algn="l" defTabSz="932742" rtl="0" eaLnBrk="1" fontAlgn="auto" latinLnBrk="0" hangingPunct="1">
              <a:lnSpc>
                <a:spcPct val="90000"/>
              </a:lnSpc>
              <a:spcBef>
                <a:spcPts val="0"/>
              </a:spcBef>
              <a:spcAft>
                <a:spcPts val="340"/>
              </a:spcAft>
              <a:buClrTx/>
              <a:buSzTx/>
              <a:buFontTx/>
              <a:buNone/>
              <a:tabLst/>
              <a:defRPr/>
            </a:pPr>
            <a:r>
              <a:rPr lang="en-GB" sz="1100" b="1" u="none" dirty="0">
                <a:latin typeface="Segoe UI" panose="020B0502040204020203" pitchFamily="34" charset="0"/>
                <a:cs typeface="Segoe UI" panose="020B0502040204020203" pitchFamily="34" charset="0"/>
              </a:rPr>
              <a:t>Main messaging</a:t>
            </a:r>
            <a:endParaRPr lang="en-GB" sz="1100" b="0" u="none" baseline="0" dirty="0">
              <a:latin typeface="Segoe UI" panose="020B0502040204020203" pitchFamily="34" charset="0"/>
              <a:cs typeface="Segoe UI" panose="020B0502040204020203" pitchFamily="34" charset="0"/>
            </a:endParaRPr>
          </a:p>
          <a:p>
            <a:pPr marL="171450" marR="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GB" sz="1100" b="0" dirty="0">
                <a:latin typeface="Segoe UI" panose="020B0502040204020203" pitchFamily="34" charset="0"/>
                <a:cs typeface="Segoe UI" panose="020B0502040204020203" pitchFamily="34" charset="0"/>
              </a:rPr>
              <a:t>New approaches to going after the criminals are going to be needed and finding ways to scale enforcement efforts will be critical. Better public private partnerships (PPP) and</a:t>
            </a:r>
            <a:r>
              <a:rPr lang="en-GB" sz="1100" b="0" baseline="0" dirty="0">
                <a:latin typeface="Segoe UI" panose="020B0502040204020203" pitchFamily="34" charset="0"/>
                <a:cs typeface="Segoe UI" panose="020B0502040204020203" pitchFamily="34" charset="0"/>
              </a:rPr>
              <a:t> </a:t>
            </a:r>
            <a:r>
              <a:rPr lang="en-GB" sz="1100" b="0" dirty="0">
                <a:latin typeface="Segoe UI" panose="020B0502040204020203" pitchFamily="34" charset="0"/>
                <a:cs typeface="Segoe UI" panose="020B0502040204020203" pitchFamily="34" charset="0"/>
              </a:rPr>
              <a:t>more/better private enforcement</a:t>
            </a:r>
            <a:r>
              <a:rPr lang="en-GB" sz="1100" b="0" baseline="0" dirty="0">
                <a:latin typeface="Segoe UI" panose="020B0502040204020203" pitchFamily="34" charset="0"/>
                <a:cs typeface="Segoe UI" panose="020B0502040204020203" pitchFamily="34" charset="0"/>
              </a:rPr>
              <a:t> are options for doing so.</a:t>
            </a:r>
            <a:endParaRPr lang="en-GB" sz="1100" b="0" dirty="0">
              <a:latin typeface="Segoe UI" panose="020B0502040204020203" pitchFamily="34" charset="0"/>
              <a:cs typeface="Segoe UI" panose="020B0502040204020203" pitchFamily="34" charset="0"/>
            </a:endParaRPr>
          </a:p>
          <a:p>
            <a:pPr marL="388712" marR="0" lvl="1"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endParaRPr lang="en-GB" sz="1100" b="0" dirty="0">
              <a:latin typeface="Segoe UI" panose="020B0502040204020203" pitchFamily="34" charset="0"/>
              <a:cs typeface="Segoe UI" panose="020B0502040204020203" pitchFamily="34" charset="0"/>
            </a:endParaRPr>
          </a:p>
          <a:p>
            <a:pPr marL="171450" marR="0" lvl="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GB" sz="1100" b="0" u="none" dirty="0">
                <a:latin typeface="Segoe UI" panose="020B0502040204020203" pitchFamily="34" charset="0"/>
                <a:cs typeface="Segoe UI" panose="020B0502040204020203" pitchFamily="34" charset="0"/>
              </a:rPr>
              <a:t>Working with industry on best practices and emerging issues,</a:t>
            </a:r>
            <a:r>
              <a:rPr lang="en-GB" sz="1100" b="0" u="none" baseline="0" dirty="0">
                <a:latin typeface="Segoe UI" panose="020B0502040204020203" pitchFamily="34" charset="0"/>
                <a:cs typeface="Segoe UI" panose="020B0502040204020203" pitchFamily="34" charset="0"/>
              </a:rPr>
              <a:t> would allow g</a:t>
            </a:r>
            <a:r>
              <a:rPr lang="en-GB" sz="1100" b="0" u="none" dirty="0">
                <a:latin typeface="Segoe UI" panose="020B0502040204020203" pitchFamily="34" charset="0"/>
                <a:cs typeface="Segoe UI" panose="020B0502040204020203" pitchFamily="34" charset="0"/>
              </a:rPr>
              <a:t>overnments </a:t>
            </a:r>
            <a:r>
              <a:rPr lang="en-GB" sz="1100" b="0" dirty="0">
                <a:latin typeface="Segoe UI" panose="020B0502040204020203" pitchFamily="34" charset="0"/>
                <a:cs typeface="Segoe UI" panose="020B0502040204020203" pitchFamily="34" charset="0"/>
              </a:rPr>
              <a:t>to take advantage of the expertise and resources of the private sector in the fight against cybercrime. </a:t>
            </a:r>
          </a:p>
          <a:p>
            <a:pPr marL="388712" marR="0" lvl="1"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GB" sz="1100" b="0" dirty="0">
                <a:latin typeface="Segoe UI" panose="020B0502040204020203" pitchFamily="34" charset="0"/>
                <a:cs typeface="Segoe UI" panose="020B0502040204020203" pitchFamily="34" charset="0"/>
              </a:rPr>
              <a:t>This could be technology suppliers educating enforcement officials about new and emerging threats</a:t>
            </a:r>
            <a:r>
              <a:rPr lang="en-GB" sz="1100" b="0" baseline="0" dirty="0">
                <a:latin typeface="Segoe UI" panose="020B0502040204020203" pitchFamily="34" charset="0"/>
                <a:cs typeface="Segoe UI" panose="020B0502040204020203" pitchFamily="34" charset="0"/>
              </a:rPr>
              <a:t> </a:t>
            </a:r>
            <a:r>
              <a:rPr lang="en-GB" sz="1100" b="0" dirty="0">
                <a:latin typeface="Segoe UI" panose="020B0502040204020203" pitchFamily="34" charset="0"/>
                <a:cs typeface="Segoe UI" panose="020B0502040204020203" pitchFamily="34" charset="0"/>
              </a:rPr>
              <a:t>in the real world that they and their customers see as priorities. </a:t>
            </a:r>
          </a:p>
          <a:p>
            <a:pPr marL="388712" marR="0" lvl="1"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GB" sz="1100" b="0" dirty="0">
                <a:latin typeface="Segoe UI" panose="020B0502040204020203" pitchFamily="34" charset="0"/>
                <a:cs typeface="Segoe UI" panose="020B0502040204020203" pitchFamily="34" charset="0"/>
              </a:rPr>
              <a:t>It could also mean enabling information sharing within the private sector and with law</a:t>
            </a:r>
            <a:r>
              <a:rPr lang="en-GB" sz="1100" b="0" baseline="0" dirty="0">
                <a:latin typeface="Segoe UI" panose="020B0502040204020203" pitchFamily="34" charset="0"/>
                <a:cs typeface="Segoe UI" panose="020B0502040204020203" pitchFamily="34" charset="0"/>
              </a:rPr>
              <a:t> enforcers, which can be inadvertently hindered by data protection and privacy rules.</a:t>
            </a:r>
            <a:endParaRPr lang="en-GB" sz="1100" b="0" dirty="0">
              <a:latin typeface="Segoe UI" panose="020B0502040204020203" pitchFamily="34" charset="0"/>
              <a:cs typeface="Segoe UI" panose="020B0502040204020203" pitchFamily="34" charset="0"/>
            </a:endParaRPr>
          </a:p>
          <a:p>
            <a:pPr marL="388712" marR="0" lvl="1"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endParaRPr lang="en-GB" sz="1100" b="0" dirty="0">
              <a:latin typeface="Segoe UI" panose="020B0502040204020203" pitchFamily="34" charset="0"/>
              <a:cs typeface="Segoe UI" panose="020B0502040204020203" pitchFamily="34" charset="0"/>
            </a:endParaRPr>
          </a:p>
          <a:p>
            <a:pPr marL="171450" marR="0" lvl="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GB" sz="1100" b="0" dirty="0">
                <a:latin typeface="Segoe UI" panose="020B0502040204020203" pitchFamily="34" charset="0"/>
                <a:cs typeface="Segoe UI" panose="020B0502040204020203" pitchFamily="34" charset="0"/>
              </a:rPr>
              <a:t>An effective PPP approach</a:t>
            </a:r>
            <a:r>
              <a:rPr lang="en-GB" sz="1100" b="0" baseline="0" dirty="0">
                <a:latin typeface="Segoe UI" panose="020B0502040204020203" pitchFamily="34" charset="0"/>
                <a:cs typeface="Segoe UI" panose="020B0502040204020203" pitchFamily="34" charset="0"/>
              </a:rPr>
              <a:t> could more proactively harness the ICT industry’s extensive understanding of the technologies and of those who abuse them.</a:t>
            </a:r>
          </a:p>
          <a:p>
            <a:pPr marL="388712" marR="0" lvl="1"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GB" sz="1100" b="0" baseline="0" dirty="0">
                <a:latin typeface="Segoe UI" panose="020B0502040204020203" pitchFamily="34" charset="0"/>
                <a:cs typeface="Segoe UI" panose="020B0502040204020203" pitchFamily="34" charset="0"/>
              </a:rPr>
              <a:t>There is a clear case for empowering a level of research and investigation into cybercrime by responsible private sector groups.</a:t>
            </a:r>
          </a:p>
          <a:p>
            <a:pPr marL="388712" marR="0" lvl="1"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GB" sz="1100" b="0" baseline="0" dirty="0">
                <a:latin typeface="Segoe UI" panose="020B0502040204020203" pitchFamily="34" charset="0"/>
                <a:cs typeface="Segoe UI" panose="020B0502040204020203" pitchFamily="34" charset="0"/>
              </a:rPr>
              <a:t>This is not to give them legal power or to enable “vigilante” behaviour but to supplement law enforcement’s abilities with those of the people making the products and services underpinning the “cyber scene of crime”.</a:t>
            </a:r>
          </a:p>
          <a:p>
            <a:pPr marL="388712" marR="0" lvl="1"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endParaRPr lang="en-GB" sz="1100" b="0" baseline="0" dirty="0">
              <a:latin typeface="Segoe UI" panose="020B0502040204020203" pitchFamily="34" charset="0"/>
              <a:cs typeface="Segoe UI" panose="020B0502040204020203" pitchFamily="34" charset="0"/>
            </a:endParaRPr>
          </a:p>
          <a:p>
            <a:pPr marL="171450" marR="0" lvl="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GB" sz="1100" b="0" dirty="0">
                <a:latin typeface="Segoe UI" panose="020B0502040204020203" pitchFamily="34" charset="0"/>
                <a:cs typeface="Segoe UI" panose="020B0502040204020203" pitchFamily="34" charset="0"/>
              </a:rPr>
              <a:t>Taken to its logical conclusion, however, there is a case for</a:t>
            </a:r>
            <a:r>
              <a:rPr lang="en-GB" sz="1100" b="0" baseline="0" dirty="0">
                <a:latin typeface="Segoe UI" panose="020B0502040204020203" pitchFamily="34" charset="0"/>
                <a:cs typeface="Segoe UI" panose="020B0502040204020203" pitchFamily="34" charset="0"/>
              </a:rPr>
              <a:t> looking at the role of private enforcement.</a:t>
            </a:r>
          </a:p>
          <a:p>
            <a:pPr marL="388712" marR="0" lvl="1"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GB" sz="1100" b="0" baseline="0" dirty="0">
                <a:latin typeface="Segoe UI" panose="020B0502040204020203" pitchFamily="34" charset="0"/>
                <a:cs typeface="Segoe UI" panose="020B0502040204020203" pitchFamily="34" charset="0"/>
              </a:rPr>
              <a:t>Private companies can act in certain circumstances to deter, protect, or recover from cybercriminals, either on their own or in cooperation with law enforcement</a:t>
            </a:r>
          </a:p>
          <a:p>
            <a:pPr marL="388712" marR="0" lvl="1"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GB" sz="1100" b="0" baseline="0" dirty="0">
                <a:latin typeface="Segoe UI" panose="020B0502040204020203" pitchFamily="34" charset="0"/>
                <a:cs typeface="Segoe UI" panose="020B0502040204020203" pitchFamily="34" charset="0"/>
              </a:rPr>
              <a:t>After all, cyberspace is fast moving and complex, so greater latitude for action by private players means greater speed and flexibility of response.</a:t>
            </a:r>
          </a:p>
          <a:p>
            <a:pPr marL="388712" marR="0" lvl="1"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endParaRPr lang="en-US" sz="900" kern="1200" dirty="0">
              <a:solidFill>
                <a:schemeClr val="tx1"/>
              </a:solidFill>
              <a:effectLst/>
              <a:latin typeface="Segoe UI Light" pitchFamily="34" charset="0"/>
              <a:ea typeface="+mn-ea"/>
              <a:cs typeface="+mn-cs"/>
            </a:endParaRPr>
          </a:p>
          <a:p>
            <a:pPr marL="171450" marR="0" lvl="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sz="900" kern="1200" dirty="0">
                <a:solidFill>
                  <a:schemeClr val="tx1"/>
                </a:solidFill>
                <a:effectLst/>
                <a:latin typeface="Segoe UI Light" pitchFamily="34" charset="0"/>
                <a:ea typeface="+mn-ea"/>
                <a:cs typeface="+mn-cs"/>
              </a:rPr>
              <a:t>Is “retaliation” something companies should be able to engage in? </a:t>
            </a:r>
          </a:p>
          <a:p>
            <a:pPr marL="388712" marR="0" lvl="1"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sz="900" kern="1200" dirty="0">
                <a:solidFill>
                  <a:schemeClr val="tx1"/>
                </a:solidFill>
                <a:effectLst/>
                <a:latin typeface="Segoe UI Light" pitchFamily="34" charset="0"/>
                <a:ea typeface="+mn-ea"/>
                <a:cs typeface="+mn-cs"/>
              </a:rPr>
              <a:t>On the one hand, vigilantism</a:t>
            </a:r>
            <a:r>
              <a:rPr lang="en-US" sz="900" kern="1200" baseline="0" dirty="0">
                <a:solidFill>
                  <a:schemeClr val="tx1"/>
                </a:solidFill>
                <a:effectLst/>
                <a:latin typeface="Segoe UI Light" pitchFamily="34" charset="0"/>
                <a:ea typeface="+mn-ea"/>
                <a:cs typeface="+mn-cs"/>
              </a:rPr>
              <a:t> or </a:t>
            </a:r>
            <a:r>
              <a:rPr lang="en-US" sz="900" kern="1200" dirty="0">
                <a:solidFill>
                  <a:schemeClr val="tx1"/>
                </a:solidFill>
                <a:effectLst/>
                <a:latin typeface="Segoe UI Light" pitchFamily="34" charset="0"/>
                <a:ea typeface="+mn-ea"/>
                <a:cs typeface="+mn-cs"/>
              </a:rPr>
              <a:t>corporate extra-judicial actions do not look any more attractive online than they do in the real world. </a:t>
            </a:r>
          </a:p>
          <a:p>
            <a:pPr marL="388712" marR="0" lvl="1"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sz="900" kern="1200" dirty="0">
                <a:solidFill>
                  <a:schemeClr val="tx1"/>
                </a:solidFill>
                <a:effectLst/>
                <a:latin typeface="Segoe UI Light" pitchFamily="34" charset="0"/>
                <a:ea typeface="+mn-ea"/>
                <a:cs typeface="+mn-cs"/>
              </a:rPr>
              <a:t>On the other, ‘hack back’ falls short of the ‘tit for tat’ retaliation, and instead can facilitate law enforcers in catching criminals, disrupting their operations, or depriving them of the fruits of their illegal conduct. </a:t>
            </a:r>
          </a:p>
          <a:p>
            <a:pPr marL="506114" marR="0" lvl="2"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sz="900" kern="1200" dirty="0">
                <a:solidFill>
                  <a:schemeClr val="tx1"/>
                </a:solidFill>
                <a:effectLst/>
                <a:latin typeface="Segoe UI Light" pitchFamily="34" charset="0"/>
                <a:ea typeface="+mn-ea"/>
                <a:cs typeface="+mn-cs"/>
              </a:rPr>
              <a:t>E.g. The digital equivalent of “dye packs” could help trace criminals through what they steal.</a:t>
            </a:r>
          </a:p>
          <a:p>
            <a:pPr marL="171450" marR="0" lvl="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endParaRPr lang="en-US" sz="900" kern="1200" dirty="0">
              <a:solidFill>
                <a:schemeClr val="tx1"/>
              </a:solidFill>
              <a:effectLst/>
              <a:latin typeface="Segoe UI Light" pitchFamily="34" charset="0"/>
              <a:ea typeface="+mn-ea"/>
              <a:cs typeface="+mn-cs"/>
            </a:endParaRPr>
          </a:p>
          <a:p>
            <a:pPr marL="171450" marR="0" lvl="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sz="900" kern="1200" dirty="0">
                <a:solidFill>
                  <a:schemeClr val="tx1"/>
                </a:solidFill>
                <a:effectLst/>
                <a:latin typeface="Segoe UI Light" pitchFamily="34" charset="0"/>
                <a:ea typeface="+mn-ea"/>
                <a:cs typeface="+mn-cs"/>
              </a:rPr>
              <a:t>If genuine process is to be made on this issues, the technology industry, law enforcers, lawyers and concerned society groups will have to consider at least three questions: </a:t>
            </a:r>
          </a:p>
          <a:p>
            <a:pPr marL="388712" marR="0" lvl="1"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sz="900" kern="1200" dirty="0">
                <a:solidFill>
                  <a:schemeClr val="tx1"/>
                </a:solidFill>
                <a:effectLst/>
                <a:latin typeface="Segoe UI Light" pitchFamily="34" charset="0"/>
                <a:ea typeface="+mn-ea"/>
                <a:cs typeface="+mn-cs"/>
              </a:rPr>
              <a:t>What is technically feasible? </a:t>
            </a:r>
          </a:p>
          <a:p>
            <a:pPr marL="388712" marR="0" lvl="1"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sz="900" kern="1200" dirty="0">
                <a:solidFill>
                  <a:schemeClr val="tx1"/>
                </a:solidFill>
                <a:effectLst/>
                <a:latin typeface="Segoe UI Light" pitchFamily="34" charset="0"/>
                <a:ea typeface="+mn-ea"/>
                <a:cs typeface="+mn-cs"/>
              </a:rPr>
              <a:t>What is legal and for whom? </a:t>
            </a:r>
          </a:p>
          <a:p>
            <a:pPr marL="388712" marR="0" lvl="1"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sz="900" kern="1200" dirty="0">
                <a:solidFill>
                  <a:schemeClr val="tx1"/>
                </a:solidFill>
                <a:effectLst/>
                <a:latin typeface="Segoe UI Light" pitchFamily="34" charset="0"/>
                <a:ea typeface="+mn-ea"/>
                <a:cs typeface="+mn-cs"/>
              </a:rPr>
              <a:t>What will it be wise to do? </a:t>
            </a:r>
            <a:endParaRPr lang="en-GB" sz="1100" b="0" baseline="0" dirty="0">
              <a:latin typeface="Segoe UI" panose="020B0502040204020203" pitchFamily="34" charset="0"/>
              <a:cs typeface="Segoe UI" panose="020B0502040204020203" pitchFamily="34" charset="0"/>
            </a:endParaRPr>
          </a:p>
          <a:p>
            <a:pPr marL="388712" marR="0" lvl="1"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endParaRPr lang="en-GB" sz="1100" b="0" dirty="0">
              <a:latin typeface="Segoe UI" panose="020B0502040204020203" pitchFamily="34" charset="0"/>
              <a:cs typeface="Segoe UI" panose="020B0502040204020203" pitchFamily="34" charset="0"/>
            </a:endParaRPr>
          </a:p>
          <a:p>
            <a:endParaRPr lang="en-GB" sz="1100" dirty="0">
              <a:latin typeface="Segoe UI" panose="020B0502040204020203" pitchFamily="34" charset="0"/>
              <a:cs typeface="Segoe UI" panose="020B0502040204020203" pitchFamily="34" charset="0"/>
            </a:endParaRPr>
          </a:p>
        </p:txBody>
      </p:sp>
      <p:sp>
        <p:nvSpPr>
          <p:cNvPr id="4" name="Header Placeholder 3"/>
          <p:cNvSpPr>
            <a:spLocks noGrp="1"/>
          </p:cNvSpPr>
          <p:nvPr>
            <p:ph type="hdr" sz="quarter" idx="10"/>
          </p:nvPr>
        </p:nvSpPr>
        <p:spPr/>
        <p:txBody>
          <a:bodyPr/>
          <a:lstStyle/>
          <a:p>
            <a:pPr marL="0" marR="0" lvl="0" indent="0" algn="l" defTabSz="91446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Windows, and other product names are or may be registered trademarks and/or trademarks in the U.S. and/or other countries.</a:t>
            </a:r>
          </a:p>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14460" rtl="0" eaLnBrk="1" fontAlgn="auto" latinLnBrk="0" hangingPunct="1">
              <a:lnSpc>
                <a:spcPct val="100000"/>
              </a:lnSpc>
              <a:spcBef>
                <a:spcPts val="0"/>
              </a:spcBef>
              <a:spcAft>
                <a:spcPts val="0"/>
              </a:spcAft>
              <a:buClrTx/>
              <a:buSzTx/>
              <a:buFontTx/>
              <a:buNone/>
              <a:tabLst/>
              <a:defRPr/>
            </a:pPr>
            <a:fld id="{74F191AA-4CAB-43EA-84B5-6FAA258AAA53}"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460" rtl="0" eaLnBrk="1" fontAlgn="auto" latinLnBrk="0" hangingPunct="1">
                <a:lnSpc>
                  <a:spcPct val="100000"/>
                </a:lnSpc>
                <a:spcBef>
                  <a:spcPts val="0"/>
                </a:spcBef>
                <a:spcAft>
                  <a:spcPts val="0"/>
                </a:spcAft>
                <a:buClrTx/>
                <a:buSzTx/>
                <a:buFontTx/>
                <a:buNone/>
                <a:tabLst/>
                <a:defRPr/>
              </a:pPr>
              <a:t>9/27/2019</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6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46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xmlns="" val="33870770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600"/>
              </a:spcBef>
              <a:spcAft>
                <a:spcPts val="600"/>
              </a:spcAft>
            </a:pPr>
            <a:r>
              <a:rPr lang="en-GB" sz="1100" b="1" u="none" dirty="0">
                <a:latin typeface="Segoe UI" panose="020B0502040204020203" pitchFamily="34" charset="0"/>
                <a:cs typeface="Segoe UI" panose="020B0502040204020203" pitchFamily="34" charset="0"/>
              </a:rPr>
              <a:t>Slide objectives</a:t>
            </a:r>
          </a:p>
          <a:p>
            <a:pPr marL="171450" indent="-171450">
              <a:lnSpc>
                <a:spcPct val="100000"/>
              </a:lnSpc>
              <a:spcBef>
                <a:spcPts val="600"/>
              </a:spcBef>
              <a:spcAft>
                <a:spcPts val="600"/>
              </a:spcAft>
              <a:buFont typeface="Arial" panose="020B0604020202020204" pitchFamily="34" charset="0"/>
              <a:buChar char="•"/>
            </a:pPr>
            <a:r>
              <a:rPr lang="en-GB" sz="1100" b="0" u="none" dirty="0">
                <a:latin typeface="Segoe UI" panose="020B0502040204020203" pitchFamily="34" charset="0"/>
                <a:cs typeface="Segoe UI" panose="020B0502040204020203" pitchFamily="34" charset="0"/>
              </a:rPr>
              <a:t>Underline that </a:t>
            </a:r>
            <a:r>
              <a:rPr lang="en-GB" sz="1100" b="0" u="none" baseline="0" dirty="0">
                <a:latin typeface="Segoe UI" panose="020B0502040204020203" pitchFamily="34" charset="0"/>
                <a:cs typeface="Segoe UI" panose="020B0502040204020203" pitchFamily="34" charset="0"/>
              </a:rPr>
              <a:t>governments need to address their own jurisdictions as well as cooperate internationally (which is set out in next slide). </a:t>
            </a:r>
            <a:endParaRPr lang="en-GB" sz="1100" b="0" u="none" dirty="0">
              <a:latin typeface="Segoe UI" panose="020B0502040204020203" pitchFamily="34" charset="0"/>
              <a:cs typeface="Segoe UI" panose="020B0502040204020203" pitchFamily="34" charset="0"/>
            </a:endParaRPr>
          </a:p>
          <a:p>
            <a:pPr>
              <a:lnSpc>
                <a:spcPct val="100000"/>
              </a:lnSpc>
              <a:spcBef>
                <a:spcPts val="600"/>
              </a:spcBef>
              <a:spcAft>
                <a:spcPts val="600"/>
              </a:spcAft>
            </a:pPr>
            <a:endParaRPr lang="en-GB" sz="1100" u="sng" dirty="0">
              <a:latin typeface="Segoe UI" panose="020B0502040204020203" pitchFamily="34" charset="0"/>
              <a:cs typeface="Segoe UI" panose="020B0502040204020203" pitchFamily="34" charset="0"/>
            </a:endParaRPr>
          </a:p>
          <a:p>
            <a:pPr>
              <a:lnSpc>
                <a:spcPct val="100000"/>
              </a:lnSpc>
              <a:spcBef>
                <a:spcPts val="600"/>
              </a:spcBef>
              <a:spcAft>
                <a:spcPts val="600"/>
              </a:spcAft>
            </a:pPr>
            <a:r>
              <a:rPr lang="en-GB" sz="1100" b="1" u="none" dirty="0">
                <a:latin typeface="Segoe UI" panose="020B0502040204020203" pitchFamily="34" charset="0"/>
                <a:cs typeface="Segoe UI" panose="020B0502040204020203" pitchFamily="34" charset="0"/>
              </a:rPr>
              <a:t>Main messaging</a:t>
            </a:r>
          </a:p>
          <a:p>
            <a:pPr marL="171450" indent="-171450">
              <a:lnSpc>
                <a:spcPct val="100000"/>
              </a:lnSpc>
              <a:spcBef>
                <a:spcPts val="600"/>
              </a:spcBef>
              <a:spcAft>
                <a:spcPts val="600"/>
              </a:spcAft>
              <a:buFont typeface="Arial" panose="020B0604020202020204" pitchFamily="34" charset="0"/>
              <a:buChar char="•"/>
            </a:pPr>
            <a:r>
              <a:rPr lang="en-GB" sz="1100" dirty="0">
                <a:latin typeface="Segoe UI" panose="020B0502040204020203" pitchFamily="34" charset="0"/>
                <a:cs typeface="Segoe UI" panose="020B0502040204020203" pitchFamily="34" charset="0"/>
              </a:rPr>
              <a:t>Cybercrime is not just complicated because of novel and innovative technologies: it is complicated</a:t>
            </a:r>
            <a:r>
              <a:rPr lang="en-GB" sz="1100" baseline="0" dirty="0">
                <a:latin typeface="Segoe UI" panose="020B0502040204020203" pitchFamily="34" charset="0"/>
                <a:cs typeface="Segoe UI" panose="020B0502040204020203" pitchFamily="34" charset="0"/>
              </a:rPr>
              <a:t> because it is borderless, like the Internet.</a:t>
            </a:r>
          </a:p>
          <a:p>
            <a:pPr marL="388712" lvl="1" indent="-171450">
              <a:lnSpc>
                <a:spcPct val="100000"/>
              </a:lnSpc>
              <a:spcBef>
                <a:spcPts val="600"/>
              </a:spcBef>
              <a:spcAft>
                <a:spcPts val="600"/>
              </a:spcAft>
              <a:buFont typeface="Arial" panose="020B0604020202020204" pitchFamily="34" charset="0"/>
              <a:buChar char="•"/>
            </a:pPr>
            <a:r>
              <a:rPr lang="en-GB" sz="1100" dirty="0">
                <a:latin typeface="Segoe UI" panose="020B0502040204020203" pitchFamily="34" charset="0"/>
                <a:cs typeface="Segoe UI" panose="020B0502040204020203" pitchFamily="34" charset="0"/>
              </a:rPr>
              <a:t>Increasingly, cybercrime is committed by organized groups operating in one country that target victims in another. </a:t>
            </a:r>
          </a:p>
          <a:p>
            <a:pPr marL="171450" lvl="0" indent="-171450">
              <a:lnSpc>
                <a:spcPct val="100000"/>
              </a:lnSpc>
              <a:spcBef>
                <a:spcPts val="600"/>
              </a:spcBef>
              <a:spcAft>
                <a:spcPts val="600"/>
              </a:spcAft>
              <a:buFont typeface="Arial" panose="020B0604020202020204" pitchFamily="34" charset="0"/>
              <a:buChar char="•"/>
            </a:pPr>
            <a:endParaRPr lang="en-GB" sz="1100" dirty="0">
              <a:latin typeface="Segoe UI" panose="020B0502040204020203" pitchFamily="34" charset="0"/>
              <a:cs typeface="Segoe UI" panose="020B0502040204020203" pitchFamily="34" charset="0"/>
            </a:endParaRPr>
          </a:p>
          <a:p>
            <a:pPr marL="171450" lvl="0" indent="-171450">
              <a:lnSpc>
                <a:spcPct val="100000"/>
              </a:lnSpc>
              <a:spcBef>
                <a:spcPts val="600"/>
              </a:spcBef>
              <a:spcAft>
                <a:spcPts val="600"/>
              </a:spcAft>
              <a:buFont typeface="Arial" panose="020B0604020202020204" pitchFamily="34" charset="0"/>
              <a:buChar char="•"/>
            </a:pPr>
            <a:r>
              <a:rPr lang="en-GB" sz="1100" dirty="0">
                <a:latin typeface="Segoe UI" panose="020B0502040204020203" pitchFamily="34" charset="0"/>
                <a:cs typeface="Segoe UI" panose="020B0502040204020203" pitchFamily="34" charset="0"/>
              </a:rPr>
              <a:t>There is clearly a case for cross-border cooperation,</a:t>
            </a:r>
            <a:r>
              <a:rPr lang="en-GB" sz="1100" baseline="0" dirty="0">
                <a:latin typeface="Segoe UI" panose="020B0502040204020203" pitchFamily="34" charset="0"/>
                <a:cs typeface="Segoe UI" panose="020B0502040204020203" pitchFamily="34" charset="0"/>
              </a:rPr>
              <a:t> which we will come to in a minute, </a:t>
            </a:r>
            <a:r>
              <a:rPr lang="en-GB" sz="1100" dirty="0">
                <a:latin typeface="Segoe UI" panose="020B0502040204020203" pitchFamily="34" charset="0"/>
                <a:cs typeface="Segoe UI" panose="020B0502040204020203" pitchFamily="34" charset="0"/>
              </a:rPr>
              <a:t>but equally important is the addressing inadequate legal frameworks in some countries.</a:t>
            </a:r>
          </a:p>
          <a:p>
            <a:pPr marL="388712" lvl="1" indent="-171450">
              <a:lnSpc>
                <a:spcPct val="100000"/>
              </a:lnSpc>
              <a:spcBef>
                <a:spcPts val="600"/>
              </a:spcBef>
              <a:spcAft>
                <a:spcPts val="600"/>
              </a:spcAft>
              <a:buFont typeface="Arial" panose="020B0604020202020204" pitchFamily="34" charset="0"/>
              <a:buChar char="•"/>
            </a:pPr>
            <a:r>
              <a:rPr lang="en-GB" sz="1100" dirty="0">
                <a:latin typeface="Segoe UI" panose="020B0502040204020203" pitchFamily="34" charset="0"/>
                <a:cs typeface="Segoe UI" panose="020B0502040204020203" pitchFamily="34" charset="0"/>
              </a:rPr>
              <a:t>Inadequate frameworks create safe havens for cybercriminals,</a:t>
            </a:r>
            <a:r>
              <a:rPr lang="en-GB" sz="1100" baseline="0" dirty="0">
                <a:latin typeface="Segoe UI" panose="020B0502040204020203" pitchFamily="34" charset="0"/>
                <a:cs typeface="Segoe UI" panose="020B0502040204020203" pitchFamily="34" charset="0"/>
              </a:rPr>
              <a:t> since t</a:t>
            </a:r>
            <a:r>
              <a:rPr lang="en-GB" sz="1100" dirty="0">
                <a:latin typeface="Segoe UI" panose="020B0502040204020203" pitchFamily="34" charset="0"/>
                <a:cs typeface="Segoe UI" panose="020B0502040204020203" pitchFamily="34" charset="0"/>
              </a:rPr>
              <a:t>heir</a:t>
            </a:r>
            <a:r>
              <a:rPr lang="en-GB" sz="1100" baseline="0" dirty="0">
                <a:latin typeface="Segoe UI" panose="020B0502040204020203" pitchFamily="34" charset="0"/>
                <a:cs typeface="Segoe UI" panose="020B0502040204020203" pitchFamily="34" charset="0"/>
              </a:rPr>
              <a:t> actions may be criminal in the target’s country but not in the country in which they are based.</a:t>
            </a:r>
            <a:endParaRPr lang="en-GB" sz="1100" dirty="0">
              <a:latin typeface="Segoe UI" panose="020B0502040204020203" pitchFamily="34" charset="0"/>
              <a:cs typeface="Segoe UI" panose="020B0502040204020203" pitchFamily="34" charset="0"/>
            </a:endParaRPr>
          </a:p>
          <a:p>
            <a:pPr marL="171450" lvl="0" indent="-171450">
              <a:lnSpc>
                <a:spcPct val="100000"/>
              </a:lnSpc>
              <a:spcBef>
                <a:spcPts val="600"/>
              </a:spcBef>
              <a:spcAft>
                <a:spcPts val="600"/>
              </a:spcAft>
              <a:buFont typeface="Arial" panose="020B0604020202020204" pitchFamily="34" charset="0"/>
              <a:buChar char="•"/>
            </a:pPr>
            <a:endParaRPr lang="en-GB" sz="1100" dirty="0">
              <a:latin typeface="Segoe UI" panose="020B0502040204020203" pitchFamily="34" charset="0"/>
              <a:cs typeface="Segoe UI" panose="020B0502040204020203" pitchFamily="34" charset="0"/>
            </a:endParaRPr>
          </a:p>
          <a:p>
            <a:pPr marL="171450" lvl="0" indent="-171450">
              <a:lnSpc>
                <a:spcPct val="100000"/>
              </a:lnSpc>
              <a:spcBef>
                <a:spcPts val="600"/>
              </a:spcBef>
              <a:spcAft>
                <a:spcPts val="600"/>
              </a:spcAft>
              <a:buFont typeface="Arial" panose="020B0604020202020204" pitchFamily="34" charset="0"/>
              <a:buChar char="•"/>
            </a:pPr>
            <a:r>
              <a:rPr lang="en-GB" sz="1100" dirty="0">
                <a:latin typeface="Segoe UI" panose="020B0502040204020203" pitchFamily="34" charset="0"/>
                <a:cs typeface="Segoe UI" panose="020B0502040204020203" pitchFamily="34" charset="0"/>
              </a:rPr>
              <a:t>One example of this is what happened with the Love</a:t>
            </a:r>
            <a:r>
              <a:rPr lang="en-GB" sz="1100" baseline="0" dirty="0">
                <a:latin typeface="Segoe UI" panose="020B0502040204020203" pitchFamily="34" charset="0"/>
                <a:cs typeface="Segoe UI" panose="020B0502040204020203" pitchFamily="34" charset="0"/>
              </a:rPr>
              <a:t> Bug virus from 2000.</a:t>
            </a:r>
          </a:p>
          <a:p>
            <a:pPr marL="388712" lvl="1" indent="-171450">
              <a:lnSpc>
                <a:spcPct val="100000"/>
              </a:lnSpc>
              <a:spcBef>
                <a:spcPts val="600"/>
              </a:spcBef>
              <a:spcAft>
                <a:spcPts val="600"/>
              </a:spcAft>
              <a:buFont typeface="Arial" panose="020B0604020202020204" pitchFamily="34" charset="0"/>
              <a:buChar char="•"/>
            </a:pPr>
            <a:r>
              <a:rPr lang="en-GB" sz="1100" baseline="0" dirty="0">
                <a:latin typeface="Segoe UI" panose="020B0502040204020203" pitchFamily="34" charset="0"/>
                <a:cs typeface="Segoe UI" panose="020B0502040204020203" pitchFamily="34" charset="0"/>
              </a:rPr>
              <a:t>The virus originated in the Philippines and caused wide-spread, international economic damage. </a:t>
            </a:r>
          </a:p>
          <a:p>
            <a:pPr marL="388712" lvl="1" indent="-171450">
              <a:lnSpc>
                <a:spcPct val="100000"/>
              </a:lnSpc>
              <a:spcBef>
                <a:spcPts val="600"/>
              </a:spcBef>
              <a:spcAft>
                <a:spcPts val="600"/>
              </a:spcAft>
              <a:buFont typeface="Arial" panose="020B0604020202020204" pitchFamily="34" charset="0"/>
              <a:buChar char="•"/>
            </a:pPr>
            <a:r>
              <a:rPr lang="en-GB" sz="1100" baseline="0" dirty="0">
                <a:latin typeface="Segoe UI" panose="020B0502040204020203" pitchFamily="34" charset="0"/>
                <a:cs typeface="Segoe UI" panose="020B0502040204020203" pitchFamily="34" charset="0"/>
              </a:rPr>
              <a:t>The responsible party was identified quickly but never brought to justice, because at the time, the Philippines did not have a cybercrime law and what he did was not considered a crime. </a:t>
            </a:r>
          </a:p>
          <a:p>
            <a:pPr marL="388712" lvl="1" indent="-171450">
              <a:lnSpc>
                <a:spcPct val="100000"/>
              </a:lnSpc>
              <a:spcBef>
                <a:spcPts val="600"/>
              </a:spcBef>
              <a:spcAft>
                <a:spcPts val="600"/>
              </a:spcAft>
              <a:buFont typeface="Arial" panose="020B0604020202020204" pitchFamily="34" charset="0"/>
              <a:buChar char="•"/>
            </a:pPr>
            <a:endParaRPr lang="en-GB" sz="1100" baseline="0" dirty="0">
              <a:latin typeface="Segoe UI" panose="020B0502040204020203" pitchFamily="34" charset="0"/>
              <a:cs typeface="Segoe UI" panose="020B0502040204020203" pitchFamily="34" charset="0"/>
            </a:endParaRPr>
          </a:p>
          <a:p>
            <a:pPr marL="171450" lvl="0" indent="-171450">
              <a:lnSpc>
                <a:spcPct val="100000"/>
              </a:lnSpc>
              <a:spcBef>
                <a:spcPts val="600"/>
              </a:spcBef>
              <a:spcAft>
                <a:spcPts val="600"/>
              </a:spcAft>
              <a:buFont typeface="Arial" panose="020B0604020202020204" pitchFamily="34" charset="0"/>
              <a:buChar char="•"/>
            </a:pPr>
            <a:r>
              <a:rPr lang="en-GB" sz="1100" dirty="0">
                <a:latin typeface="Segoe UI" panose="020B0502040204020203" pitchFamily="34" charset="0"/>
                <a:cs typeface="Segoe UI" panose="020B0502040204020203" pitchFamily="34" charset="0"/>
              </a:rPr>
              <a:t>It seems likely</a:t>
            </a:r>
            <a:r>
              <a:rPr lang="en-GB" sz="1100" baseline="0" dirty="0">
                <a:latin typeface="Segoe UI" panose="020B0502040204020203" pitchFamily="34" charset="0"/>
                <a:cs typeface="Segoe UI" panose="020B0502040204020203" pitchFamily="34" charset="0"/>
              </a:rPr>
              <a:t> that more and more states will see the need for domestic cybercrime laws:</a:t>
            </a:r>
          </a:p>
          <a:p>
            <a:pPr marL="388712" lvl="1" indent="-171450">
              <a:lnSpc>
                <a:spcPct val="100000"/>
              </a:lnSpc>
              <a:spcBef>
                <a:spcPts val="600"/>
              </a:spcBef>
              <a:spcAft>
                <a:spcPts val="600"/>
              </a:spcAft>
              <a:buFont typeface="Arial" panose="020B0604020202020204" pitchFamily="34" charset="0"/>
              <a:buChar char="•"/>
            </a:pPr>
            <a:r>
              <a:rPr lang="en-GB" sz="1100" dirty="0">
                <a:latin typeface="Segoe UI" panose="020B0502040204020203" pitchFamily="34" charset="0"/>
                <a:cs typeface="Segoe UI" panose="020B0502040204020203" pitchFamily="34" charset="0"/>
              </a:rPr>
              <a:t>The need will become obvious as computers,</a:t>
            </a:r>
            <a:r>
              <a:rPr lang="en-GB" sz="1100" baseline="0" dirty="0">
                <a:latin typeface="Segoe UI" panose="020B0502040204020203" pitchFamily="34" charset="0"/>
                <a:cs typeface="Segoe UI" panose="020B0502040204020203" pitchFamily="34" charset="0"/>
              </a:rPr>
              <a:t> the Internet, etc. become increasingly involved in crimes within that state.</a:t>
            </a:r>
          </a:p>
          <a:p>
            <a:pPr marL="388712" lvl="1" indent="-171450">
              <a:lnSpc>
                <a:spcPct val="100000"/>
              </a:lnSpc>
              <a:spcBef>
                <a:spcPts val="600"/>
              </a:spcBef>
              <a:spcAft>
                <a:spcPts val="600"/>
              </a:spcAft>
              <a:buFont typeface="Arial" panose="020B0604020202020204" pitchFamily="34" charset="0"/>
              <a:buChar char="•"/>
            </a:pPr>
            <a:endParaRPr lang="en-GB" sz="1100" baseline="0" dirty="0">
              <a:latin typeface="Segoe UI" panose="020B0502040204020203" pitchFamily="34" charset="0"/>
              <a:cs typeface="Segoe UI" panose="020B0502040204020203" pitchFamily="34" charset="0"/>
            </a:endParaRPr>
          </a:p>
          <a:p>
            <a:pPr marL="171450" lvl="0" indent="-171450">
              <a:lnSpc>
                <a:spcPct val="100000"/>
              </a:lnSpc>
              <a:spcBef>
                <a:spcPts val="600"/>
              </a:spcBef>
              <a:spcAft>
                <a:spcPts val="600"/>
              </a:spcAft>
              <a:buFont typeface="Arial" panose="020B0604020202020204" pitchFamily="34" charset="0"/>
              <a:buChar char="•"/>
            </a:pPr>
            <a:r>
              <a:rPr lang="en-GB" sz="1100" baseline="0" dirty="0">
                <a:latin typeface="Segoe UI" panose="020B0502040204020203" pitchFamily="34" charset="0"/>
                <a:cs typeface="Segoe UI" panose="020B0502040204020203" pitchFamily="34" charset="0"/>
              </a:rPr>
              <a:t>Furthermore, as a state’s citizens, businesses, public bodies and critical infrastructure become subject to cybercrime from outside its national borders, the more obvious will be the need for cross border harmonization of cybercrime legislation. </a:t>
            </a:r>
          </a:p>
          <a:p>
            <a:pPr marL="388712" lvl="1" indent="-171450">
              <a:lnSpc>
                <a:spcPct val="100000"/>
              </a:lnSpc>
              <a:spcBef>
                <a:spcPts val="600"/>
              </a:spcBef>
              <a:spcAft>
                <a:spcPts val="600"/>
              </a:spcAft>
              <a:buFont typeface="Arial" panose="020B0604020202020204" pitchFamily="34" charset="0"/>
              <a:buChar char="•"/>
            </a:pPr>
            <a:r>
              <a:rPr lang="en-GB" sz="1100" dirty="0">
                <a:solidFill>
                  <a:schemeClr val="bg1">
                    <a:lumMod val="50000"/>
                  </a:schemeClr>
                </a:solidFill>
                <a:latin typeface="Segoe UI" panose="020B0502040204020203" pitchFamily="34" charset="0"/>
                <a:cs typeface="Segoe UI" panose="020B0502040204020203" pitchFamily="34" charset="0"/>
              </a:rPr>
              <a:t>Even if</a:t>
            </a:r>
            <a:r>
              <a:rPr lang="en-GB" sz="1100" baseline="0" dirty="0">
                <a:solidFill>
                  <a:schemeClr val="bg1">
                    <a:lumMod val="50000"/>
                  </a:schemeClr>
                </a:solidFill>
                <a:latin typeface="Segoe UI" panose="020B0502040204020203" pitchFamily="34" charset="0"/>
                <a:cs typeface="Segoe UI" panose="020B0502040204020203" pitchFamily="34" charset="0"/>
              </a:rPr>
              <a:t> a state’s</a:t>
            </a:r>
            <a:r>
              <a:rPr lang="en-GB" sz="1100" dirty="0">
                <a:solidFill>
                  <a:schemeClr val="bg1">
                    <a:lumMod val="50000"/>
                  </a:schemeClr>
                </a:solidFill>
                <a:latin typeface="Segoe UI" panose="020B0502040204020203" pitchFamily="34" charset="0"/>
                <a:cs typeface="Segoe UI" panose="020B0502040204020203" pitchFamily="34" charset="0"/>
              </a:rPr>
              <a:t> criminal law asserts jurisdiction over a perpetrator in another state, that other state will still have to cooperate, which it may </a:t>
            </a:r>
            <a:r>
              <a:rPr lang="en-GB" sz="1100" baseline="0" dirty="0">
                <a:solidFill>
                  <a:schemeClr val="bg1">
                    <a:lumMod val="50000"/>
                  </a:schemeClr>
                </a:solidFill>
                <a:latin typeface="Segoe UI" panose="020B0502040204020203" pitchFamily="34" charset="0"/>
                <a:cs typeface="Segoe UI" panose="020B0502040204020203" pitchFamily="34" charset="0"/>
              </a:rPr>
              <a:t>not do if the act isn’t considered to be criminal locally. </a:t>
            </a:r>
            <a:r>
              <a:rPr lang="en-GB" sz="1100" dirty="0">
                <a:solidFill>
                  <a:schemeClr val="bg1">
                    <a:lumMod val="50000"/>
                  </a:schemeClr>
                </a:solidFill>
                <a:latin typeface="Segoe UI" panose="020B0502040204020203" pitchFamily="34" charset="0"/>
                <a:cs typeface="Segoe UI" panose="020B0502040204020203" pitchFamily="34" charset="0"/>
              </a:rPr>
              <a:t> </a:t>
            </a:r>
            <a:endParaRPr lang="en-GB" sz="1100" baseline="0" dirty="0">
              <a:solidFill>
                <a:schemeClr val="tx1"/>
              </a:solidFill>
              <a:latin typeface="Segoe UI" panose="020B0502040204020203" pitchFamily="34" charset="0"/>
              <a:cs typeface="Segoe UI" panose="020B0502040204020203" pitchFamily="34" charset="0"/>
            </a:endParaRPr>
          </a:p>
          <a:p>
            <a:pPr marL="388712" lvl="1" indent="-171450">
              <a:lnSpc>
                <a:spcPct val="100000"/>
              </a:lnSpc>
              <a:spcBef>
                <a:spcPts val="600"/>
              </a:spcBef>
              <a:spcAft>
                <a:spcPts val="600"/>
              </a:spcAft>
              <a:buFont typeface="Arial" panose="020B0604020202020204" pitchFamily="34" charset="0"/>
              <a:buChar char="•"/>
            </a:pPr>
            <a:endParaRPr lang="en-GB" sz="1100" b="0" baseline="0" dirty="0">
              <a:solidFill>
                <a:schemeClr val="tx1"/>
              </a:solidFill>
              <a:latin typeface="Segoe UI" panose="020B0502040204020203" pitchFamily="34" charset="0"/>
              <a:cs typeface="Segoe UI" panose="020B0502040204020203" pitchFamily="34" charset="0"/>
            </a:endParaRPr>
          </a:p>
          <a:p>
            <a:pPr marL="171450" lvl="0" indent="-171450">
              <a:lnSpc>
                <a:spcPct val="100000"/>
              </a:lnSpc>
              <a:spcBef>
                <a:spcPts val="600"/>
              </a:spcBef>
              <a:spcAft>
                <a:spcPts val="600"/>
              </a:spcAft>
              <a:buFont typeface="Arial" panose="020B0604020202020204" pitchFamily="34" charset="0"/>
              <a:buChar char="•"/>
            </a:pPr>
            <a:r>
              <a:rPr lang="en-GB" sz="1100" b="0" dirty="0">
                <a:latin typeface="Segoe UI" panose="020B0502040204020203" pitchFamily="34" charset="0"/>
                <a:cs typeface="Segoe UI" panose="020B0502040204020203" pitchFamily="34" charset="0"/>
              </a:rPr>
              <a:t>The spread</a:t>
            </a:r>
            <a:r>
              <a:rPr lang="en-GB" sz="1100" b="0" baseline="0" dirty="0">
                <a:latin typeface="Segoe UI" panose="020B0502040204020203" pitchFamily="34" charset="0"/>
                <a:cs typeface="Segoe UI" panose="020B0502040204020203" pitchFamily="34" charset="0"/>
              </a:rPr>
              <a:t> of national cybercrime laws is an essential prerequisite for the h</a:t>
            </a:r>
            <a:r>
              <a:rPr lang="en-GB" sz="1100" b="0" dirty="0">
                <a:latin typeface="Segoe UI" panose="020B0502040204020203" pitchFamily="34" charset="0"/>
                <a:cs typeface="Segoe UI" panose="020B0502040204020203" pitchFamily="34" charset="0"/>
              </a:rPr>
              <a:t>armonization needed by law enforcers</a:t>
            </a:r>
            <a:r>
              <a:rPr lang="en-GB" sz="1100" b="0" baseline="0" dirty="0">
                <a:latin typeface="Segoe UI" panose="020B0502040204020203" pitchFamily="34" charset="0"/>
                <a:cs typeface="Segoe UI" panose="020B0502040204020203" pitchFamily="34" charset="0"/>
              </a:rPr>
              <a:t> to act against cross-border cybercriminals. </a:t>
            </a:r>
          </a:p>
          <a:p>
            <a:pPr marL="388712" lvl="1" indent="-171450">
              <a:lnSpc>
                <a:spcPct val="100000"/>
              </a:lnSpc>
              <a:spcBef>
                <a:spcPts val="600"/>
              </a:spcBef>
              <a:spcAft>
                <a:spcPts val="600"/>
              </a:spcAft>
              <a:buFont typeface="Arial" panose="020B0604020202020204" pitchFamily="34" charset="0"/>
              <a:buChar char="•"/>
            </a:pPr>
            <a:r>
              <a:rPr lang="en-GB" sz="1100" b="0" dirty="0">
                <a:latin typeface="Segoe UI" panose="020B0502040204020203" pitchFamily="34" charset="0"/>
                <a:cs typeface="Segoe UI" panose="020B0502040204020203" pitchFamily="34" charset="0"/>
              </a:rPr>
              <a:t>These law enforcement efforts can be pursued with due respect to the sovereignty of all nations, especially those that have</a:t>
            </a:r>
            <a:r>
              <a:rPr lang="en-GB" sz="1100" b="0" baseline="0" dirty="0">
                <a:latin typeface="Segoe UI" panose="020B0502040204020203" pitchFamily="34" charset="0"/>
                <a:cs typeface="Segoe UI" panose="020B0502040204020203" pitchFamily="34" charset="0"/>
              </a:rPr>
              <a:t> clearly formulated their approaches to cybercrime and the fundamental rights and liberties of their citizens.</a:t>
            </a:r>
            <a:endParaRPr lang="en-GB" sz="1100" b="0" dirty="0">
              <a:latin typeface="Segoe UI" panose="020B0502040204020203" pitchFamily="34" charset="0"/>
              <a:cs typeface="Segoe UI" panose="020B0502040204020203" pitchFamily="34" charset="0"/>
            </a:endParaRPr>
          </a:p>
          <a:p>
            <a:pPr>
              <a:lnSpc>
                <a:spcPct val="100000"/>
              </a:lnSpc>
              <a:spcBef>
                <a:spcPts val="600"/>
              </a:spcBef>
              <a:spcAft>
                <a:spcPts val="600"/>
              </a:spcAft>
            </a:pPr>
            <a:endParaRPr lang="en-GB" sz="1100" dirty="0">
              <a:latin typeface="Segoe UI" panose="020B0502040204020203" pitchFamily="34" charset="0"/>
              <a:cs typeface="Segoe UI" panose="020B0502040204020203" pitchFamily="34" charset="0"/>
            </a:endParaRPr>
          </a:p>
        </p:txBody>
      </p:sp>
      <p:sp>
        <p:nvSpPr>
          <p:cNvPr id="4" name="Header Placeholder 3"/>
          <p:cNvSpPr>
            <a:spLocks noGrp="1"/>
          </p:cNvSpPr>
          <p:nvPr>
            <p:ph type="hdr" sz="quarter" idx="10"/>
          </p:nvPr>
        </p:nvSpPr>
        <p:spPr/>
        <p:txBody>
          <a:bodyPr/>
          <a:lstStyle/>
          <a:p>
            <a:pPr marL="0" marR="0" lvl="0" indent="0" algn="l" defTabSz="91446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Windows, and other product names are or may be registered trademarks and/or trademarks in the U.S. and/or other countries.</a:t>
            </a:r>
          </a:p>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60" rtl="0" eaLnBrk="1" fontAlgn="auto" latinLnBrk="0" hangingPunct="1">
              <a:lnSpc>
                <a:spcPct val="100000"/>
              </a:lnSpc>
              <a:spcBef>
                <a:spcPts val="0"/>
              </a:spcBef>
              <a:spcAft>
                <a:spcPts val="0"/>
              </a:spcAft>
              <a:buClrTx/>
              <a:buSzTx/>
              <a:buFontTx/>
              <a:buNone/>
              <a:tabLst/>
              <a:defRPr/>
            </a:pPr>
            <a:fld id="{553DA296-FEC9-4C42-871B-DAB3BC4BFEB2}"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460" rtl="0" eaLnBrk="1" fontAlgn="auto" latinLnBrk="0" hangingPunct="1">
                <a:lnSpc>
                  <a:spcPct val="100000"/>
                </a:lnSpc>
                <a:spcBef>
                  <a:spcPts val="0"/>
                </a:spcBef>
                <a:spcAft>
                  <a:spcPts val="0"/>
                </a:spcAft>
                <a:buClrTx/>
                <a:buSzTx/>
                <a:buFontTx/>
                <a:buNone/>
                <a:tabLst/>
                <a:defRPr/>
              </a:pPr>
              <a:t>9/27/2019</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6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46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xmlns="" val="34719269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600"/>
              </a:spcBef>
              <a:spcAft>
                <a:spcPts val="600"/>
              </a:spcAft>
            </a:pPr>
            <a:r>
              <a:rPr lang="en-GB" sz="1100" b="1" u="none" dirty="0">
                <a:latin typeface="Segoe UI" panose="020B0502040204020203" pitchFamily="34" charset="0"/>
                <a:cs typeface="Segoe UI" panose="020B0502040204020203" pitchFamily="34" charset="0"/>
              </a:rPr>
              <a:t>Slide objectives</a:t>
            </a:r>
          </a:p>
          <a:p>
            <a:pPr marL="171450" indent="-171450">
              <a:lnSpc>
                <a:spcPct val="100000"/>
              </a:lnSpc>
              <a:spcBef>
                <a:spcPts val="600"/>
              </a:spcBef>
              <a:spcAft>
                <a:spcPts val="600"/>
              </a:spcAft>
              <a:buFont typeface="Arial" panose="020B0604020202020204" pitchFamily="34" charset="0"/>
              <a:buChar char="•"/>
            </a:pPr>
            <a:r>
              <a:rPr lang="en-GB" sz="1100" b="0" u="none" dirty="0">
                <a:latin typeface="Segoe UI" panose="020B0502040204020203" pitchFamily="34" charset="0"/>
                <a:cs typeface="Segoe UI" panose="020B0502040204020203" pitchFamily="34" charset="0"/>
              </a:rPr>
              <a:t>Underline the importance of international cooperation and harmonization of legal frameworks </a:t>
            </a:r>
          </a:p>
          <a:p>
            <a:pPr marL="171450" indent="-171450">
              <a:lnSpc>
                <a:spcPct val="100000"/>
              </a:lnSpc>
              <a:spcBef>
                <a:spcPts val="600"/>
              </a:spcBef>
              <a:spcAft>
                <a:spcPts val="600"/>
              </a:spcAft>
              <a:buFont typeface="Arial" panose="020B0604020202020204" pitchFamily="34" charset="0"/>
              <a:buChar char="•"/>
            </a:pPr>
            <a:endParaRPr lang="en-GB" sz="1100" b="0" u="none" dirty="0">
              <a:latin typeface="Segoe UI" panose="020B0502040204020203" pitchFamily="34" charset="0"/>
              <a:cs typeface="Segoe UI" panose="020B0502040204020203" pitchFamily="34" charset="0"/>
            </a:endParaRPr>
          </a:p>
          <a:p>
            <a:pPr>
              <a:lnSpc>
                <a:spcPct val="100000"/>
              </a:lnSpc>
              <a:spcBef>
                <a:spcPts val="600"/>
              </a:spcBef>
              <a:spcAft>
                <a:spcPts val="600"/>
              </a:spcAft>
            </a:pPr>
            <a:r>
              <a:rPr lang="en-GB" sz="1100" b="1" u="none" dirty="0">
                <a:latin typeface="Segoe UI" panose="020B0502040204020203" pitchFamily="34" charset="0"/>
                <a:cs typeface="Segoe UI" panose="020B0502040204020203" pitchFamily="34" charset="0"/>
              </a:rPr>
              <a:t>Main messaging</a:t>
            </a:r>
          </a:p>
          <a:p>
            <a:pPr marL="171450" marR="0" lvl="1" indent="-171450" algn="l" defTabSz="932742"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1100" dirty="0">
                <a:latin typeface="Segoe UI" panose="020B0502040204020203" pitchFamily="34" charset="0"/>
                <a:cs typeface="Segoe UI" panose="020B0502040204020203" pitchFamily="34" charset="0"/>
              </a:rPr>
              <a:t>The map here</a:t>
            </a:r>
            <a:r>
              <a:rPr lang="en-US" sz="1100" baseline="0" dirty="0">
                <a:latin typeface="Segoe UI" panose="020B0502040204020203" pitchFamily="34" charset="0"/>
                <a:cs typeface="Segoe UI" panose="020B0502040204020203" pitchFamily="34" charset="0"/>
              </a:rPr>
              <a:t> shows the countries which have cybercrime laws in place today and the main m</a:t>
            </a:r>
            <a:r>
              <a:rPr lang="en-US" sz="1100" dirty="0">
                <a:latin typeface="Segoe UI" panose="020B0502040204020203" pitchFamily="34" charset="0"/>
                <a:cs typeface="Segoe UI" panose="020B0502040204020203" pitchFamily="34" charset="0"/>
              </a:rPr>
              <a:t>echanisms for Harmonization and Cooperation among nations on cybercrime</a:t>
            </a:r>
          </a:p>
          <a:p>
            <a:pPr marL="388712" lvl="1" indent="-171450">
              <a:lnSpc>
                <a:spcPct val="100000"/>
              </a:lnSpc>
              <a:spcBef>
                <a:spcPts val="600"/>
              </a:spcBef>
              <a:spcAft>
                <a:spcPts val="600"/>
              </a:spcAft>
              <a:buFont typeface="Arial" panose="020B0604020202020204" pitchFamily="34" charset="0"/>
              <a:buChar char="•"/>
            </a:pPr>
            <a:r>
              <a:rPr lang="en-US" sz="1100" u="none" dirty="0">
                <a:latin typeface="Segoe UI" panose="020B0502040204020203" pitchFamily="34" charset="0"/>
                <a:cs typeface="Segoe UI" panose="020B0502040204020203" pitchFamily="34" charset="0"/>
              </a:rPr>
              <a:t>The </a:t>
            </a:r>
            <a:r>
              <a:rPr lang="en-US" sz="1100" u="sng" dirty="0">
                <a:latin typeface="Segoe UI" panose="020B0502040204020203" pitchFamily="34" charset="0"/>
                <a:cs typeface="Segoe UI" panose="020B0502040204020203" pitchFamily="34" charset="0"/>
              </a:rPr>
              <a:t>Budapest Convention on Cybercrime </a:t>
            </a:r>
            <a:r>
              <a:rPr lang="en-US" sz="1100" dirty="0">
                <a:latin typeface="Segoe UI" panose="020B0502040204020203" pitchFamily="34" charset="0"/>
                <a:cs typeface="Segoe UI" panose="020B0502040204020203" pitchFamily="34" charset="0"/>
              </a:rPr>
              <a:t>(Council of Europe); ratified by 50 nations (including non members US, Japan, Australia, Canada) and used as a model by many more;</a:t>
            </a:r>
          </a:p>
          <a:p>
            <a:pPr marL="388712" lvl="1" indent="-171450">
              <a:lnSpc>
                <a:spcPct val="100000"/>
              </a:lnSpc>
              <a:spcBef>
                <a:spcPts val="600"/>
              </a:spcBef>
              <a:spcAft>
                <a:spcPts val="600"/>
              </a:spcAft>
              <a:buFont typeface="Arial" panose="020B0604020202020204" pitchFamily="34" charset="0"/>
              <a:buChar char="•"/>
            </a:pPr>
            <a:r>
              <a:rPr lang="en-US" sz="1100" u="none" dirty="0">
                <a:latin typeface="Segoe UI" panose="020B0502040204020203" pitchFamily="34" charset="0"/>
                <a:cs typeface="Segoe UI" panose="020B0502040204020203" pitchFamily="34" charset="0"/>
              </a:rPr>
              <a:t>The </a:t>
            </a:r>
            <a:r>
              <a:rPr lang="en-US" sz="1100" u="sng" dirty="0">
                <a:latin typeface="Segoe UI" panose="020B0502040204020203" pitchFamily="34" charset="0"/>
                <a:cs typeface="Segoe UI" panose="020B0502040204020203" pitchFamily="34" charset="0"/>
              </a:rPr>
              <a:t>Shanghai Cooperation Organization (SCO)</a:t>
            </a:r>
            <a:r>
              <a:rPr lang="en-US" sz="1100" dirty="0">
                <a:latin typeface="Segoe UI" panose="020B0502040204020203" pitchFamily="34" charset="0"/>
                <a:cs typeface="Segoe UI" panose="020B0502040204020203" pitchFamily="34" charset="0"/>
              </a:rPr>
              <a:t> which governs</a:t>
            </a:r>
            <a:r>
              <a:rPr lang="en-US" sz="1100" baseline="0" dirty="0">
                <a:latin typeface="Segoe UI" panose="020B0502040204020203" pitchFamily="34" charset="0"/>
                <a:cs typeface="Segoe UI" panose="020B0502040204020203" pitchFamily="34" charset="0"/>
              </a:rPr>
              <a:t> much the former eastern block and the non-aligned states, including South America, the Middle East and Asia; </a:t>
            </a:r>
          </a:p>
          <a:p>
            <a:pPr marL="388712" lvl="1" indent="-171450">
              <a:lnSpc>
                <a:spcPct val="100000"/>
              </a:lnSpc>
              <a:spcBef>
                <a:spcPts val="600"/>
              </a:spcBef>
              <a:spcAft>
                <a:spcPts val="600"/>
              </a:spcAft>
              <a:buFont typeface="Arial" panose="020B0604020202020204" pitchFamily="34" charset="0"/>
              <a:buChar char="•"/>
            </a:pPr>
            <a:r>
              <a:rPr lang="en-US" sz="1100" baseline="0" dirty="0">
                <a:latin typeface="Segoe UI" panose="020B0502040204020203" pitchFamily="34" charset="0"/>
                <a:cs typeface="Segoe UI" panose="020B0502040204020203" pitchFamily="34" charset="0"/>
              </a:rPr>
              <a:t>The </a:t>
            </a:r>
            <a:r>
              <a:rPr lang="en-US" sz="1100" u="sng" dirty="0">
                <a:latin typeface="Segoe UI" panose="020B0502040204020203" pitchFamily="34" charset="0"/>
                <a:cs typeface="Segoe UI" panose="020B0502040204020203" pitchFamily="34" charset="0"/>
              </a:rPr>
              <a:t>African Union (AU) Convention</a:t>
            </a:r>
            <a:r>
              <a:rPr lang="en-US" sz="1100" dirty="0">
                <a:latin typeface="Segoe UI" panose="020B0502040204020203" pitchFamily="34" charset="0"/>
                <a:cs typeface="Segoe UI" panose="020B0502040204020203" pitchFamily="34" charset="0"/>
              </a:rPr>
              <a:t>, which came into force</a:t>
            </a:r>
            <a:r>
              <a:rPr lang="en-US" sz="1100" baseline="0" dirty="0">
                <a:latin typeface="Segoe UI" panose="020B0502040204020203" pitchFamily="34" charset="0"/>
                <a:cs typeface="Segoe UI" panose="020B0502040204020203" pitchFamily="34" charset="0"/>
              </a:rPr>
              <a:t> a few years back and it is a great initiative, but has sadly not been adopted widely;</a:t>
            </a:r>
          </a:p>
          <a:p>
            <a:pPr marL="388712" lvl="1" indent="-171450">
              <a:lnSpc>
                <a:spcPct val="100000"/>
              </a:lnSpc>
              <a:spcBef>
                <a:spcPts val="600"/>
              </a:spcBef>
              <a:spcAft>
                <a:spcPts val="600"/>
              </a:spcAft>
              <a:buFont typeface="Arial" panose="020B0604020202020204" pitchFamily="34" charset="0"/>
              <a:buChar char="•"/>
            </a:pPr>
            <a:r>
              <a:rPr lang="en-US" sz="1100" baseline="0" dirty="0">
                <a:latin typeface="Segoe UI" panose="020B0502040204020203" pitchFamily="34" charset="0"/>
                <a:cs typeface="Segoe UI" panose="020B0502040204020203" pitchFamily="34" charset="0"/>
              </a:rPr>
              <a:t>The </a:t>
            </a:r>
            <a:r>
              <a:rPr lang="en-US" sz="1100" u="sng" baseline="0" dirty="0">
                <a:latin typeface="Segoe UI" panose="020B0502040204020203" pitchFamily="34" charset="0"/>
                <a:cs typeface="Segoe UI" panose="020B0502040204020203" pitchFamily="34" charset="0"/>
              </a:rPr>
              <a:t>Commonwealth of Independent States (CIS) Agreement</a:t>
            </a:r>
            <a:r>
              <a:rPr lang="en-US" sz="1100" u="none" baseline="0" dirty="0">
                <a:latin typeface="Segoe UI" panose="020B0502040204020203" pitchFamily="34" charset="0"/>
                <a:cs typeface="Segoe UI" panose="020B0502040204020203" pitchFamily="34" charset="0"/>
              </a:rPr>
              <a:t> </a:t>
            </a:r>
            <a:r>
              <a:rPr lang="en-US" sz="1100" dirty="0">
                <a:latin typeface="Segoe UI" panose="020B0502040204020203" pitchFamily="34" charset="0"/>
                <a:cs typeface="Segoe UI" panose="020B0502040204020203" pitchFamily="34" charset="0"/>
              </a:rPr>
              <a:t>which covers much</a:t>
            </a:r>
            <a:r>
              <a:rPr lang="en-US" sz="1100" baseline="0" dirty="0">
                <a:latin typeface="Segoe UI" panose="020B0502040204020203" pitchFamily="34" charset="0"/>
                <a:cs typeface="Segoe UI" panose="020B0502040204020203" pitchFamily="34" charset="0"/>
              </a:rPr>
              <a:t> of the former USSR;</a:t>
            </a:r>
          </a:p>
          <a:p>
            <a:pPr marL="388712" lvl="1" indent="-171450">
              <a:lnSpc>
                <a:spcPct val="100000"/>
              </a:lnSpc>
              <a:spcBef>
                <a:spcPts val="600"/>
              </a:spcBef>
              <a:spcAft>
                <a:spcPts val="600"/>
              </a:spcAft>
              <a:buFont typeface="Arial" panose="020B0604020202020204" pitchFamily="34" charset="0"/>
              <a:buChar char="•"/>
            </a:pPr>
            <a:r>
              <a:rPr lang="en-US" sz="1100" u="none" baseline="0" dirty="0">
                <a:latin typeface="Segoe UI" panose="020B0502040204020203" pitchFamily="34" charset="0"/>
                <a:cs typeface="Segoe UI" panose="020B0502040204020203" pitchFamily="34" charset="0"/>
              </a:rPr>
              <a:t>The </a:t>
            </a:r>
            <a:r>
              <a:rPr lang="en-US" sz="1100" u="sng" baseline="0" dirty="0">
                <a:latin typeface="Segoe UI" panose="020B0502040204020203" pitchFamily="34" charset="0"/>
                <a:cs typeface="Segoe UI" panose="020B0502040204020203" pitchFamily="34" charset="0"/>
              </a:rPr>
              <a:t>League of Arab States Convention on Combating Information Technology Offences</a:t>
            </a:r>
            <a:r>
              <a:rPr lang="en-US" sz="1100" u="none" baseline="0" dirty="0">
                <a:latin typeface="Segoe UI" panose="020B0502040204020203" pitchFamily="34" charset="0"/>
                <a:cs typeface="Segoe UI" panose="020B0502040204020203" pitchFamily="34" charset="0"/>
              </a:rPr>
              <a:t>, which takes in the Gulf States, North Africa and the Horn of Africa.</a:t>
            </a:r>
          </a:p>
          <a:p>
            <a:pPr marL="388712" lvl="1" indent="-171450">
              <a:lnSpc>
                <a:spcPct val="100000"/>
              </a:lnSpc>
              <a:spcBef>
                <a:spcPts val="600"/>
              </a:spcBef>
              <a:spcAft>
                <a:spcPts val="600"/>
              </a:spcAft>
              <a:buFont typeface="Arial" panose="020B0604020202020204" pitchFamily="34" charset="0"/>
              <a:buChar char="•"/>
            </a:pPr>
            <a:endParaRPr lang="en-GB" sz="1100" dirty="0">
              <a:solidFill>
                <a:schemeClr val="bg1">
                  <a:lumMod val="50000"/>
                </a:schemeClr>
              </a:solidFill>
              <a:latin typeface="Segoe UI" panose="020B0502040204020203" pitchFamily="34" charset="0"/>
              <a:cs typeface="Segoe UI" panose="020B0502040204020203" pitchFamily="34" charset="0"/>
            </a:endParaRPr>
          </a:p>
          <a:p>
            <a:pPr marL="171450" indent="-171450">
              <a:lnSpc>
                <a:spcPct val="100000"/>
              </a:lnSpc>
              <a:spcBef>
                <a:spcPts val="600"/>
              </a:spcBef>
              <a:spcAft>
                <a:spcPts val="600"/>
              </a:spcAft>
              <a:buFont typeface="Arial" panose="020B0604020202020204" pitchFamily="34" charset="0"/>
              <a:buChar char="•"/>
            </a:pPr>
            <a:r>
              <a:rPr lang="en-GB" sz="1100" dirty="0">
                <a:solidFill>
                  <a:schemeClr val="bg1">
                    <a:lumMod val="50000"/>
                  </a:schemeClr>
                </a:solidFill>
                <a:latin typeface="Segoe UI" panose="020B0502040204020203" pitchFamily="34" charset="0"/>
                <a:cs typeface="Segoe UI" panose="020B0502040204020203" pitchFamily="34" charset="0"/>
              </a:rPr>
              <a:t>This</a:t>
            </a:r>
            <a:r>
              <a:rPr lang="en-GB" sz="1100" baseline="0" dirty="0">
                <a:solidFill>
                  <a:schemeClr val="bg1">
                    <a:lumMod val="50000"/>
                  </a:schemeClr>
                </a:solidFill>
                <a:latin typeface="Segoe UI" panose="020B0502040204020203" pitchFamily="34" charset="0"/>
                <a:cs typeface="Segoe UI" panose="020B0502040204020203" pitchFamily="34" charset="0"/>
              </a:rPr>
              <a:t> matrix of overlapping regional approaches and standards in how to address cybercrime demonstrates the challenge touched on in the previous slide:</a:t>
            </a:r>
          </a:p>
          <a:p>
            <a:pPr marL="388712" lvl="1" indent="-171450">
              <a:lnSpc>
                <a:spcPct val="100000"/>
              </a:lnSpc>
              <a:spcBef>
                <a:spcPts val="600"/>
              </a:spcBef>
              <a:spcAft>
                <a:spcPts val="600"/>
              </a:spcAft>
              <a:buFont typeface="Arial" panose="020B0604020202020204" pitchFamily="34" charset="0"/>
              <a:buChar char="•"/>
            </a:pPr>
            <a:r>
              <a:rPr lang="en-GB" sz="1100" baseline="0" dirty="0">
                <a:solidFill>
                  <a:schemeClr val="bg1">
                    <a:lumMod val="50000"/>
                  </a:schemeClr>
                </a:solidFill>
                <a:latin typeface="Segoe UI" panose="020B0502040204020203" pitchFamily="34" charset="0"/>
                <a:cs typeface="Segoe UI" panose="020B0502040204020203" pitchFamily="34" charset="0"/>
              </a:rPr>
              <a:t>Even with national cybercrime laws coming into effect, and some level of commonality within certain regions, the existing differences can cause problems for law enforcers and opportunities for cybercriminals.</a:t>
            </a:r>
          </a:p>
          <a:p>
            <a:pPr marL="171450" indent="-171450">
              <a:lnSpc>
                <a:spcPct val="100000"/>
              </a:lnSpc>
              <a:spcBef>
                <a:spcPts val="600"/>
              </a:spcBef>
              <a:spcAft>
                <a:spcPts val="600"/>
              </a:spcAft>
              <a:buFont typeface="Arial" panose="020B0604020202020204" pitchFamily="34" charset="0"/>
              <a:buChar char="•"/>
            </a:pPr>
            <a:endParaRPr lang="en-GB" sz="1100" baseline="0" dirty="0">
              <a:solidFill>
                <a:schemeClr val="bg1">
                  <a:lumMod val="50000"/>
                </a:schemeClr>
              </a:solidFill>
              <a:latin typeface="Segoe UI" panose="020B0502040204020203" pitchFamily="34" charset="0"/>
              <a:cs typeface="Segoe UI" panose="020B0502040204020203" pitchFamily="34" charset="0"/>
            </a:endParaRPr>
          </a:p>
          <a:p>
            <a:pPr marL="171450" indent="-171450">
              <a:lnSpc>
                <a:spcPct val="100000"/>
              </a:lnSpc>
              <a:spcBef>
                <a:spcPts val="600"/>
              </a:spcBef>
              <a:spcAft>
                <a:spcPts val="600"/>
              </a:spcAft>
              <a:buFont typeface="Arial" panose="020B0604020202020204" pitchFamily="34" charset="0"/>
              <a:buChar char="•"/>
            </a:pPr>
            <a:r>
              <a:rPr lang="en-GB" sz="1100" baseline="0" dirty="0">
                <a:solidFill>
                  <a:schemeClr val="bg1">
                    <a:lumMod val="50000"/>
                  </a:schemeClr>
                </a:solidFill>
                <a:latin typeface="Segoe UI" panose="020B0502040204020203" pitchFamily="34" charset="0"/>
                <a:cs typeface="Segoe UI" panose="020B0502040204020203" pitchFamily="34" charset="0"/>
              </a:rPr>
              <a:t>A concerted effort is needed therefore to make the next steps towards greater global harmonization by:</a:t>
            </a:r>
          </a:p>
          <a:p>
            <a:pPr marL="388712" lvl="1" indent="-171450">
              <a:lnSpc>
                <a:spcPct val="100000"/>
              </a:lnSpc>
              <a:spcBef>
                <a:spcPts val="600"/>
              </a:spcBef>
              <a:spcAft>
                <a:spcPts val="600"/>
              </a:spcAft>
              <a:buFont typeface="Arial" panose="020B0604020202020204" pitchFamily="34" charset="0"/>
              <a:buChar char="•"/>
            </a:pPr>
            <a:r>
              <a:rPr lang="en-GB" sz="1100" baseline="0" dirty="0">
                <a:solidFill>
                  <a:schemeClr val="bg1">
                    <a:lumMod val="50000"/>
                  </a:schemeClr>
                </a:solidFill>
                <a:latin typeface="Segoe UI" panose="020B0502040204020203" pitchFamily="34" charset="0"/>
                <a:cs typeface="Segoe UI" panose="020B0502040204020203" pitchFamily="34" charset="0"/>
              </a:rPr>
              <a:t>Tackling criminal safe havens;</a:t>
            </a:r>
          </a:p>
          <a:p>
            <a:pPr marL="388712" lvl="1" indent="-171450">
              <a:lnSpc>
                <a:spcPct val="100000"/>
              </a:lnSpc>
              <a:spcBef>
                <a:spcPts val="600"/>
              </a:spcBef>
              <a:spcAft>
                <a:spcPts val="600"/>
              </a:spcAft>
              <a:buFont typeface="Arial" panose="020B0604020202020204" pitchFamily="34" charset="0"/>
              <a:buChar char="•"/>
            </a:pPr>
            <a:r>
              <a:rPr lang="en-GB" sz="1100" baseline="0" dirty="0">
                <a:solidFill>
                  <a:schemeClr val="bg1">
                    <a:lumMod val="50000"/>
                  </a:schemeClr>
                </a:solidFill>
                <a:latin typeface="Segoe UI" panose="020B0502040204020203" pitchFamily="34" charset="0"/>
                <a:cs typeface="Segoe UI" panose="020B0502040204020203" pitchFamily="34" charset="0"/>
              </a:rPr>
              <a:t>Addressing principle of dual criminality;</a:t>
            </a:r>
          </a:p>
          <a:p>
            <a:pPr marL="388712" lvl="1" indent="-171450">
              <a:lnSpc>
                <a:spcPct val="100000"/>
              </a:lnSpc>
              <a:spcBef>
                <a:spcPts val="600"/>
              </a:spcBef>
              <a:spcAft>
                <a:spcPts val="600"/>
              </a:spcAft>
              <a:buFont typeface="Arial" panose="020B0604020202020204" pitchFamily="34" charset="0"/>
              <a:buChar char="•"/>
            </a:pPr>
            <a:r>
              <a:rPr lang="en-GB" sz="1100" baseline="0" dirty="0">
                <a:solidFill>
                  <a:schemeClr val="bg1">
                    <a:lumMod val="50000"/>
                  </a:schemeClr>
                </a:solidFill>
                <a:latin typeface="Segoe UI" panose="020B0502040204020203" pitchFamily="34" charset="0"/>
                <a:cs typeface="Segoe UI" panose="020B0502040204020203" pitchFamily="34" charset="0"/>
              </a:rPr>
              <a:t>Enabling global evidence collection.</a:t>
            </a:r>
          </a:p>
          <a:p>
            <a:pPr marL="171450" indent="-171450">
              <a:lnSpc>
                <a:spcPct val="100000"/>
              </a:lnSpc>
              <a:spcBef>
                <a:spcPts val="600"/>
              </a:spcBef>
              <a:spcAft>
                <a:spcPts val="600"/>
              </a:spcAft>
              <a:buFont typeface="Arial" panose="020B0604020202020204" pitchFamily="34" charset="0"/>
              <a:buChar char="•"/>
            </a:pPr>
            <a:endParaRPr lang="en-GB" sz="1100" dirty="0">
              <a:solidFill>
                <a:schemeClr val="bg1">
                  <a:lumMod val="50000"/>
                </a:schemeClr>
              </a:solidFill>
              <a:latin typeface="Segoe UI" panose="020B0502040204020203" pitchFamily="34" charset="0"/>
              <a:cs typeface="Segoe UI" panose="020B0502040204020203" pitchFamily="34" charset="0"/>
            </a:endParaRPr>
          </a:p>
          <a:p>
            <a:pPr marL="388712" lvl="1" indent="-171450">
              <a:lnSpc>
                <a:spcPct val="100000"/>
              </a:lnSpc>
              <a:spcBef>
                <a:spcPts val="600"/>
              </a:spcBef>
              <a:spcAft>
                <a:spcPts val="600"/>
              </a:spcAft>
              <a:buFont typeface="Arial" panose="020B0604020202020204" pitchFamily="34" charset="0"/>
              <a:buChar char="•"/>
            </a:pPr>
            <a:endParaRPr lang="en-GB" sz="1100" b="1" dirty="0">
              <a:solidFill>
                <a:schemeClr val="bg1">
                  <a:lumMod val="50000"/>
                </a:schemeClr>
              </a:solidFill>
              <a:latin typeface="Segoe UI" panose="020B0502040204020203" pitchFamily="34" charset="0"/>
              <a:cs typeface="Segoe UI" panose="020B0502040204020203" pitchFamily="34" charset="0"/>
            </a:endParaRPr>
          </a:p>
          <a:p>
            <a:pPr marL="171450" lvl="0" indent="-171450">
              <a:lnSpc>
                <a:spcPct val="100000"/>
              </a:lnSpc>
              <a:spcBef>
                <a:spcPts val="600"/>
              </a:spcBef>
              <a:spcAft>
                <a:spcPts val="600"/>
              </a:spcAft>
              <a:buFont typeface="Arial" panose="020B0604020202020204" pitchFamily="34" charset="0"/>
              <a:buChar char="•"/>
            </a:pPr>
            <a:r>
              <a:rPr lang="en-GB" sz="1100" b="0" u="sng" dirty="0">
                <a:solidFill>
                  <a:schemeClr val="bg1">
                    <a:lumMod val="50000"/>
                  </a:schemeClr>
                </a:solidFill>
                <a:latin typeface="Segoe UI" panose="020B0502040204020203" pitchFamily="34" charset="0"/>
                <a:cs typeface="Segoe UI" panose="020B0502040204020203" pitchFamily="34" charset="0"/>
              </a:rPr>
              <a:t>To avoid criminal safe havens:</a:t>
            </a:r>
            <a:r>
              <a:rPr lang="en-GB" sz="1100" b="0" baseline="0" dirty="0">
                <a:solidFill>
                  <a:schemeClr val="bg1">
                    <a:lumMod val="50000"/>
                  </a:schemeClr>
                </a:solidFill>
                <a:latin typeface="Segoe UI" panose="020B0502040204020203" pitchFamily="34" charset="0"/>
                <a:cs typeface="Segoe UI" panose="020B0502040204020203" pitchFamily="34" charset="0"/>
              </a:rPr>
              <a:t> I</a:t>
            </a:r>
            <a:r>
              <a:rPr lang="en-GB" sz="1100" dirty="0">
                <a:solidFill>
                  <a:schemeClr val="bg1">
                    <a:lumMod val="50000"/>
                  </a:schemeClr>
                </a:solidFill>
                <a:latin typeface="Segoe UI" panose="020B0502040204020203" pitchFamily="34" charset="0"/>
                <a:cs typeface="Segoe UI" panose="020B0502040204020203" pitchFamily="34" charset="0"/>
              </a:rPr>
              <a:t>n the field of cybercrime, as for all transnational crimes, the main advantage of harmonizing criminal law lies in the prevention of cybercrime safe havens for perpetrators. </a:t>
            </a:r>
          </a:p>
          <a:p>
            <a:pPr marL="388712" lvl="1" indent="-171450">
              <a:lnSpc>
                <a:spcPct val="100000"/>
              </a:lnSpc>
              <a:spcBef>
                <a:spcPts val="600"/>
              </a:spcBef>
              <a:spcAft>
                <a:spcPts val="600"/>
              </a:spcAft>
              <a:buFont typeface="Arial" panose="020B0604020202020204" pitchFamily="34" charset="0"/>
              <a:buChar char="•"/>
            </a:pPr>
            <a:r>
              <a:rPr lang="en-GB" sz="1100" dirty="0">
                <a:solidFill>
                  <a:schemeClr val="bg1">
                    <a:lumMod val="50000"/>
                  </a:schemeClr>
                </a:solidFill>
                <a:latin typeface="Segoe UI" panose="020B0502040204020203" pitchFamily="34" charset="0"/>
                <a:cs typeface="Segoe UI" panose="020B0502040204020203" pitchFamily="34" charset="0"/>
              </a:rPr>
              <a:t>If harmful acts involving the internet are criminalized</a:t>
            </a:r>
            <a:r>
              <a:rPr lang="en-GB" sz="1100" baseline="0" dirty="0">
                <a:solidFill>
                  <a:schemeClr val="bg1">
                    <a:lumMod val="50000"/>
                  </a:schemeClr>
                </a:solidFill>
                <a:latin typeface="Segoe UI" panose="020B0502040204020203" pitchFamily="34" charset="0"/>
                <a:cs typeface="Segoe UI" panose="020B0502040204020203" pitchFamily="34" charset="0"/>
              </a:rPr>
              <a:t> </a:t>
            </a:r>
            <a:r>
              <a:rPr lang="en-GB" sz="1100" dirty="0">
                <a:solidFill>
                  <a:schemeClr val="bg1">
                    <a:lumMod val="50000"/>
                  </a:schemeClr>
                </a:solidFill>
                <a:latin typeface="Segoe UI" panose="020B0502040204020203" pitchFamily="34" charset="0"/>
                <a:cs typeface="Segoe UI" panose="020B0502040204020203" pitchFamily="34" charset="0"/>
              </a:rPr>
              <a:t>in State A, but not in State B, a perpetrator in State B can be free to target victims in State A via the internet. </a:t>
            </a:r>
          </a:p>
          <a:p>
            <a:pPr marL="388712" lvl="1" indent="-171450">
              <a:lnSpc>
                <a:spcPct val="100000"/>
              </a:lnSpc>
              <a:spcBef>
                <a:spcPts val="600"/>
              </a:spcBef>
              <a:spcAft>
                <a:spcPts val="600"/>
              </a:spcAft>
              <a:buFont typeface="Arial" panose="020B0604020202020204" pitchFamily="34" charset="0"/>
              <a:buChar char="•"/>
            </a:pPr>
            <a:r>
              <a:rPr lang="en-GB" sz="1100" dirty="0">
                <a:solidFill>
                  <a:schemeClr val="bg1">
                    <a:lumMod val="50000"/>
                  </a:schemeClr>
                </a:solidFill>
                <a:latin typeface="Segoe UI" panose="020B0502040204020203" pitchFamily="34" charset="0"/>
                <a:cs typeface="Segoe UI" panose="020B0502040204020203" pitchFamily="34" charset="0"/>
              </a:rPr>
              <a:t>If State A cannot, on its own, effectively protect against effects from such transnational activities,</a:t>
            </a:r>
            <a:r>
              <a:rPr lang="en-GB" sz="1100" baseline="0" dirty="0">
                <a:solidFill>
                  <a:schemeClr val="bg1">
                    <a:lumMod val="50000"/>
                  </a:schemeClr>
                </a:solidFill>
                <a:latin typeface="Segoe UI" panose="020B0502040204020203" pitchFamily="34" charset="0"/>
                <a:cs typeface="Segoe UI" panose="020B0502040204020203" pitchFamily="34" charset="0"/>
              </a:rPr>
              <a:t> i</a:t>
            </a:r>
            <a:r>
              <a:rPr lang="en-GB" sz="1100" dirty="0">
                <a:solidFill>
                  <a:schemeClr val="bg1">
                    <a:lumMod val="50000"/>
                  </a:schemeClr>
                </a:solidFill>
                <a:latin typeface="Segoe UI" panose="020B0502040204020203" pitchFamily="34" charset="0"/>
                <a:cs typeface="Segoe UI" panose="020B0502040204020203" pitchFamily="34" charset="0"/>
              </a:rPr>
              <a:t>t will require consent or assistance from State B, e.g. gathering evidence or extradition,</a:t>
            </a:r>
            <a:r>
              <a:rPr lang="en-GB" sz="1100" baseline="0" dirty="0">
                <a:solidFill>
                  <a:schemeClr val="bg1">
                    <a:lumMod val="50000"/>
                  </a:schemeClr>
                </a:solidFill>
                <a:latin typeface="Segoe UI" panose="020B0502040204020203" pitchFamily="34" charset="0"/>
                <a:cs typeface="Segoe UI" panose="020B0502040204020203" pitchFamily="34" charset="0"/>
              </a:rPr>
              <a:t> which State B is unlikely to give</a:t>
            </a:r>
            <a:r>
              <a:rPr lang="en-GB" sz="1100" dirty="0">
                <a:solidFill>
                  <a:schemeClr val="bg1">
                    <a:lumMod val="50000"/>
                  </a:schemeClr>
                </a:solidFill>
                <a:latin typeface="Segoe UI" panose="020B0502040204020203" pitchFamily="34" charset="0"/>
                <a:cs typeface="Segoe UI" panose="020B0502040204020203" pitchFamily="34" charset="0"/>
              </a:rPr>
              <a:t>.</a:t>
            </a:r>
          </a:p>
          <a:p>
            <a:pPr marL="388712" lvl="1" indent="-171450">
              <a:lnSpc>
                <a:spcPct val="100000"/>
              </a:lnSpc>
              <a:spcBef>
                <a:spcPts val="600"/>
              </a:spcBef>
              <a:spcAft>
                <a:spcPts val="600"/>
              </a:spcAft>
              <a:buFont typeface="Arial" panose="020B0604020202020204" pitchFamily="34" charset="0"/>
              <a:buChar char="•"/>
            </a:pPr>
            <a:r>
              <a:rPr lang="en-GB" sz="1100" dirty="0">
                <a:solidFill>
                  <a:schemeClr val="bg1">
                    <a:lumMod val="50000"/>
                  </a:schemeClr>
                </a:solidFill>
                <a:latin typeface="Segoe UI" panose="020B0502040204020203" pitchFamily="34" charset="0"/>
                <a:cs typeface="Segoe UI" panose="020B0502040204020203" pitchFamily="34" charset="0"/>
              </a:rPr>
              <a:t>NB the Love</a:t>
            </a:r>
            <a:r>
              <a:rPr lang="en-GB" sz="1100" baseline="0" dirty="0">
                <a:solidFill>
                  <a:schemeClr val="bg1">
                    <a:lumMod val="50000"/>
                  </a:schemeClr>
                </a:solidFill>
                <a:latin typeface="Segoe UI" panose="020B0502040204020203" pitchFamily="34" charset="0"/>
                <a:cs typeface="Segoe UI" panose="020B0502040204020203" pitchFamily="34" charset="0"/>
              </a:rPr>
              <a:t> Bug example from the previous slide.</a:t>
            </a:r>
            <a:r>
              <a:rPr lang="en-GB" sz="1100" dirty="0">
                <a:solidFill>
                  <a:schemeClr val="bg1">
                    <a:lumMod val="50000"/>
                  </a:schemeClr>
                </a:solidFill>
                <a:latin typeface="Segoe UI" panose="020B0502040204020203" pitchFamily="34" charset="0"/>
                <a:cs typeface="Segoe UI" panose="020B0502040204020203" pitchFamily="34" charset="0"/>
              </a:rPr>
              <a:t> </a:t>
            </a:r>
          </a:p>
          <a:p>
            <a:pPr marL="388712" lvl="1" indent="-171450">
              <a:lnSpc>
                <a:spcPct val="100000"/>
              </a:lnSpc>
              <a:spcBef>
                <a:spcPts val="600"/>
              </a:spcBef>
              <a:spcAft>
                <a:spcPts val="600"/>
              </a:spcAft>
              <a:buFont typeface="Arial" panose="020B0604020202020204" pitchFamily="34" charset="0"/>
              <a:buChar char="•"/>
            </a:pPr>
            <a:endParaRPr lang="en-GB" sz="1100" dirty="0">
              <a:solidFill>
                <a:schemeClr val="bg1">
                  <a:lumMod val="50000"/>
                </a:schemeClr>
              </a:solidFill>
              <a:latin typeface="Segoe UI" panose="020B0502040204020203" pitchFamily="34" charset="0"/>
              <a:cs typeface="Segoe UI" panose="020B0502040204020203" pitchFamily="34" charset="0"/>
            </a:endParaRPr>
          </a:p>
          <a:p>
            <a:pPr marL="171450" lvl="0" indent="-171450">
              <a:lnSpc>
                <a:spcPct val="100000"/>
              </a:lnSpc>
              <a:spcBef>
                <a:spcPts val="600"/>
              </a:spcBef>
              <a:spcAft>
                <a:spcPts val="600"/>
              </a:spcAft>
              <a:buFont typeface="Arial" panose="020B0604020202020204" pitchFamily="34" charset="0"/>
              <a:buChar char="•"/>
            </a:pPr>
            <a:r>
              <a:rPr lang="en-GB" sz="1100" b="0" u="sng" dirty="0">
                <a:solidFill>
                  <a:schemeClr val="bg1">
                    <a:lumMod val="50000"/>
                  </a:schemeClr>
                </a:solidFill>
                <a:latin typeface="Segoe UI" panose="020B0502040204020203" pitchFamily="34" charset="0"/>
                <a:cs typeface="Segoe UI" panose="020B0502040204020203" pitchFamily="34" charset="0"/>
              </a:rPr>
              <a:t>The principle of dual criminality:</a:t>
            </a:r>
            <a:r>
              <a:rPr lang="en-GB" sz="1100" b="0" u="none" dirty="0">
                <a:solidFill>
                  <a:schemeClr val="bg1">
                    <a:lumMod val="50000"/>
                  </a:schemeClr>
                </a:solidFill>
                <a:latin typeface="Segoe UI" panose="020B0502040204020203" pitchFamily="34" charset="0"/>
                <a:cs typeface="Segoe UI" panose="020B0502040204020203" pitchFamily="34" charset="0"/>
              </a:rPr>
              <a:t> This</a:t>
            </a:r>
            <a:r>
              <a:rPr lang="en-GB" sz="1100" b="0" u="none" baseline="0" dirty="0">
                <a:solidFill>
                  <a:schemeClr val="bg1">
                    <a:lumMod val="50000"/>
                  </a:schemeClr>
                </a:solidFill>
                <a:latin typeface="Segoe UI" panose="020B0502040204020203" pitchFamily="34" charset="0"/>
                <a:cs typeface="Segoe UI" panose="020B0502040204020203" pitchFamily="34" charset="0"/>
              </a:rPr>
              <a:t> </a:t>
            </a:r>
            <a:r>
              <a:rPr lang="en-GB" sz="1100" dirty="0">
                <a:solidFill>
                  <a:schemeClr val="bg1">
                    <a:lumMod val="50000"/>
                  </a:schemeClr>
                </a:solidFill>
                <a:latin typeface="Segoe UI" panose="020B0502040204020203" pitchFamily="34" charset="0"/>
                <a:cs typeface="Segoe UI" panose="020B0502040204020203" pitchFamily="34" charset="0"/>
              </a:rPr>
              <a:t>is central to many forms of international cooperation and will be important to cross-border</a:t>
            </a:r>
            <a:r>
              <a:rPr lang="en-GB" sz="1100" baseline="0" dirty="0">
                <a:solidFill>
                  <a:schemeClr val="bg1">
                    <a:lumMod val="50000"/>
                  </a:schemeClr>
                </a:solidFill>
                <a:latin typeface="Segoe UI" panose="020B0502040204020203" pitchFamily="34" charset="0"/>
                <a:cs typeface="Segoe UI" panose="020B0502040204020203" pitchFamily="34" charset="0"/>
              </a:rPr>
              <a:t> cybercrime enforcement</a:t>
            </a:r>
            <a:r>
              <a:rPr lang="en-GB" sz="1100" dirty="0">
                <a:solidFill>
                  <a:schemeClr val="bg1">
                    <a:lumMod val="50000"/>
                  </a:schemeClr>
                </a:solidFill>
                <a:latin typeface="Segoe UI" panose="020B0502040204020203" pitchFamily="34" charset="0"/>
                <a:cs typeface="Segoe UI" panose="020B0502040204020203" pitchFamily="34" charset="0"/>
              </a:rPr>
              <a:t>. It can be found, for example, in multilateral and bilateral extradition treaties, as well as national </a:t>
            </a:r>
            <a:r>
              <a:rPr lang="en-GB" sz="1100" b="0" dirty="0">
                <a:solidFill>
                  <a:schemeClr val="bg1">
                    <a:lumMod val="50000"/>
                  </a:schemeClr>
                </a:solidFill>
                <a:latin typeface="Segoe UI" panose="020B0502040204020203" pitchFamily="34" charset="0"/>
                <a:cs typeface="Segoe UI" panose="020B0502040204020203" pitchFamily="34" charset="0"/>
              </a:rPr>
              <a:t>laws. It recognises that</a:t>
            </a:r>
            <a:r>
              <a:rPr lang="en-GB" sz="1100" b="0" baseline="0" dirty="0">
                <a:solidFill>
                  <a:schemeClr val="bg1">
                    <a:lumMod val="50000"/>
                  </a:schemeClr>
                </a:solidFill>
                <a:latin typeface="Segoe UI" panose="020B0502040204020203" pitchFamily="34" charset="0"/>
                <a:cs typeface="Segoe UI" panose="020B0502040204020203" pitchFamily="34" charset="0"/>
              </a:rPr>
              <a:t> </a:t>
            </a:r>
            <a:r>
              <a:rPr lang="en-GB" sz="1100" b="0" dirty="0">
                <a:solidFill>
                  <a:schemeClr val="bg1">
                    <a:lumMod val="50000"/>
                  </a:schemeClr>
                </a:solidFill>
                <a:latin typeface="Segoe UI" panose="020B0502040204020203" pitchFamily="34" charset="0"/>
                <a:cs typeface="Segoe UI" panose="020B0502040204020203" pitchFamily="34" charset="0"/>
              </a:rPr>
              <a:t>to protect persons within its own jurisdiction</a:t>
            </a:r>
            <a:r>
              <a:rPr lang="en-GB" sz="1100" b="0" baseline="0" dirty="0">
                <a:solidFill>
                  <a:schemeClr val="bg1">
                    <a:lumMod val="50000"/>
                  </a:schemeClr>
                </a:solidFill>
                <a:latin typeface="Segoe UI" panose="020B0502040204020203" pitchFamily="34" charset="0"/>
                <a:cs typeface="Segoe UI" panose="020B0502040204020203" pitchFamily="34" charset="0"/>
              </a:rPr>
              <a:t> a state </a:t>
            </a:r>
            <a:r>
              <a:rPr lang="en-GB" sz="1100" b="0" dirty="0">
                <a:solidFill>
                  <a:schemeClr val="bg1">
                    <a:lumMod val="50000"/>
                  </a:schemeClr>
                </a:solidFill>
                <a:latin typeface="Segoe UI" panose="020B0502040204020203" pitchFamily="34" charset="0"/>
                <a:cs typeface="Segoe UI" panose="020B0502040204020203" pitchFamily="34" charset="0"/>
              </a:rPr>
              <a:t>is unlikely to assist where </a:t>
            </a:r>
            <a:r>
              <a:rPr lang="en-GB" sz="1100" dirty="0">
                <a:solidFill>
                  <a:schemeClr val="bg1">
                    <a:lumMod val="50000"/>
                  </a:schemeClr>
                </a:solidFill>
                <a:latin typeface="Segoe UI" panose="020B0502040204020203" pitchFamily="34" charset="0"/>
                <a:cs typeface="Segoe UI" panose="020B0502040204020203" pitchFamily="34" charset="0"/>
              </a:rPr>
              <a:t>the conduct in question is not also criminalized domestically. </a:t>
            </a:r>
          </a:p>
          <a:p>
            <a:pPr marL="388712" lvl="1" indent="-171450">
              <a:lnSpc>
                <a:spcPct val="100000"/>
              </a:lnSpc>
              <a:spcBef>
                <a:spcPts val="600"/>
              </a:spcBef>
              <a:spcAft>
                <a:spcPts val="600"/>
              </a:spcAft>
              <a:buFont typeface="Arial" panose="020B0604020202020204" pitchFamily="34" charset="0"/>
              <a:buChar char="•"/>
            </a:pPr>
            <a:r>
              <a:rPr lang="en-GB" sz="1100" dirty="0">
                <a:solidFill>
                  <a:schemeClr val="bg1">
                    <a:lumMod val="50000"/>
                  </a:schemeClr>
                </a:solidFill>
                <a:latin typeface="Segoe UI" panose="020B0502040204020203" pitchFamily="34" charset="0"/>
                <a:cs typeface="Segoe UI" panose="020B0502040204020203" pitchFamily="34" charset="0"/>
              </a:rPr>
              <a:t>Dual criminality plays a role in mutual legal assistance, such as requests for interviewing of witnesses, or collection of evidence.  </a:t>
            </a:r>
          </a:p>
          <a:p>
            <a:pPr marL="388712" lvl="1" indent="-171450">
              <a:lnSpc>
                <a:spcPct val="100000"/>
              </a:lnSpc>
              <a:spcBef>
                <a:spcPts val="600"/>
              </a:spcBef>
              <a:spcAft>
                <a:spcPts val="600"/>
              </a:spcAft>
              <a:buFont typeface="Arial" panose="020B0604020202020204" pitchFamily="34" charset="0"/>
              <a:buChar char="•"/>
            </a:pPr>
            <a:r>
              <a:rPr lang="en-GB" sz="1100" dirty="0">
                <a:solidFill>
                  <a:schemeClr val="bg1">
                    <a:lumMod val="50000"/>
                  </a:schemeClr>
                </a:solidFill>
                <a:latin typeface="Segoe UI" panose="020B0502040204020203" pitchFamily="34" charset="0"/>
                <a:cs typeface="Segoe UI" panose="020B0502040204020203" pitchFamily="34" charset="0"/>
              </a:rPr>
              <a:t>While not all mutual legal assistance agreements between states include this requirement, many instruments ensure that coercive or intrusive measures, such as search and seizure, or freezing of property, are subject to dual criminality.</a:t>
            </a:r>
          </a:p>
          <a:p>
            <a:pPr marL="171450" indent="-171450">
              <a:lnSpc>
                <a:spcPct val="100000"/>
              </a:lnSpc>
              <a:spcBef>
                <a:spcPts val="600"/>
              </a:spcBef>
              <a:spcAft>
                <a:spcPts val="600"/>
              </a:spcAft>
              <a:buFont typeface="Arial" panose="020B0604020202020204" pitchFamily="34" charset="0"/>
              <a:buChar char="•"/>
            </a:pPr>
            <a:endParaRPr lang="en-GB" sz="1100" dirty="0">
              <a:solidFill>
                <a:schemeClr val="bg1">
                  <a:lumMod val="50000"/>
                </a:schemeClr>
              </a:solidFill>
              <a:latin typeface="Segoe UI" panose="020B0502040204020203" pitchFamily="34" charset="0"/>
              <a:cs typeface="Segoe UI" panose="020B0502040204020203" pitchFamily="34" charset="0"/>
            </a:endParaRPr>
          </a:p>
          <a:p>
            <a:pPr marL="171450" marR="0" lvl="0" indent="-171450" algn="l" defTabSz="932742"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100" b="0" u="sng" dirty="0">
                <a:solidFill>
                  <a:schemeClr val="bg1">
                    <a:lumMod val="50000"/>
                  </a:schemeClr>
                </a:solidFill>
                <a:latin typeface="Segoe UI" panose="020B0502040204020203" pitchFamily="34" charset="0"/>
                <a:cs typeface="Segoe UI" panose="020B0502040204020203" pitchFamily="34" charset="0"/>
              </a:rPr>
              <a:t>To enable global evidence collection:</a:t>
            </a:r>
            <a:r>
              <a:rPr lang="en-GB" sz="1100" dirty="0">
                <a:solidFill>
                  <a:schemeClr val="bg1">
                    <a:lumMod val="50000"/>
                  </a:schemeClr>
                </a:solidFill>
                <a:latin typeface="Segoe UI" panose="020B0502040204020203" pitchFamily="34" charset="0"/>
                <a:cs typeface="Segoe UI" panose="020B0502040204020203" pitchFamily="34" charset="0"/>
              </a:rPr>
              <a:t> The harmonization of procedural law is another</a:t>
            </a:r>
            <a:r>
              <a:rPr lang="en-GB" sz="1100" baseline="0" dirty="0">
                <a:solidFill>
                  <a:schemeClr val="bg1">
                    <a:lumMod val="50000"/>
                  </a:schemeClr>
                </a:solidFill>
                <a:latin typeface="Segoe UI" panose="020B0502040204020203" pitchFamily="34" charset="0"/>
                <a:cs typeface="Segoe UI" panose="020B0502040204020203" pitchFamily="34" charset="0"/>
              </a:rPr>
              <a:t> </a:t>
            </a:r>
            <a:r>
              <a:rPr lang="en-GB" sz="1100" dirty="0">
                <a:solidFill>
                  <a:schemeClr val="bg1">
                    <a:lumMod val="50000"/>
                  </a:schemeClr>
                </a:solidFill>
                <a:latin typeface="Segoe UI" panose="020B0502040204020203" pitchFamily="34" charset="0"/>
                <a:cs typeface="Segoe UI" panose="020B0502040204020203" pitchFamily="34" charset="0"/>
              </a:rPr>
              <a:t>indispensable requirement for effective international cooperation on cybercrime. </a:t>
            </a:r>
          </a:p>
          <a:p>
            <a:pPr marL="388712" marR="0" lvl="1" indent="-171450" algn="l" defTabSz="932742"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100" dirty="0">
                <a:solidFill>
                  <a:schemeClr val="bg1">
                    <a:lumMod val="50000"/>
                  </a:schemeClr>
                </a:solidFill>
                <a:latin typeface="Segoe UI" panose="020B0502040204020203" pitchFamily="34" charset="0"/>
                <a:cs typeface="Segoe UI" panose="020B0502040204020203" pitchFamily="34" charset="0"/>
              </a:rPr>
              <a:t>As per the above example, if State B does not have the necessary procedural power for expedited preservation of computer data, then State A will not be able to request this facility through mutual legal assistance. </a:t>
            </a:r>
          </a:p>
          <a:p>
            <a:pPr marL="388712" marR="0" lvl="1" indent="-171450" algn="l" defTabSz="932742"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100" dirty="0">
                <a:solidFill>
                  <a:schemeClr val="bg1">
                    <a:lumMod val="50000"/>
                  </a:schemeClr>
                </a:solidFill>
                <a:latin typeface="Segoe UI" panose="020B0502040204020203" pitchFamily="34" charset="0"/>
                <a:cs typeface="Segoe UI" panose="020B0502040204020203" pitchFamily="34" charset="0"/>
              </a:rPr>
              <a:t>In other words, a state can only provide assistance to another state to the extent that it could do for an equivalent national investigation of its own.</a:t>
            </a:r>
          </a:p>
          <a:p>
            <a:pPr marL="171450" indent="-171450">
              <a:lnSpc>
                <a:spcPct val="100000"/>
              </a:lnSpc>
              <a:spcBef>
                <a:spcPts val="600"/>
              </a:spcBef>
              <a:spcAft>
                <a:spcPts val="600"/>
              </a:spcAft>
              <a:buFont typeface="Arial" panose="020B0604020202020204" pitchFamily="34" charset="0"/>
              <a:buChar char="•"/>
            </a:pPr>
            <a:endParaRPr lang="en-US" sz="1100" dirty="0">
              <a:latin typeface="Segoe UI" panose="020B0502040204020203" pitchFamily="34" charset="0"/>
              <a:cs typeface="Segoe UI" panose="020B0502040204020203" pitchFamily="34" charset="0"/>
            </a:endParaRPr>
          </a:p>
          <a:p>
            <a:pPr marL="171450" indent="-171450">
              <a:lnSpc>
                <a:spcPct val="100000"/>
              </a:lnSpc>
              <a:spcBef>
                <a:spcPts val="600"/>
              </a:spcBef>
              <a:spcAft>
                <a:spcPts val="600"/>
              </a:spcAft>
              <a:buFont typeface="Arial" panose="020B0604020202020204" pitchFamily="34" charset="0"/>
              <a:buChar char="•"/>
            </a:pPr>
            <a:endParaRPr lang="en-GB" sz="1100" dirty="0">
              <a:latin typeface="Segoe UI" panose="020B0502040204020203" pitchFamily="34" charset="0"/>
              <a:cs typeface="Segoe UI" panose="020B0502040204020203" pitchFamily="34" charset="0"/>
            </a:endParaRPr>
          </a:p>
          <a:p>
            <a:pPr>
              <a:lnSpc>
                <a:spcPct val="100000"/>
              </a:lnSpc>
              <a:spcBef>
                <a:spcPts val="600"/>
              </a:spcBef>
              <a:spcAft>
                <a:spcPts val="600"/>
              </a:spcAft>
            </a:pPr>
            <a:endParaRPr lang="en-GB" sz="1100" dirty="0">
              <a:latin typeface="Segoe UI" panose="020B0502040204020203" pitchFamily="34" charset="0"/>
              <a:cs typeface="Segoe UI" panose="020B0502040204020203" pitchFamily="34" charset="0"/>
            </a:endParaRPr>
          </a:p>
        </p:txBody>
      </p:sp>
      <p:sp>
        <p:nvSpPr>
          <p:cNvPr id="4" name="Header Placeholder 3"/>
          <p:cNvSpPr>
            <a:spLocks noGrp="1"/>
          </p:cNvSpPr>
          <p:nvPr>
            <p:ph type="hdr" sz="quarter" idx="10"/>
          </p:nvPr>
        </p:nvSpPr>
        <p:spPr/>
        <p:txBody>
          <a:bodyPr/>
          <a:lstStyle/>
          <a:p>
            <a:pPr marL="0" marR="0" lvl="0" indent="0" algn="l" defTabSz="91446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Windows, and other product names are or may be registered trademarks and/or trademarks in the U.S. and/or other countries.</a:t>
            </a:r>
          </a:p>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60" rtl="0" eaLnBrk="1" fontAlgn="auto" latinLnBrk="0" hangingPunct="1">
              <a:lnSpc>
                <a:spcPct val="100000"/>
              </a:lnSpc>
              <a:spcBef>
                <a:spcPts val="0"/>
              </a:spcBef>
              <a:spcAft>
                <a:spcPts val="0"/>
              </a:spcAft>
              <a:buClrTx/>
              <a:buSzTx/>
              <a:buFontTx/>
              <a:buNone/>
              <a:tabLst/>
              <a:defRPr/>
            </a:pPr>
            <a:fld id="{2323634A-3940-49AF-A193-FAB503388DDD}"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460" rtl="0" eaLnBrk="1" fontAlgn="auto" latinLnBrk="0" hangingPunct="1">
                <a:lnSpc>
                  <a:spcPct val="100000"/>
                </a:lnSpc>
                <a:spcBef>
                  <a:spcPts val="0"/>
                </a:spcBef>
                <a:spcAft>
                  <a:spcPts val="0"/>
                </a:spcAft>
                <a:buClrTx/>
                <a:buSzTx/>
                <a:buFontTx/>
                <a:buNone/>
                <a:tabLst/>
                <a:defRPr/>
              </a:pPr>
              <a:t>9/27/2019</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6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46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xmlns="" val="23642545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600"/>
              </a:spcBef>
              <a:spcAft>
                <a:spcPts val="600"/>
              </a:spcAft>
            </a:pPr>
            <a:r>
              <a:rPr lang="en-GB" sz="1100" b="1" u="none" dirty="0">
                <a:latin typeface="Segoe UI" panose="020B0502040204020203" pitchFamily="34" charset="0"/>
                <a:cs typeface="Segoe UI" panose="020B0502040204020203" pitchFamily="34" charset="0"/>
              </a:rPr>
              <a:t>Slide objectives</a:t>
            </a:r>
          </a:p>
          <a:p>
            <a:pPr marL="171450" indent="-171450">
              <a:lnSpc>
                <a:spcPct val="100000"/>
              </a:lnSpc>
              <a:spcBef>
                <a:spcPts val="600"/>
              </a:spcBef>
              <a:spcAft>
                <a:spcPts val="600"/>
              </a:spcAft>
              <a:buFont typeface="Arial" panose="020B0604020202020204" pitchFamily="34" charset="0"/>
              <a:buChar char="•"/>
            </a:pPr>
            <a:r>
              <a:rPr lang="en-GB" sz="1100" b="0" u="none" dirty="0">
                <a:latin typeface="Segoe UI" panose="020B0502040204020203" pitchFamily="34" charset="0"/>
                <a:cs typeface="Segoe UI" panose="020B0502040204020203" pitchFamily="34" charset="0"/>
              </a:rPr>
              <a:t>Deliver call to action</a:t>
            </a:r>
          </a:p>
          <a:p>
            <a:pPr>
              <a:lnSpc>
                <a:spcPct val="100000"/>
              </a:lnSpc>
              <a:spcBef>
                <a:spcPts val="600"/>
              </a:spcBef>
              <a:spcAft>
                <a:spcPts val="600"/>
              </a:spcAft>
            </a:pPr>
            <a:endParaRPr lang="en-GB" sz="1100" u="sng" dirty="0">
              <a:latin typeface="Segoe UI" panose="020B0502040204020203" pitchFamily="34" charset="0"/>
              <a:cs typeface="Segoe UI" panose="020B0502040204020203" pitchFamily="34" charset="0"/>
            </a:endParaRPr>
          </a:p>
          <a:p>
            <a:pPr>
              <a:lnSpc>
                <a:spcPct val="100000"/>
              </a:lnSpc>
              <a:spcBef>
                <a:spcPts val="600"/>
              </a:spcBef>
              <a:spcAft>
                <a:spcPts val="600"/>
              </a:spcAft>
            </a:pPr>
            <a:r>
              <a:rPr lang="en-GB" sz="1100" b="1" u="none" dirty="0">
                <a:latin typeface="Segoe UI" panose="020B0502040204020203" pitchFamily="34" charset="0"/>
                <a:cs typeface="Segoe UI" panose="020B0502040204020203" pitchFamily="34" charset="0"/>
              </a:rPr>
              <a:t>Main messaging</a:t>
            </a:r>
          </a:p>
          <a:p>
            <a:pPr marL="171450" indent="-171450">
              <a:lnSpc>
                <a:spcPct val="100000"/>
              </a:lnSpc>
              <a:spcBef>
                <a:spcPts val="600"/>
              </a:spcBef>
              <a:spcAft>
                <a:spcPts val="600"/>
              </a:spcAft>
              <a:buFont typeface="Arial" panose="020B0604020202020204" pitchFamily="34" charset="0"/>
              <a:buChar char="•"/>
            </a:pPr>
            <a:r>
              <a:rPr lang="en-GB" sz="1100" dirty="0">
                <a:latin typeface="Segoe UI" panose="020B0502040204020203" pitchFamily="34" charset="0"/>
                <a:cs typeface="Segoe UI" panose="020B0502040204020203" pitchFamily="34" charset="0"/>
              </a:rPr>
              <a:t>To strengthen enforcement in a balanced way, governments should consider the following steps:</a:t>
            </a:r>
          </a:p>
          <a:p>
            <a:pPr marL="388712" lvl="1" indent="-171450">
              <a:lnSpc>
                <a:spcPct val="100000"/>
              </a:lnSpc>
              <a:spcBef>
                <a:spcPts val="600"/>
              </a:spcBef>
              <a:spcAft>
                <a:spcPts val="600"/>
              </a:spcAft>
              <a:buFont typeface="Arial" panose="020B0604020202020204" pitchFamily="34" charset="0"/>
              <a:buChar char="•"/>
            </a:pPr>
            <a:endParaRPr lang="en-GB" sz="1100" dirty="0">
              <a:latin typeface="Segoe UI" panose="020B0502040204020203" pitchFamily="34" charset="0"/>
              <a:cs typeface="Segoe UI" panose="020B0502040204020203" pitchFamily="34" charset="0"/>
            </a:endParaRPr>
          </a:p>
          <a:p>
            <a:pPr marL="228600" lvl="0" indent="-228600">
              <a:lnSpc>
                <a:spcPct val="100000"/>
              </a:lnSpc>
              <a:spcBef>
                <a:spcPts val="600"/>
              </a:spcBef>
              <a:spcAft>
                <a:spcPts val="600"/>
              </a:spcAft>
              <a:buFont typeface="+mj-lt"/>
              <a:buAutoNum type="arabicPeriod"/>
            </a:pPr>
            <a:r>
              <a:rPr lang="en-GB" sz="1100" b="0" u="sng" dirty="0">
                <a:latin typeface="Segoe UI" panose="020B0502040204020203" pitchFamily="34" charset="0"/>
                <a:cs typeface="Segoe UI" panose="020B0502040204020203" pitchFamily="34" charset="0"/>
              </a:rPr>
              <a:t>Strong enforcement and balanced rules.</a:t>
            </a:r>
            <a:r>
              <a:rPr lang="en-GB" sz="1100" b="0" u="none" dirty="0">
                <a:latin typeface="Segoe UI" panose="020B0502040204020203" pitchFamily="34" charset="0"/>
                <a:cs typeface="Segoe UI" panose="020B0502040204020203" pitchFamily="34" charset="0"/>
              </a:rPr>
              <a:t> </a:t>
            </a:r>
            <a:r>
              <a:rPr lang="en-GB" sz="1100" b="0" dirty="0">
                <a:latin typeface="Segoe UI" panose="020B0502040204020203" pitchFamily="34" charset="0"/>
                <a:cs typeface="Segoe UI" panose="020B0502040204020203" pitchFamily="34" charset="0"/>
              </a:rPr>
              <a:t>To fight cybercrime effectively, law enforcement and industry must have the legal tools necessary to pursue cybercriminals wherever they are. </a:t>
            </a:r>
          </a:p>
          <a:p>
            <a:pPr marL="445862" lvl="1" indent="-228600">
              <a:lnSpc>
                <a:spcPct val="100000"/>
              </a:lnSpc>
              <a:spcBef>
                <a:spcPts val="600"/>
              </a:spcBef>
              <a:spcAft>
                <a:spcPts val="600"/>
              </a:spcAft>
            </a:pPr>
            <a:r>
              <a:rPr lang="en-GB" sz="1100" b="0" dirty="0">
                <a:latin typeface="Segoe UI" panose="020B0502040204020203" pitchFamily="34" charset="0"/>
                <a:cs typeface="Segoe UI" panose="020B0502040204020203" pitchFamily="34" charset="0"/>
              </a:rPr>
              <a:t>Governments should work to update their criminal laws so that they are capable of addressing both existing and emerging threats posed by online criminals. </a:t>
            </a:r>
          </a:p>
          <a:p>
            <a:pPr marL="445862" lvl="1" indent="-228600">
              <a:lnSpc>
                <a:spcPct val="100000"/>
              </a:lnSpc>
              <a:spcBef>
                <a:spcPts val="600"/>
              </a:spcBef>
              <a:spcAft>
                <a:spcPts val="600"/>
              </a:spcAft>
            </a:pPr>
            <a:r>
              <a:rPr lang="en-GB" sz="1100" b="0" dirty="0">
                <a:latin typeface="Segoe UI" panose="020B0502040204020203" pitchFamily="34" charset="0"/>
                <a:cs typeface="Segoe UI" panose="020B0502040204020203" pitchFamily="34" charset="0"/>
              </a:rPr>
              <a:t>At the same time, these laws should be conscious not to adversely affect innovation or the adoption of new technologies. They should also support efforts at industry self-regulation. </a:t>
            </a:r>
          </a:p>
          <a:p>
            <a:pPr marL="445862" lvl="1" indent="-228600">
              <a:lnSpc>
                <a:spcPct val="100000"/>
              </a:lnSpc>
              <a:spcBef>
                <a:spcPts val="600"/>
              </a:spcBef>
              <a:spcAft>
                <a:spcPts val="600"/>
              </a:spcAft>
              <a:buFont typeface="+mj-lt"/>
              <a:buAutoNum type="arabicPeriod"/>
            </a:pPr>
            <a:endParaRPr lang="en-GB" sz="1100" b="0" dirty="0">
              <a:latin typeface="Segoe UI" panose="020B0502040204020203" pitchFamily="34" charset="0"/>
              <a:cs typeface="Segoe UI" panose="020B0502040204020203" pitchFamily="34" charset="0"/>
            </a:endParaRPr>
          </a:p>
          <a:p>
            <a:pPr marL="228600" lvl="0" indent="-228600">
              <a:lnSpc>
                <a:spcPct val="100000"/>
              </a:lnSpc>
              <a:spcBef>
                <a:spcPts val="600"/>
              </a:spcBef>
              <a:spcAft>
                <a:spcPts val="600"/>
              </a:spcAft>
              <a:buFont typeface="+mj-lt"/>
              <a:buAutoNum type="arabicPeriod"/>
            </a:pPr>
            <a:r>
              <a:rPr lang="en-GB" sz="1100" b="0" u="sng" dirty="0">
                <a:latin typeface="Segoe UI" panose="020B0502040204020203" pitchFamily="34" charset="0"/>
                <a:cs typeface="Segoe UI" panose="020B0502040204020203" pitchFamily="34" charset="0"/>
              </a:rPr>
              <a:t>Adopt laws that are consistent with broadly accepted international conventions.</a:t>
            </a:r>
            <a:r>
              <a:rPr lang="en-GB" sz="1100" b="0" u="none" dirty="0">
                <a:latin typeface="Segoe UI" panose="020B0502040204020203" pitchFamily="34" charset="0"/>
                <a:cs typeface="Segoe UI" panose="020B0502040204020203" pitchFamily="34" charset="0"/>
              </a:rPr>
              <a:t> </a:t>
            </a:r>
            <a:r>
              <a:rPr lang="en-GB" sz="1100" b="0" dirty="0">
                <a:latin typeface="Segoe UI" panose="020B0502040204020203" pitchFamily="34" charset="0"/>
                <a:cs typeface="Segoe UI" panose="020B0502040204020203" pitchFamily="34" charset="0"/>
              </a:rPr>
              <a:t>The Council of Europe’s Budapest Convention provides a good model for cybercrime legislation that can help harmonize laws and drive better cooperation across borders. </a:t>
            </a:r>
          </a:p>
          <a:p>
            <a:pPr marL="445862" lvl="1" indent="-228600">
              <a:lnSpc>
                <a:spcPct val="100000"/>
              </a:lnSpc>
              <a:spcBef>
                <a:spcPts val="600"/>
              </a:spcBef>
              <a:spcAft>
                <a:spcPts val="600"/>
              </a:spcAft>
            </a:pPr>
            <a:r>
              <a:rPr lang="en-GB" sz="1100" b="0" dirty="0">
                <a:latin typeface="Segoe UI" panose="020B0502040204020203" pitchFamily="34" charset="0"/>
                <a:cs typeface="Segoe UI" panose="020B0502040204020203" pitchFamily="34" charset="0"/>
              </a:rPr>
              <a:t>International coordination and cooperation will help eliminate safe havens for malicious actors.</a:t>
            </a:r>
          </a:p>
          <a:p>
            <a:pPr marL="445862" lvl="1" indent="-228600">
              <a:lnSpc>
                <a:spcPct val="100000"/>
              </a:lnSpc>
              <a:spcBef>
                <a:spcPts val="600"/>
              </a:spcBef>
              <a:spcAft>
                <a:spcPts val="600"/>
              </a:spcAft>
            </a:pPr>
            <a:r>
              <a:rPr lang="en-GB" sz="1100" b="0" dirty="0">
                <a:latin typeface="Segoe UI" panose="020B0502040204020203" pitchFamily="34" charset="0"/>
                <a:cs typeface="Segoe UI" panose="020B0502040204020203" pitchFamily="34" charset="0"/>
              </a:rPr>
              <a:t>It will also minimize the risks that arise when intermediaries and other innocent parties are subject to conflicting obligations or liabilities. </a:t>
            </a:r>
          </a:p>
          <a:p>
            <a:pPr marL="228600" indent="-228600">
              <a:lnSpc>
                <a:spcPct val="100000"/>
              </a:lnSpc>
              <a:spcBef>
                <a:spcPts val="600"/>
              </a:spcBef>
              <a:spcAft>
                <a:spcPts val="600"/>
              </a:spcAft>
              <a:buFont typeface="+mj-lt"/>
              <a:buAutoNum type="arabicPeriod"/>
            </a:pPr>
            <a:endParaRPr lang="en-GB" sz="1100" b="0" dirty="0">
              <a:latin typeface="Segoe UI" panose="020B0502040204020203" pitchFamily="34" charset="0"/>
              <a:cs typeface="Segoe UI" panose="020B0502040204020203" pitchFamily="34" charset="0"/>
            </a:endParaRPr>
          </a:p>
          <a:p>
            <a:pPr marL="228600" lvl="0" indent="-228600">
              <a:lnSpc>
                <a:spcPct val="100000"/>
              </a:lnSpc>
              <a:spcBef>
                <a:spcPts val="600"/>
              </a:spcBef>
              <a:spcAft>
                <a:spcPts val="600"/>
              </a:spcAft>
              <a:buFont typeface="+mj-lt"/>
              <a:buAutoNum type="arabicPeriod"/>
            </a:pPr>
            <a:r>
              <a:rPr lang="en-GB" sz="1100" b="0" u="sng" dirty="0">
                <a:latin typeface="Segoe UI" panose="020B0502040204020203" pitchFamily="34" charset="0"/>
                <a:cs typeface="Segoe UI" panose="020B0502040204020203" pitchFamily="34" charset="0"/>
              </a:rPr>
              <a:t>Facilitate information sharing.</a:t>
            </a:r>
            <a:r>
              <a:rPr lang="en-GB" sz="1100" b="0" u="none" dirty="0">
                <a:latin typeface="Segoe UI" panose="020B0502040204020203" pitchFamily="34" charset="0"/>
                <a:cs typeface="Segoe UI" panose="020B0502040204020203" pitchFamily="34" charset="0"/>
              </a:rPr>
              <a:t> </a:t>
            </a:r>
            <a:r>
              <a:rPr lang="en-GB" sz="1100" b="0" dirty="0">
                <a:latin typeface="Segoe UI" panose="020B0502040204020203" pitchFamily="34" charset="0"/>
                <a:cs typeface="Segoe UI" panose="020B0502040204020203" pitchFamily="34" charset="0"/>
              </a:rPr>
              <a:t>In some cases, companies with information about online crimes face potential liability under privacy, data protection, or other laws if they voluntarily share that information with law enforcement. </a:t>
            </a:r>
          </a:p>
          <a:p>
            <a:pPr marL="445862" lvl="1" indent="-228600">
              <a:lnSpc>
                <a:spcPct val="100000"/>
              </a:lnSpc>
              <a:spcBef>
                <a:spcPts val="600"/>
              </a:spcBef>
              <a:spcAft>
                <a:spcPts val="600"/>
              </a:spcAft>
            </a:pPr>
            <a:r>
              <a:rPr lang="en-GB" sz="1100" b="0" dirty="0">
                <a:latin typeface="Segoe UI" panose="020B0502040204020203" pitchFamily="34" charset="0"/>
                <a:cs typeface="Segoe UI" panose="020B0502040204020203" pitchFamily="34" charset="0"/>
              </a:rPr>
              <a:t>To facilitate and encourage timely cooperation, governments should clarify rules for data-sharing by companies with law enforcement. Lack of clarity about rules for information-sharing and liability risks may prevent companies from working with law enforcement agencies, even when cooperation could be critical to preventing or responding to cybercrime. </a:t>
            </a:r>
          </a:p>
          <a:p>
            <a:pPr marL="445862" lvl="1" indent="-228600">
              <a:lnSpc>
                <a:spcPct val="100000"/>
              </a:lnSpc>
              <a:spcBef>
                <a:spcPts val="600"/>
              </a:spcBef>
              <a:spcAft>
                <a:spcPts val="600"/>
              </a:spcAft>
            </a:pPr>
            <a:r>
              <a:rPr lang="en-GB" sz="1100" b="0" dirty="0">
                <a:latin typeface="Segoe UI" panose="020B0502040204020203" pitchFamily="34" charset="0"/>
                <a:cs typeface="Segoe UI" panose="020B0502040204020203" pitchFamily="34" charset="0"/>
              </a:rPr>
              <a:t>Enhancing the procedures and mechanisms for international, cross-border cooperation by modernizing mutual legal assistance processes will help streamline enforcement efforts and help clarify important issues related to jurisdiction and access to evidence.</a:t>
            </a:r>
          </a:p>
          <a:p>
            <a:pPr marL="445862" lvl="1" indent="-228600">
              <a:lnSpc>
                <a:spcPct val="100000"/>
              </a:lnSpc>
              <a:spcBef>
                <a:spcPts val="600"/>
              </a:spcBef>
              <a:spcAft>
                <a:spcPts val="600"/>
              </a:spcAft>
              <a:buFont typeface="+mj-lt"/>
              <a:buAutoNum type="arabicPeriod"/>
            </a:pPr>
            <a:endParaRPr lang="en-GB" sz="1100" b="0" dirty="0">
              <a:latin typeface="Segoe UI" panose="020B0502040204020203" pitchFamily="34" charset="0"/>
              <a:cs typeface="Segoe UI" panose="020B0502040204020203" pitchFamily="34" charset="0"/>
            </a:endParaRPr>
          </a:p>
          <a:p>
            <a:pPr marL="228600" lvl="0" indent="-228600">
              <a:lnSpc>
                <a:spcPct val="100000"/>
              </a:lnSpc>
              <a:spcBef>
                <a:spcPts val="600"/>
              </a:spcBef>
              <a:spcAft>
                <a:spcPts val="600"/>
              </a:spcAft>
              <a:buFont typeface="+mj-lt"/>
              <a:buAutoNum type="arabicPeriod"/>
            </a:pPr>
            <a:r>
              <a:rPr lang="en-GB" sz="1100" b="0" u="sng" dirty="0">
                <a:latin typeface="Segoe UI" panose="020B0502040204020203" pitchFamily="34" charset="0"/>
                <a:cs typeface="Segoe UI" panose="020B0502040204020203" pitchFamily="34" charset="0"/>
              </a:rPr>
              <a:t>Develop new ways to prevent cybercrime.</a:t>
            </a:r>
            <a:r>
              <a:rPr lang="en-GB" sz="1100" b="0" dirty="0">
                <a:latin typeface="Segoe UI" panose="020B0502040204020203" pitchFamily="34" charset="0"/>
                <a:cs typeface="Segoe UI" panose="020B0502040204020203" pitchFamily="34" charset="0"/>
              </a:rPr>
              <a:t> Current efforts to enforce laws against cybercrime are woefully inadequate given the enormity of the problem. New approaches to going after the criminals are needed. </a:t>
            </a:r>
          </a:p>
          <a:p>
            <a:pPr marL="445862" lvl="1" indent="-228600">
              <a:lnSpc>
                <a:spcPct val="100000"/>
              </a:lnSpc>
              <a:spcBef>
                <a:spcPts val="600"/>
              </a:spcBef>
              <a:spcAft>
                <a:spcPts val="600"/>
              </a:spcAft>
            </a:pPr>
            <a:r>
              <a:rPr lang="en-GB" sz="1100" b="0" dirty="0">
                <a:latin typeface="Segoe UI" panose="020B0502040204020203" pitchFamily="34" charset="0"/>
                <a:cs typeface="Segoe UI" panose="020B0502040204020203" pitchFamily="34" charset="0"/>
              </a:rPr>
              <a:t>One example may be a pilot program launched by the City of London police in partnership with private law firms using civil courts to seize cybercriminals’ assets. </a:t>
            </a:r>
          </a:p>
          <a:p>
            <a:pPr marL="445862" lvl="1" indent="-228600">
              <a:lnSpc>
                <a:spcPct val="100000"/>
              </a:lnSpc>
              <a:spcBef>
                <a:spcPts val="600"/>
              </a:spcBef>
              <a:spcAft>
                <a:spcPts val="600"/>
              </a:spcAft>
            </a:pPr>
            <a:r>
              <a:rPr lang="en-GB" sz="1100" b="0" dirty="0">
                <a:latin typeface="Segoe UI" panose="020B0502040204020203" pitchFamily="34" charset="0"/>
                <a:cs typeface="Segoe UI" panose="020B0502040204020203" pitchFamily="34" charset="0"/>
              </a:rPr>
              <a:t>Finding other ways to scale enforcement efforts will be critical.</a:t>
            </a:r>
          </a:p>
          <a:p>
            <a:pPr marL="445862" lvl="1" indent="-228600">
              <a:lnSpc>
                <a:spcPct val="100000"/>
              </a:lnSpc>
              <a:spcBef>
                <a:spcPts val="600"/>
              </a:spcBef>
              <a:spcAft>
                <a:spcPts val="600"/>
              </a:spcAft>
            </a:pPr>
            <a:r>
              <a:rPr lang="en-GB" sz="1100" b="0" dirty="0">
                <a:latin typeface="Segoe UI" panose="020B0502040204020203" pitchFamily="34" charset="0"/>
                <a:cs typeface="Segoe UI" panose="020B0502040204020203" pitchFamily="34" charset="0"/>
              </a:rPr>
              <a:t>Study potential “hack back” or “active </a:t>
            </a:r>
            <a:r>
              <a:rPr lang="en-GB" sz="1100" b="0" dirty="0" err="1">
                <a:latin typeface="Segoe UI" panose="020B0502040204020203" pitchFamily="34" charset="0"/>
                <a:cs typeface="Segoe UI" panose="020B0502040204020203" pitchFamily="34" charset="0"/>
              </a:rPr>
              <a:t>defense</a:t>
            </a:r>
            <a:r>
              <a:rPr lang="en-GB" sz="1100" b="0" dirty="0">
                <a:latin typeface="Segoe UI" panose="020B0502040204020203" pitchFamily="34" charset="0"/>
                <a:cs typeface="Segoe UI" panose="020B0502040204020203" pitchFamily="34" charset="0"/>
              </a:rPr>
              <a:t>” technologies and practices </a:t>
            </a:r>
          </a:p>
          <a:p>
            <a:pPr marL="445862" lvl="1" indent="-228600">
              <a:lnSpc>
                <a:spcPct val="100000"/>
              </a:lnSpc>
              <a:spcBef>
                <a:spcPts val="600"/>
              </a:spcBef>
              <a:spcAft>
                <a:spcPts val="600"/>
              </a:spcAft>
              <a:buFont typeface="+mj-lt"/>
              <a:buAutoNum type="arabicPeriod"/>
            </a:pPr>
            <a:endParaRPr lang="en-GB" sz="1100" b="0" dirty="0">
              <a:latin typeface="Segoe UI" panose="020B0502040204020203" pitchFamily="34" charset="0"/>
              <a:cs typeface="Segoe UI" panose="020B0502040204020203" pitchFamily="34" charset="0"/>
            </a:endParaRPr>
          </a:p>
          <a:p>
            <a:pPr marL="228600" lvl="0" indent="-228600">
              <a:lnSpc>
                <a:spcPct val="100000"/>
              </a:lnSpc>
              <a:spcBef>
                <a:spcPts val="600"/>
              </a:spcBef>
              <a:spcAft>
                <a:spcPts val="600"/>
              </a:spcAft>
              <a:buFont typeface="+mj-lt"/>
              <a:buAutoNum type="arabicPeriod"/>
            </a:pPr>
            <a:r>
              <a:rPr lang="en-GB" sz="1100" b="0" u="sng" dirty="0">
                <a:latin typeface="Segoe UI" panose="020B0502040204020203" pitchFamily="34" charset="0"/>
                <a:cs typeface="Segoe UI" panose="020B0502040204020203" pitchFamily="34" charset="0"/>
              </a:rPr>
              <a:t>Work with industry on best practices and emerging issues.</a:t>
            </a:r>
            <a:r>
              <a:rPr lang="en-GB" sz="1100" b="0" dirty="0">
                <a:latin typeface="Segoe UI" panose="020B0502040204020203" pitchFamily="34" charset="0"/>
                <a:cs typeface="Segoe UI" panose="020B0502040204020203" pitchFamily="34" charset="0"/>
              </a:rPr>
              <a:t> Governments can take advantage of the expertise and resources of the private sector in the fight against cybercrime. </a:t>
            </a:r>
          </a:p>
          <a:p>
            <a:pPr marL="445862" lvl="1" indent="-228600">
              <a:lnSpc>
                <a:spcPct val="100000"/>
              </a:lnSpc>
              <a:spcBef>
                <a:spcPts val="600"/>
              </a:spcBef>
              <a:spcAft>
                <a:spcPts val="600"/>
              </a:spcAft>
            </a:pPr>
            <a:r>
              <a:rPr lang="en-GB" sz="1100" b="0" dirty="0">
                <a:latin typeface="Segoe UI" panose="020B0502040204020203" pitchFamily="34" charset="0"/>
                <a:cs typeface="Segoe UI" panose="020B0502040204020203" pitchFamily="34" charset="0"/>
              </a:rPr>
              <a:t>Opportunities include working with industry to educate enforcement officials about new and emerging threats that technology suppliers experience in the real world and that their customers see as priorities. </a:t>
            </a:r>
          </a:p>
          <a:p>
            <a:pPr marL="445862" lvl="1" indent="-228600">
              <a:lnSpc>
                <a:spcPct val="100000"/>
              </a:lnSpc>
              <a:spcBef>
                <a:spcPts val="600"/>
              </a:spcBef>
              <a:spcAft>
                <a:spcPts val="600"/>
              </a:spcAft>
            </a:pPr>
            <a:r>
              <a:rPr lang="en-GB" sz="1100" b="0" dirty="0">
                <a:latin typeface="Segoe UI" panose="020B0502040204020203" pitchFamily="34" charset="0"/>
                <a:cs typeface="Segoe UI" panose="020B0502040204020203" pitchFamily="34" charset="0"/>
              </a:rPr>
              <a:t>Governments often lack sufficient resources to deal effectively with cybercrime. Working with the private sector can help them achieve greater success, which will help drive trust in online computing.</a:t>
            </a:r>
          </a:p>
        </p:txBody>
      </p:sp>
      <p:sp>
        <p:nvSpPr>
          <p:cNvPr id="4" name="Header Placeholder 3"/>
          <p:cNvSpPr>
            <a:spLocks noGrp="1"/>
          </p:cNvSpPr>
          <p:nvPr>
            <p:ph type="hdr" sz="quarter" idx="10"/>
          </p:nvPr>
        </p:nvSpPr>
        <p:spPr/>
        <p:txBody>
          <a:bodyPr/>
          <a:lstStyle/>
          <a:p>
            <a:pPr marL="0" marR="0" lvl="0" indent="0" algn="l" defTabSz="91446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Windows, and other product names are or may be registered trademarks and/or trademarks in the U.S. and/or other countries.</a:t>
            </a:r>
          </a:p>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14460" rtl="0" eaLnBrk="1" fontAlgn="auto" latinLnBrk="0" hangingPunct="1">
              <a:lnSpc>
                <a:spcPct val="100000"/>
              </a:lnSpc>
              <a:spcBef>
                <a:spcPts val="0"/>
              </a:spcBef>
              <a:spcAft>
                <a:spcPts val="0"/>
              </a:spcAft>
              <a:buClrTx/>
              <a:buSzTx/>
              <a:buFontTx/>
              <a:buNone/>
              <a:tabLst/>
              <a:defRPr/>
            </a:pPr>
            <a:fld id="{A0CE2322-01DA-4039-AB40-FAAB01B08C60}"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460" rtl="0" eaLnBrk="1" fontAlgn="auto" latinLnBrk="0" hangingPunct="1">
                <a:lnSpc>
                  <a:spcPct val="100000"/>
                </a:lnSpc>
                <a:spcBef>
                  <a:spcPts val="0"/>
                </a:spcBef>
                <a:spcAft>
                  <a:spcPts val="0"/>
                </a:spcAft>
                <a:buClrTx/>
                <a:buSzTx/>
                <a:buFontTx/>
                <a:buNone/>
                <a:tabLst/>
                <a:defRPr/>
              </a:pPr>
              <a:t>9/27/2019</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6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46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xmlns="" val="5756550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598"/>
              </a:spcBef>
              <a:spcAft>
                <a:spcPts val="598"/>
              </a:spcAft>
            </a:pPr>
            <a:r>
              <a:rPr lang="en-US" sz="1100" b="1" dirty="0">
                <a:latin typeface="Segoe UI" panose="020B0502040204020203" pitchFamily="34" charset="0"/>
                <a:cs typeface="Segoe UI" panose="020B0502040204020203" pitchFamily="34" charset="0"/>
              </a:rPr>
              <a:t>Overall presentation objectives</a:t>
            </a:r>
          </a:p>
          <a:p>
            <a:pPr marL="170867" indent="-170867" defTabSz="911291">
              <a:spcBef>
                <a:spcPts val="598"/>
              </a:spcBef>
              <a:spcAft>
                <a:spcPts val="598"/>
              </a:spcAft>
              <a:buFont typeface="Arial" charset="0"/>
              <a:buChar char="•"/>
              <a:defRPr/>
            </a:pPr>
            <a:r>
              <a:rPr lang="en-US" sz="1100" dirty="0">
                <a:latin typeface="Segoe UI" panose="020B0502040204020203" pitchFamily="34" charset="0"/>
                <a:cs typeface="Segoe UI" panose="020B0502040204020203" pitchFamily="34" charset="0"/>
              </a:rPr>
              <a:t>Demonstrate MSFT’s thought leadership in digital transformation</a:t>
            </a:r>
          </a:p>
          <a:p>
            <a:pPr marL="170867" indent="-170867" defTabSz="911291">
              <a:spcBef>
                <a:spcPts val="598"/>
              </a:spcBef>
              <a:spcAft>
                <a:spcPts val="598"/>
              </a:spcAft>
              <a:buFont typeface="Arial" charset="0"/>
              <a:buChar char="•"/>
              <a:defRPr/>
            </a:pPr>
            <a:r>
              <a:rPr lang="en-US" sz="1100" dirty="0">
                <a:latin typeface="Segoe UI" panose="020B0502040204020203" pitchFamily="34" charset="0"/>
                <a:cs typeface="Segoe UI" panose="020B0502040204020203" pitchFamily="34" charset="0"/>
              </a:rPr>
              <a:t>Underline the importance of cybersecurity and cybersecurity policy for digital transformation</a:t>
            </a:r>
          </a:p>
          <a:p>
            <a:pPr marL="174114" indent="-174114" defTabSz="928606">
              <a:spcBef>
                <a:spcPts val="598"/>
              </a:spcBef>
              <a:spcAft>
                <a:spcPts val="598"/>
              </a:spcAft>
              <a:buFont typeface="Arial" charset="0"/>
              <a:buChar char="•"/>
              <a:defRPr/>
            </a:pPr>
            <a:endParaRPr lang="en-US" sz="1100" dirty="0">
              <a:latin typeface="Segoe UI" panose="020B0502040204020203" pitchFamily="34" charset="0"/>
              <a:cs typeface="Segoe UI" panose="020B0502040204020203" pitchFamily="34" charset="0"/>
            </a:endParaRPr>
          </a:p>
          <a:p>
            <a:pPr marL="174114" indent="-174114" defTabSz="928606">
              <a:spcBef>
                <a:spcPts val="598"/>
              </a:spcBef>
              <a:spcAft>
                <a:spcPts val="598"/>
              </a:spcAft>
              <a:buFont typeface="Arial" charset="0"/>
              <a:buChar char="•"/>
              <a:defRPr/>
            </a:pPr>
            <a:endParaRPr lang="en-US" sz="1100" dirty="0">
              <a:latin typeface="Segoe UI" panose="020B0502040204020203" pitchFamily="34" charset="0"/>
              <a:cs typeface="Segoe UI" panose="020B0502040204020203" pitchFamily="34" charset="0"/>
            </a:endParaRPr>
          </a:p>
          <a:p>
            <a:pPr>
              <a:spcBef>
                <a:spcPts val="598"/>
              </a:spcBef>
              <a:spcAft>
                <a:spcPts val="598"/>
              </a:spcAft>
            </a:pPr>
            <a:r>
              <a:rPr lang="en-US" sz="1100" b="1" dirty="0">
                <a:latin typeface="Segoe UI" panose="020B0502040204020203" pitchFamily="34" charset="0"/>
                <a:cs typeface="Segoe UI" panose="020B0502040204020203" pitchFamily="34" charset="0"/>
              </a:rPr>
              <a:t>Target audiences for this presentation</a:t>
            </a:r>
          </a:p>
          <a:p>
            <a:pPr marL="166121" indent="-166121">
              <a:spcBef>
                <a:spcPts val="598"/>
              </a:spcBef>
              <a:spcAft>
                <a:spcPts val="598"/>
              </a:spcAft>
              <a:buFont typeface="Arial" charset="0"/>
              <a:buChar char="•"/>
            </a:pPr>
            <a:r>
              <a:rPr lang="en-US" sz="1100" dirty="0">
                <a:solidFill>
                  <a:srgbClr val="008292"/>
                </a:solidFill>
                <a:latin typeface="Segoe UI" panose="020B0502040204020203" pitchFamily="34" charset="0"/>
                <a:ea typeface="Segoe UI Light" charset="0"/>
                <a:cs typeface="Segoe UI" panose="020B0502040204020203" pitchFamily="34" charset="0"/>
              </a:rPr>
              <a:t>PRIMARY: </a:t>
            </a:r>
          </a:p>
          <a:p>
            <a:pPr marL="621767" lvl="1" indent="-166121">
              <a:spcBef>
                <a:spcPts val="598"/>
              </a:spcBef>
              <a:spcAft>
                <a:spcPts val="598"/>
              </a:spcAft>
              <a:buFont typeface="Arial" charset="0"/>
              <a:buChar char="•"/>
            </a:pPr>
            <a:r>
              <a:rPr lang="en-US" sz="1100" dirty="0">
                <a:latin typeface="Segoe UI" panose="020B0502040204020203" pitchFamily="34" charset="0"/>
                <a:ea typeface="Segoe UI Light" charset="0"/>
                <a:cs typeface="Segoe UI" panose="020B0502040204020203" pitchFamily="34" charset="0"/>
              </a:rPr>
              <a:t>Cybersecurity decision makers, e.g. national cybersecurity agency, ICT ministry and/or regulator, national standards bodies.</a:t>
            </a:r>
          </a:p>
          <a:p>
            <a:pPr marL="621767" lvl="1" indent="-166121" defTabSz="911291">
              <a:spcBef>
                <a:spcPts val="598"/>
              </a:spcBef>
              <a:spcAft>
                <a:spcPts val="598"/>
              </a:spcAft>
              <a:buFont typeface="Arial" charset="0"/>
              <a:buChar char="•"/>
              <a:defRPr/>
            </a:pPr>
            <a:r>
              <a:rPr lang="en-US" sz="1100" dirty="0">
                <a:latin typeface="Segoe UI" panose="020B0502040204020203" pitchFamily="34" charset="0"/>
                <a:ea typeface="Segoe UI Light" charset="0"/>
                <a:cs typeface="Segoe UI" panose="020B0502040204020203" pitchFamily="34" charset="0"/>
              </a:rPr>
              <a:t>Government stakeholders dealing with cloud computing, procurement authorities </a:t>
            </a:r>
          </a:p>
          <a:p>
            <a:pPr marL="621767" lvl="1" indent="-166121" defTabSz="911291">
              <a:spcBef>
                <a:spcPts val="598"/>
              </a:spcBef>
              <a:spcAft>
                <a:spcPts val="598"/>
              </a:spcAft>
              <a:buFont typeface="Arial" charset="0"/>
              <a:buChar char="•"/>
              <a:defRPr/>
            </a:pPr>
            <a:endParaRPr lang="en-US" sz="1100" dirty="0">
              <a:latin typeface="Segoe UI" panose="020B0502040204020203" pitchFamily="34" charset="0"/>
              <a:ea typeface="Segoe UI Light" charset="0"/>
              <a:cs typeface="Segoe UI" panose="020B0502040204020203" pitchFamily="34" charset="0"/>
            </a:endParaRPr>
          </a:p>
          <a:p>
            <a:pPr marL="166121" indent="-166121">
              <a:spcBef>
                <a:spcPts val="598"/>
              </a:spcBef>
              <a:spcAft>
                <a:spcPts val="598"/>
              </a:spcAft>
              <a:buFont typeface="Arial" charset="0"/>
              <a:buChar char="•"/>
            </a:pPr>
            <a:r>
              <a:rPr lang="en-US" sz="1100" dirty="0">
                <a:solidFill>
                  <a:srgbClr val="008292"/>
                </a:solidFill>
                <a:latin typeface="Segoe UI" panose="020B0502040204020203" pitchFamily="34" charset="0"/>
                <a:ea typeface="Segoe UI Light" charset="0"/>
                <a:cs typeface="Segoe UI" panose="020B0502040204020203" pitchFamily="34" charset="0"/>
              </a:rPr>
              <a:t>SECONDARY: </a:t>
            </a:r>
          </a:p>
          <a:p>
            <a:pPr marL="621767" lvl="1" indent="-166121">
              <a:spcBef>
                <a:spcPts val="598"/>
              </a:spcBef>
              <a:spcAft>
                <a:spcPts val="598"/>
              </a:spcAft>
              <a:buFont typeface="Arial" charset="0"/>
              <a:buChar char="•"/>
            </a:pPr>
            <a:r>
              <a:rPr lang="en-US" sz="1100" dirty="0">
                <a:latin typeface="Segoe UI" panose="020B0502040204020203" pitchFamily="34" charset="0"/>
                <a:ea typeface="Segoe UI Light" charset="0"/>
                <a:cs typeface="Segoe UI" panose="020B0502040204020203" pitchFamily="34" charset="0"/>
              </a:rPr>
              <a:t>Stakeholders concerned with technology, risk management and future planning, e.g. special government units that oversee technology-related cross-sectoral initiatives such as smart cities, economic planning authorities, etc.</a:t>
            </a:r>
          </a:p>
          <a:p>
            <a:pPr marL="621767" lvl="1" indent="-166121">
              <a:spcBef>
                <a:spcPts val="598"/>
              </a:spcBef>
              <a:spcAft>
                <a:spcPts val="598"/>
              </a:spcAft>
              <a:buFont typeface="Arial" charset="0"/>
              <a:buChar char="•"/>
            </a:pPr>
            <a:r>
              <a:rPr lang="en-US" sz="1100" dirty="0">
                <a:latin typeface="Segoe UI" panose="020B0502040204020203" pitchFamily="34" charset="0"/>
                <a:ea typeface="Segoe UI Light" charset="0"/>
                <a:cs typeface="Segoe UI" panose="020B0502040204020203" pitchFamily="34" charset="0"/>
              </a:rPr>
              <a:t>Business or industry associations in ICT sector</a:t>
            </a:r>
            <a:endParaRPr lang="en-US" sz="1100" b="1" dirty="0">
              <a:latin typeface="Segoe UI" panose="020B0502040204020203" pitchFamily="34" charset="0"/>
              <a:cs typeface="Segoe UI" panose="020B0502040204020203" pitchFamily="34" charset="0"/>
            </a:endParaRPr>
          </a:p>
          <a:p>
            <a:pPr>
              <a:spcBef>
                <a:spcPts val="598"/>
              </a:spcBef>
              <a:spcAft>
                <a:spcPts val="598"/>
              </a:spcAft>
            </a:pPr>
            <a:endParaRPr lang="en-US" sz="1100" dirty="0">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10"/>
          </p:nvPr>
        </p:nvSpPr>
        <p:spPr/>
        <p:txBody>
          <a:bodyPr/>
          <a:lstStyle/>
          <a:p>
            <a:pPr marL="0" marR="0" lvl="0" indent="0" algn="r" defTabSz="911291" rtl="0" eaLnBrk="1" fontAlgn="auto" latinLnBrk="0" hangingPunct="1">
              <a:lnSpc>
                <a:spcPct val="100000"/>
              </a:lnSpc>
              <a:spcBef>
                <a:spcPts val="0"/>
              </a:spcBef>
              <a:spcAft>
                <a:spcPts val="0"/>
              </a:spcAft>
              <a:buClrTx/>
              <a:buSzTx/>
              <a:buFontTx/>
              <a:buNone/>
              <a:tabLst/>
              <a:defRPr/>
            </a:pPr>
            <a:fld id="{568E4B91-CA2C-40F6-99D4-B28F6D332D8C}" type="slidenum">
              <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rPr>
              <a:pPr marL="0" marR="0" lvl="0" indent="0" algn="r" defTabSz="911291" rtl="0" eaLnBrk="1" fontAlgn="auto" latinLnBrk="0" hangingPunct="1">
                <a:lnSpc>
                  <a:spcPct val="100000"/>
                </a:lnSpc>
                <a:spcBef>
                  <a:spcPts val="0"/>
                </a:spcBef>
                <a:spcAft>
                  <a:spcPts val="0"/>
                </a:spcAft>
                <a:buClrTx/>
                <a:buSzTx/>
                <a:buFontTx/>
                <a:buNone/>
                <a:tabLst/>
                <a:defRPr/>
              </a:pPr>
              <a:t>39</a:t>
            </a:fld>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4141172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US" sz="1100" b="1" u="sng" kern="1200" dirty="0">
                <a:solidFill>
                  <a:schemeClr val="tx1"/>
                </a:solidFill>
                <a:latin typeface="Segoe UI" panose="020B0502040204020203" pitchFamily="34" charset="0"/>
                <a:ea typeface="+mn-ea"/>
                <a:cs typeface="Segoe UI" panose="020B0502040204020203" pitchFamily="34" charset="0"/>
              </a:rPr>
              <a:t>Slide objectives</a:t>
            </a:r>
            <a:endParaRPr lang="en-US" sz="1100" b="1" u="sng" kern="1200" baseline="0" dirty="0">
              <a:solidFill>
                <a:schemeClr val="tx1"/>
              </a:solidFill>
              <a:latin typeface="Segoe UI" panose="020B0502040204020203" pitchFamily="34" charset="0"/>
              <a:ea typeface="+mn-ea"/>
              <a:cs typeface="Segoe UI" panose="020B0502040204020203" pitchFamily="34" charset="0"/>
            </a:endParaRPr>
          </a:p>
          <a:p>
            <a:pPr marL="171450" indent="-171450">
              <a:lnSpc>
                <a:spcPct val="100000"/>
              </a:lnSpc>
              <a:spcBef>
                <a:spcPts val="600"/>
              </a:spcBef>
              <a:spcAft>
                <a:spcPts val="600"/>
              </a:spcAft>
              <a:buFont typeface="Arial" panose="020B0604020202020204" pitchFamily="34" charset="0"/>
              <a:buChar char="•"/>
            </a:pPr>
            <a:r>
              <a:rPr lang="en-US" sz="1100" baseline="0" dirty="0">
                <a:latin typeface="Segoe UI" panose="020B0502040204020203" pitchFamily="34" charset="0"/>
                <a:cs typeface="Segoe UI" panose="020B0502040204020203" pitchFamily="34" charset="0"/>
              </a:rPr>
              <a:t>Discuss how technology has evolved over the years, heading towards digital transformation.</a:t>
            </a:r>
          </a:p>
          <a:p>
            <a:pPr marL="171450" indent="-171450">
              <a:lnSpc>
                <a:spcPct val="100000"/>
              </a:lnSpc>
              <a:spcBef>
                <a:spcPts val="600"/>
              </a:spcBef>
              <a:spcAft>
                <a:spcPts val="600"/>
              </a:spcAft>
              <a:buFont typeface="Arial" panose="020B0604020202020204" pitchFamily="34" charset="0"/>
              <a:buChar char="•"/>
            </a:pPr>
            <a:r>
              <a:rPr lang="en-US" sz="1100" baseline="0" dirty="0">
                <a:latin typeface="Segoe UI" panose="020B0502040204020203" pitchFamily="34" charset="0"/>
                <a:cs typeface="Segoe UI" panose="020B0502040204020203" pitchFamily="34" charset="0"/>
              </a:rPr>
              <a:t>Give an initial definition of digital transformation and the era of digitalization. </a:t>
            </a:r>
          </a:p>
          <a:p>
            <a:pPr marL="171450" indent="-171450">
              <a:lnSpc>
                <a:spcPct val="100000"/>
              </a:lnSpc>
              <a:spcBef>
                <a:spcPts val="600"/>
              </a:spcBef>
              <a:spcAft>
                <a:spcPts val="600"/>
              </a:spcAft>
              <a:buFont typeface="Arial" panose="020B0604020202020204" pitchFamily="34" charset="0"/>
              <a:buChar char="•"/>
            </a:pPr>
            <a:r>
              <a:rPr lang="en-US" sz="1100" baseline="0" dirty="0">
                <a:latin typeface="Segoe UI" panose="020B0502040204020203" pitchFamily="34" charset="0"/>
                <a:cs typeface="Segoe UI" panose="020B0502040204020203" pitchFamily="34" charset="0"/>
              </a:rPr>
              <a:t>Outline some of its primary consequences, notably for the competitive landscape of most industries.</a:t>
            </a:r>
            <a:endParaRPr lang="en-US" sz="1100" dirty="0">
              <a:latin typeface="Segoe UI" panose="020B0502040204020203" pitchFamily="34" charset="0"/>
              <a:cs typeface="Segoe UI" panose="020B0502040204020203" pitchFamily="34" charset="0"/>
            </a:endParaRPr>
          </a:p>
          <a:p>
            <a:pPr marL="171450" indent="-171450">
              <a:lnSpc>
                <a:spcPct val="100000"/>
              </a:lnSpc>
              <a:spcBef>
                <a:spcPts val="600"/>
              </a:spcBef>
              <a:spcAft>
                <a:spcPts val="600"/>
              </a:spcAft>
              <a:buFont typeface="Arial" panose="020B0604020202020204" pitchFamily="34" charset="0"/>
              <a:buChar char="•"/>
            </a:pPr>
            <a:endParaRPr lang="en-US" sz="1100" b="0" u="none" kern="1200" dirty="0">
              <a:solidFill>
                <a:schemeClr val="tx1"/>
              </a:solidFill>
              <a:effectLst/>
              <a:latin typeface="Segoe UI" panose="020B0502040204020203" pitchFamily="34" charset="0"/>
              <a:ea typeface="+mn-ea"/>
              <a:cs typeface="Segoe UI" panose="020B0502040204020203" pitchFamily="34" charset="0"/>
            </a:endParaRPr>
          </a:p>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US" sz="1100" b="1" u="sng" kern="1200" dirty="0">
                <a:solidFill>
                  <a:schemeClr val="tx1"/>
                </a:solidFill>
                <a:effectLst/>
                <a:latin typeface="Segoe UI" panose="020B0502040204020203" pitchFamily="34" charset="0"/>
                <a:ea typeface="+mn-ea"/>
                <a:cs typeface="Segoe UI" panose="020B0502040204020203" pitchFamily="34" charset="0"/>
              </a:rPr>
              <a:t>Main messaging</a:t>
            </a:r>
            <a:endParaRPr lang="en-US" sz="1100" b="1" u="sng" kern="1200" baseline="0" dirty="0">
              <a:solidFill>
                <a:schemeClr val="tx1"/>
              </a:solidFill>
              <a:effectLst/>
              <a:latin typeface="Segoe UI" panose="020B0502040204020203" pitchFamily="34" charset="0"/>
              <a:ea typeface="+mn-ea"/>
              <a:cs typeface="Segoe UI" panose="020B0502040204020203" pitchFamily="34" charset="0"/>
            </a:endParaRPr>
          </a:p>
          <a:p>
            <a:pPr marL="171450" indent="-171450" defTabSz="924686">
              <a:lnSpc>
                <a:spcPct val="100000"/>
              </a:lnSpc>
              <a:spcBef>
                <a:spcPts val="600"/>
              </a:spcBef>
              <a:spcAft>
                <a:spcPts val="600"/>
              </a:spcAft>
              <a:buFont typeface="Arial" panose="020B0604020202020204" pitchFamily="34" charset="0"/>
              <a:buChar char="•"/>
              <a:defRPr/>
            </a:pPr>
            <a:r>
              <a:rPr lang="en-US" sz="1100" dirty="0">
                <a:solidFill>
                  <a:prstClr val="black"/>
                </a:solidFill>
                <a:latin typeface="Segoe UI" panose="020B0502040204020203" pitchFamily="34" charset="0"/>
                <a:cs typeface="Segoe UI" panose="020B0502040204020203" pitchFamily="34" charset="0"/>
              </a:rPr>
              <a:t>It is not just the political</a:t>
            </a:r>
            <a:r>
              <a:rPr lang="en-US" sz="1100" baseline="0" dirty="0">
                <a:solidFill>
                  <a:prstClr val="black"/>
                </a:solidFill>
                <a:latin typeface="Segoe UI" panose="020B0502040204020203" pitchFamily="34" charset="0"/>
                <a:cs typeface="Segoe UI" panose="020B0502040204020203" pitchFamily="34" charset="0"/>
              </a:rPr>
              <a:t> world that has changed, every single industry will be digitally remastered. </a:t>
            </a:r>
          </a:p>
          <a:p>
            <a:pPr marL="0" indent="0" defTabSz="924686">
              <a:lnSpc>
                <a:spcPct val="100000"/>
              </a:lnSpc>
              <a:spcBef>
                <a:spcPts val="600"/>
              </a:spcBef>
              <a:spcAft>
                <a:spcPts val="600"/>
              </a:spcAft>
              <a:buFont typeface="Arial" panose="020B0604020202020204" pitchFamily="34" charset="0"/>
              <a:buNone/>
              <a:defRPr/>
            </a:pPr>
            <a:endParaRPr lang="en-US" sz="1100" b="0" u="sng" dirty="0">
              <a:solidFill>
                <a:prstClr val="black"/>
              </a:solidFill>
              <a:latin typeface="Segoe UI" panose="020B0502040204020203" pitchFamily="34" charset="0"/>
              <a:cs typeface="Segoe UI" panose="020B0502040204020203" pitchFamily="34" charset="0"/>
            </a:endParaRPr>
          </a:p>
          <a:p>
            <a:pPr marL="171450" indent="-171450" defTabSz="924686">
              <a:lnSpc>
                <a:spcPct val="100000"/>
              </a:lnSpc>
              <a:spcBef>
                <a:spcPts val="600"/>
              </a:spcBef>
              <a:spcAft>
                <a:spcPts val="600"/>
              </a:spcAft>
              <a:buFont typeface="Arial" panose="020B0604020202020204" pitchFamily="34" charset="0"/>
              <a:buChar char="•"/>
              <a:defRPr/>
            </a:pPr>
            <a:r>
              <a:rPr lang="en-US" sz="1100" b="0" u="sng" dirty="0">
                <a:solidFill>
                  <a:prstClr val="black"/>
                </a:solidFill>
                <a:latin typeface="Segoe UI" panose="020B0502040204020203" pitchFamily="34" charset="0"/>
                <a:cs typeface="Segoe UI" panose="020B0502040204020203" pitchFamily="34" charset="0"/>
              </a:rPr>
              <a:t>Craftsmanship: </a:t>
            </a:r>
          </a:p>
          <a:p>
            <a:pPr marL="171450" lvl="0" indent="-171450" defTabSz="924686">
              <a:lnSpc>
                <a:spcPct val="100000"/>
              </a:lnSpc>
              <a:spcBef>
                <a:spcPts val="600"/>
              </a:spcBef>
              <a:spcAft>
                <a:spcPts val="600"/>
              </a:spcAft>
              <a:buFont typeface="Arial" panose="020B0604020202020204" pitchFamily="34" charset="0"/>
              <a:buChar char="•"/>
              <a:defRPr/>
            </a:pPr>
            <a:r>
              <a:rPr lang="en-US" sz="1100" baseline="0" dirty="0">
                <a:solidFill>
                  <a:prstClr val="black"/>
                </a:solidFill>
                <a:latin typeface="Segoe UI" panose="020B0502040204020203" pitchFamily="34" charset="0"/>
                <a:cs typeface="Segoe UI" panose="020B0502040204020203" pitchFamily="34" charset="0"/>
              </a:rPr>
              <a:t>This early era of technology use in the 70s and 80s, was one where automation was sporadic and difficult. The innovation that came about as a result of technology did so in </a:t>
            </a:r>
            <a:r>
              <a:rPr lang="en-US" sz="1100" b="1" baseline="0" dirty="0">
                <a:solidFill>
                  <a:prstClr val="black"/>
                </a:solidFill>
                <a:latin typeface="Segoe UI" panose="020B0502040204020203" pitchFamily="34" charset="0"/>
                <a:cs typeface="Segoe UI" panose="020B0502040204020203" pitchFamily="34" charset="0"/>
              </a:rPr>
              <a:t>fits and starts</a:t>
            </a:r>
            <a:r>
              <a:rPr lang="en-US" sz="1100" baseline="0" dirty="0">
                <a:solidFill>
                  <a:prstClr val="black"/>
                </a:solidFill>
                <a:latin typeface="Segoe UI" panose="020B0502040204020203" pitchFamily="34" charset="0"/>
                <a:cs typeface="Segoe UI" panose="020B0502040204020203" pitchFamily="34" charset="0"/>
              </a:rPr>
              <a:t>.</a:t>
            </a:r>
          </a:p>
          <a:p>
            <a:pPr marL="171450" lvl="0" indent="-171450" defTabSz="924686">
              <a:lnSpc>
                <a:spcPct val="100000"/>
              </a:lnSpc>
              <a:spcBef>
                <a:spcPts val="600"/>
              </a:spcBef>
              <a:spcAft>
                <a:spcPts val="600"/>
              </a:spcAft>
              <a:buFont typeface="Arial" panose="020B0604020202020204" pitchFamily="34" charset="0"/>
              <a:buChar char="•"/>
              <a:defRPr/>
            </a:pPr>
            <a:r>
              <a:rPr lang="en-US" sz="1100" baseline="0" dirty="0">
                <a:solidFill>
                  <a:prstClr val="black"/>
                </a:solidFill>
                <a:latin typeface="Segoe UI" panose="020B0502040204020203" pitchFamily="34" charset="0"/>
                <a:cs typeface="Segoe UI" panose="020B0502040204020203" pitchFamily="34" charset="0"/>
              </a:rPr>
              <a:t>The world has changed dramatically since then.</a:t>
            </a:r>
          </a:p>
          <a:p>
            <a:pPr marL="0" indent="0" defTabSz="924686">
              <a:lnSpc>
                <a:spcPct val="100000"/>
              </a:lnSpc>
              <a:spcBef>
                <a:spcPts val="600"/>
              </a:spcBef>
              <a:spcAft>
                <a:spcPts val="600"/>
              </a:spcAft>
              <a:buFont typeface="Arial" panose="020B0604020202020204" pitchFamily="34" charset="0"/>
              <a:buNone/>
              <a:defRPr/>
            </a:pPr>
            <a:endParaRPr lang="en-US" sz="1100" b="0" u="sng" baseline="0" dirty="0">
              <a:solidFill>
                <a:prstClr val="black"/>
              </a:solidFill>
              <a:latin typeface="Segoe UI" panose="020B0502040204020203" pitchFamily="34" charset="0"/>
              <a:cs typeface="Segoe UI" panose="020B0502040204020203" pitchFamily="34" charset="0"/>
            </a:endParaRPr>
          </a:p>
          <a:p>
            <a:pPr marL="171450" indent="-171450" defTabSz="924686">
              <a:lnSpc>
                <a:spcPct val="100000"/>
              </a:lnSpc>
              <a:spcBef>
                <a:spcPts val="600"/>
              </a:spcBef>
              <a:spcAft>
                <a:spcPts val="600"/>
              </a:spcAft>
              <a:buFont typeface="Arial" panose="020B0604020202020204" pitchFamily="34" charset="0"/>
              <a:buChar char="•"/>
              <a:defRPr/>
            </a:pPr>
            <a:r>
              <a:rPr lang="en-US" sz="1100" b="0" u="sng" baseline="0" dirty="0">
                <a:solidFill>
                  <a:prstClr val="black"/>
                </a:solidFill>
                <a:latin typeface="Segoe UI" panose="020B0502040204020203" pitchFamily="34" charset="0"/>
                <a:cs typeface="Segoe UI" panose="020B0502040204020203" pitchFamily="34" charset="0"/>
              </a:rPr>
              <a:t>Industrialization: </a:t>
            </a:r>
          </a:p>
          <a:p>
            <a:pPr marL="171450" lvl="0" indent="-171450" defTabSz="924686">
              <a:lnSpc>
                <a:spcPct val="100000"/>
              </a:lnSpc>
              <a:spcBef>
                <a:spcPts val="600"/>
              </a:spcBef>
              <a:spcAft>
                <a:spcPts val="600"/>
              </a:spcAft>
              <a:buFont typeface="Arial" panose="020B0604020202020204" pitchFamily="34" charset="0"/>
              <a:buChar char="•"/>
              <a:defRPr/>
            </a:pPr>
            <a:r>
              <a:rPr lang="en-US" sz="1100" b="0" baseline="0" dirty="0">
                <a:solidFill>
                  <a:prstClr val="black"/>
                </a:solidFill>
                <a:latin typeface="Segoe UI" panose="020B0502040204020203" pitchFamily="34" charset="0"/>
                <a:cs typeface="Segoe UI" panose="020B0502040204020203" pitchFamily="34" charset="0"/>
              </a:rPr>
              <a:t>We are currently in but quickly passing through the era of industrialization. </a:t>
            </a:r>
            <a:r>
              <a:rPr lang="en-US" sz="1100" dirty="0">
                <a:solidFill>
                  <a:prstClr val="black"/>
                </a:solidFill>
                <a:latin typeface="Segoe UI" panose="020B0502040204020203" pitchFamily="34" charset="0"/>
                <a:cs typeface="Segoe UI" panose="020B0502040204020203" pitchFamily="34" charset="0"/>
              </a:rPr>
              <a:t>This was an era ICT had planned and predictable schedules and road maps. </a:t>
            </a:r>
          </a:p>
          <a:p>
            <a:pPr marL="171450" lvl="0" indent="-171450" defTabSz="924686">
              <a:lnSpc>
                <a:spcPct val="100000"/>
              </a:lnSpc>
              <a:spcBef>
                <a:spcPts val="600"/>
              </a:spcBef>
              <a:spcAft>
                <a:spcPts val="600"/>
              </a:spcAft>
              <a:buFont typeface="Arial" panose="020B0604020202020204" pitchFamily="34" charset="0"/>
              <a:buChar char="•"/>
              <a:defRPr/>
            </a:pPr>
            <a:r>
              <a:rPr lang="en-US" sz="1100" dirty="0">
                <a:solidFill>
                  <a:prstClr val="black"/>
                </a:solidFill>
                <a:latin typeface="Segoe UI" panose="020B0502040204020203" pitchFamily="34" charset="0"/>
                <a:cs typeface="Segoe UI" panose="020B0502040204020203" pitchFamily="34" charset="0"/>
              </a:rPr>
              <a:t>It focused on </a:t>
            </a:r>
            <a:r>
              <a:rPr lang="en-US" sz="1100" b="1" dirty="0">
                <a:solidFill>
                  <a:prstClr val="black"/>
                </a:solidFill>
                <a:latin typeface="Segoe UI" panose="020B0502040204020203" pitchFamily="34" charset="0"/>
                <a:cs typeface="Segoe UI" panose="020B0502040204020203" pitchFamily="34" charset="0"/>
              </a:rPr>
              <a:t>automating mostly back-end processes </a:t>
            </a:r>
            <a:r>
              <a:rPr lang="en-US" sz="1100" dirty="0">
                <a:solidFill>
                  <a:prstClr val="black"/>
                </a:solidFill>
                <a:latin typeface="Segoe UI" panose="020B0502040204020203" pitchFamily="34" charset="0"/>
                <a:cs typeface="Segoe UI" panose="020B0502040204020203" pitchFamily="34" charset="0"/>
              </a:rPr>
              <a:t>to deliver stable and reliable outcomes.</a:t>
            </a:r>
          </a:p>
          <a:p>
            <a:pPr marL="171450" lvl="0" indent="-171450" defTabSz="924686">
              <a:lnSpc>
                <a:spcPct val="100000"/>
              </a:lnSpc>
              <a:spcBef>
                <a:spcPts val="600"/>
              </a:spcBef>
              <a:spcAft>
                <a:spcPts val="600"/>
              </a:spcAft>
              <a:buFont typeface="Arial" panose="020B0604020202020204" pitchFamily="34" charset="0"/>
              <a:buChar char="•"/>
              <a:defRPr/>
            </a:pPr>
            <a:r>
              <a:rPr lang="en-US" sz="1100" dirty="0">
                <a:solidFill>
                  <a:prstClr val="black"/>
                </a:solidFill>
                <a:latin typeface="Segoe UI" panose="020B0502040204020203" pitchFamily="34" charset="0"/>
                <a:cs typeface="Segoe UI" panose="020B0502040204020203" pitchFamily="34" charset="0"/>
              </a:rPr>
              <a:t>It was an era of individual productivity gains and business process efficiency that had great impact on the bottom line for business.</a:t>
            </a:r>
          </a:p>
          <a:p>
            <a:pPr marL="171450" lvl="0" indent="-171450" defTabSz="924686">
              <a:lnSpc>
                <a:spcPct val="100000"/>
              </a:lnSpc>
              <a:spcBef>
                <a:spcPts val="600"/>
              </a:spcBef>
              <a:spcAft>
                <a:spcPts val="600"/>
              </a:spcAft>
              <a:buFont typeface="Arial" panose="020B0604020202020204" pitchFamily="34" charset="0"/>
              <a:buChar char="•"/>
              <a:defRPr/>
            </a:pPr>
            <a:r>
              <a:rPr lang="en-US" sz="1100" dirty="0">
                <a:solidFill>
                  <a:prstClr val="black"/>
                </a:solidFill>
                <a:latin typeface="Segoe UI" panose="020B0502040204020203" pitchFamily="34" charset="0"/>
                <a:cs typeface="Segoe UI" panose="020B0502040204020203" pitchFamily="34" charset="0"/>
              </a:rPr>
              <a:t>This has</a:t>
            </a:r>
            <a:r>
              <a:rPr lang="en-US" sz="1100" baseline="0" dirty="0">
                <a:solidFill>
                  <a:prstClr val="black"/>
                </a:solidFill>
                <a:latin typeface="Segoe UI" panose="020B0502040204020203" pitchFamily="34" charset="0"/>
                <a:cs typeface="Segoe UI" panose="020B0502040204020203" pitchFamily="34" charset="0"/>
              </a:rPr>
              <a:t> been going on since the 90s but it is giving way to another wave of technologically-led change…</a:t>
            </a:r>
            <a:endParaRPr lang="en-US" sz="1100" dirty="0">
              <a:solidFill>
                <a:prstClr val="black"/>
              </a:solidFill>
              <a:latin typeface="Segoe UI" panose="020B0502040204020203" pitchFamily="34" charset="0"/>
              <a:cs typeface="Segoe UI" panose="020B0502040204020203" pitchFamily="34" charset="0"/>
            </a:endParaRPr>
          </a:p>
          <a:p>
            <a:pPr marL="0" marR="0" lvl="0" indent="0" algn="l" defTabSz="924686" rtl="0" eaLnBrk="1" fontAlgn="auto" latinLnBrk="0" hangingPunct="1">
              <a:lnSpc>
                <a:spcPct val="100000"/>
              </a:lnSpc>
              <a:spcBef>
                <a:spcPts val="600"/>
              </a:spcBef>
              <a:spcAft>
                <a:spcPts val="600"/>
              </a:spcAft>
              <a:buClrTx/>
              <a:buSzTx/>
              <a:buFont typeface="Arial" panose="020B0604020202020204" pitchFamily="34" charset="0"/>
              <a:buNone/>
              <a:tabLst/>
              <a:defRPr/>
            </a:pPr>
            <a:endParaRPr lang="en-US" sz="1100" b="0" u="sng" dirty="0">
              <a:solidFill>
                <a:prstClr val="black"/>
              </a:solidFill>
              <a:latin typeface="Segoe UI" panose="020B0502040204020203" pitchFamily="34" charset="0"/>
              <a:cs typeface="Segoe UI" panose="020B0502040204020203" pitchFamily="34" charset="0"/>
            </a:endParaRPr>
          </a:p>
          <a:p>
            <a:pPr marL="171450" marR="0" lvl="0" indent="-171450" algn="l" defTabSz="924686"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1100" b="0" u="sng" dirty="0">
                <a:solidFill>
                  <a:prstClr val="black"/>
                </a:solidFill>
                <a:latin typeface="Segoe UI" panose="020B0502040204020203" pitchFamily="34" charset="0"/>
                <a:cs typeface="Segoe UI" panose="020B0502040204020203" pitchFamily="34" charset="0"/>
              </a:rPr>
              <a:t>Digital</a:t>
            </a:r>
            <a:r>
              <a:rPr lang="en-US" sz="1100" b="0" u="sng" baseline="0" dirty="0">
                <a:solidFill>
                  <a:prstClr val="black"/>
                </a:solidFill>
                <a:latin typeface="Segoe UI" panose="020B0502040204020203" pitchFamily="34" charset="0"/>
                <a:cs typeface="Segoe UI" panose="020B0502040204020203" pitchFamily="34" charset="0"/>
              </a:rPr>
              <a:t> transformation</a:t>
            </a:r>
            <a:r>
              <a:rPr lang="en-US" sz="1100" b="0" u="sng" dirty="0">
                <a:solidFill>
                  <a:prstClr val="black"/>
                </a:solidFill>
                <a:latin typeface="Segoe UI" panose="020B0502040204020203" pitchFamily="34" charset="0"/>
                <a:cs typeface="Segoe UI" panose="020B0502040204020203" pitchFamily="34" charset="0"/>
              </a:rPr>
              <a:t>: </a:t>
            </a:r>
          </a:p>
          <a:p>
            <a:pPr marL="173387" marR="0" lvl="0" indent="-173387" algn="l" defTabSz="924686"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1100" b="1" baseline="0" dirty="0">
                <a:solidFill>
                  <a:prstClr val="black"/>
                </a:solidFill>
                <a:latin typeface="Segoe UI" panose="020B0502040204020203" pitchFamily="34" charset="0"/>
                <a:cs typeface="Segoe UI" panose="020B0502040204020203" pitchFamily="34" charset="0"/>
              </a:rPr>
              <a:t>Digital transformation</a:t>
            </a:r>
            <a:r>
              <a:rPr lang="en-US" sz="1100" baseline="0" dirty="0">
                <a:solidFill>
                  <a:prstClr val="black"/>
                </a:solidFill>
                <a:latin typeface="Segoe UI" panose="020B0502040204020203" pitchFamily="34" charset="0"/>
                <a:cs typeface="Segoe UI" panose="020B0502040204020203" pitchFamily="34" charset="0"/>
              </a:rPr>
              <a:t>, also known as </a:t>
            </a:r>
            <a:r>
              <a:rPr lang="en-US" sz="1100" b="1" baseline="0" dirty="0">
                <a:solidFill>
                  <a:prstClr val="black"/>
                </a:solidFill>
                <a:latin typeface="Segoe UI" panose="020B0502040204020203" pitchFamily="34" charset="0"/>
                <a:cs typeface="Segoe UI" panose="020B0502040204020203" pitchFamily="34" charset="0"/>
              </a:rPr>
              <a:t>digitalization</a:t>
            </a:r>
            <a:r>
              <a:rPr lang="en-US" sz="1100" b="0" baseline="0" dirty="0">
                <a:solidFill>
                  <a:prstClr val="black"/>
                </a:solidFill>
                <a:latin typeface="Segoe UI" panose="020B0502040204020203" pitchFamily="34" charset="0"/>
                <a:cs typeface="Segoe UI" panose="020B0502040204020203" pitchFamily="34" charset="0"/>
              </a:rPr>
              <a:t>, </a:t>
            </a:r>
            <a:r>
              <a:rPr lang="en-US" sz="1100" dirty="0">
                <a:solidFill>
                  <a:prstClr val="black"/>
                </a:solidFill>
                <a:latin typeface="Segoe UI" panose="020B0502040204020203" pitchFamily="34" charset="0"/>
                <a:cs typeface="Segoe UI" panose="020B0502040204020203" pitchFamily="34" charset="0"/>
              </a:rPr>
              <a:t>changes business activities, processes, and models to fully leverage the changes and opportunities of digital technologies.</a:t>
            </a:r>
          </a:p>
          <a:p>
            <a:pPr marL="630587" marR="0" lvl="1" indent="-173387" algn="l" defTabSz="924686"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1100" dirty="0">
                <a:solidFill>
                  <a:prstClr val="black"/>
                </a:solidFill>
                <a:latin typeface="Segoe UI" panose="020B0502040204020203" pitchFamily="34" charset="0"/>
                <a:cs typeface="Segoe UI" panose="020B0502040204020203" pitchFamily="34" charset="0"/>
              </a:rPr>
              <a:t>New</a:t>
            </a:r>
            <a:r>
              <a:rPr lang="en-US" sz="1100" baseline="0" dirty="0">
                <a:solidFill>
                  <a:prstClr val="black"/>
                </a:solidFill>
                <a:latin typeface="Segoe UI" panose="020B0502040204020203" pitchFamily="34" charset="0"/>
                <a:cs typeface="Segoe UI" panose="020B0502040204020203" pitchFamily="34" charset="0"/>
              </a:rPr>
              <a:t> customers can be reached through new channels, e.g. mobile apps.</a:t>
            </a:r>
          </a:p>
          <a:p>
            <a:pPr marL="630587" marR="0" lvl="1" indent="-173387" algn="l" defTabSz="924686"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1100" baseline="0" dirty="0">
                <a:solidFill>
                  <a:prstClr val="black"/>
                </a:solidFill>
                <a:latin typeface="Segoe UI" panose="020B0502040204020203" pitchFamily="34" charset="0"/>
                <a:cs typeface="Segoe UI" panose="020B0502040204020203" pitchFamily="34" charset="0"/>
              </a:rPr>
              <a:t>New services can be rapidly developed and deployed, e.g. Internet of Things tools to remotely run domestic appliances.</a:t>
            </a:r>
          </a:p>
          <a:p>
            <a:pPr marL="630587" marR="0" lvl="1" indent="-173387" algn="l" defTabSz="924686"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1100" baseline="0" dirty="0">
                <a:solidFill>
                  <a:prstClr val="black"/>
                </a:solidFill>
                <a:latin typeface="Segoe UI" panose="020B0502040204020203" pitchFamily="34" charset="0"/>
                <a:cs typeface="Segoe UI" panose="020B0502040204020203" pitchFamily="34" charset="0"/>
              </a:rPr>
              <a:t>New skills and approaches will be needed by creators and by users of these new tools/services/products.</a:t>
            </a:r>
          </a:p>
          <a:p>
            <a:pPr marL="172797" lvl="0" indent="-172797" defTabSz="921542">
              <a:lnSpc>
                <a:spcPct val="100000"/>
              </a:lnSpc>
              <a:spcBef>
                <a:spcPts val="600"/>
              </a:spcBef>
              <a:spcAft>
                <a:spcPts val="600"/>
              </a:spcAft>
              <a:buFont typeface="Arial" panose="020B0604020202020204" pitchFamily="34" charset="0"/>
              <a:buChar char="•"/>
              <a:defRPr/>
            </a:pPr>
            <a:r>
              <a:rPr lang="en-US" sz="1100" dirty="0">
                <a:solidFill>
                  <a:prstClr val="black"/>
                </a:solidFill>
                <a:latin typeface="Segoe UI" panose="020B0502040204020203" pitchFamily="34" charset="0"/>
                <a:cs typeface="Segoe UI" panose="020B0502040204020203" pitchFamily="34" charset="0"/>
              </a:rPr>
              <a:t>A reliable and secure back-end will still be needed</a:t>
            </a:r>
            <a:r>
              <a:rPr lang="en-US" sz="1100" baseline="0" dirty="0">
                <a:solidFill>
                  <a:prstClr val="black"/>
                </a:solidFill>
                <a:latin typeface="Segoe UI" panose="020B0502040204020203" pitchFamily="34" charset="0"/>
                <a:cs typeface="Segoe UI" panose="020B0502040204020203" pitchFamily="34" charset="0"/>
              </a:rPr>
              <a:t> </a:t>
            </a:r>
            <a:r>
              <a:rPr lang="en-US" sz="1100" dirty="0">
                <a:solidFill>
                  <a:prstClr val="black"/>
                </a:solidFill>
                <a:latin typeface="Segoe UI" panose="020B0502040204020203" pitchFamily="34" charset="0"/>
                <a:cs typeface="Segoe UI" panose="020B0502040204020203" pitchFamily="34" charset="0"/>
              </a:rPr>
              <a:t>but agility and flexibility (front-end</a:t>
            </a:r>
            <a:r>
              <a:rPr lang="en-US" sz="1100" baseline="0" dirty="0">
                <a:solidFill>
                  <a:prstClr val="black"/>
                </a:solidFill>
                <a:latin typeface="Segoe UI" panose="020B0502040204020203" pitchFamily="34" charset="0"/>
                <a:cs typeface="Segoe UI" panose="020B0502040204020203" pitchFamily="34" charset="0"/>
              </a:rPr>
              <a:t> and</a:t>
            </a:r>
            <a:r>
              <a:rPr lang="en-US" sz="1100" dirty="0">
                <a:solidFill>
                  <a:prstClr val="black"/>
                </a:solidFill>
                <a:latin typeface="Segoe UI" panose="020B0502040204020203" pitchFamily="34" charset="0"/>
                <a:cs typeface="Segoe UI" panose="020B0502040204020203" pitchFamily="34" charset="0"/>
              </a:rPr>
              <a:t> back-end)</a:t>
            </a:r>
            <a:r>
              <a:rPr lang="en-US" sz="1100" baseline="0" dirty="0">
                <a:solidFill>
                  <a:prstClr val="black"/>
                </a:solidFill>
                <a:latin typeface="Segoe UI" panose="020B0502040204020203" pitchFamily="34" charset="0"/>
                <a:cs typeface="Segoe UI" panose="020B0502040204020203" pitchFamily="34" charset="0"/>
              </a:rPr>
              <a:t> </a:t>
            </a:r>
            <a:r>
              <a:rPr lang="en-US" sz="1100" dirty="0">
                <a:solidFill>
                  <a:prstClr val="black"/>
                </a:solidFill>
                <a:latin typeface="Segoe UI" panose="020B0502040204020203" pitchFamily="34" charset="0"/>
                <a:cs typeface="Segoe UI" panose="020B0502040204020203" pitchFamily="34" charset="0"/>
              </a:rPr>
              <a:t>will be essential. </a:t>
            </a:r>
          </a:p>
          <a:p>
            <a:pPr marL="172797" marR="0" lvl="0" indent="-172797" algn="l" defTabSz="921542"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1100" dirty="0">
                <a:solidFill>
                  <a:prstClr val="black"/>
                </a:solidFill>
                <a:latin typeface="Segoe UI" panose="020B0502040204020203" pitchFamily="34" charset="0"/>
                <a:cs typeface="Segoe UI" panose="020B0502040204020203" pitchFamily="34" charset="0"/>
              </a:rPr>
              <a:t>Gartner</a:t>
            </a:r>
            <a:r>
              <a:rPr lang="en-US" sz="1100" baseline="0" dirty="0">
                <a:solidFill>
                  <a:prstClr val="black"/>
                </a:solidFill>
                <a:latin typeface="Segoe UI" panose="020B0502040204020203" pitchFamily="34" charset="0"/>
                <a:cs typeface="Segoe UI" panose="020B0502040204020203" pitchFamily="34" charset="0"/>
              </a:rPr>
              <a:t> defines digitalization as: “The use of digital technologies to change a business model and provide new revenue and value-producing opportunities; it is the process of moving to a digital business.”</a:t>
            </a:r>
            <a:endParaRPr lang="en-US" sz="1100" dirty="0">
              <a:solidFill>
                <a:prstClr val="black"/>
              </a:solidFill>
              <a:latin typeface="Segoe UI" panose="020B0502040204020203" pitchFamily="34" charset="0"/>
              <a:cs typeface="Segoe UI" panose="020B0502040204020203" pitchFamily="34" charset="0"/>
            </a:endParaRPr>
          </a:p>
          <a:p>
            <a:pPr marL="629997" lvl="1" indent="-172797" defTabSz="921542">
              <a:lnSpc>
                <a:spcPct val="100000"/>
              </a:lnSpc>
              <a:spcBef>
                <a:spcPts val="600"/>
              </a:spcBef>
              <a:spcAft>
                <a:spcPts val="600"/>
              </a:spcAft>
              <a:buFont typeface="Arial" panose="020B0604020202020204" pitchFamily="34" charset="0"/>
              <a:buChar char="•"/>
              <a:defRPr/>
            </a:pPr>
            <a:r>
              <a:rPr lang="en-US" sz="1100" dirty="0">
                <a:solidFill>
                  <a:prstClr val="black"/>
                </a:solidFill>
                <a:latin typeface="Segoe UI" panose="020B0502040204020203" pitchFamily="34" charset="0"/>
                <a:cs typeface="Segoe UI" panose="020B0502040204020203" pitchFamily="34" charset="0"/>
              </a:rPr>
              <a:t>It will be (it currently is, in fact) less about the technology and more about </a:t>
            </a:r>
            <a:r>
              <a:rPr lang="en-US" sz="1100" b="0" dirty="0">
                <a:solidFill>
                  <a:prstClr val="black"/>
                </a:solidFill>
                <a:latin typeface="Segoe UI" panose="020B0502040204020203" pitchFamily="34" charset="0"/>
                <a:cs typeface="Segoe UI" panose="020B0502040204020203" pitchFamily="34" charset="0"/>
              </a:rPr>
              <a:t>how users (businesses, governments, individuals) adopt technology.</a:t>
            </a:r>
            <a:endParaRPr lang="en-US" sz="1100" dirty="0">
              <a:solidFill>
                <a:prstClr val="black"/>
              </a:solidFill>
              <a:latin typeface="Segoe UI" panose="020B0502040204020203" pitchFamily="34" charset="0"/>
              <a:cs typeface="Segoe UI" panose="020B0502040204020203" pitchFamily="34" charset="0"/>
            </a:endParaRPr>
          </a:p>
          <a:p>
            <a:pPr marL="173387" marR="0" lvl="0" indent="-173387" algn="l" defTabSz="924686"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1100" dirty="0">
                <a:solidFill>
                  <a:prstClr val="black"/>
                </a:solidFill>
                <a:latin typeface="Segoe UI" panose="020B0502040204020203" pitchFamily="34" charset="0"/>
                <a:cs typeface="Segoe UI" panose="020B0502040204020203" pitchFamily="34" charset="0"/>
              </a:rPr>
              <a:t>As the </a:t>
            </a:r>
            <a:r>
              <a:rPr lang="en-US" sz="1100" b="0" i="1" u="sng" dirty="0">
                <a:solidFill>
                  <a:prstClr val="black"/>
                </a:solidFill>
                <a:latin typeface="Segoe UI" panose="020B0502040204020203" pitchFamily="34" charset="0"/>
                <a:cs typeface="Segoe UI" panose="020B0502040204020203" pitchFamily="34" charset="0"/>
              </a:rPr>
              <a:t>marker</a:t>
            </a:r>
            <a:r>
              <a:rPr lang="en-US" sz="1100" dirty="0">
                <a:solidFill>
                  <a:prstClr val="black"/>
                </a:solidFill>
                <a:latin typeface="Segoe UI" panose="020B0502040204020203" pitchFamily="34" charset="0"/>
                <a:cs typeface="Segoe UI" panose="020B0502040204020203" pitchFamily="34" charset="0"/>
              </a:rPr>
              <a:t> shows,</a:t>
            </a:r>
            <a:r>
              <a:rPr lang="en-US" sz="1100" baseline="0" dirty="0">
                <a:solidFill>
                  <a:prstClr val="black"/>
                </a:solidFill>
                <a:latin typeface="Segoe UI" panose="020B0502040204020203" pitchFamily="34" charset="0"/>
                <a:cs typeface="Segoe UI" panose="020B0502040204020203" pitchFamily="34" charset="0"/>
              </a:rPr>
              <a:t> w</a:t>
            </a:r>
            <a:r>
              <a:rPr lang="en-US" sz="1100" dirty="0">
                <a:solidFill>
                  <a:prstClr val="black"/>
                </a:solidFill>
                <a:latin typeface="Segoe UI" panose="020B0502040204020203" pitchFamily="34" charset="0"/>
                <a:cs typeface="Segoe UI" panose="020B0502040204020203" pitchFamily="34" charset="0"/>
              </a:rPr>
              <a:t>e are now entering this third era of IT,</a:t>
            </a:r>
            <a:r>
              <a:rPr lang="en-US" sz="1100" baseline="0" dirty="0">
                <a:solidFill>
                  <a:prstClr val="black"/>
                </a:solidFill>
                <a:latin typeface="Segoe UI" panose="020B0502040204020203" pitchFamily="34" charset="0"/>
                <a:cs typeface="Segoe UI" panose="020B0502040204020203" pitchFamily="34" charset="0"/>
              </a:rPr>
              <a:t> </a:t>
            </a:r>
            <a:r>
              <a:rPr lang="en-US" sz="1100" b="0" baseline="0" dirty="0">
                <a:solidFill>
                  <a:prstClr val="black"/>
                </a:solidFill>
                <a:latin typeface="Segoe UI" panose="020B0502040204020203" pitchFamily="34" charset="0"/>
                <a:cs typeface="Segoe UI" panose="020B0502040204020203" pitchFamily="34" charset="0"/>
              </a:rPr>
              <a:t>digital transformation. </a:t>
            </a:r>
            <a:r>
              <a:rPr lang="en-US" sz="1100" dirty="0">
                <a:solidFill>
                  <a:prstClr val="black"/>
                </a:solidFill>
                <a:latin typeface="Segoe UI" panose="020B0502040204020203" pitchFamily="34" charset="0"/>
                <a:cs typeface="Segoe UI" panose="020B0502040204020203" pitchFamily="34" charset="0"/>
              </a:rPr>
              <a:t> </a:t>
            </a:r>
            <a:endParaRPr lang="en-US" sz="1100" baseline="0" dirty="0">
              <a:solidFill>
                <a:prstClr val="black"/>
              </a:solidFill>
              <a:latin typeface="Segoe UI" panose="020B0502040204020203" pitchFamily="34" charset="0"/>
              <a:cs typeface="Segoe UI" panose="020B0502040204020203" pitchFamily="34" charset="0"/>
            </a:endParaRPr>
          </a:p>
          <a:p>
            <a:pPr marL="630587" marR="0" lvl="1" indent="-173387" algn="l" defTabSz="924686"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1100" baseline="0" dirty="0">
                <a:solidFill>
                  <a:prstClr val="black"/>
                </a:solidFill>
                <a:latin typeface="Segoe UI" panose="020B0502040204020203" pitchFamily="34" charset="0"/>
                <a:cs typeface="Segoe UI" panose="020B0502040204020203" pitchFamily="34" charset="0"/>
              </a:rPr>
              <a:t>It is </a:t>
            </a:r>
            <a:r>
              <a:rPr lang="en-US" sz="1100" b="1" baseline="0" dirty="0">
                <a:solidFill>
                  <a:prstClr val="black"/>
                </a:solidFill>
                <a:latin typeface="Segoe UI" panose="020B0502040204020203" pitchFamily="34" charset="0"/>
                <a:cs typeface="Segoe UI" panose="020B0502040204020203" pitchFamily="34" charset="0"/>
              </a:rPr>
              <a:t>underpinned by cloud</a:t>
            </a:r>
            <a:r>
              <a:rPr lang="en-US" sz="1100" baseline="0" dirty="0">
                <a:solidFill>
                  <a:prstClr val="black"/>
                </a:solidFill>
                <a:latin typeface="Segoe UI" panose="020B0502040204020203" pitchFamily="34" charset="0"/>
                <a:cs typeface="Segoe UI" panose="020B0502040204020203" pitchFamily="34" charset="0"/>
              </a:rPr>
              <a:t>.</a:t>
            </a:r>
          </a:p>
          <a:p>
            <a:pPr marL="630587" marR="0" lvl="1" indent="-173387" algn="l" defTabSz="924686"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1100" baseline="0" dirty="0">
                <a:solidFill>
                  <a:prstClr val="black"/>
                </a:solidFill>
                <a:latin typeface="Segoe UI" panose="020B0502040204020203" pitchFamily="34" charset="0"/>
                <a:cs typeface="Segoe UI" panose="020B0502040204020203" pitchFamily="34" charset="0"/>
              </a:rPr>
              <a:t>And it is </a:t>
            </a:r>
            <a:r>
              <a:rPr lang="en-US" sz="1100" b="1" baseline="0" dirty="0">
                <a:solidFill>
                  <a:prstClr val="black"/>
                </a:solidFill>
                <a:latin typeface="Segoe UI" panose="020B0502040204020203" pitchFamily="34" charset="0"/>
                <a:cs typeface="Segoe UI" panose="020B0502040204020203" pitchFamily="34" charset="0"/>
              </a:rPr>
              <a:t>enabled by cybersecurity</a:t>
            </a:r>
            <a:r>
              <a:rPr lang="en-US" sz="1100" baseline="0" dirty="0">
                <a:solidFill>
                  <a:prstClr val="black"/>
                </a:solidFill>
                <a:latin typeface="Segoe UI" panose="020B0502040204020203" pitchFamily="34" charset="0"/>
                <a:cs typeface="Segoe UI" panose="020B0502040204020203" pitchFamily="34" charset="0"/>
              </a:rPr>
              <a:t>.</a:t>
            </a:r>
          </a:p>
          <a:p>
            <a:pPr marL="1087787" marR="0" lvl="2" indent="-173387" algn="l" defTabSz="924686"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1100" baseline="0" dirty="0">
                <a:solidFill>
                  <a:prstClr val="black"/>
                </a:solidFill>
                <a:latin typeface="Segoe UI" panose="020B0502040204020203" pitchFamily="34" charset="0"/>
                <a:cs typeface="Segoe UI" panose="020B0502040204020203" pitchFamily="34" charset="0"/>
              </a:rPr>
              <a:t>Businesses and governments will not put their data and processes online without being certain they are safe from harm.</a:t>
            </a:r>
          </a:p>
          <a:p>
            <a:pPr marL="172797" marR="0" lvl="0" indent="-172797" algn="l" defTabSz="921542"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1100" i="0" dirty="0">
                <a:solidFill>
                  <a:prstClr val="black"/>
                </a:solidFill>
                <a:latin typeface="Segoe UI" panose="020B0502040204020203" pitchFamily="34" charset="0"/>
                <a:ea typeface="ＭＳ Ｐゴシック" charset="0"/>
                <a:cs typeface="Segoe UI" panose="020B0502040204020203" pitchFamily="34" charset="0"/>
              </a:rPr>
              <a:t>In his book </a:t>
            </a:r>
            <a:r>
              <a:rPr lang="en-US" sz="1100" i="0" dirty="0">
                <a:latin typeface="Segoe UI" panose="020B0502040204020203" pitchFamily="34" charset="0"/>
                <a:cs typeface="Segoe UI" panose="020B0502040204020203" pitchFamily="34" charset="0"/>
              </a:rPr>
              <a:t>"Digital to the Core" (2015),</a:t>
            </a:r>
            <a:r>
              <a:rPr lang="en-US" sz="1100" i="0" baseline="0" dirty="0">
                <a:latin typeface="Segoe UI" panose="020B0502040204020203" pitchFamily="34" charset="0"/>
                <a:cs typeface="Segoe UI" panose="020B0502040204020203" pitchFamily="34" charset="0"/>
              </a:rPr>
              <a:t> </a:t>
            </a:r>
            <a:r>
              <a:rPr lang="en-US" sz="1100" i="0" dirty="0">
                <a:solidFill>
                  <a:schemeClr val="tx2"/>
                </a:solidFill>
                <a:latin typeface="Segoe UI" panose="020B0502040204020203" pitchFamily="34" charset="0"/>
                <a:ea typeface="Segoe UI" pitchFamily="34" charset="0"/>
                <a:cs typeface="Segoe UI" panose="020B0502040204020203" pitchFamily="34" charset="0"/>
              </a:rPr>
              <a:t>Mark Raskino</a:t>
            </a:r>
            <a:r>
              <a:rPr lang="en-US" sz="1100" i="0" baseline="0" dirty="0">
                <a:solidFill>
                  <a:schemeClr val="tx2"/>
                </a:solidFill>
                <a:latin typeface="Segoe UI" panose="020B0502040204020203" pitchFamily="34" charset="0"/>
                <a:ea typeface="Segoe UI" pitchFamily="34" charset="0"/>
                <a:cs typeface="Segoe UI" panose="020B0502040204020203" pitchFamily="34" charset="0"/>
              </a:rPr>
              <a:t> (V</a:t>
            </a:r>
            <a:r>
              <a:rPr lang="en-US" sz="1100" i="0" dirty="0">
                <a:solidFill>
                  <a:schemeClr val="tx2"/>
                </a:solidFill>
                <a:latin typeface="Segoe UI" panose="020B0502040204020203" pitchFamily="34" charset="0"/>
                <a:ea typeface="Segoe UI" pitchFamily="34" charset="0"/>
                <a:cs typeface="Segoe UI" panose="020B0502040204020203" pitchFamily="34" charset="0"/>
              </a:rPr>
              <a:t>P &amp; Gartner Fellow) wrote that </a:t>
            </a:r>
            <a:r>
              <a:rPr lang="en-US" sz="1100" i="0" spc="-135" dirty="0">
                <a:solidFill>
                  <a:srgbClr val="21C5FF"/>
                </a:solidFill>
                <a:latin typeface="Segoe UI" panose="020B0502040204020203" pitchFamily="34" charset="0"/>
                <a:cs typeface="Segoe UI" panose="020B0502040204020203" pitchFamily="34" charset="0"/>
              </a:rPr>
              <a:t>“</a:t>
            </a:r>
            <a:r>
              <a:rPr lang="en-US" sz="1100" i="0" dirty="0">
                <a:solidFill>
                  <a:srgbClr val="21C5FF"/>
                </a:solidFill>
                <a:latin typeface="Segoe UI" panose="020B0502040204020203" pitchFamily="34" charset="0"/>
                <a:cs typeface="Segoe UI" panose="020B0502040204020203" pitchFamily="34" charset="0"/>
              </a:rPr>
              <a:t>E</a:t>
            </a:r>
            <a:r>
              <a:rPr lang="en-US" sz="1100" i="0" dirty="0">
                <a:solidFill>
                  <a:srgbClr val="21C5FF"/>
                </a:solidFill>
                <a:latin typeface="Segoe UI" panose="020B0502040204020203" pitchFamily="34" charset="0"/>
                <a:ea typeface="Segoe UI Black" panose="020B0A02040204020203" pitchFamily="34" charset="0"/>
                <a:cs typeface="Segoe UI" panose="020B0502040204020203" pitchFamily="34" charset="0"/>
              </a:rPr>
              <a:t>very single industry will be digitally remastered.</a:t>
            </a:r>
            <a:r>
              <a:rPr lang="en-US" sz="1100" i="0" spc="-135" dirty="0">
                <a:solidFill>
                  <a:srgbClr val="21C5FF"/>
                </a:solidFill>
                <a:latin typeface="Segoe UI" panose="020B0502040204020203" pitchFamily="34" charset="0"/>
                <a:cs typeface="Segoe UI" panose="020B0502040204020203" pitchFamily="34" charset="0"/>
              </a:rPr>
              <a:t>”</a:t>
            </a:r>
          </a:p>
          <a:p>
            <a:pPr marL="629997" lvl="1" indent="-172797" defTabSz="921542">
              <a:lnSpc>
                <a:spcPct val="100000"/>
              </a:lnSpc>
              <a:spcBef>
                <a:spcPts val="600"/>
              </a:spcBef>
              <a:spcAft>
                <a:spcPts val="600"/>
              </a:spcAft>
              <a:buFont typeface="Arial" panose="020B0604020202020204" pitchFamily="34" charset="0"/>
              <a:buChar char="•"/>
              <a:defRPr/>
            </a:pPr>
            <a:r>
              <a:rPr lang="en-US" sz="1100" i="0" dirty="0">
                <a:solidFill>
                  <a:prstClr val="black"/>
                </a:solidFill>
                <a:latin typeface="Segoe UI" panose="020B0502040204020203" pitchFamily="34" charset="0"/>
                <a:cs typeface="Segoe UI" panose="020B0502040204020203" pitchFamily="34" charset="0"/>
              </a:rPr>
              <a:t>This “remastering”</a:t>
            </a:r>
            <a:r>
              <a:rPr lang="en-US" sz="1100" i="0" baseline="0" dirty="0">
                <a:solidFill>
                  <a:prstClr val="black"/>
                </a:solidFill>
                <a:latin typeface="Segoe UI" panose="020B0502040204020203" pitchFamily="34" charset="0"/>
                <a:cs typeface="Segoe UI" panose="020B0502040204020203" pitchFamily="34" charset="0"/>
              </a:rPr>
              <a:t> or</a:t>
            </a:r>
            <a:r>
              <a:rPr lang="en-US" sz="1100" i="0" dirty="0">
                <a:solidFill>
                  <a:prstClr val="black"/>
                </a:solidFill>
                <a:latin typeface="Segoe UI" panose="020B0502040204020203" pitchFamily="34" charset="0"/>
                <a:cs typeface="Segoe UI" panose="020B0502040204020203" pitchFamily="34" charset="0"/>
              </a:rPr>
              <a:t> transformation will utterly reshape the competitive </a:t>
            </a:r>
            <a:r>
              <a:rPr lang="en-US" sz="1100" dirty="0">
                <a:solidFill>
                  <a:prstClr val="black"/>
                </a:solidFill>
                <a:latin typeface="Segoe UI" panose="020B0502040204020203" pitchFamily="34" charset="0"/>
                <a:cs typeface="Segoe UI" panose="020B0502040204020203" pitchFamily="34" charset="0"/>
              </a:rPr>
              <a:t>landscape for businesses and in doing so will change policy-making and the operational practices of the public sector.</a:t>
            </a:r>
          </a:p>
          <a:p>
            <a:pPr marL="172797" lvl="0" indent="-172797" defTabSz="921542">
              <a:lnSpc>
                <a:spcPct val="100000"/>
              </a:lnSpc>
              <a:spcBef>
                <a:spcPts val="600"/>
              </a:spcBef>
              <a:spcAft>
                <a:spcPts val="600"/>
              </a:spcAft>
              <a:buFont typeface="Arial" panose="020B0604020202020204" pitchFamily="34" charset="0"/>
              <a:buChar char="•"/>
              <a:defRPr/>
            </a:pPr>
            <a:r>
              <a:rPr lang="en-US" sz="1100" dirty="0">
                <a:solidFill>
                  <a:prstClr val="black"/>
                </a:solidFill>
                <a:latin typeface="Segoe UI" panose="020B0502040204020203" pitchFamily="34" charset="0"/>
                <a:cs typeface="Segoe UI" panose="020B0502040204020203" pitchFamily="34" charset="0"/>
              </a:rPr>
              <a:t>Competition will be able to come from completely different industries or areas, e.g. search engines could provide</a:t>
            </a:r>
            <a:r>
              <a:rPr lang="en-US" sz="1100" baseline="0" dirty="0">
                <a:solidFill>
                  <a:prstClr val="black"/>
                </a:solidFill>
                <a:latin typeface="Segoe UI" panose="020B0502040204020203" pitchFamily="34" charset="0"/>
                <a:cs typeface="Segoe UI" panose="020B0502040204020203" pitchFamily="34" charset="0"/>
              </a:rPr>
              <a:t> telephony, online book stores could sell cloud services</a:t>
            </a:r>
            <a:r>
              <a:rPr lang="en-US" sz="1100" dirty="0">
                <a:solidFill>
                  <a:prstClr val="black"/>
                </a:solidFill>
                <a:latin typeface="Segoe UI" panose="020B0502040204020203" pitchFamily="34" charset="0"/>
                <a:cs typeface="Segoe UI" panose="020B0502040204020203" pitchFamily="34" charset="0"/>
              </a:rPr>
              <a:t>. </a:t>
            </a:r>
          </a:p>
          <a:p>
            <a:pPr marL="629997" lvl="1" indent="-172797" defTabSz="921542">
              <a:lnSpc>
                <a:spcPct val="100000"/>
              </a:lnSpc>
              <a:spcBef>
                <a:spcPts val="600"/>
              </a:spcBef>
              <a:spcAft>
                <a:spcPts val="600"/>
              </a:spcAft>
              <a:buFont typeface="Arial" panose="020B0604020202020204" pitchFamily="34" charset="0"/>
              <a:buChar char="•"/>
              <a:defRPr/>
            </a:pPr>
            <a:r>
              <a:rPr lang="en-US" sz="1100" dirty="0">
                <a:solidFill>
                  <a:prstClr val="black"/>
                </a:solidFill>
                <a:latin typeface="Segoe UI" panose="020B0502040204020203" pitchFamily="34" charset="0"/>
                <a:cs typeface="Segoe UI" panose="020B0502040204020203" pitchFamily="34" charset="0"/>
              </a:rPr>
              <a:t>This change will therefore</a:t>
            </a:r>
            <a:r>
              <a:rPr lang="en-US" sz="1100" baseline="0" dirty="0">
                <a:solidFill>
                  <a:prstClr val="black"/>
                </a:solidFill>
                <a:latin typeface="Segoe UI" panose="020B0502040204020203" pitchFamily="34" charset="0"/>
                <a:cs typeface="Segoe UI" panose="020B0502040204020203" pitchFamily="34" charset="0"/>
              </a:rPr>
              <a:t> </a:t>
            </a:r>
            <a:r>
              <a:rPr lang="en-US" sz="1100" dirty="0">
                <a:solidFill>
                  <a:prstClr val="black"/>
                </a:solidFill>
                <a:latin typeface="Segoe UI" panose="020B0502040204020203" pitchFamily="34" charset="0"/>
                <a:cs typeface="Segoe UI" panose="020B0502040204020203" pitchFamily="34" charset="0"/>
              </a:rPr>
              <a:t>create winners and losers for most industries.</a:t>
            </a:r>
          </a:p>
          <a:p>
            <a:pPr marL="629997" lvl="1" indent="-172797" defTabSz="921542">
              <a:lnSpc>
                <a:spcPct val="100000"/>
              </a:lnSpc>
              <a:spcBef>
                <a:spcPts val="600"/>
              </a:spcBef>
              <a:spcAft>
                <a:spcPts val="600"/>
              </a:spcAft>
              <a:buFont typeface="Arial" panose="020B0604020202020204" pitchFamily="34" charset="0"/>
              <a:buChar char="•"/>
              <a:defRPr/>
            </a:pPr>
            <a:r>
              <a:rPr lang="en-US" sz="1100" dirty="0">
                <a:solidFill>
                  <a:prstClr val="black"/>
                </a:solidFill>
                <a:latin typeface="Segoe UI" panose="020B0502040204020203" pitchFamily="34" charset="0"/>
                <a:cs typeface="Segoe UI" panose="020B0502040204020203" pitchFamily="34" charset="0"/>
              </a:rPr>
              <a:t>It will allow a</a:t>
            </a:r>
            <a:r>
              <a:rPr lang="en-US" sz="1100" dirty="0">
                <a:latin typeface="Segoe UI" panose="020B0502040204020203" pitchFamily="34" charset="0"/>
                <a:ea typeface="ＭＳ Ｐゴシック" charset="0"/>
                <a:cs typeface="Segoe UI" panose="020B0502040204020203" pitchFamily="34" charset="0"/>
              </a:rPr>
              <a:t> new competitive mix that combines the familiar names with a new breed of technology-powered disruptors. </a:t>
            </a:r>
          </a:p>
          <a:p>
            <a:pPr marL="629997" lvl="1" indent="-172797" defTabSz="921542">
              <a:lnSpc>
                <a:spcPct val="100000"/>
              </a:lnSpc>
              <a:spcBef>
                <a:spcPts val="600"/>
              </a:spcBef>
              <a:spcAft>
                <a:spcPts val="600"/>
              </a:spcAft>
              <a:buFont typeface="Arial" panose="020B0604020202020204" pitchFamily="34" charset="0"/>
              <a:buChar char="•"/>
              <a:defRPr/>
            </a:pPr>
            <a:r>
              <a:rPr lang="en-US" sz="1100" dirty="0">
                <a:latin typeface="Segoe UI" panose="020B0502040204020203" pitchFamily="34" charset="0"/>
                <a:ea typeface="ＭＳ Ｐゴシック" charset="0"/>
                <a:cs typeface="Segoe UI" panose="020B0502040204020203" pitchFamily="34" charset="0"/>
              </a:rPr>
              <a:t>The new generation of competitors can spin a whole business up in weeks using cloud infrastructure and readily-available business and technology resources. </a:t>
            </a:r>
          </a:p>
          <a:p>
            <a:pPr marL="172797" lvl="0" indent="-172797" defTabSz="921542">
              <a:lnSpc>
                <a:spcPct val="100000"/>
              </a:lnSpc>
              <a:spcBef>
                <a:spcPts val="600"/>
              </a:spcBef>
              <a:spcAft>
                <a:spcPts val="600"/>
              </a:spcAft>
              <a:buFont typeface="Arial" panose="020B0604020202020204" pitchFamily="34" charset="0"/>
              <a:buChar char="•"/>
              <a:defRPr/>
            </a:pPr>
            <a:r>
              <a:rPr lang="en-US" sz="1100" dirty="0">
                <a:solidFill>
                  <a:prstClr val="black"/>
                </a:solidFill>
                <a:latin typeface="Segoe UI" panose="020B0502040204020203" pitchFamily="34" charset="0"/>
                <a:cs typeface="Segoe UI" panose="020B0502040204020203" pitchFamily="34" charset="0"/>
              </a:rPr>
              <a:t>From an ICT perspective, this is going</a:t>
            </a:r>
            <a:r>
              <a:rPr lang="en-US" sz="1100" baseline="0" dirty="0">
                <a:solidFill>
                  <a:prstClr val="black"/>
                </a:solidFill>
                <a:latin typeface="Segoe UI" panose="020B0502040204020203" pitchFamily="34" charset="0"/>
                <a:cs typeface="Segoe UI" panose="020B0502040204020203" pitchFamily="34" charset="0"/>
              </a:rPr>
              <a:t> to be an</a:t>
            </a:r>
            <a:r>
              <a:rPr lang="en-US" sz="1100" dirty="0">
                <a:solidFill>
                  <a:prstClr val="black"/>
                </a:solidFill>
                <a:latin typeface="Segoe UI" panose="020B0502040204020203" pitchFamily="34" charset="0"/>
                <a:cs typeface="Segoe UI" panose="020B0502040204020203" pitchFamily="34" charset="0"/>
              </a:rPr>
              <a:t> era characterized by:</a:t>
            </a:r>
          </a:p>
          <a:p>
            <a:pPr marL="629997" lvl="1" indent="-172797" defTabSz="921542">
              <a:lnSpc>
                <a:spcPct val="100000"/>
              </a:lnSpc>
              <a:spcBef>
                <a:spcPts val="600"/>
              </a:spcBef>
              <a:spcAft>
                <a:spcPts val="600"/>
              </a:spcAft>
              <a:buFont typeface="Arial" panose="020B0604020202020204" pitchFamily="34" charset="0"/>
              <a:buChar char="•"/>
              <a:defRPr/>
            </a:pPr>
            <a:r>
              <a:rPr lang="en-US" sz="1100" b="0" dirty="0">
                <a:solidFill>
                  <a:prstClr val="black"/>
                </a:solidFill>
                <a:latin typeface="Segoe UI" panose="020B0502040204020203" pitchFamily="34" charset="0"/>
                <a:cs typeface="Segoe UI" panose="020B0502040204020203" pitchFamily="34" charset="0"/>
              </a:rPr>
              <a:t>Rapid innovation;</a:t>
            </a:r>
          </a:p>
          <a:p>
            <a:pPr marL="629997" lvl="1" indent="-172797" defTabSz="921542">
              <a:lnSpc>
                <a:spcPct val="100000"/>
              </a:lnSpc>
              <a:spcBef>
                <a:spcPts val="600"/>
              </a:spcBef>
              <a:spcAft>
                <a:spcPts val="600"/>
              </a:spcAft>
              <a:buFont typeface="Arial" panose="020B0604020202020204" pitchFamily="34" charset="0"/>
              <a:buChar char="•"/>
              <a:defRPr/>
            </a:pPr>
            <a:r>
              <a:rPr lang="en-US" sz="1100" b="0" dirty="0">
                <a:solidFill>
                  <a:prstClr val="black"/>
                </a:solidFill>
                <a:latin typeface="Segoe UI" panose="020B0502040204020203" pitchFamily="34" charset="0"/>
                <a:cs typeface="Segoe UI" panose="020B0502040204020203" pitchFamily="34" charset="0"/>
              </a:rPr>
              <a:t>Unpredictability;</a:t>
            </a:r>
          </a:p>
          <a:p>
            <a:pPr marL="629997" lvl="1" indent="-172797" defTabSz="921542">
              <a:lnSpc>
                <a:spcPct val="100000"/>
              </a:lnSpc>
              <a:spcBef>
                <a:spcPts val="600"/>
              </a:spcBef>
              <a:spcAft>
                <a:spcPts val="600"/>
              </a:spcAft>
              <a:buFont typeface="Arial" panose="020B0604020202020204" pitchFamily="34" charset="0"/>
              <a:buChar char="•"/>
              <a:defRPr/>
            </a:pPr>
            <a:r>
              <a:rPr lang="en-US" sz="1100" b="0" dirty="0">
                <a:solidFill>
                  <a:prstClr val="black"/>
                </a:solidFill>
                <a:latin typeface="Segoe UI" panose="020B0502040204020203" pitchFamily="34" charset="0"/>
                <a:cs typeface="Segoe UI" panose="020B0502040204020203" pitchFamily="34" charset="0"/>
              </a:rPr>
              <a:t>An explosion of devices and users;</a:t>
            </a:r>
          </a:p>
          <a:p>
            <a:pPr marL="629997" lvl="1" indent="-172797" defTabSz="921542">
              <a:lnSpc>
                <a:spcPct val="100000"/>
              </a:lnSpc>
              <a:spcBef>
                <a:spcPts val="600"/>
              </a:spcBef>
              <a:spcAft>
                <a:spcPts val="600"/>
              </a:spcAft>
              <a:buFont typeface="Arial" panose="020B0604020202020204" pitchFamily="34" charset="0"/>
              <a:buChar char="•"/>
              <a:defRPr/>
            </a:pPr>
            <a:r>
              <a:rPr lang="en-US" sz="1100" b="0" dirty="0">
                <a:solidFill>
                  <a:prstClr val="black"/>
                </a:solidFill>
                <a:latin typeface="Segoe UI" panose="020B0502040204020203" pitchFamily="34" charset="0"/>
                <a:cs typeface="Segoe UI" panose="020B0502040204020203" pitchFamily="34" charset="0"/>
              </a:rPr>
              <a:t>New security and disaster threats;</a:t>
            </a:r>
          </a:p>
          <a:p>
            <a:pPr marL="629997" lvl="1" indent="-172797" defTabSz="921542">
              <a:lnSpc>
                <a:spcPct val="100000"/>
              </a:lnSpc>
              <a:spcBef>
                <a:spcPts val="600"/>
              </a:spcBef>
              <a:spcAft>
                <a:spcPts val="600"/>
              </a:spcAft>
              <a:buFont typeface="Arial" panose="020B0604020202020204" pitchFamily="34" charset="0"/>
              <a:buChar char="•"/>
              <a:defRPr/>
            </a:pPr>
            <a:r>
              <a:rPr lang="en-US" sz="1100" b="0" dirty="0">
                <a:solidFill>
                  <a:prstClr val="black"/>
                </a:solidFill>
                <a:latin typeface="Segoe UI" panose="020B0502040204020203" pitchFamily="34" charset="0"/>
                <a:cs typeface="Segoe UI" panose="020B0502040204020203" pitchFamily="34" charset="0"/>
              </a:rPr>
              <a:t>Consumerization;</a:t>
            </a:r>
          </a:p>
          <a:p>
            <a:pPr marL="629997" lvl="1" indent="-172797" defTabSz="921542">
              <a:lnSpc>
                <a:spcPct val="100000"/>
              </a:lnSpc>
              <a:spcBef>
                <a:spcPts val="600"/>
              </a:spcBef>
              <a:spcAft>
                <a:spcPts val="600"/>
              </a:spcAft>
              <a:buFont typeface="Arial" panose="020B0604020202020204" pitchFamily="34" charset="0"/>
              <a:buChar char="•"/>
              <a:defRPr/>
            </a:pPr>
            <a:r>
              <a:rPr lang="en-US" sz="1100" b="0" dirty="0">
                <a:solidFill>
                  <a:prstClr val="black"/>
                </a:solidFill>
                <a:latin typeface="Segoe UI" panose="020B0502040204020203" pitchFamily="34" charset="0"/>
                <a:cs typeface="Segoe UI" panose="020B0502040204020203" pitchFamily="34" charset="0"/>
              </a:rPr>
              <a:t>Business leadership pressure. </a:t>
            </a:r>
          </a:p>
          <a:p>
            <a:pPr marL="0" indent="0" defTabSz="924686">
              <a:lnSpc>
                <a:spcPct val="100000"/>
              </a:lnSpc>
              <a:spcBef>
                <a:spcPts val="600"/>
              </a:spcBef>
              <a:spcAft>
                <a:spcPts val="600"/>
              </a:spcAft>
              <a:buFont typeface="Arial" panose="020B0604020202020204" pitchFamily="34" charset="0"/>
              <a:buNone/>
              <a:defRPr/>
            </a:pPr>
            <a:endParaRPr lang="en-US" sz="1100" dirty="0">
              <a:solidFill>
                <a:prstClr val="black"/>
              </a:solidFill>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10"/>
          </p:nvPr>
        </p:nvSpPr>
        <p:spPr/>
        <p:txBody>
          <a:bodyPr/>
          <a:lstStyle/>
          <a:p>
            <a:fld id="{A5B258F2-B2E5-4175-B339-81AEE5988F5F}" type="slidenum">
              <a:rPr lang="en-US" smtClean="0"/>
              <a:pPr/>
              <a:t>4</a:t>
            </a:fld>
            <a:endParaRPr lang="en-US" dirty="0"/>
          </a:p>
        </p:txBody>
      </p:sp>
    </p:spTree>
    <p:extLst>
      <p:ext uri="{BB962C8B-B14F-4D97-AF65-F5344CB8AC3E}">
        <p14:creationId xmlns:p14="http://schemas.microsoft.com/office/powerpoint/2010/main" xmlns="" val="2075767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903"/>
            <a:r>
              <a:rPr lang="en-US" sz="1100" b="1" dirty="0"/>
              <a:t>Pause and ask </a:t>
            </a:r>
            <a:r>
              <a:rPr lang="en-US" sz="1100" dirty="0"/>
              <a:t>– This is a wordy &amp; technical definition. Develop your own answer, in more simple language, to “what is cloud computing?” or try and explain this definition.</a:t>
            </a:r>
          </a:p>
          <a:p>
            <a:pPr marL="11903"/>
            <a:r>
              <a:rPr lang="en-US" sz="1100" dirty="0"/>
              <a:t>QSSSD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E1AE08-F34A-664A-873B-8D989DCBF4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1968622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US" sz="1100" b="1" u="sng" kern="1200" dirty="0">
                <a:solidFill>
                  <a:schemeClr val="tx1"/>
                </a:solidFill>
                <a:latin typeface="Segoe UI" panose="020B0502040204020203" pitchFamily="34" charset="0"/>
                <a:ea typeface="+mn-ea"/>
                <a:cs typeface="Segoe UI" panose="020B0502040204020203" pitchFamily="34" charset="0"/>
              </a:rPr>
              <a:t>Slide objectives</a:t>
            </a:r>
          </a:p>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US" sz="1100" b="0" u="none" kern="1200" dirty="0">
                <a:solidFill>
                  <a:schemeClr val="tx1"/>
                </a:solidFill>
                <a:effectLst/>
                <a:latin typeface="Segoe UI" panose="020B0502040204020203" pitchFamily="34" charset="0"/>
                <a:ea typeface="+mn-ea"/>
                <a:cs typeface="Segoe UI" panose="020B0502040204020203" pitchFamily="34" charset="0"/>
              </a:rPr>
              <a:t>When people talk about to “the cloud” they are in fact referring to data stored in massive datacenters around the world, which are each filled with many thousands of servers. </a:t>
            </a:r>
          </a:p>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US" sz="1100" b="1" u="sng" kern="1200" dirty="0">
                <a:solidFill>
                  <a:schemeClr val="tx1"/>
                </a:solidFill>
                <a:effectLst/>
                <a:latin typeface="Segoe UI" panose="020B0502040204020203" pitchFamily="34" charset="0"/>
                <a:ea typeface="+mn-ea"/>
                <a:cs typeface="Segoe UI" panose="020B0502040204020203" pitchFamily="34" charset="0"/>
              </a:rPr>
              <a:t>Main messaging</a:t>
            </a:r>
          </a:p>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US" sz="1100" b="0" u="none" kern="1200" baseline="0" dirty="0">
                <a:solidFill>
                  <a:schemeClr val="tx1"/>
                </a:solidFill>
                <a:effectLst/>
                <a:latin typeface="Segoe UI" panose="020B0502040204020203" pitchFamily="34" charset="0"/>
                <a:ea typeface="+mn-ea"/>
                <a:cs typeface="Segoe UI" panose="020B0502040204020203" pitchFamily="34" charset="0"/>
              </a:rPr>
              <a:t>The cloud is not an abstract concept, it is a physical space with physical boundaries, requirements and limitations</a:t>
            </a:r>
          </a:p>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US" sz="1100" b="0" u="none" kern="1200" baseline="0" dirty="0">
                <a:solidFill>
                  <a:schemeClr val="tx1"/>
                </a:solidFill>
                <a:effectLst/>
                <a:latin typeface="Segoe UI" panose="020B0502040204020203" pitchFamily="34" charset="0"/>
                <a:ea typeface="+mn-ea"/>
                <a:cs typeface="Segoe UI" panose="020B0502040204020203" pitchFamily="34" charset="0"/>
              </a:rPr>
              <a:t>These physical resources dedicated to the Azure cloud are commonly referred to as the “Azure Fabric” on which all the Azure cloud services run</a:t>
            </a:r>
            <a:endParaRPr lang="en-US" sz="1100" b="0" u="none" kern="1200" baseline="0" dirty="0">
              <a:solidFill>
                <a:schemeClr val="tx1"/>
              </a:solidFill>
              <a:latin typeface="Segoe UI" panose="020B0502040204020203" pitchFamily="34" charset="0"/>
              <a:ea typeface="+mn-ea"/>
              <a:cs typeface="Segoe UI" panose="020B0502040204020203" pitchFamily="34" charset="0"/>
            </a:endParaRPr>
          </a:p>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endParaRPr lang="en-US" sz="1100" b="1" u="sng" kern="1200" baseline="0" dirty="0">
              <a:solidFill>
                <a:schemeClr val="tx1"/>
              </a:solidFill>
              <a:effectLst/>
              <a:latin typeface="Segoe UI" panose="020B0502040204020203" pitchFamily="34" charset="0"/>
              <a:ea typeface="+mn-ea"/>
              <a:cs typeface="Segoe UI" panose="020B0502040204020203" pitchFamily="34" charset="0"/>
            </a:endParaRP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8931" marR="0" lvl="0" indent="0" algn="l" defTabSz="94197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588931" marR="0" lvl="0" indent="0" algn="l" defTabSz="94197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40D83141-2220-499D-BD37-1772ACFB608A}"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9/27/2019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xmlns="" val="4500647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Explain the technical characteristics that define the cloud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D0EBBC-1798-4472-A4EB-8229A29DFF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3763280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principle, the goal of the cloud is to accomplish 3 things</a:t>
            </a:r>
          </a:p>
          <a:p>
            <a:endParaRPr lang="en-US" dirty="0"/>
          </a:p>
          <a:p>
            <a:pPr marL="228600" indent="-228600">
              <a:buAutoNum type="arabicPeriod"/>
            </a:pPr>
            <a:r>
              <a:rPr lang="en-US" b="1" dirty="0"/>
              <a:t>Increased productivity </a:t>
            </a:r>
            <a:r>
              <a:rPr lang="en-US" dirty="0"/>
              <a:t>– based on faster access to more resources as needed</a:t>
            </a:r>
          </a:p>
          <a:p>
            <a:pPr marL="228600" indent="-228600">
              <a:buAutoNum type="arabicPeriod"/>
            </a:pPr>
            <a:r>
              <a:rPr lang="en-US" b="1" dirty="0"/>
              <a:t>Lower costs </a:t>
            </a:r>
            <a:r>
              <a:rPr lang="en-US" dirty="0"/>
              <a:t>– based on the ability to outsource storage, computing and security requirements</a:t>
            </a:r>
          </a:p>
          <a:p>
            <a:pPr marL="228600" indent="-228600">
              <a:buAutoNum type="arabicPeriod"/>
            </a:pPr>
            <a:r>
              <a:rPr lang="en-US" b="1" dirty="0"/>
              <a:t>New services </a:t>
            </a:r>
            <a:r>
              <a:rPr lang="en-US" dirty="0"/>
              <a:t>– lowers barrier to entry for new businesses, and easier access to services of others far away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9200740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0063" y="746125"/>
            <a:ext cx="6611937" cy="3719513"/>
          </a:xfrm>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8411072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b="1" dirty="0"/>
              <a:t>Hybrid models</a:t>
            </a:r>
            <a:r>
              <a:rPr lang="en-US" sz="1050" dirty="0"/>
              <a:t>: Azure Stack is a hybrid cloud model that lets you deliver cloud services from your organization’s datacenter, while balancing the right amount of flexibility and control. </a:t>
            </a:r>
          </a:p>
          <a:p>
            <a:pPr marL="170867" indent="-170867">
              <a:buFont typeface="Arial" panose="020B0604020202020204" pitchFamily="34" charset="0"/>
              <a:buChar char="•"/>
            </a:pPr>
            <a:r>
              <a:rPr lang="en-US" sz="1050" dirty="0"/>
              <a:t>In global deployment contexts, sometimes you need to host different instances of the same application to Azure or Azure Stack, depending on your business and technical needs. Develop and deploy applications in Azure, with full flexibility to deploy on-premises using Azure Stack to meet your specific regulatory or policy requirements—without changing any code.</a:t>
            </a:r>
          </a:p>
          <a:p>
            <a:pPr marL="170867" indent="-170867" defTabSz="911291">
              <a:buFont typeface="Arial" panose="020B0604020202020204" pitchFamily="34" charset="0"/>
              <a:buChar char="•"/>
              <a:defRPr/>
            </a:pPr>
            <a:r>
              <a:rPr lang="en-US" sz="1050" dirty="0"/>
              <a:t>The implementation of  apps can be done on-premise, and other apps that we can shift into the public Azure cloud, we can move them from Azure Stack (on-</a:t>
            </a:r>
            <a:r>
              <a:rPr lang="en-US" sz="1050" dirty="0" err="1"/>
              <a:t>prem</a:t>
            </a:r>
            <a:r>
              <a:rPr lang="en-US" sz="1050" dirty="0"/>
              <a:t>) to Azure (public)</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D88B19-4BF4-4102-8DE2-AD8030E694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7541805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903">
              <a:spcBef>
                <a:spcPts val="598"/>
              </a:spcBef>
              <a:spcAft>
                <a:spcPts val="598"/>
              </a:spcAft>
            </a:pPr>
            <a:r>
              <a:rPr lang="en-US" sz="1100" b="1" dirty="0">
                <a:latin typeface="Segoe UI" panose="020B0502040204020203" pitchFamily="34" charset="0"/>
                <a:cs typeface="Segoe UI" panose="020B0502040204020203" pitchFamily="34" charset="0"/>
              </a:rPr>
              <a:t>Section objectives</a:t>
            </a:r>
          </a:p>
          <a:p>
            <a:pPr marL="182770" indent="-170867">
              <a:spcBef>
                <a:spcPts val="598"/>
              </a:spcBef>
              <a:spcAft>
                <a:spcPts val="598"/>
              </a:spcAft>
              <a:buFont typeface="Arial" panose="020B0604020202020204" pitchFamily="34" charset="0"/>
              <a:buChar char="•"/>
            </a:pPr>
            <a:r>
              <a:rPr lang="en-US" sz="1100" dirty="0">
                <a:latin typeface="Segoe UI" panose="020B0502040204020203" pitchFamily="34" charset="0"/>
                <a:cs typeface="Segoe UI" panose="020B0502040204020203" pitchFamily="34" charset="0"/>
              </a:rPr>
              <a:t>Give a definition of digital transformation/digitalization that will underpin the rest of the presentation.</a:t>
            </a:r>
          </a:p>
          <a:p>
            <a:pPr>
              <a:spcBef>
                <a:spcPts val="598"/>
              </a:spcBef>
              <a:spcAft>
                <a:spcPts val="598"/>
              </a:spcAft>
            </a:pPr>
            <a:endParaRPr lang="en-GB" sz="1100" dirty="0">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10"/>
          </p:nvPr>
        </p:nvSpPr>
        <p:spPr/>
        <p:txBody>
          <a:bodyPr/>
          <a:lstStyle/>
          <a:p>
            <a:pPr marL="0" marR="0" lvl="0" indent="0" algn="r" defTabSz="911291" rtl="0" eaLnBrk="1" fontAlgn="auto" latinLnBrk="0" hangingPunct="1">
              <a:lnSpc>
                <a:spcPct val="100000"/>
              </a:lnSpc>
              <a:spcBef>
                <a:spcPts val="0"/>
              </a:spcBef>
              <a:spcAft>
                <a:spcPts val="0"/>
              </a:spcAft>
              <a:buClrTx/>
              <a:buSzTx/>
              <a:buFontTx/>
              <a:buNone/>
              <a:tabLst/>
              <a:defRPr/>
            </a:pPr>
            <a:fld id="{4068D962-502D-43C7-9596-1A2D75E7C2C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1291"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42202718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D88B19-4BF4-4102-8DE2-AD8030E694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538489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D88B19-4BF4-4102-8DE2-AD8030E694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5155419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D88B19-4BF4-4102-8DE2-AD8030E694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4189326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US" sz="1100" b="1" u="sng" kern="1200" dirty="0">
                <a:solidFill>
                  <a:schemeClr val="tx1"/>
                </a:solidFill>
                <a:latin typeface="Segoe UI" panose="020B0502040204020203" pitchFamily="34" charset="0"/>
                <a:ea typeface="+mn-ea"/>
                <a:cs typeface="Segoe UI" panose="020B0502040204020203" pitchFamily="34" charset="0"/>
              </a:rPr>
              <a:t>Slide objectives</a:t>
            </a:r>
            <a:endParaRPr lang="en-US" sz="1100" b="1" u="sng" kern="1200" baseline="0" dirty="0">
              <a:solidFill>
                <a:schemeClr val="tx1"/>
              </a:solidFill>
              <a:latin typeface="Segoe UI" panose="020B0502040204020203" pitchFamily="34" charset="0"/>
              <a:ea typeface="+mn-ea"/>
              <a:cs typeface="Segoe UI" panose="020B0502040204020203" pitchFamily="34" charset="0"/>
            </a:endParaRPr>
          </a:p>
          <a:p>
            <a:pPr marL="171450" indent="-171450">
              <a:lnSpc>
                <a:spcPct val="100000"/>
              </a:lnSpc>
              <a:spcBef>
                <a:spcPts val="600"/>
              </a:spcBef>
              <a:spcAft>
                <a:spcPts val="600"/>
              </a:spcAft>
              <a:buFont typeface="Arial" panose="020B0604020202020204" pitchFamily="34" charset="0"/>
              <a:buChar char="•"/>
            </a:pPr>
            <a:r>
              <a:rPr lang="en-US" sz="1100" dirty="0">
                <a:latin typeface="Segoe UI" panose="020B0502040204020203" pitchFamily="34" charset="0"/>
                <a:cs typeface="Segoe UI" panose="020B0502040204020203" pitchFamily="34" charset="0"/>
              </a:rPr>
              <a:t>This slide </a:t>
            </a:r>
            <a:r>
              <a:rPr lang="en-US" sz="1100" baseline="0" dirty="0">
                <a:latin typeface="Segoe UI" panose="020B0502040204020203" pitchFamily="34" charset="0"/>
                <a:cs typeface="Segoe UI" panose="020B0502040204020203" pitchFamily="34" charset="0"/>
              </a:rPr>
              <a:t>uses an example of Rolls Royce to illustrate one aspect of digital transformation’s benefits for business (intelligent cloud).</a:t>
            </a:r>
            <a:endParaRPr lang="en-US" sz="1100" dirty="0">
              <a:latin typeface="Segoe UI" panose="020B0502040204020203" pitchFamily="34" charset="0"/>
              <a:cs typeface="Segoe UI" panose="020B0502040204020203" pitchFamily="34" charset="0"/>
            </a:endParaRPr>
          </a:p>
          <a:p>
            <a:pPr marL="171450" indent="-171450">
              <a:lnSpc>
                <a:spcPct val="100000"/>
              </a:lnSpc>
              <a:spcBef>
                <a:spcPts val="600"/>
              </a:spcBef>
              <a:spcAft>
                <a:spcPts val="600"/>
              </a:spcAft>
              <a:buFont typeface="Arial" panose="020B0604020202020204" pitchFamily="34" charset="0"/>
              <a:buChar char="•"/>
            </a:pPr>
            <a:endParaRPr lang="en-US" sz="1100" b="0" u="none" kern="1200" dirty="0">
              <a:solidFill>
                <a:schemeClr val="tx1"/>
              </a:solidFill>
              <a:effectLst/>
              <a:latin typeface="Segoe UI" panose="020B0502040204020203" pitchFamily="34" charset="0"/>
              <a:ea typeface="+mn-ea"/>
              <a:cs typeface="Segoe UI" panose="020B0502040204020203" pitchFamily="34" charset="0"/>
            </a:endParaRPr>
          </a:p>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US" sz="1100" b="1" u="sng" kern="1200" dirty="0">
                <a:solidFill>
                  <a:schemeClr val="tx1"/>
                </a:solidFill>
                <a:effectLst/>
                <a:latin typeface="Segoe UI" panose="020B0502040204020203" pitchFamily="34" charset="0"/>
                <a:ea typeface="+mn-ea"/>
                <a:cs typeface="Segoe UI" panose="020B0502040204020203" pitchFamily="34" charset="0"/>
              </a:rPr>
              <a:t>Main messaging</a:t>
            </a:r>
            <a:endParaRPr lang="en-US" sz="1100" b="1" u="sng" kern="1200" baseline="0" dirty="0">
              <a:solidFill>
                <a:schemeClr val="tx1"/>
              </a:solidFill>
              <a:effectLst/>
              <a:latin typeface="Segoe UI" panose="020B0502040204020203" pitchFamily="34" charset="0"/>
              <a:ea typeface="+mn-ea"/>
              <a:cs typeface="Segoe UI" panose="020B0502040204020203" pitchFamily="34" charset="0"/>
            </a:endParaRPr>
          </a:p>
          <a:p>
            <a:pPr marL="171450" indent="-171450">
              <a:buFont typeface="Arial" panose="020B0604020202020204" pitchFamily="34" charset="0"/>
              <a:buChar char="•"/>
            </a:pPr>
            <a:r>
              <a:rPr lang="en-US" sz="1100" kern="1200" dirty="0">
                <a:solidFill>
                  <a:schemeClr val="tx1"/>
                </a:solidFill>
                <a:effectLst/>
                <a:latin typeface="Segoe UI" panose="020B0502040204020203" pitchFamily="34" charset="0"/>
                <a:ea typeface="+mn-ea"/>
                <a:cs typeface="Segoe UI" panose="020B0502040204020203" pitchFamily="34" charset="0"/>
              </a:rPr>
              <a:t>This</a:t>
            </a:r>
            <a:r>
              <a:rPr lang="en-US" sz="1100" kern="1200" baseline="0" dirty="0">
                <a:solidFill>
                  <a:schemeClr val="tx1"/>
                </a:solidFill>
                <a:effectLst/>
                <a:latin typeface="Segoe UI" panose="020B0502040204020203" pitchFamily="34" charset="0"/>
                <a:ea typeface="+mn-ea"/>
                <a:cs typeface="Segoe UI" panose="020B0502040204020203" pitchFamily="34" charset="0"/>
              </a:rPr>
              <a:t> case study is an excellent example of building that “intelligent cloud” in the context of the Internet of Things and Rolls Royce.</a:t>
            </a:r>
          </a:p>
          <a:p>
            <a:pPr marL="171450" indent="-171450">
              <a:buFont typeface="Arial" panose="020B0604020202020204" pitchFamily="34" charset="0"/>
              <a:buChar char="•"/>
            </a:pPr>
            <a:r>
              <a:rPr lang="en-US" sz="1100" kern="1200" dirty="0">
                <a:solidFill>
                  <a:schemeClr val="tx1"/>
                </a:solidFill>
                <a:effectLst/>
                <a:latin typeface="Segoe UI" panose="020B0502040204020203" pitchFamily="34" charset="0"/>
                <a:ea typeface="+mn-ea"/>
                <a:cs typeface="Segoe UI" panose="020B0502040204020203" pitchFamily="34" charset="0"/>
              </a:rPr>
              <a:t>Rolls-Royce has more than 13,000 engines for commercial aircraft in service around the world.</a:t>
            </a:r>
          </a:p>
          <a:p>
            <a:pPr marL="628650" lvl="1" indent="-171450">
              <a:buFont typeface="Arial" panose="020B0604020202020204" pitchFamily="34" charset="0"/>
              <a:buChar char="•"/>
            </a:pPr>
            <a:r>
              <a:rPr lang="en-US" sz="1100" kern="1200" dirty="0">
                <a:solidFill>
                  <a:schemeClr val="tx1"/>
                </a:solidFill>
                <a:effectLst/>
                <a:latin typeface="Segoe UI" panose="020B0502040204020203" pitchFamily="34" charset="0"/>
                <a:ea typeface="+mn-ea"/>
                <a:cs typeface="Segoe UI" panose="020B0502040204020203" pitchFamily="34" charset="0"/>
              </a:rPr>
              <a:t>Its comprehensive engine maintenance services help keep aircraft available and efficient, and is a major source of revenue.</a:t>
            </a:r>
          </a:p>
          <a:p>
            <a:pPr marL="628650" lvl="1" indent="-171450">
              <a:buFont typeface="Arial" panose="020B0604020202020204" pitchFamily="34" charset="0"/>
              <a:buChar char="•"/>
            </a:pPr>
            <a:r>
              <a:rPr lang="en-US" sz="1100" kern="1200" dirty="0">
                <a:solidFill>
                  <a:schemeClr val="tx1"/>
                </a:solidFill>
                <a:effectLst/>
                <a:latin typeface="Segoe UI" panose="020B0502040204020203" pitchFamily="34" charset="0"/>
                <a:ea typeface="+mn-ea"/>
                <a:cs typeface="Segoe UI" panose="020B0502040204020203" pitchFamily="34" charset="0"/>
              </a:rPr>
              <a:t>Effective</a:t>
            </a:r>
            <a:r>
              <a:rPr lang="en-US" sz="1100" kern="1200" baseline="0" dirty="0">
                <a:solidFill>
                  <a:schemeClr val="tx1"/>
                </a:solidFill>
                <a:effectLst/>
                <a:latin typeface="Segoe UI" panose="020B0502040204020203" pitchFamily="34" charset="0"/>
                <a:ea typeface="+mn-ea"/>
                <a:cs typeface="Segoe UI" panose="020B0502040204020203" pitchFamily="34" charset="0"/>
              </a:rPr>
              <a:t> maintenance</a:t>
            </a:r>
            <a:r>
              <a:rPr lang="en-US" sz="1100" kern="1200" dirty="0">
                <a:solidFill>
                  <a:schemeClr val="tx1"/>
                </a:solidFill>
                <a:effectLst/>
                <a:latin typeface="Segoe UI" panose="020B0502040204020203" pitchFamily="34" charset="0"/>
                <a:ea typeface="+mn-ea"/>
                <a:cs typeface="Segoe UI" panose="020B0502040204020203" pitchFamily="34" charset="0"/>
              </a:rPr>
              <a:t> reduces flight delays and disruptions (which have a cost to airlines), increases fuel efficiency (fuel accounts for 40 percent of airlines’ operating expenses),</a:t>
            </a:r>
            <a:r>
              <a:rPr lang="en-US" sz="1100" kern="1200" baseline="0" dirty="0">
                <a:solidFill>
                  <a:schemeClr val="tx1"/>
                </a:solidFill>
                <a:effectLst/>
                <a:latin typeface="Segoe UI" panose="020B0502040204020203" pitchFamily="34" charset="0"/>
                <a:ea typeface="+mn-ea"/>
                <a:cs typeface="Segoe UI" panose="020B0502040204020203" pitchFamily="34" charset="0"/>
              </a:rPr>
              <a:t> and extends the life of the engine itself (reducing replacement costs).</a:t>
            </a:r>
            <a:endParaRPr lang="en-US" sz="1100" kern="1200" dirty="0">
              <a:solidFill>
                <a:schemeClr val="tx1"/>
              </a:solidFill>
              <a:effectLst/>
              <a:latin typeface="Segoe UI" panose="020B0502040204020203" pitchFamily="34" charset="0"/>
              <a:ea typeface="+mn-ea"/>
              <a:cs typeface="Segoe UI" panose="020B0502040204020203" pitchFamily="34" charset="0"/>
            </a:endParaRPr>
          </a:p>
          <a:p>
            <a:pPr marL="628650" lvl="1" indent="-171450">
              <a:buFont typeface="Arial" panose="020B0604020202020204" pitchFamily="34" charset="0"/>
              <a:buChar char="•"/>
            </a:pPr>
            <a:r>
              <a:rPr lang="en-US" sz="1100" kern="1200" dirty="0">
                <a:solidFill>
                  <a:schemeClr val="tx1"/>
                </a:solidFill>
                <a:effectLst/>
                <a:latin typeface="Segoe UI" panose="020B0502040204020203" pitchFamily="34" charset="0"/>
                <a:ea typeface="+mn-ea"/>
                <a:cs typeface="Segoe UI" panose="020B0502040204020203" pitchFamily="34" charset="0"/>
              </a:rPr>
              <a:t>Determining the optimum time for an engine to be cleaned and maintained requires the analysis of a lot of data.</a:t>
            </a:r>
          </a:p>
          <a:p>
            <a:pPr marL="171450" indent="-171450">
              <a:buFont typeface="Arial" panose="020B0604020202020204" pitchFamily="34" charset="0"/>
              <a:buChar char="•"/>
            </a:pPr>
            <a:r>
              <a:rPr lang="en-US" sz="1100" kern="1200" dirty="0">
                <a:solidFill>
                  <a:schemeClr val="tx1"/>
                </a:solidFill>
                <a:effectLst/>
                <a:latin typeface="Segoe UI" panose="020B0502040204020203" pitchFamily="34" charset="0"/>
                <a:ea typeface="+mn-ea"/>
                <a:cs typeface="Segoe UI" panose="020B0502040204020203" pitchFamily="34" charset="0"/>
              </a:rPr>
              <a:t>Each engine has many sensors and generates thousands of signals, producing huge numbers of data points. </a:t>
            </a:r>
          </a:p>
          <a:p>
            <a:pPr marL="628650" lvl="1" indent="-171450">
              <a:buFont typeface="Arial" panose="020B0604020202020204" pitchFamily="34" charset="0"/>
              <a:buChar char="•"/>
            </a:pPr>
            <a:r>
              <a:rPr lang="en-US" sz="1100" kern="1200" dirty="0">
                <a:solidFill>
                  <a:schemeClr val="tx1"/>
                </a:solidFill>
                <a:effectLst/>
                <a:latin typeface="Segoe UI" panose="020B0502040204020203" pitchFamily="34" charset="0"/>
                <a:ea typeface="+mn-ea"/>
                <a:cs typeface="Segoe UI" panose="020B0502040204020203" pitchFamily="34" charset="0"/>
              </a:rPr>
              <a:t>The rapidly increasing volume of data coming from many different types of aircraft equipment would have overtaken the ability to analyze and gain insight from it.</a:t>
            </a:r>
          </a:p>
          <a:p>
            <a:pPr marL="628650" lvl="1" indent="-171450">
              <a:buFont typeface="Arial" panose="020B0604020202020204" pitchFamily="34" charset="0"/>
              <a:buChar char="•"/>
            </a:pPr>
            <a:r>
              <a:rPr lang="en-US" sz="1100" kern="1200" dirty="0">
                <a:solidFill>
                  <a:schemeClr val="tx1"/>
                </a:solidFill>
                <a:effectLst/>
                <a:latin typeface="Segoe UI" panose="020B0502040204020203" pitchFamily="34" charset="0"/>
                <a:ea typeface="+mn-ea"/>
                <a:cs typeface="Segoe UI" panose="020B0502040204020203" pitchFamily="34" charset="0"/>
              </a:rPr>
              <a:t>“There are terabytes of data coming from large aircraft fleets, with gigabytes per hour—rather than kilobytes—to process and analyze. We can use data and insight in new ways to refine our customers’ operations to add more value to them and allow them to do more with less.” Nick Farrant, Senior Vice President, Rolls-Royce.</a:t>
            </a:r>
          </a:p>
          <a:p>
            <a:pPr marL="171450" indent="-171450">
              <a:buFont typeface="Arial" panose="020B0604020202020204" pitchFamily="34" charset="0"/>
              <a:buChar char="•"/>
            </a:pPr>
            <a:r>
              <a:rPr lang="en-US" sz="1100" kern="1200" dirty="0">
                <a:solidFill>
                  <a:schemeClr val="tx1"/>
                </a:solidFill>
                <a:effectLst/>
                <a:latin typeface="Segoe UI" panose="020B0502040204020203" pitchFamily="34" charset="0"/>
                <a:ea typeface="+mn-ea"/>
                <a:cs typeface="Segoe UI" panose="020B0502040204020203" pitchFamily="34" charset="0"/>
              </a:rPr>
              <a:t>Microsoft’s cloud solutions enable Rolls Royce to enable</a:t>
            </a:r>
            <a:r>
              <a:rPr lang="en-US" sz="1100" kern="1200" baseline="0" dirty="0">
                <a:solidFill>
                  <a:schemeClr val="tx1"/>
                </a:solidFill>
                <a:effectLst/>
                <a:latin typeface="Segoe UI" panose="020B0502040204020203" pitchFamily="34" charset="0"/>
                <a:ea typeface="+mn-ea"/>
                <a:cs typeface="Segoe UI" panose="020B0502040204020203" pitchFamily="34" charset="0"/>
              </a:rPr>
              <a:t> and expand their existing maintenance service and to develop new services to their customers.</a:t>
            </a:r>
          </a:p>
          <a:p>
            <a:pPr marL="628650" lvl="1" indent="-171450">
              <a:buFont typeface="Arial" panose="020B0604020202020204" pitchFamily="34" charset="0"/>
              <a:buChar char="•"/>
            </a:pPr>
            <a:r>
              <a:rPr lang="en-US" sz="1100" kern="1200" dirty="0">
                <a:solidFill>
                  <a:schemeClr val="tx1"/>
                </a:solidFill>
                <a:effectLst/>
                <a:latin typeface="Segoe UI" panose="020B0502040204020203" pitchFamily="34" charset="0"/>
                <a:ea typeface="+mn-ea"/>
                <a:cs typeface="Segoe UI" panose="020B0502040204020203" pitchFamily="34" charset="0"/>
              </a:rPr>
              <a:t>Using the Azure </a:t>
            </a:r>
            <a:r>
              <a:rPr lang="en-US" sz="1100" kern="1200" dirty="0" err="1">
                <a:solidFill>
                  <a:schemeClr val="tx1"/>
                </a:solidFill>
                <a:effectLst/>
                <a:latin typeface="Segoe UI" panose="020B0502040204020203" pitchFamily="34" charset="0"/>
                <a:ea typeface="+mn-ea"/>
                <a:cs typeface="Segoe UI" panose="020B0502040204020203" pitchFamily="34" charset="0"/>
              </a:rPr>
              <a:t>IoT</a:t>
            </a:r>
            <a:r>
              <a:rPr lang="en-US" sz="1100" kern="1200" dirty="0">
                <a:solidFill>
                  <a:schemeClr val="tx1"/>
                </a:solidFill>
                <a:effectLst/>
                <a:latin typeface="Segoe UI" panose="020B0502040204020203" pitchFamily="34" charset="0"/>
                <a:ea typeface="+mn-ea"/>
                <a:cs typeface="Segoe UI" panose="020B0502040204020203" pitchFamily="34" charset="0"/>
              </a:rPr>
              <a:t> Suite, Rolls-Royce collects and aggregates data from disparate and geographically distributed sources at an unprecedented scale. </a:t>
            </a:r>
          </a:p>
          <a:p>
            <a:pPr marL="628650" lvl="1" indent="-171450">
              <a:buFont typeface="Arial" panose="020B0604020202020204" pitchFamily="34" charset="0"/>
              <a:buChar char="•"/>
            </a:pPr>
            <a:r>
              <a:rPr lang="en-US" sz="1100" kern="1200" dirty="0">
                <a:solidFill>
                  <a:schemeClr val="tx1"/>
                </a:solidFill>
                <a:effectLst/>
                <a:latin typeface="Segoe UI" panose="020B0502040204020203" pitchFamily="34" charset="0"/>
                <a:ea typeface="+mn-ea"/>
                <a:cs typeface="Segoe UI" panose="020B0502040204020203" pitchFamily="34" charset="0"/>
              </a:rPr>
              <a:t>Using Microsoft Cortana Intelligence Suite, Rolls-Royce then analyzes the rich set of data and performs data modeling at scale to accurately detect operational anomalies and help customers plan relevant actions. </a:t>
            </a:r>
          </a:p>
          <a:p>
            <a:pPr marL="628650" lvl="1" indent="-171450">
              <a:buFont typeface="Arial" panose="020B0604020202020204" pitchFamily="34" charset="0"/>
              <a:buChar char="•"/>
            </a:pPr>
            <a:r>
              <a:rPr lang="en-US" sz="1100" kern="1200" dirty="0">
                <a:solidFill>
                  <a:schemeClr val="tx1"/>
                </a:solidFill>
                <a:effectLst/>
                <a:latin typeface="Segoe UI" panose="020B0502040204020203" pitchFamily="34" charset="0"/>
                <a:ea typeface="+mn-ea"/>
                <a:cs typeface="Segoe UI" panose="020B0502040204020203" pitchFamily="34" charset="0"/>
              </a:rPr>
              <a:t>Azure Data Factory is used for orchestration and Azure HDInsight for high-level data aggregation and summarization. Azure SQL and Azure Blob Storage are used to handle all the different types of storage needs.</a:t>
            </a:r>
            <a:endParaRPr lang="en-US" sz="1100" b="0" u="sng" dirty="0">
              <a:latin typeface="Segoe UI" panose="020B0502040204020203" pitchFamily="34" charset="0"/>
              <a:ea typeface="Calibri" panose="020F0502020204030204" pitchFamily="34" charset="0"/>
              <a:cs typeface="Segoe UI" panose="020B0502040204020203" pitchFamily="34" charset="0"/>
            </a:endParaRPr>
          </a:p>
          <a:p>
            <a:pPr>
              <a:lnSpc>
                <a:spcPct val="100000"/>
              </a:lnSpc>
              <a:spcBef>
                <a:spcPts val="600"/>
              </a:spcBef>
              <a:spcAft>
                <a:spcPts val="600"/>
              </a:spcAft>
            </a:pPr>
            <a:endParaRPr lang="en-US" sz="1100" dirty="0">
              <a:latin typeface="Segoe UI" panose="020B0502040204020203" pitchFamily="34" charset="0"/>
              <a:cs typeface="Segoe UI" panose="020B0502040204020203" pitchFamily="34" charset="0"/>
            </a:endParaRPr>
          </a:p>
          <a:p>
            <a:pPr>
              <a:lnSpc>
                <a:spcPct val="100000"/>
              </a:lnSpc>
              <a:spcBef>
                <a:spcPts val="600"/>
              </a:spcBef>
              <a:spcAft>
                <a:spcPts val="600"/>
              </a:spcAft>
            </a:pPr>
            <a:r>
              <a:rPr lang="en-US" sz="1100" dirty="0">
                <a:latin typeface="Segoe UI" panose="020B0502040204020203" pitchFamily="34" charset="0"/>
                <a:cs typeface="Segoe UI" panose="020B0502040204020203" pitchFamily="34" charset="0"/>
              </a:rPr>
              <a:t>[See here for more information on this case study: https://</a:t>
            </a:r>
            <a:r>
              <a:rPr lang="en-US" sz="1100" dirty="0" err="1">
                <a:latin typeface="Segoe UI" panose="020B0502040204020203" pitchFamily="34" charset="0"/>
                <a:cs typeface="Segoe UI" panose="020B0502040204020203" pitchFamily="34" charset="0"/>
              </a:rPr>
              <a:t>customers.microsoft.com</a:t>
            </a:r>
            <a:r>
              <a:rPr lang="en-US" sz="1100" dirty="0">
                <a:latin typeface="Segoe UI" panose="020B0502040204020203" pitchFamily="34" charset="0"/>
                <a:cs typeface="Segoe UI" panose="020B0502040204020203" pitchFamily="34" charset="0"/>
              </a:rPr>
              <a:t>/</a:t>
            </a:r>
            <a:r>
              <a:rPr lang="en-US" sz="1100" dirty="0" err="1">
                <a:latin typeface="Segoe UI" panose="020B0502040204020203" pitchFamily="34" charset="0"/>
                <a:cs typeface="Segoe UI" panose="020B0502040204020203" pitchFamily="34" charset="0"/>
              </a:rPr>
              <a:t>doclink</a:t>
            </a:r>
            <a:r>
              <a:rPr lang="en-US" sz="1100" dirty="0">
                <a:latin typeface="Segoe UI" panose="020B0502040204020203" pitchFamily="34" charset="0"/>
                <a:cs typeface="Segoe UI" panose="020B0502040204020203" pitchFamily="34" charset="0"/>
              </a:rPr>
              <a:t>/</a:t>
            </a:r>
            <a:r>
              <a:rPr lang="en-US" sz="1100" dirty="0" err="1">
                <a:latin typeface="Segoe UI" panose="020B0502040204020203" pitchFamily="34" charset="0"/>
                <a:cs typeface="Segoe UI" panose="020B0502040204020203" pitchFamily="34" charset="0"/>
              </a:rPr>
              <a:t>rollsroycestory</a:t>
            </a:r>
            <a:r>
              <a:rPr lang="en-US" sz="1100" dirty="0">
                <a:latin typeface="Segoe UI" panose="020B0502040204020203" pitchFamily="34" charset="0"/>
                <a:cs typeface="Segoe UI" panose="020B0502040204020203" pitchFamily="34" charset="0"/>
              </a:rPr>
              <a:t> ]</a:t>
            </a:r>
          </a:p>
        </p:txBody>
      </p:sp>
      <p:sp>
        <p:nvSpPr>
          <p:cNvPr id="4" name="Slide Number Placeholder 3"/>
          <p:cNvSpPr>
            <a:spLocks noGrp="1"/>
          </p:cNvSpPr>
          <p:nvPr>
            <p:ph type="sldNum" sz="quarter" idx="10"/>
          </p:nvPr>
        </p:nvSpPr>
        <p:spPr/>
        <p:txBody>
          <a:bodyPr/>
          <a:lstStyle/>
          <a:p>
            <a:fld id="{A5B258F2-B2E5-4175-B339-81AEE5988F5F}" type="slidenum">
              <a:rPr lang="en-US" smtClean="0"/>
              <a:pPr/>
              <a:t>5</a:t>
            </a:fld>
            <a:endParaRPr lang="en-US" dirty="0"/>
          </a:p>
        </p:txBody>
      </p:sp>
      <p:sp>
        <p:nvSpPr>
          <p:cNvPr id="15" name="Slide Image Placeholder 14"/>
          <p:cNvSpPr>
            <a:spLocks noGrp="1" noRot="1" noChangeAspect="1"/>
          </p:cNvSpPr>
          <p:nvPr>
            <p:ph type="sldImg"/>
          </p:nvPr>
        </p:nvSpPr>
        <p:spPr/>
      </p:sp>
    </p:spTree>
    <p:extLst>
      <p:ext uri="{BB962C8B-B14F-4D97-AF65-F5344CB8AC3E}">
        <p14:creationId xmlns:p14="http://schemas.microsoft.com/office/powerpoint/2010/main" xmlns="" val="21129805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Pulse Check: </a:t>
            </a:r>
          </a:p>
          <a:p>
            <a:pPr marL="171450" indent="-171450">
              <a:buFont typeface="Arial" panose="020B0604020202020204" pitchFamily="34" charset="0"/>
              <a:buChar char="•"/>
            </a:pPr>
            <a:r>
              <a:rPr lang="en-US" b="0" dirty="0"/>
              <a:t>If I am accessing Netflix to watch a movie, is that IaaS, PaaS or SaaS?</a:t>
            </a:r>
          </a:p>
          <a:p>
            <a:pPr marL="171450" indent="-171450">
              <a:buFont typeface="Arial" panose="020B0604020202020204" pitchFamily="34" charset="0"/>
              <a:buChar char="•"/>
            </a:pPr>
            <a:r>
              <a:rPr lang="en-US" b="0" dirty="0"/>
              <a:t>If I am purchasing space in a data center to store government records, is that IaaS, PaaS or SaaS?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D88B19-4BF4-4102-8DE2-AD8030E694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41572240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903">
              <a:spcBef>
                <a:spcPts val="598"/>
              </a:spcBef>
              <a:spcAft>
                <a:spcPts val="598"/>
              </a:spcAft>
            </a:pPr>
            <a:r>
              <a:rPr lang="en-US" sz="1100" b="1" dirty="0">
                <a:latin typeface="Segoe UI" panose="020B0502040204020203" pitchFamily="34" charset="0"/>
                <a:cs typeface="Segoe UI" panose="020B0502040204020203" pitchFamily="34" charset="0"/>
              </a:rPr>
              <a:t>Section objectives</a:t>
            </a:r>
          </a:p>
          <a:p>
            <a:pPr marL="182770" indent="-170867">
              <a:spcBef>
                <a:spcPts val="598"/>
              </a:spcBef>
              <a:spcAft>
                <a:spcPts val="598"/>
              </a:spcAft>
              <a:buFont typeface="Arial" panose="020B0604020202020204" pitchFamily="34" charset="0"/>
              <a:buChar char="•"/>
            </a:pPr>
            <a:r>
              <a:rPr lang="en-US" sz="1100" dirty="0">
                <a:latin typeface="Segoe UI" panose="020B0502040204020203" pitchFamily="34" charset="0"/>
                <a:cs typeface="Segoe UI" panose="020B0502040204020203" pitchFamily="34" charset="0"/>
              </a:rPr>
              <a:t>Give a definition of digital transformation/digitalization that will underpin the rest of the presentation.</a:t>
            </a:r>
          </a:p>
          <a:p>
            <a:pPr>
              <a:spcBef>
                <a:spcPts val="598"/>
              </a:spcBef>
              <a:spcAft>
                <a:spcPts val="598"/>
              </a:spcAft>
            </a:pPr>
            <a:endParaRPr lang="en-GB" sz="1100" dirty="0">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10"/>
          </p:nvPr>
        </p:nvSpPr>
        <p:spPr/>
        <p:txBody>
          <a:bodyPr/>
          <a:lstStyle/>
          <a:p>
            <a:pPr marL="0" marR="0" lvl="0" indent="0" algn="r" defTabSz="911291" rtl="0" eaLnBrk="1" fontAlgn="auto" latinLnBrk="0" hangingPunct="1">
              <a:lnSpc>
                <a:spcPct val="100000"/>
              </a:lnSpc>
              <a:spcBef>
                <a:spcPts val="0"/>
              </a:spcBef>
              <a:spcAft>
                <a:spcPts val="0"/>
              </a:spcAft>
              <a:buClrTx/>
              <a:buSzTx/>
              <a:buFontTx/>
              <a:buNone/>
              <a:tabLst/>
              <a:defRPr/>
            </a:pPr>
            <a:fld id="{4068D962-502D-43C7-9596-1A2D75E7C2C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1291"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5829833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sng" dirty="0"/>
              <a:t>Objective: </a:t>
            </a:r>
            <a:r>
              <a:rPr lang="en-US" b="0" i="0" u="none" dirty="0"/>
              <a:t>Explain and differentiate between different cloud deployments</a:t>
            </a:r>
          </a:p>
          <a:p>
            <a:endParaRPr lang="en-US" b="0" i="0" u="none" dirty="0"/>
          </a:p>
          <a:p>
            <a:pPr marL="228600" indent="-228600">
              <a:buAutoNum type="arabicParenR"/>
            </a:pPr>
            <a:r>
              <a:rPr lang="en-US" b="1" i="0" u="none" dirty="0"/>
              <a:t>Private cloud </a:t>
            </a:r>
            <a:r>
              <a:rPr lang="en-US" b="0" i="0" u="none" dirty="0"/>
              <a:t>– Exclusive physical space for a particular organization. Can be managed on premises or by a dedicated space from a cloud service provider.</a:t>
            </a:r>
            <a:endParaRPr lang="en-US" b="1" i="0" u="none" dirty="0"/>
          </a:p>
          <a:p>
            <a:pPr marL="228600" indent="-228600">
              <a:buAutoNum type="arabicParenR"/>
            </a:pPr>
            <a:r>
              <a:rPr lang="en-US" b="1" i="0" u="none" dirty="0"/>
              <a:t>Public cloud – </a:t>
            </a:r>
            <a:r>
              <a:rPr lang="en-US" b="0" i="0" u="none" dirty="0"/>
              <a:t>b</a:t>
            </a:r>
            <a:r>
              <a:rPr lang="en-US" sz="1200" b="0" i="0" kern="1200" dirty="0">
                <a:solidFill>
                  <a:schemeClr val="tx1"/>
                </a:solidFill>
                <a:effectLst/>
                <a:latin typeface="+mn-lt"/>
                <a:ea typeface="+mn-ea"/>
                <a:cs typeface="+mn-cs"/>
              </a:rPr>
              <a:t>ased on the standard cloud</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computing model. A service provider makes resources, such as virtual machines (VMs), applications or storage, available to the general public.</a:t>
            </a:r>
          </a:p>
          <a:p>
            <a:pPr marL="685800" lvl="1" indent="-228600">
              <a:buAutoNum type="arabicParenR"/>
            </a:pPr>
            <a:r>
              <a:rPr lang="en-US" b="0" i="0" u="none" kern="1200" dirty="0">
                <a:solidFill>
                  <a:schemeClr val="tx1"/>
                </a:solidFill>
                <a:effectLst/>
                <a:latin typeface="+mn-lt"/>
                <a:ea typeface="+mn-ea"/>
                <a:cs typeface="+mn-cs"/>
              </a:rPr>
              <a:t>Constrained by national and regional regulatory and legal requirements</a:t>
            </a:r>
            <a:endParaRPr lang="en-US" b="0" i="0" u="none" dirty="0"/>
          </a:p>
          <a:p>
            <a:pPr marL="228600" indent="-228600">
              <a:buAutoNum type="arabicParenR"/>
            </a:pPr>
            <a:r>
              <a:rPr lang="en-US" b="1" i="0" u="none" dirty="0"/>
              <a:t>Hybrid </a:t>
            </a:r>
            <a:r>
              <a:rPr lang="en-US" b="0" i="0" u="none" dirty="0"/>
              <a:t>– a combination of private or on-premises cloud deployments and public cloud services. </a:t>
            </a:r>
          </a:p>
          <a:p>
            <a:pPr marL="685800" lvl="1" indent="-228600">
              <a:buAutoNum type="arabicParenR"/>
            </a:pPr>
            <a:r>
              <a:rPr lang="en-US" b="0" i="0" u="none" dirty="0"/>
              <a:t>EX. Government classified servers vs public cloud usage</a:t>
            </a:r>
            <a:endParaRPr lang="en-US" b="1" i="0" u="none" dirty="0"/>
          </a:p>
          <a:p>
            <a:pPr marL="228600" indent="-228600">
              <a:buAutoNum type="arabicParenR"/>
            </a:pPr>
            <a:endParaRPr lang="en-US" b="1" i="0" u="sng"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D88B19-4BF4-4102-8DE2-AD8030E694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6518663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11"/>
              </a:spcBef>
              <a:spcAft>
                <a:spcPts val="611"/>
              </a:spcAft>
            </a:pPr>
            <a:r>
              <a:rPr lang="en-US" sz="1100" b="1" u="none">
                <a:latin typeface="Segoe UI" panose="020B0502040204020203" pitchFamily="34" charset="0"/>
                <a:cs typeface="Segoe UI" panose="020B0502040204020203" pitchFamily="34" charset="0"/>
              </a:rPr>
              <a:t>Overall presentation objectives</a:t>
            </a:r>
          </a:p>
          <a:p>
            <a:pPr marL="174708" indent="-174708" defTabSz="931774">
              <a:spcBef>
                <a:spcPts val="611"/>
              </a:spcBef>
              <a:spcAft>
                <a:spcPts val="611"/>
              </a:spcAft>
              <a:buFont typeface="Arial" charset="0"/>
              <a:buChar char="•"/>
              <a:defRPr/>
            </a:pPr>
            <a:r>
              <a:rPr lang="en-US" sz="1100" b="0">
                <a:latin typeface="Segoe UI" panose="020B0502040204020203" pitchFamily="34" charset="0"/>
                <a:cs typeface="Segoe UI" panose="020B0502040204020203" pitchFamily="34" charset="0"/>
              </a:rPr>
              <a:t>Provide a basic, 101-level, explanation of Azure and its associated services</a:t>
            </a:r>
          </a:p>
          <a:p>
            <a:pPr marL="174708" indent="-174708" defTabSz="931774">
              <a:spcBef>
                <a:spcPts val="611"/>
              </a:spcBef>
              <a:spcAft>
                <a:spcPts val="611"/>
              </a:spcAft>
              <a:buFont typeface="Arial" charset="0"/>
              <a:buChar char="•"/>
              <a:defRPr/>
            </a:pPr>
            <a:endParaRPr lang="en-US" sz="1100" b="0">
              <a:latin typeface="Segoe UI" panose="020B0502040204020203" pitchFamily="34" charset="0"/>
              <a:cs typeface="Segoe UI" panose="020B0502040204020203" pitchFamily="34" charset="0"/>
            </a:endParaRPr>
          </a:p>
          <a:p>
            <a:pPr>
              <a:spcBef>
                <a:spcPts val="611"/>
              </a:spcBef>
              <a:spcAft>
                <a:spcPts val="611"/>
              </a:spcAft>
            </a:pPr>
            <a:r>
              <a:rPr lang="en-US" sz="1100" b="1" u="none">
                <a:latin typeface="Segoe UI" panose="020B0502040204020203" pitchFamily="34" charset="0"/>
                <a:cs typeface="Segoe UI" panose="020B0502040204020203" pitchFamily="34" charset="0"/>
              </a:rPr>
              <a:t>Target audiences for this presentation</a:t>
            </a:r>
          </a:p>
          <a:p>
            <a:pPr marL="171450" indent="-171450">
              <a:lnSpc>
                <a:spcPct val="100000"/>
              </a:lnSpc>
              <a:spcBef>
                <a:spcPts val="600"/>
              </a:spcBef>
              <a:spcAft>
                <a:spcPts val="600"/>
              </a:spcAft>
              <a:buFont typeface="Arial" panose="020B0604020202020204" pitchFamily="34" charset="0"/>
              <a:buChar char="•"/>
            </a:pPr>
            <a:r>
              <a:rPr lang="en-US" sz="1100" b="0">
                <a:latin typeface="Segoe UI" panose="020B0502040204020203" pitchFamily="34" charset="0"/>
                <a:cs typeface="Segoe UI" panose="020B0502040204020203" pitchFamily="34" charset="0"/>
              </a:rPr>
              <a:t>Those with policy influence but limited understanding of cloud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8E4B91-CA2C-40F6-99D4-B28F6D332D8C}"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09791760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US" sz="1100" b="1" u="sng" kern="1200">
                <a:solidFill>
                  <a:schemeClr val="tx1"/>
                </a:solidFill>
                <a:latin typeface="Segoe UI" panose="020B0502040204020203" pitchFamily="34" charset="0"/>
                <a:ea typeface="+mn-ea"/>
                <a:cs typeface="Segoe UI" panose="020B0502040204020203" pitchFamily="34" charset="0"/>
              </a:rPr>
              <a:t>Slide objectives</a:t>
            </a:r>
            <a:endParaRPr lang="en-US" sz="1100" b="1" u="sng" kern="1200" baseline="0">
              <a:solidFill>
                <a:schemeClr val="tx1"/>
              </a:solidFill>
              <a:latin typeface="Segoe UI" panose="020B0502040204020203" pitchFamily="34" charset="0"/>
              <a:ea typeface="+mn-ea"/>
              <a:cs typeface="Segoe UI" panose="020B0502040204020203" pitchFamily="34" charset="0"/>
            </a:endParaRPr>
          </a:p>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US" sz="1100" b="0" u="none" kern="1200" baseline="0">
                <a:solidFill>
                  <a:schemeClr val="tx1"/>
                </a:solidFill>
                <a:latin typeface="Segoe UI" panose="020B0502040204020203" pitchFamily="34" charset="0"/>
                <a:ea typeface="+mn-ea"/>
                <a:cs typeface="Segoe UI" panose="020B0502040204020203" pitchFamily="34" charset="0"/>
              </a:rPr>
              <a:t>Review broad understanding of the IaaS, PaaS and SaaS models</a:t>
            </a:r>
            <a:endParaRPr lang="en-US" sz="1100" b="0" u="none" kern="1200">
              <a:solidFill>
                <a:schemeClr val="tx1"/>
              </a:solidFill>
              <a:latin typeface="Segoe UI" panose="020B0502040204020203" pitchFamily="34" charset="0"/>
              <a:ea typeface="+mn-ea"/>
              <a:cs typeface="Segoe UI" panose="020B0502040204020203" pitchFamily="34" charset="0"/>
            </a:endParaRPr>
          </a:p>
          <a:p>
            <a:pPr marL="171450" indent="-171450">
              <a:lnSpc>
                <a:spcPct val="100000"/>
              </a:lnSpc>
              <a:spcBef>
                <a:spcPts val="600"/>
              </a:spcBef>
              <a:spcAft>
                <a:spcPts val="600"/>
              </a:spcAft>
              <a:buFont typeface="Arial" panose="020B0604020202020204" pitchFamily="34" charset="0"/>
              <a:buChar char="•"/>
            </a:pPr>
            <a:endParaRPr lang="en-US" sz="1100" b="0" u="none" kern="1200">
              <a:solidFill>
                <a:schemeClr val="tx1"/>
              </a:solidFill>
              <a:effectLst/>
              <a:latin typeface="Segoe UI" panose="020B0502040204020203" pitchFamily="34" charset="0"/>
              <a:ea typeface="+mn-ea"/>
              <a:cs typeface="Segoe UI" panose="020B0502040204020203" pitchFamily="34" charset="0"/>
            </a:endParaRPr>
          </a:p>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US" sz="1100" b="1" u="sng" kern="1200">
                <a:solidFill>
                  <a:schemeClr val="tx1"/>
                </a:solidFill>
                <a:effectLst/>
                <a:latin typeface="Segoe UI" panose="020B0502040204020203" pitchFamily="34" charset="0"/>
                <a:ea typeface="+mn-ea"/>
                <a:cs typeface="Segoe UI" panose="020B0502040204020203" pitchFamily="34" charset="0"/>
              </a:rPr>
              <a:t>Main messaging</a:t>
            </a:r>
            <a:endParaRPr lang="en-US" sz="1100" b="0" u="none" kern="1200" baseline="0">
              <a:solidFill>
                <a:schemeClr val="tx1"/>
              </a:solidFill>
              <a:latin typeface="Segoe UI" panose="020B0502040204020203" pitchFamily="34" charset="0"/>
              <a:ea typeface="+mn-ea"/>
              <a:cs typeface="Segoe UI" panose="020B0502040204020203" pitchFamily="34" charset="0"/>
            </a:endParaRPr>
          </a:p>
          <a:p>
            <a:pPr marL="228600" marR="0" lvl="0" indent="-228600" algn="l" defTabSz="914400" rtl="0" eaLnBrk="1" fontAlgn="auto" latinLnBrk="0" hangingPunct="1">
              <a:lnSpc>
                <a:spcPct val="100000"/>
              </a:lnSpc>
              <a:spcBef>
                <a:spcPts val="600"/>
              </a:spcBef>
              <a:spcAft>
                <a:spcPts val="600"/>
              </a:spcAft>
              <a:buClrTx/>
              <a:buSzTx/>
              <a:buFont typeface="+mj-lt"/>
              <a:buAutoNum type="arabicPeriod"/>
              <a:tabLst/>
              <a:defRPr/>
            </a:pPr>
            <a:r>
              <a:rPr lang="en-US" sz="1100" b="0" u="none" kern="1200" baseline="0">
                <a:solidFill>
                  <a:schemeClr val="tx1"/>
                </a:solidFill>
                <a:latin typeface="Segoe UI" panose="020B0502040204020203" pitchFamily="34" charset="0"/>
                <a:ea typeface="+mn-ea"/>
                <a:cs typeface="Segoe UI" panose="020B0502040204020203" pitchFamily="34" charset="0"/>
              </a:rPr>
              <a:t>IaaS – Analogy: this would be akin to having a particular safe deposit box where you keep your $. Same place each time. You are effectively renting space in the bank. </a:t>
            </a:r>
          </a:p>
          <a:p>
            <a:pPr marL="228600" marR="0" lvl="0" indent="-228600" algn="l" defTabSz="914400" rtl="0" eaLnBrk="1" fontAlgn="auto" latinLnBrk="0" hangingPunct="1">
              <a:lnSpc>
                <a:spcPct val="100000"/>
              </a:lnSpc>
              <a:spcBef>
                <a:spcPts val="600"/>
              </a:spcBef>
              <a:spcAft>
                <a:spcPts val="600"/>
              </a:spcAft>
              <a:buClrTx/>
              <a:buSzTx/>
              <a:buFont typeface="+mj-lt"/>
              <a:buAutoNum type="arabicPeriod"/>
              <a:tabLst/>
              <a:defRPr/>
            </a:pPr>
            <a:endParaRPr lang="en-US" sz="1100" b="0" u="none" kern="1200" baseline="0">
              <a:solidFill>
                <a:schemeClr val="tx1"/>
              </a:solidFill>
              <a:latin typeface="Segoe UI" panose="020B0502040204020203" pitchFamily="34" charset="0"/>
              <a:ea typeface="+mn-ea"/>
              <a:cs typeface="Segoe UI" panose="020B0502040204020203" pitchFamily="34" charset="0"/>
            </a:endParaRPr>
          </a:p>
          <a:p>
            <a:pPr marL="228600" marR="0" lvl="0" indent="-228600" algn="l" defTabSz="914400" rtl="0" eaLnBrk="1" fontAlgn="auto" latinLnBrk="0" hangingPunct="1">
              <a:lnSpc>
                <a:spcPct val="100000"/>
              </a:lnSpc>
              <a:spcBef>
                <a:spcPts val="600"/>
              </a:spcBef>
              <a:spcAft>
                <a:spcPts val="600"/>
              </a:spcAft>
              <a:buClrTx/>
              <a:buSzTx/>
              <a:buFont typeface="+mj-lt"/>
              <a:buAutoNum type="arabicPeriod"/>
              <a:tabLst/>
              <a:defRPr/>
            </a:pPr>
            <a:r>
              <a:rPr lang="en-US" sz="1100" b="0" u="none" kern="1200" baseline="0">
                <a:solidFill>
                  <a:schemeClr val="tx1"/>
                </a:solidFill>
                <a:latin typeface="Segoe UI" panose="020B0502040204020203" pitchFamily="34" charset="0"/>
                <a:ea typeface="+mn-ea"/>
                <a:cs typeface="Segoe UI" panose="020B0502040204020203" pitchFamily="34" charset="0"/>
              </a:rPr>
              <a:t>PaaS - </a:t>
            </a:r>
            <a:r>
              <a:rPr lang="en-US" sz="1100" b="0" u="none" kern="1200">
                <a:solidFill>
                  <a:schemeClr val="tx1"/>
                </a:solidFill>
                <a:effectLst/>
                <a:latin typeface="Segoe UI" panose="020B0502040204020203" pitchFamily="34" charset="0"/>
                <a:ea typeface="+mn-ea"/>
                <a:cs typeface="Segoe UI" panose="020B0502040204020203" pitchFamily="34" charset="0"/>
              </a:rPr>
              <a:t>Platform as a Service offers customers direct access to services rather than to computing resources. Where under IaaS a customer might pay for time on a virtual machine and then need to install and manage their own operating system and software, the PaaS model provides metered (pay as you go) access to services like SQL databases, machine learning based translation software, and security products like the Azure Security Center.</a:t>
            </a:r>
          </a:p>
          <a:p>
            <a:pPr marL="228600" marR="0" lvl="0" indent="-228600" algn="l" defTabSz="914400" rtl="0" eaLnBrk="1" fontAlgn="auto" latinLnBrk="0" hangingPunct="1">
              <a:lnSpc>
                <a:spcPct val="100000"/>
              </a:lnSpc>
              <a:spcBef>
                <a:spcPts val="600"/>
              </a:spcBef>
              <a:spcAft>
                <a:spcPts val="600"/>
              </a:spcAft>
              <a:buClrTx/>
              <a:buSzTx/>
              <a:buFont typeface="+mj-lt"/>
              <a:buAutoNum type="arabicPeriod"/>
              <a:tabLst/>
              <a:defRPr/>
            </a:pPr>
            <a:endParaRPr lang="en-US" sz="1100" b="0" u="none" kern="1200">
              <a:solidFill>
                <a:schemeClr val="tx1"/>
              </a:solidFill>
              <a:effectLst/>
              <a:latin typeface="Segoe UI" panose="020B0502040204020203" pitchFamily="34" charset="0"/>
              <a:ea typeface="+mn-ea"/>
              <a:cs typeface="Segoe UI" panose="020B0502040204020203" pitchFamily="34" charset="0"/>
            </a:endParaRPr>
          </a:p>
          <a:p>
            <a:pPr marL="228600" marR="0" lvl="0" indent="-228600" algn="l" defTabSz="914400" rtl="0" eaLnBrk="1" fontAlgn="auto" latinLnBrk="0" hangingPunct="1">
              <a:lnSpc>
                <a:spcPct val="100000"/>
              </a:lnSpc>
              <a:spcBef>
                <a:spcPts val="600"/>
              </a:spcBef>
              <a:spcAft>
                <a:spcPts val="600"/>
              </a:spcAft>
              <a:buClrTx/>
              <a:buSzTx/>
              <a:buFont typeface="+mj-lt"/>
              <a:buAutoNum type="arabicPeriod"/>
              <a:tabLst/>
              <a:defRPr/>
            </a:pPr>
            <a:r>
              <a:rPr lang="en-US" sz="1100" b="0" u="none" kern="1200">
                <a:solidFill>
                  <a:schemeClr val="tx1"/>
                </a:solidFill>
                <a:effectLst/>
                <a:latin typeface="Segoe UI" panose="020B0502040204020203" pitchFamily="34" charset="0"/>
                <a:ea typeface="+mn-ea"/>
                <a:cs typeface="Segoe UI" panose="020B0502040204020203" pitchFamily="34" charset="0"/>
              </a:rPr>
              <a:t>SaaS – Software as a Service is cloud computing for the end user, who is simply using software that exists remotely. A good example would be Microsoft365. However, Azure does offer a specific SaaS product, and so will not be the focus of this presentation.</a:t>
            </a:r>
          </a:p>
          <a:p>
            <a:pPr marL="0" marR="0" lvl="0" indent="0" algn="l" defTabSz="914400" rtl="0" eaLnBrk="1" fontAlgn="auto" latinLnBrk="0" hangingPunct="1">
              <a:lnSpc>
                <a:spcPct val="100000"/>
              </a:lnSpc>
              <a:spcBef>
                <a:spcPts val="600"/>
              </a:spcBef>
              <a:spcAft>
                <a:spcPts val="600"/>
              </a:spcAft>
              <a:buClrTx/>
              <a:buSzTx/>
              <a:buFont typeface="+mj-lt"/>
              <a:buNone/>
              <a:tabLst/>
              <a:defRPr/>
            </a:pPr>
            <a:endParaRPr lang="en-US" sz="1100" b="0" u="none" kern="1200">
              <a:solidFill>
                <a:schemeClr val="tx1"/>
              </a:solidFill>
              <a:effectLst/>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600"/>
              </a:spcBef>
              <a:spcAft>
                <a:spcPts val="600"/>
              </a:spcAft>
              <a:buClrTx/>
              <a:buSzTx/>
              <a:buFont typeface="+mj-lt"/>
              <a:buNone/>
              <a:tabLst/>
              <a:defRPr/>
            </a:pPr>
            <a:r>
              <a:rPr lang="en-US" sz="1100" b="1" u="none" kern="1200">
                <a:solidFill>
                  <a:schemeClr val="tx1"/>
                </a:solidFill>
                <a:effectLst/>
                <a:latin typeface="Segoe UI" panose="020B0502040204020203" pitchFamily="34" charset="0"/>
                <a:ea typeface="+mn-ea"/>
                <a:cs typeface="Segoe UI" panose="020B0502040204020203" pitchFamily="34" charset="0"/>
              </a:rPr>
              <a:t>This presentation is going to focus on the technology and security considerations for IaaS and PaaS services. </a:t>
            </a:r>
          </a:p>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endParaRPr lang="en-US" sz="1100" b="1" u="sng" kern="1200" baseline="0">
              <a:solidFill>
                <a:schemeClr val="tx1"/>
              </a:solidFill>
              <a:effectLst/>
              <a:latin typeface="Segoe UI" panose="020B0502040204020203" pitchFamily="34" charset="0"/>
              <a:ea typeface="+mn-ea"/>
              <a:cs typeface="Segoe UI" panose="020B0502040204020203" pitchFamily="34" charset="0"/>
            </a:endParaRP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8931" marR="0" lvl="0" indent="0" algn="l" defTabSz="94197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588931" marR="0" lvl="0" indent="0" algn="l" defTabSz="94197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40D83141-2220-499D-BD37-1772ACFB608A}"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9/27/2019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xmlns="" val="390915586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US" sz="1100" b="1" u="sng" kern="1200" dirty="0">
                <a:solidFill>
                  <a:schemeClr val="tx1"/>
                </a:solidFill>
                <a:latin typeface="Segoe UI" panose="020B0502040204020203" pitchFamily="34" charset="0"/>
                <a:ea typeface="+mn-ea"/>
                <a:cs typeface="Segoe UI" panose="020B0502040204020203" pitchFamily="34" charset="0"/>
              </a:rPr>
              <a:t>Slide objectives</a:t>
            </a:r>
          </a:p>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US" sz="1100" b="0" u="none" kern="1200" dirty="0">
                <a:solidFill>
                  <a:schemeClr val="tx1"/>
                </a:solidFill>
                <a:latin typeface="Segoe UI" panose="020B0502040204020203" pitchFamily="34" charset="0"/>
                <a:ea typeface="+mn-ea"/>
                <a:cs typeface="Segoe UI" panose="020B0502040204020203" pitchFamily="34" charset="0"/>
              </a:rPr>
              <a:t>Overview of the technology that underpins the cloud services provided by Azure</a:t>
            </a:r>
          </a:p>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endParaRPr lang="en-US" sz="1100" b="1" u="sng" kern="1200" dirty="0">
              <a:solidFill>
                <a:schemeClr val="tx1"/>
              </a:solidFill>
              <a:latin typeface="Segoe UI" panose="020B0502040204020203" pitchFamily="34" charset="0"/>
              <a:ea typeface="+mn-ea"/>
              <a:cs typeface="Segoe UI" panose="020B0502040204020203" pitchFamily="34" charset="0"/>
            </a:endParaRPr>
          </a:p>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US" sz="1100" b="1" u="sng" kern="1200" dirty="0">
                <a:solidFill>
                  <a:schemeClr val="tx1"/>
                </a:solidFill>
                <a:effectLst/>
                <a:latin typeface="Segoe UI" panose="020B0502040204020203" pitchFamily="34" charset="0"/>
                <a:ea typeface="+mn-ea"/>
                <a:cs typeface="Segoe UI" panose="020B0502040204020203" pitchFamily="34" charset="0"/>
              </a:rPr>
              <a:t>Main messaging</a:t>
            </a:r>
          </a:p>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US" sz="1100" b="0" u="none" kern="1200" baseline="0" dirty="0">
                <a:solidFill>
                  <a:schemeClr val="tx1"/>
                </a:solidFill>
                <a:effectLst/>
                <a:latin typeface="Segoe UI" panose="020B0502040204020203" pitchFamily="34" charset="0"/>
                <a:ea typeface="+mn-ea"/>
                <a:cs typeface="Segoe UI" panose="020B0502040204020203" pitchFamily="34" charset="0"/>
              </a:rPr>
              <a:t>Discrete technological capabilities allow for the cloud to operate, and provide for IaaS and PaaS services respectively. </a:t>
            </a:r>
          </a:p>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US" sz="1100" b="0" u="none" kern="1200" baseline="0" dirty="0">
                <a:solidFill>
                  <a:schemeClr val="tx1"/>
                </a:solidFill>
                <a:effectLst/>
                <a:latin typeface="Segoe UI" panose="020B0502040204020203" pitchFamily="34" charset="0"/>
                <a:ea typeface="+mn-ea"/>
                <a:cs typeface="Segoe UI" panose="020B0502040204020203" pitchFamily="34" charset="0"/>
              </a:rPr>
              <a:t>The technology is all designed to allow information in the cloud to be dissociated and dissolved into component parts, separated and then reassembled instantly as needed. </a:t>
            </a:r>
          </a:p>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endParaRPr lang="en-US" sz="1100" b="0" u="none" kern="1200" baseline="0" dirty="0">
              <a:solidFill>
                <a:schemeClr val="tx1"/>
              </a:solidFill>
              <a:effectLst/>
              <a:latin typeface="Segoe UI" panose="020B0502040204020203" pitchFamily="34" charset="0"/>
              <a:ea typeface="+mn-ea"/>
              <a:cs typeface="Segoe UI" panose="020B0502040204020203" pitchFamily="34" charset="0"/>
            </a:endParaRPr>
          </a:p>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US" sz="1100" b="1" u="none" kern="1200" baseline="0" dirty="0">
                <a:solidFill>
                  <a:schemeClr val="tx1"/>
                </a:solidFill>
                <a:effectLst/>
                <a:latin typeface="Segoe UI" panose="020B0502040204020203" pitchFamily="34" charset="0"/>
                <a:ea typeface="+mn-ea"/>
                <a:cs typeface="Segoe UI" panose="020B0502040204020203" pitchFamily="34" charset="0"/>
              </a:rPr>
              <a:t>1. Datacenters – </a:t>
            </a:r>
            <a:r>
              <a:rPr lang="en-US" sz="1100" b="0" u="none" kern="1200" baseline="0" dirty="0">
                <a:solidFill>
                  <a:schemeClr val="tx1"/>
                </a:solidFill>
                <a:effectLst/>
                <a:latin typeface="Segoe UI" panose="020B0502040204020203" pitchFamily="34" charset="0"/>
                <a:ea typeface="+mn-ea"/>
                <a:cs typeface="Segoe UI" panose="020B0502040204020203" pitchFamily="34" charset="0"/>
              </a:rPr>
              <a:t>allow for the remote storage of information, the existence of the cloud</a:t>
            </a:r>
            <a:endParaRPr lang="en-US" sz="1100" b="1" u="none" kern="1200" baseline="0" dirty="0">
              <a:solidFill>
                <a:schemeClr val="tx1"/>
              </a:solidFill>
              <a:effectLst/>
              <a:latin typeface="Segoe UI" panose="020B0502040204020203" pitchFamily="34" charset="0"/>
              <a:ea typeface="+mn-ea"/>
              <a:cs typeface="Segoe UI" panose="020B0502040204020203" pitchFamily="34" charset="0"/>
            </a:endParaRPr>
          </a:p>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US" sz="1100" b="1" u="none" kern="1200" baseline="0" dirty="0">
                <a:solidFill>
                  <a:schemeClr val="tx1"/>
                </a:solidFill>
                <a:effectLst/>
                <a:latin typeface="Segoe UI" panose="020B0502040204020203" pitchFamily="34" charset="0"/>
                <a:ea typeface="+mn-ea"/>
                <a:cs typeface="Segoe UI" panose="020B0502040204020203" pitchFamily="34" charset="0"/>
              </a:rPr>
              <a:t>2. Software-Defined Networking – </a:t>
            </a:r>
            <a:r>
              <a:rPr lang="en-US" sz="1100" b="0" u="none" kern="1200" baseline="0" dirty="0">
                <a:solidFill>
                  <a:schemeClr val="tx1"/>
                </a:solidFill>
                <a:effectLst/>
                <a:latin typeface="Segoe UI" panose="020B0502040204020203" pitchFamily="34" charset="0"/>
                <a:ea typeface="+mn-ea"/>
                <a:cs typeface="Segoe UI" panose="020B0502040204020203" pitchFamily="34" charset="0"/>
              </a:rPr>
              <a:t>allows machines in the datacenter to talk to each other, to maximize efficiency</a:t>
            </a:r>
            <a:endParaRPr lang="en-US" sz="1100" b="1" u="none" kern="1200" baseline="0" dirty="0">
              <a:solidFill>
                <a:schemeClr val="tx1"/>
              </a:solidFill>
              <a:effectLst/>
              <a:latin typeface="Segoe UI" panose="020B0502040204020203" pitchFamily="34" charset="0"/>
              <a:ea typeface="+mn-ea"/>
              <a:cs typeface="Segoe UI" panose="020B0502040204020203" pitchFamily="34" charset="0"/>
            </a:endParaRPr>
          </a:p>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US" sz="1100" b="1" u="none" kern="1200" baseline="0" dirty="0">
                <a:solidFill>
                  <a:schemeClr val="tx1"/>
                </a:solidFill>
                <a:effectLst/>
                <a:latin typeface="Segoe UI" panose="020B0502040204020203" pitchFamily="34" charset="0"/>
                <a:ea typeface="+mn-ea"/>
                <a:cs typeface="Segoe UI" panose="020B0502040204020203" pitchFamily="34" charset="0"/>
              </a:rPr>
              <a:t>3. Hypervisors – </a:t>
            </a:r>
            <a:r>
              <a:rPr lang="en-US" sz="1100" b="0" u="none" kern="1200" baseline="0" dirty="0">
                <a:solidFill>
                  <a:schemeClr val="tx1"/>
                </a:solidFill>
                <a:effectLst/>
                <a:latin typeface="Segoe UI" panose="020B0502040204020203" pitchFamily="34" charset="0"/>
                <a:ea typeface="+mn-ea"/>
                <a:cs typeface="Segoe UI" panose="020B0502040204020203" pitchFamily="34" charset="0"/>
              </a:rPr>
              <a:t>allow data to be isolated within a server</a:t>
            </a:r>
            <a:endParaRPr lang="en-US" sz="1100" b="1" u="none" kern="1200" baseline="0" dirty="0">
              <a:solidFill>
                <a:schemeClr val="tx1"/>
              </a:solidFill>
              <a:effectLst/>
              <a:latin typeface="Segoe UI" panose="020B0502040204020203" pitchFamily="34" charset="0"/>
              <a:ea typeface="+mn-ea"/>
              <a:cs typeface="Segoe UI" panose="020B0502040204020203" pitchFamily="34" charset="0"/>
            </a:endParaRPr>
          </a:p>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US" sz="1100" b="1" u="none" kern="1200" baseline="0" dirty="0">
                <a:solidFill>
                  <a:schemeClr val="tx1"/>
                </a:solidFill>
                <a:effectLst/>
                <a:latin typeface="Segoe UI" panose="020B0502040204020203" pitchFamily="34" charset="0"/>
                <a:ea typeface="+mn-ea"/>
                <a:cs typeface="Segoe UI" panose="020B0502040204020203" pitchFamily="34" charset="0"/>
              </a:rPr>
              <a:t>4. Container managers – </a:t>
            </a:r>
            <a:r>
              <a:rPr lang="en-US" sz="1100" b="0" u="none" kern="1200" baseline="0" dirty="0">
                <a:solidFill>
                  <a:schemeClr val="tx1"/>
                </a:solidFill>
                <a:effectLst/>
                <a:latin typeface="Segoe UI" panose="020B0502040204020203" pitchFamily="34" charset="0"/>
                <a:ea typeface="+mn-ea"/>
                <a:cs typeface="Segoe UI" panose="020B0502040204020203" pitchFamily="34" charset="0"/>
              </a:rPr>
              <a:t>allow software to be separated within operating systems</a:t>
            </a:r>
            <a:endParaRPr lang="en-US" sz="1100" b="1" u="none" kern="1200" baseline="0" dirty="0">
              <a:solidFill>
                <a:schemeClr val="tx1"/>
              </a:solidFill>
              <a:effectLst/>
              <a:latin typeface="Segoe UI" panose="020B0502040204020203" pitchFamily="34" charset="0"/>
              <a:ea typeface="+mn-ea"/>
              <a:cs typeface="Segoe UI" panose="020B0502040204020203" pitchFamily="34" charset="0"/>
            </a:endParaRPr>
          </a:p>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endParaRPr lang="en-US" sz="1100" b="0" u="none" kern="1200" baseline="0" dirty="0">
              <a:solidFill>
                <a:schemeClr val="tx1"/>
              </a:solidFill>
              <a:latin typeface="Segoe UI" panose="020B0502040204020203" pitchFamily="34" charset="0"/>
              <a:ea typeface="+mn-ea"/>
              <a:cs typeface="Segoe UI" panose="020B0502040204020203" pitchFamily="34" charset="0"/>
            </a:endParaRPr>
          </a:p>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endParaRPr lang="en-US" sz="1100" b="1" u="sng" kern="1200" baseline="0" dirty="0">
              <a:solidFill>
                <a:schemeClr val="tx1"/>
              </a:solidFill>
              <a:effectLst/>
              <a:latin typeface="Segoe UI" panose="020B0502040204020203" pitchFamily="34" charset="0"/>
              <a:ea typeface="+mn-ea"/>
              <a:cs typeface="Segoe UI" panose="020B0502040204020203" pitchFamily="34" charset="0"/>
            </a:endParaRP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8931" marR="0" lvl="0" indent="0" algn="l" defTabSz="94197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588931" marR="0" lvl="0" indent="0" algn="l" defTabSz="94197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40D83141-2220-499D-BD37-1772ACFB608A}"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9/27/2019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xmlns="" val="35629573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944" lvl="0" indent="0">
              <a:buFont typeface="Arial" panose="020B0604020202020204" pitchFamily="34" charset="0"/>
              <a:buNone/>
            </a:pPr>
            <a:r>
              <a:rPr lang="en-US" b="1" u="none" baseline="0" dirty="0"/>
              <a:t>Section objectives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68D962-502D-43C7-9596-1A2D75E7C2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57865765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US" sz="1100" b="1" u="sng" kern="1200" dirty="0">
                <a:solidFill>
                  <a:schemeClr val="tx1"/>
                </a:solidFill>
                <a:latin typeface="Segoe UI" panose="020B0502040204020203" pitchFamily="34" charset="0"/>
                <a:ea typeface="+mn-ea"/>
                <a:cs typeface="Segoe UI" panose="020B0502040204020203" pitchFamily="34" charset="0"/>
              </a:rPr>
              <a:t>Slide objectives</a:t>
            </a:r>
          </a:p>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endParaRPr lang="en-US" sz="1100" b="0" u="none" kern="1200" baseline="0" dirty="0">
              <a:solidFill>
                <a:schemeClr val="tx1"/>
              </a:solidFill>
              <a:latin typeface="Segoe UI" panose="020B0502040204020203" pitchFamily="34" charset="0"/>
              <a:ea typeface="+mn-ea"/>
              <a:cs typeface="Segoe UI" panose="020B0502040204020203" pitchFamily="34" charset="0"/>
            </a:endParaRPr>
          </a:p>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endParaRPr lang="en-US" sz="1100" b="1" u="sng" kern="1200" baseline="0" dirty="0">
              <a:solidFill>
                <a:schemeClr val="tx1"/>
              </a:solidFill>
              <a:effectLst/>
              <a:latin typeface="Segoe UI" panose="020B0502040204020203" pitchFamily="34" charset="0"/>
              <a:ea typeface="+mn-ea"/>
              <a:cs typeface="Segoe UI" panose="020B0502040204020203" pitchFamily="34" charset="0"/>
            </a:endParaRP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8931" marR="0" lvl="0" indent="0" algn="l" defTabSz="94197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588931" marR="0" lvl="0" indent="0" algn="l" defTabSz="94197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40D83141-2220-499D-BD37-1772ACFB608A}"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9/27/2019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xmlns="" val="380314888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US" sz="1100" b="1" u="sng" kern="1200" dirty="0">
                <a:solidFill>
                  <a:schemeClr val="tx1"/>
                </a:solidFill>
                <a:latin typeface="Segoe UI" panose="020B0502040204020203" pitchFamily="34" charset="0"/>
                <a:ea typeface="+mn-ea"/>
                <a:cs typeface="Segoe UI" panose="020B0502040204020203" pitchFamily="34" charset="0"/>
              </a:rPr>
              <a:t>Slide objectives</a:t>
            </a:r>
          </a:p>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endParaRPr lang="en-US" sz="1100" b="0" u="none" kern="1200" baseline="0" dirty="0">
              <a:solidFill>
                <a:schemeClr val="tx1"/>
              </a:solidFill>
              <a:effectLst/>
              <a:latin typeface="Segoe UI" panose="020B0502040204020203" pitchFamily="34" charset="0"/>
              <a:ea typeface="+mn-ea"/>
              <a:cs typeface="Segoe UI" panose="020B0502040204020203" pitchFamily="34" charset="0"/>
            </a:endParaRPr>
          </a:p>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endParaRPr lang="en-US" sz="1100" b="0" u="none" kern="1200" baseline="0" dirty="0">
              <a:solidFill>
                <a:schemeClr val="tx1"/>
              </a:solidFill>
              <a:latin typeface="Segoe UI" panose="020B0502040204020203" pitchFamily="34" charset="0"/>
              <a:ea typeface="+mn-ea"/>
              <a:cs typeface="Segoe UI" panose="020B0502040204020203" pitchFamily="34" charset="0"/>
            </a:endParaRPr>
          </a:p>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endParaRPr lang="en-US" sz="1100" b="1" u="sng" kern="1200" baseline="0" dirty="0">
              <a:solidFill>
                <a:schemeClr val="tx1"/>
              </a:solidFill>
              <a:effectLst/>
              <a:latin typeface="Segoe UI" panose="020B0502040204020203" pitchFamily="34" charset="0"/>
              <a:ea typeface="+mn-ea"/>
              <a:cs typeface="Segoe UI" panose="020B0502040204020203" pitchFamily="34" charset="0"/>
            </a:endParaRP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8931" marR="0" lvl="0" indent="0" algn="l" defTabSz="94197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588931" marR="0" lvl="0" indent="0" algn="l" defTabSz="94197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40D83141-2220-499D-BD37-1772ACFB608A}"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9/27/2019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xmlns="" val="403161582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US" sz="1100" b="1" u="sng" kern="1200" dirty="0">
                <a:solidFill>
                  <a:schemeClr val="tx1"/>
                </a:solidFill>
                <a:latin typeface="Segoe UI" panose="020B0502040204020203" pitchFamily="34" charset="0"/>
                <a:ea typeface="+mn-ea"/>
                <a:cs typeface="Segoe UI" panose="020B0502040204020203" pitchFamily="34" charset="0"/>
              </a:rPr>
              <a:t>Slide objectives</a:t>
            </a:r>
          </a:p>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endParaRPr lang="en-US" sz="1100" b="1" u="sng" kern="1200" baseline="0" dirty="0">
              <a:solidFill>
                <a:schemeClr val="tx1"/>
              </a:solidFill>
              <a:effectLst/>
              <a:latin typeface="Segoe UI" panose="020B0502040204020203" pitchFamily="34" charset="0"/>
              <a:ea typeface="+mn-ea"/>
              <a:cs typeface="Segoe UI" panose="020B0502040204020203" pitchFamily="34" charset="0"/>
            </a:endParaRP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8931" marR="0" lvl="0" indent="0" algn="l" defTabSz="94197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588931" marR="0" lvl="0" indent="0" algn="l" defTabSz="94197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40D83141-2220-499D-BD37-1772ACFB608A}"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9/27/2019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xmlns="" val="14980619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US" sz="1100" b="1" u="sng" kern="1200" dirty="0">
                <a:solidFill>
                  <a:schemeClr val="tx1"/>
                </a:solidFill>
                <a:latin typeface="Segoe UI" panose="020B0502040204020203" pitchFamily="34" charset="0"/>
                <a:ea typeface="+mn-ea"/>
                <a:cs typeface="Segoe UI" panose="020B0502040204020203" pitchFamily="34" charset="0"/>
              </a:rPr>
              <a:t>Slide objectives</a:t>
            </a:r>
            <a:endParaRPr lang="en-US" sz="1100" b="1" u="sng" kern="1200" baseline="0" dirty="0">
              <a:solidFill>
                <a:schemeClr val="tx1"/>
              </a:solidFill>
              <a:latin typeface="Segoe UI" panose="020B0502040204020203" pitchFamily="34" charset="0"/>
              <a:ea typeface="+mn-ea"/>
              <a:cs typeface="Segoe UI" panose="020B0502040204020203" pitchFamily="34" charset="0"/>
            </a:endParaRPr>
          </a:p>
          <a:p>
            <a:pPr marL="171450" marR="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1100" b="0" u="none" kern="1200" baseline="0" dirty="0">
                <a:solidFill>
                  <a:schemeClr val="tx1"/>
                </a:solidFill>
                <a:latin typeface="Segoe UI" panose="020B0502040204020203" pitchFamily="34" charset="0"/>
                <a:ea typeface="+mn-ea"/>
                <a:cs typeface="Segoe UI" panose="020B0502040204020203" pitchFamily="34" charset="0"/>
              </a:rPr>
              <a:t>Highlight the benefits of cloud that are specific to governments.</a:t>
            </a:r>
          </a:p>
          <a:p>
            <a:pPr marL="171450" indent="-171450">
              <a:lnSpc>
                <a:spcPct val="100000"/>
              </a:lnSpc>
              <a:spcBef>
                <a:spcPts val="600"/>
              </a:spcBef>
              <a:spcAft>
                <a:spcPts val="600"/>
              </a:spcAft>
              <a:buFont typeface="Arial" panose="020B0604020202020204" pitchFamily="34" charset="0"/>
              <a:buChar char="•"/>
            </a:pPr>
            <a:r>
              <a:rPr lang="en-US" sz="1100" baseline="0" dirty="0">
                <a:latin typeface="Segoe UI" panose="020B0502040204020203" pitchFamily="34" charset="0"/>
                <a:cs typeface="Segoe UI" panose="020B0502040204020203" pitchFamily="34" charset="0"/>
              </a:rPr>
              <a:t>It uses an example of the German city of Ulm to illustrate one aspect of digital transformation.</a:t>
            </a:r>
            <a:endParaRPr lang="en-US" sz="1100" b="0" u="none" kern="1200" dirty="0">
              <a:solidFill>
                <a:schemeClr val="tx1"/>
              </a:solidFill>
              <a:latin typeface="Segoe UI" panose="020B0502040204020203" pitchFamily="34" charset="0"/>
              <a:ea typeface="+mn-ea"/>
              <a:cs typeface="Segoe UI" panose="020B0502040204020203" pitchFamily="34" charset="0"/>
            </a:endParaRPr>
          </a:p>
          <a:p>
            <a:pPr marL="0" indent="0">
              <a:lnSpc>
                <a:spcPct val="100000"/>
              </a:lnSpc>
              <a:spcBef>
                <a:spcPts val="600"/>
              </a:spcBef>
              <a:spcAft>
                <a:spcPts val="600"/>
              </a:spcAft>
              <a:buFont typeface="Arial" panose="020B0604020202020204" pitchFamily="34" charset="0"/>
              <a:buNone/>
            </a:pPr>
            <a:endParaRPr lang="en-US" sz="1100" b="0" u="none" kern="1200" dirty="0">
              <a:solidFill>
                <a:schemeClr val="tx1"/>
              </a:solidFill>
              <a:effectLst/>
              <a:latin typeface="Segoe UI" panose="020B0502040204020203" pitchFamily="34" charset="0"/>
              <a:ea typeface="+mn-ea"/>
              <a:cs typeface="Segoe UI" panose="020B0502040204020203" pitchFamily="34" charset="0"/>
            </a:endParaRPr>
          </a:p>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US" sz="1100" b="1" u="sng" kern="1200" dirty="0">
                <a:solidFill>
                  <a:schemeClr val="tx1"/>
                </a:solidFill>
                <a:effectLst/>
                <a:latin typeface="Segoe UI" panose="020B0502040204020203" pitchFamily="34" charset="0"/>
                <a:ea typeface="+mn-ea"/>
                <a:cs typeface="Segoe UI" panose="020B0502040204020203" pitchFamily="34" charset="0"/>
              </a:rPr>
              <a:t>Main messaging</a:t>
            </a:r>
            <a:endParaRPr lang="en-US" sz="1100" b="1" u="sng" kern="1200" baseline="0" dirty="0">
              <a:solidFill>
                <a:schemeClr val="tx1"/>
              </a:solidFill>
              <a:effectLst/>
              <a:latin typeface="Segoe UI" panose="020B0502040204020203" pitchFamily="34" charset="0"/>
              <a:ea typeface="+mn-ea"/>
              <a:cs typeface="Segoe UI" panose="020B0502040204020203" pitchFamily="34" charset="0"/>
            </a:endParaRPr>
          </a:p>
          <a:p>
            <a:pPr marL="171450" marR="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1100" b="0" u="none" kern="1200" dirty="0">
                <a:solidFill>
                  <a:schemeClr val="tx1"/>
                </a:solidFill>
                <a:effectLst/>
                <a:latin typeface="Segoe UI" panose="020B0502040204020203" pitchFamily="34" charset="0"/>
                <a:ea typeface="+mn-ea"/>
                <a:cs typeface="Segoe UI" panose="020B0502040204020203" pitchFamily="34" charset="0"/>
              </a:rPr>
              <a:t>Some of the benefits</a:t>
            </a:r>
            <a:r>
              <a:rPr lang="en-US" sz="1100" b="0" u="none" kern="1200" baseline="0" dirty="0">
                <a:solidFill>
                  <a:schemeClr val="tx1"/>
                </a:solidFill>
                <a:effectLst/>
                <a:latin typeface="Segoe UI" panose="020B0502040204020203" pitchFamily="34" charset="0"/>
                <a:ea typeface="+mn-ea"/>
                <a:cs typeface="Segoe UI" panose="020B0502040204020203" pitchFamily="34" charset="0"/>
              </a:rPr>
              <a:t> of cloud computing are the same across governments and the private sector: speed, scale, economics</a:t>
            </a:r>
          </a:p>
          <a:p>
            <a:pPr marL="628650" marR="0" lvl="1"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1100" b="0" u="none" kern="1200" dirty="0">
                <a:solidFill>
                  <a:schemeClr val="tx1"/>
                </a:solidFill>
                <a:effectLst/>
                <a:latin typeface="Segoe UI" panose="020B0502040204020203" pitchFamily="34" charset="0"/>
                <a:ea typeface="+mn-ea"/>
                <a:cs typeface="Segoe UI" panose="020B0502040204020203" pitchFamily="34" charset="0"/>
              </a:rPr>
              <a:t>Governments can</a:t>
            </a:r>
            <a:r>
              <a:rPr lang="en-US" sz="1100" b="0" u="none" kern="1200" baseline="0" dirty="0">
                <a:solidFill>
                  <a:schemeClr val="tx1"/>
                </a:solidFill>
                <a:effectLst/>
                <a:latin typeface="Segoe UI" panose="020B0502040204020203" pitchFamily="34" charset="0"/>
                <a:ea typeface="+mn-ea"/>
                <a:cs typeface="Segoe UI" panose="020B0502040204020203" pitchFamily="34" charset="0"/>
              </a:rPr>
              <a:t> </a:t>
            </a:r>
            <a:r>
              <a:rPr lang="en-US" sz="1100" b="0" u="none" kern="1200" dirty="0">
                <a:solidFill>
                  <a:schemeClr val="tx1"/>
                </a:solidFill>
                <a:effectLst/>
                <a:latin typeface="Segoe UI" panose="020B0502040204020203" pitchFamily="34" charset="0"/>
                <a:ea typeface="+mn-ea"/>
                <a:cs typeface="Segoe UI" panose="020B0502040204020203" pitchFamily="34" charset="0"/>
              </a:rPr>
              <a:t>increase the </a:t>
            </a:r>
            <a:r>
              <a:rPr lang="en-US" sz="1100" b="1" u="none" kern="1200" dirty="0">
                <a:solidFill>
                  <a:schemeClr val="tx1"/>
                </a:solidFill>
                <a:effectLst/>
                <a:latin typeface="Segoe UI" panose="020B0502040204020203" pitchFamily="34" charset="0"/>
                <a:ea typeface="+mn-ea"/>
                <a:cs typeface="Segoe UI" panose="020B0502040204020203" pitchFamily="34" charset="0"/>
              </a:rPr>
              <a:t>agility and efficiency </a:t>
            </a:r>
            <a:r>
              <a:rPr lang="en-US" sz="1100" b="0" u="none" kern="1200" dirty="0">
                <a:solidFill>
                  <a:schemeClr val="tx1"/>
                </a:solidFill>
                <a:effectLst/>
                <a:latin typeface="Segoe UI" panose="020B0502040204020203" pitchFamily="34" charset="0"/>
                <a:ea typeface="+mn-ea"/>
                <a:cs typeface="Segoe UI" panose="020B0502040204020203" pitchFamily="34" charset="0"/>
              </a:rPr>
              <a:t>of their operations,</a:t>
            </a:r>
            <a:r>
              <a:rPr lang="en-US" sz="1100" b="0" u="none" kern="1200" baseline="0" dirty="0">
                <a:solidFill>
                  <a:schemeClr val="tx1"/>
                </a:solidFill>
                <a:effectLst/>
                <a:latin typeface="Segoe UI" panose="020B0502040204020203" pitchFamily="34" charset="0"/>
                <a:ea typeface="+mn-ea"/>
                <a:cs typeface="Segoe UI" panose="020B0502040204020203" pitchFamily="34" charset="0"/>
              </a:rPr>
              <a:t> and they can </a:t>
            </a:r>
            <a:r>
              <a:rPr lang="en-US" sz="1100" b="0" u="none" kern="1200" dirty="0">
                <a:solidFill>
                  <a:schemeClr val="tx1"/>
                </a:solidFill>
                <a:effectLst/>
                <a:latin typeface="Segoe UI" panose="020B0502040204020203" pitchFamily="34" charset="0"/>
                <a:ea typeface="+mn-ea"/>
                <a:cs typeface="Segoe UI" panose="020B0502040204020203" pitchFamily="34" charset="0"/>
              </a:rPr>
              <a:t>lower their</a:t>
            </a:r>
            <a:r>
              <a:rPr lang="en-US" sz="1100" b="0" u="none" kern="1200" baseline="0" dirty="0">
                <a:solidFill>
                  <a:schemeClr val="tx1"/>
                </a:solidFill>
                <a:effectLst/>
                <a:latin typeface="Segoe UI" panose="020B0502040204020203" pitchFamily="34" charset="0"/>
                <a:ea typeface="+mn-ea"/>
                <a:cs typeface="Segoe UI" panose="020B0502040204020203" pitchFamily="34" charset="0"/>
              </a:rPr>
              <a:t> </a:t>
            </a:r>
            <a:r>
              <a:rPr lang="en-US" sz="1100" b="0" u="none" kern="1200" dirty="0">
                <a:solidFill>
                  <a:schemeClr val="tx1"/>
                </a:solidFill>
                <a:effectLst/>
                <a:latin typeface="Segoe UI" panose="020B0502040204020203" pitchFamily="34" charset="0"/>
                <a:ea typeface="+mn-ea"/>
                <a:cs typeface="Segoe UI" panose="020B0502040204020203" pitchFamily="34" charset="0"/>
              </a:rPr>
              <a:t>overhead ICT costs.</a:t>
            </a:r>
            <a:r>
              <a:rPr lang="en-US" sz="1100" b="0" u="none" kern="1200" baseline="0" dirty="0">
                <a:solidFill>
                  <a:schemeClr val="tx1"/>
                </a:solidFill>
                <a:effectLst/>
                <a:latin typeface="Segoe UI" panose="020B0502040204020203" pitchFamily="34" charset="0"/>
                <a:ea typeface="+mn-ea"/>
                <a:cs typeface="Segoe UI" panose="020B0502040204020203" pitchFamily="34" charset="0"/>
              </a:rPr>
              <a:t> </a:t>
            </a:r>
          </a:p>
          <a:p>
            <a:pPr marL="628650" marR="0" lvl="1"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1100" b="0" u="none" kern="1200" dirty="0">
                <a:solidFill>
                  <a:schemeClr val="tx1"/>
                </a:solidFill>
                <a:effectLst/>
                <a:latin typeface="Segoe UI" panose="020B0502040204020203" pitchFamily="34" charset="0"/>
                <a:ea typeface="+mn-ea"/>
                <a:cs typeface="Segoe UI" panose="020B0502040204020203" pitchFamily="34" charset="0"/>
              </a:rPr>
              <a:t>With</a:t>
            </a:r>
            <a:r>
              <a:rPr lang="en-US" sz="1100" b="0" u="none" kern="1200" baseline="0" dirty="0">
                <a:solidFill>
                  <a:schemeClr val="tx1"/>
                </a:solidFill>
                <a:effectLst/>
                <a:latin typeface="Segoe UI" panose="020B0502040204020203" pitchFamily="34" charset="0"/>
                <a:ea typeface="+mn-ea"/>
                <a:cs typeface="Segoe UI" panose="020B0502040204020203" pitchFamily="34" charset="0"/>
              </a:rPr>
              <a:t> “</a:t>
            </a:r>
            <a:r>
              <a:rPr lang="en-US" sz="1100" b="0" u="none" kern="1200" dirty="0">
                <a:solidFill>
                  <a:schemeClr val="tx1"/>
                </a:solidFill>
                <a:effectLst/>
                <a:latin typeface="Segoe UI" panose="020B0502040204020203" pitchFamily="34" charset="0"/>
                <a:ea typeface="+mn-ea"/>
                <a:cs typeface="Segoe UI" panose="020B0502040204020203" pitchFamily="34" charset="0"/>
              </a:rPr>
              <a:t>elastically provisioned” cloud</a:t>
            </a:r>
            <a:r>
              <a:rPr lang="en-US" sz="1100" b="0" u="none" kern="1200" baseline="0" dirty="0">
                <a:solidFill>
                  <a:schemeClr val="tx1"/>
                </a:solidFill>
                <a:effectLst/>
                <a:latin typeface="Segoe UI" panose="020B0502040204020203" pitchFamily="34" charset="0"/>
                <a:ea typeface="+mn-ea"/>
                <a:cs typeface="Segoe UI" panose="020B0502040204020203" pitchFamily="34" charset="0"/>
              </a:rPr>
              <a:t> </a:t>
            </a:r>
            <a:r>
              <a:rPr lang="en-US" sz="1100" b="0" u="none" kern="1200" dirty="0">
                <a:solidFill>
                  <a:schemeClr val="tx1"/>
                </a:solidFill>
                <a:effectLst/>
                <a:latin typeface="Segoe UI" panose="020B0502040204020203" pitchFamily="34" charset="0"/>
                <a:ea typeface="+mn-ea"/>
                <a:cs typeface="Segoe UI" panose="020B0502040204020203" pitchFamily="34" charset="0"/>
              </a:rPr>
              <a:t>resources</a:t>
            </a:r>
            <a:r>
              <a:rPr lang="en-US" sz="1100" b="0" u="none" kern="1200" baseline="0" dirty="0">
                <a:solidFill>
                  <a:schemeClr val="tx1"/>
                </a:solidFill>
                <a:effectLst/>
                <a:latin typeface="Segoe UI" panose="020B0502040204020203" pitchFamily="34" charset="0"/>
                <a:ea typeface="+mn-ea"/>
                <a:cs typeface="Segoe UI" panose="020B0502040204020203" pitchFamily="34" charset="0"/>
              </a:rPr>
              <a:t> </a:t>
            </a:r>
            <a:r>
              <a:rPr lang="en-US" sz="1100" b="0" u="none" kern="1200" dirty="0">
                <a:solidFill>
                  <a:schemeClr val="tx1"/>
                </a:solidFill>
                <a:effectLst/>
                <a:latin typeface="Segoe UI" panose="020B0502040204020203" pitchFamily="34" charset="0"/>
                <a:ea typeface="+mn-ea"/>
                <a:cs typeface="Segoe UI" panose="020B0502040204020203" pitchFamily="34" charset="0"/>
              </a:rPr>
              <a:t>governments only pay for what they use, when they need it.</a:t>
            </a:r>
          </a:p>
          <a:p>
            <a:pPr marL="1085850" marR="0" lvl="2"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1100" b="0" u="none" kern="1200" dirty="0">
                <a:solidFill>
                  <a:schemeClr val="tx1"/>
                </a:solidFill>
                <a:effectLst/>
                <a:latin typeface="Segoe UI" panose="020B0502040204020203" pitchFamily="34" charset="0"/>
                <a:ea typeface="+mn-ea"/>
                <a:cs typeface="Segoe UI" panose="020B0502040204020203" pitchFamily="34" charset="0"/>
              </a:rPr>
              <a:t>This can be very helpful for e-government services such as online tax filings/returns, which have predictable spikes in usage and capacity. </a:t>
            </a:r>
          </a:p>
          <a:p>
            <a:pPr marL="628650" marR="0" lvl="1"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1100" b="0" u="none" kern="1200" dirty="0">
                <a:solidFill>
                  <a:schemeClr val="tx1"/>
                </a:solidFill>
                <a:effectLst/>
                <a:latin typeface="Segoe UI" panose="020B0502040204020203" pitchFamily="34" charset="0"/>
                <a:ea typeface="+mn-ea"/>
                <a:cs typeface="Segoe UI" panose="020B0502040204020203" pitchFamily="34" charset="0"/>
              </a:rPr>
              <a:t>With </a:t>
            </a:r>
            <a:r>
              <a:rPr lang="en-US" sz="1100" b="1" u="none" kern="1200" dirty="0">
                <a:solidFill>
                  <a:schemeClr val="tx1"/>
                </a:solidFill>
                <a:effectLst/>
                <a:latin typeface="Segoe UI" panose="020B0502040204020203" pitchFamily="34" charset="0"/>
                <a:ea typeface="+mn-ea"/>
                <a:cs typeface="Segoe UI" panose="020B0502040204020203" pitchFamily="34" charset="0"/>
              </a:rPr>
              <a:t>constrained government budgets</a:t>
            </a:r>
            <a:r>
              <a:rPr lang="en-US" sz="1100" b="1" u="none" kern="1200" baseline="0" dirty="0">
                <a:solidFill>
                  <a:schemeClr val="tx1"/>
                </a:solidFill>
                <a:effectLst/>
                <a:latin typeface="Segoe UI" panose="020B0502040204020203" pitchFamily="34" charset="0"/>
                <a:ea typeface="+mn-ea"/>
                <a:cs typeface="Segoe UI" panose="020B0502040204020203" pitchFamily="34" charset="0"/>
              </a:rPr>
              <a:t> </a:t>
            </a:r>
            <a:r>
              <a:rPr lang="en-US" sz="1100" b="0" u="none" kern="1200" baseline="0" dirty="0">
                <a:solidFill>
                  <a:schemeClr val="tx1"/>
                </a:solidFill>
                <a:effectLst/>
                <a:latin typeface="Segoe UI" panose="020B0502040204020203" pitchFamily="34" charset="0"/>
                <a:ea typeface="+mn-ea"/>
                <a:cs typeface="Segoe UI" panose="020B0502040204020203" pitchFamily="34" charset="0"/>
              </a:rPr>
              <a:t>cloud </a:t>
            </a:r>
            <a:r>
              <a:rPr lang="en-US" sz="1100" b="0" u="none" kern="1200" dirty="0">
                <a:solidFill>
                  <a:schemeClr val="tx1"/>
                </a:solidFill>
                <a:effectLst/>
                <a:latin typeface="Segoe UI" panose="020B0502040204020203" pitchFamily="34" charset="0"/>
                <a:ea typeface="+mn-ea"/>
                <a:cs typeface="Segoe UI" panose="020B0502040204020203" pitchFamily="34" charset="0"/>
              </a:rPr>
              <a:t>can be very</a:t>
            </a:r>
            <a:r>
              <a:rPr lang="en-US" sz="1100" b="0" u="none" kern="1200" baseline="0" dirty="0">
                <a:solidFill>
                  <a:schemeClr val="tx1"/>
                </a:solidFill>
                <a:effectLst/>
                <a:latin typeface="Segoe UI" panose="020B0502040204020203" pitchFamily="34" charset="0"/>
                <a:ea typeface="+mn-ea"/>
                <a:cs typeface="Segoe UI" panose="020B0502040204020203" pitchFamily="34" charset="0"/>
              </a:rPr>
              <a:t> helpful.</a:t>
            </a:r>
          </a:p>
          <a:p>
            <a:pPr marL="1085850" marR="0" lvl="2"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1100" b="0" u="none" kern="1200" baseline="0" dirty="0">
                <a:solidFill>
                  <a:schemeClr val="tx1"/>
                </a:solidFill>
                <a:effectLst/>
                <a:latin typeface="Segoe UI" panose="020B0502040204020203" pitchFamily="34" charset="0"/>
                <a:ea typeface="+mn-ea"/>
                <a:cs typeface="Segoe UI" panose="020B0502040204020203" pitchFamily="34" charset="0"/>
              </a:rPr>
              <a:t>The same or better services for less cost.</a:t>
            </a:r>
            <a:endParaRPr lang="en-US" sz="1100" b="0" u="none" kern="1200" dirty="0">
              <a:solidFill>
                <a:schemeClr val="tx1"/>
              </a:solidFill>
              <a:effectLst/>
              <a:latin typeface="Segoe UI" panose="020B0502040204020203" pitchFamily="34" charset="0"/>
              <a:ea typeface="+mn-ea"/>
              <a:cs typeface="Segoe UI" panose="020B0502040204020203" pitchFamily="34" charset="0"/>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endParaRPr lang="en-US" sz="1100" b="0" u="none" kern="1200" dirty="0">
              <a:solidFill>
                <a:schemeClr val="tx1"/>
              </a:solidFill>
              <a:effectLst/>
              <a:latin typeface="Segoe UI" panose="020B0502040204020203" pitchFamily="34" charset="0"/>
              <a:ea typeface="+mn-ea"/>
              <a:cs typeface="Segoe UI" panose="020B0502040204020203" pitchFamily="34" charset="0"/>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1100" b="0" u="none" kern="1200" dirty="0">
                <a:solidFill>
                  <a:schemeClr val="tx1"/>
                </a:solidFill>
                <a:effectLst/>
                <a:latin typeface="Segoe UI" panose="020B0502040204020203" pitchFamily="34" charset="0"/>
                <a:ea typeface="+mn-ea"/>
                <a:cs typeface="Segoe UI" panose="020B0502040204020203" pitchFamily="34" charset="0"/>
              </a:rPr>
              <a:t>But cloud computing can also have</a:t>
            </a:r>
            <a:r>
              <a:rPr lang="en-US" sz="1100" b="0" u="none" kern="1200" baseline="0" dirty="0">
                <a:solidFill>
                  <a:schemeClr val="tx1"/>
                </a:solidFill>
                <a:effectLst/>
                <a:latin typeface="Segoe UI" panose="020B0502040204020203" pitchFamily="34" charset="0"/>
                <a:ea typeface="+mn-ea"/>
                <a:cs typeface="Segoe UI" panose="020B0502040204020203" pitchFamily="34" charset="0"/>
              </a:rPr>
              <a:t> a more </a:t>
            </a:r>
            <a:r>
              <a:rPr lang="en-US" sz="1100" b="1" u="none" kern="1200" baseline="0" dirty="0">
                <a:solidFill>
                  <a:schemeClr val="tx1"/>
                </a:solidFill>
                <a:effectLst/>
                <a:latin typeface="Segoe UI" panose="020B0502040204020203" pitchFamily="34" charset="0"/>
                <a:ea typeface="+mn-ea"/>
                <a:cs typeface="Segoe UI" panose="020B0502040204020203" pitchFamily="34" charset="0"/>
              </a:rPr>
              <a:t>direct effect on citizens and business.</a:t>
            </a:r>
          </a:p>
          <a:p>
            <a:pPr marL="628650" marR="0" lvl="1"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1100" b="0" u="none" kern="1200" baseline="0" dirty="0">
                <a:solidFill>
                  <a:schemeClr val="tx1"/>
                </a:solidFill>
                <a:effectLst/>
                <a:latin typeface="Segoe UI" panose="020B0502040204020203" pitchFamily="34" charset="0"/>
                <a:ea typeface="+mn-ea"/>
                <a:cs typeface="Segoe UI" panose="020B0502040204020203" pitchFamily="34" charset="0"/>
              </a:rPr>
              <a:t>It can dramatically reshape how governments engage and respond to their </a:t>
            </a:r>
            <a:r>
              <a:rPr lang="en-US" sz="1100" b="1" u="sng" kern="1200" baseline="0" dirty="0">
                <a:solidFill>
                  <a:schemeClr val="tx1"/>
                </a:solidFill>
                <a:effectLst/>
                <a:latin typeface="Segoe UI" panose="020B0502040204020203" pitchFamily="34" charset="0"/>
                <a:ea typeface="+mn-ea"/>
                <a:cs typeface="Segoe UI" panose="020B0502040204020203" pitchFamily="34" charset="0"/>
              </a:rPr>
              <a:t>citizens. </a:t>
            </a:r>
          </a:p>
          <a:p>
            <a:pPr marL="1085850" marR="0" lvl="2"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1100" b="0" u="none" kern="1200" baseline="0" dirty="0">
                <a:solidFill>
                  <a:schemeClr val="tx1"/>
                </a:solidFill>
                <a:effectLst/>
                <a:latin typeface="Segoe UI" panose="020B0502040204020203" pitchFamily="34" charset="0"/>
                <a:ea typeface="+mn-ea"/>
                <a:cs typeface="Segoe UI" panose="020B0502040204020203" pitchFamily="34" charset="0"/>
              </a:rPr>
              <a:t>Sophisticated systems can be used to answer simple questions, perhaps even basic Artificial Intelligence (AI), freeing up civil servants to focus on more complicated priorities.</a:t>
            </a:r>
          </a:p>
          <a:p>
            <a:pPr marL="1085850" marR="0" lvl="2"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1100" b="0" u="none" kern="1200" baseline="0" dirty="0">
                <a:solidFill>
                  <a:schemeClr val="tx1"/>
                </a:solidFill>
                <a:effectLst/>
                <a:latin typeface="Segoe UI" panose="020B0502040204020203" pitchFamily="34" charset="0"/>
                <a:ea typeface="+mn-ea"/>
                <a:cs typeface="Segoe UI" panose="020B0502040204020203" pitchFamily="34" charset="0"/>
              </a:rPr>
              <a:t>Increased availability of computing resource also removes barriers to understanding and use of ICT by all sections of society, helping to democratize computing.</a:t>
            </a:r>
          </a:p>
          <a:p>
            <a:pPr marL="628650" marR="0" lvl="1"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1100" b="0" u="none" kern="1200" baseline="0" dirty="0">
                <a:solidFill>
                  <a:schemeClr val="tx1"/>
                </a:solidFill>
                <a:effectLst/>
                <a:latin typeface="Segoe UI" panose="020B0502040204020203" pitchFamily="34" charset="0"/>
                <a:ea typeface="+mn-ea"/>
                <a:cs typeface="Segoe UI" panose="020B0502040204020203" pitchFamily="34" charset="0"/>
              </a:rPr>
              <a:t>A government’s adoption of cloud can give its national ICT industry and other </a:t>
            </a:r>
            <a:r>
              <a:rPr lang="en-US" sz="1100" b="1" u="none" kern="1200" baseline="0" dirty="0">
                <a:solidFill>
                  <a:schemeClr val="tx1"/>
                </a:solidFill>
                <a:effectLst/>
                <a:latin typeface="Segoe UI" panose="020B0502040204020203" pitchFamily="34" charset="0"/>
                <a:ea typeface="+mn-ea"/>
                <a:cs typeface="Segoe UI" panose="020B0502040204020203" pitchFamily="34" charset="0"/>
              </a:rPr>
              <a:t>businesses </a:t>
            </a:r>
            <a:r>
              <a:rPr lang="en-US" sz="1100" b="0" u="none" kern="1200" baseline="0" dirty="0">
                <a:solidFill>
                  <a:schemeClr val="tx1"/>
                </a:solidFill>
                <a:effectLst/>
                <a:latin typeface="Segoe UI" panose="020B0502040204020203" pitchFamily="34" charset="0"/>
                <a:ea typeface="+mn-ea"/>
                <a:cs typeface="Segoe UI" panose="020B0502040204020203" pitchFamily="34" charset="0"/>
              </a:rPr>
              <a:t>the confidence to innovate and develop new approaches, e.g. via the Internet of Things (IoT) or Industry 4.0. </a:t>
            </a:r>
            <a:endParaRPr lang="en-US" sz="1100" b="0" u="none" kern="1200" dirty="0">
              <a:solidFill>
                <a:schemeClr val="tx1"/>
              </a:solidFill>
              <a:effectLst/>
              <a:latin typeface="Segoe UI" panose="020B0502040204020203" pitchFamily="34" charset="0"/>
              <a:ea typeface="+mn-ea"/>
              <a:cs typeface="Segoe UI" panose="020B0502040204020203" pitchFamily="34" charset="0"/>
            </a:endParaRPr>
          </a:p>
          <a:p>
            <a:endParaRPr lang="en-US" sz="1100" dirty="0">
              <a:latin typeface="Segoe UI" panose="020B0502040204020203" pitchFamily="34" charset="0"/>
              <a:cs typeface="Segoe UI" panose="020B0502040204020203" pitchFamily="34" charset="0"/>
            </a:endParaRPr>
          </a:p>
          <a:p>
            <a:pPr marL="171450" indent="-171450">
              <a:buFont typeface="Arial" panose="020B0604020202020204" pitchFamily="34" charset="0"/>
              <a:buChar char="•"/>
            </a:pPr>
            <a:r>
              <a:rPr lang="en-US" sz="1100" u="sng" kern="1200" dirty="0">
                <a:solidFill>
                  <a:schemeClr val="tx1"/>
                </a:solidFill>
                <a:effectLst/>
                <a:latin typeface="Segoe UI" panose="020B0502040204020203" pitchFamily="34" charset="0"/>
                <a:ea typeface="+mn-ea"/>
                <a:cs typeface="Segoe UI" panose="020B0502040204020203" pitchFamily="34" charset="0"/>
              </a:rPr>
              <a:t>Case study:</a:t>
            </a:r>
            <a:r>
              <a:rPr lang="en-US" sz="1100" u="sng" kern="1200" baseline="0" dirty="0">
                <a:solidFill>
                  <a:schemeClr val="tx1"/>
                </a:solidFill>
                <a:effectLst/>
                <a:latin typeface="Segoe UI" panose="020B0502040204020203" pitchFamily="34" charset="0"/>
                <a:ea typeface="+mn-ea"/>
                <a:cs typeface="Segoe UI" panose="020B0502040204020203" pitchFamily="34" charset="0"/>
              </a:rPr>
              <a:t> Ulm and public engagement through scalable, low cost cloud tools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200" dirty="0">
                <a:solidFill>
                  <a:schemeClr val="tx1"/>
                </a:solidFill>
                <a:effectLst/>
                <a:latin typeface="Segoe UI" panose="020B0502040204020203" pitchFamily="34" charset="0"/>
                <a:ea typeface="+mn-ea"/>
                <a:cs typeface="Segoe UI" panose="020B0502040204020203" pitchFamily="34" charset="0"/>
              </a:rPr>
              <a:t>This</a:t>
            </a:r>
            <a:r>
              <a:rPr lang="en-US" sz="1100" kern="1200" baseline="0" dirty="0">
                <a:solidFill>
                  <a:schemeClr val="tx1"/>
                </a:solidFill>
                <a:effectLst/>
                <a:latin typeface="Segoe UI" panose="020B0502040204020203" pitchFamily="34" charset="0"/>
                <a:ea typeface="+mn-ea"/>
                <a:cs typeface="Segoe UI" panose="020B0502040204020203" pitchFamily="34" charset="0"/>
              </a:rPr>
              <a:t> case study is an excellent example reimagining the experience of the “customer” or “citizen” in this case, and of “opening up new channels”, which are core to the digital transformation of “personal” computing.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200" baseline="0" dirty="0">
                <a:solidFill>
                  <a:schemeClr val="tx1"/>
                </a:solidFill>
                <a:effectLst/>
                <a:latin typeface="Segoe UI" panose="020B0502040204020203" pitchFamily="34" charset="0"/>
                <a:ea typeface="+mn-ea"/>
                <a:cs typeface="Segoe UI" panose="020B0502040204020203" pitchFamily="34" charset="0"/>
              </a:rPr>
              <a:t>It is also an excellent example of how digital transformation can “reinvent productivity” relieving pressure on constrained public sector budgets whilst also providing speed and scale.</a:t>
            </a:r>
          </a:p>
          <a:p>
            <a:pPr marL="171450" indent="-171450">
              <a:buFont typeface="Arial" panose="020B0604020202020204" pitchFamily="34" charset="0"/>
              <a:buChar char="•"/>
            </a:pPr>
            <a:r>
              <a:rPr lang="en-US" sz="1100" kern="1200" dirty="0">
                <a:solidFill>
                  <a:schemeClr val="tx1"/>
                </a:solidFill>
                <a:effectLst/>
                <a:latin typeface="Segoe UI" panose="020B0502040204020203" pitchFamily="34" charset="0"/>
                <a:ea typeface="+mn-ea"/>
                <a:cs typeface="Segoe UI" panose="020B0502040204020203" pitchFamily="34" charset="0"/>
              </a:rPr>
              <a:t>The southern German city of Ulm had to make a decision on how to use the land and surrounding areas of the former Hindenburg Barracks. </a:t>
            </a:r>
          </a:p>
          <a:p>
            <a:pPr marL="628650" lvl="1" indent="-171450">
              <a:buFont typeface="Arial" panose="020B0604020202020204" pitchFamily="34" charset="0"/>
              <a:buChar char="•"/>
            </a:pPr>
            <a:r>
              <a:rPr lang="en-US" sz="1100" kern="1200" dirty="0">
                <a:solidFill>
                  <a:schemeClr val="tx1"/>
                </a:solidFill>
                <a:effectLst/>
                <a:latin typeface="Segoe UI" panose="020B0502040204020203" pitchFamily="34" charset="0"/>
                <a:ea typeface="+mn-ea"/>
                <a:cs typeface="Segoe UI" panose="020B0502040204020203" pitchFamily="34" charset="0"/>
              </a:rPr>
              <a:t>In order to involve citizens directly and enable collaboration and joint decision-making, the city deployed an open-source solution, opendoors, on Microsoft Azure. </a:t>
            </a:r>
          </a:p>
          <a:p>
            <a:pPr marL="628650" lvl="1" indent="-171450">
              <a:buFont typeface="Arial" panose="020B0604020202020204" pitchFamily="34" charset="0"/>
              <a:buChar char="•"/>
            </a:pPr>
            <a:r>
              <a:rPr lang="en-US" sz="1100" kern="1200" dirty="0">
                <a:solidFill>
                  <a:schemeClr val="tx1"/>
                </a:solidFill>
                <a:effectLst/>
                <a:latin typeface="Segoe UI" panose="020B0502040204020203" pitchFamily="34" charset="0"/>
                <a:ea typeface="+mn-ea"/>
                <a:cs typeface="Segoe UI" panose="020B0502040204020203" pitchFamily="34" charset="0"/>
              </a:rPr>
              <a:t>“We wanted a productive dialog with residents about future uses of the area. We had a variety of choices, such as a playground or a park and adjacent housing. We needed to inform and involve citizens as part of the decision-making process.” Stephanie Köhler, Town Planner.</a:t>
            </a:r>
          </a:p>
          <a:p>
            <a:pPr marL="171450" indent="-171450">
              <a:buFont typeface="Arial" panose="020B0604020202020204" pitchFamily="34" charset="0"/>
              <a:buChar char="•"/>
            </a:pPr>
            <a:r>
              <a:rPr lang="en-US" sz="1100" kern="1200" dirty="0">
                <a:solidFill>
                  <a:schemeClr val="tx1"/>
                </a:solidFill>
                <a:effectLst/>
                <a:latin typeface="Segoe UI" panose="020B0502040204020203" pitchFamily="34" charset="0"/>
                <a:ea typeface="+mn-ea"/>
                <a:cs typeface="Segoe UI" panose="020B0502040204020203" pitchFamily="34" charset="0"/>
              </a:rPr>
              <a:t>City planners wanted to move quickly and avoid expense, but were unsure how many residents would participate. The solution needed to be scalable and built on a cross-media platform that would support a variety of information-dissemination and public-participation models.</a:t>
            </a:r>
          </a:p>
          <a:p>
            <a:pPr marL="628650" lvl="1" indent="-171450">
              <a:buFont typeface="Arial" panose="020B0604020202020204" pitchFamily="34" charset="0"/>
              <a:buChar char="•"/>
            </a:pPr>
            <a:r>
              <a:rPr lang="en-US" sz="1100" kern="1200" dirty="0">
                <a:solidFill>
                  <a:schemeClr val="tx1"/>
                </a:solidFill>
                <a:effectLst/>
                <a:latin typeface="Segoe UI" panose="020B0502040204020203" pitchFamily="34" charset="0"/>
                <a:ea typeface="+mn-ea"/>
                <a:cs typeface="Segoe UI" panose="020B0502040204020203" pitchFamily="34" charset="0"/>
              </a:rPr>
              <a:t>“We chose opendoors because it taps the innovative possibilities of the cloud. By pairing it with Azure, we built a cost-effective and low-overhead website for digital citizen participation. Cost is always a factor in the public sector. It’s also faster for the city to deploy and easier to maintain.” Christian Geiger, Ulm Digital Officer.</a:t>
            </a:r>
          </a:p>
          <a:p>
            <a:pPr marL="628650" lvl="1" indent="-171450">
              <a:buFont typeface="Arial" panose="020B0604020202020204" pitchFamily="34" charset="0"/>
              <a:buChar char="•"/>
            </a:pPr>
            <a:r>
              <a:rPr lang="en-US" sz="1100" kern="1200" dirty="0">
                <a:solidFill>
                  <a:schemeClr val="tx1"/>
                </a:solidFill>
                <a:effectLst/>
                <a:latin typeface="Segoe UI" panose="020B0502040204020203" pitchFamily="34" charset="0"/>
                <a:ea typeface="+mn-ea"/>
                <a:cs typeface="Segoe UI" panose="020B0502040204020203" pitchFamily="34" charset="0"/>
              </a:rPr>
              <a:t>By running opendoors on Azure, the city’s only expense was the pay-as-you-go pricing for computing resources.</a:t>
            </a:r>
          </a:p>
          <a:p>
            <a:pPr marL="628650" lvl="1" indent="-171450">
              <a:buFont typeface="Arial" panose="020B0604020202020204" pitchFamily="34" charset="0"/>
              <a:buChar char="•"/>
            </a:pPr>
            <a:r>
              <a:rPr lang="en-US" sz="1100" kern="1200" dirty="0">
                <a:solidFill>
                  <a:schemeClr val="tx1"/>
                </a:solidFill>
                <a:effectLst/>
                <a:latin typeface="Segoe UI" panose="020B0502040204020203" pitchFamily="34" charset="0"/>
                <a:ea typeface="+mn-ea"/>
                <a:cs typeface="Segoe UI" panose="020B0502040204020203" pitchFamily="34" charset="0"/>
              </a:rPr>
              <a:t>Encouraging public debate on specific questions also reduced conflicts, which lowered project costs because fewer objections were filed with the city during the formal review process. </a:t>
            </a:r>
          </a:p>
          <a:p>
            <a:pPr marL="171450" indent="-171450">
              <a:buFont typeface="Arial" panose="020B0604020202020204" pitchFamily="34" charset="0"/>
              <a:buChar char="•"/>
            </a:pPr>
            <a:r>
              <a:rPr lang="en-US" sz="1100" kern="1200" dirty="0">
                <a:solidFill>
                  <a:schemeClr val="tx1"/>
                </a:solidFill>
                <a:effectLst/>
                <a:latin typeface="Segoe UI" panose="020B0502040204020203" pitchFamily="34" charset="0"/>
                <a:ea typeface="+mn-ea"/>
                <a:cs typeface="Segoe UI" panose="020B0502040204020203" pitchFamily="34" charset="0"/>
              </a:rPr>
              <a:t>Ulm now has a scalable platform to solicit feedback, inform citizens of updates, share answers, and generate a clear picture of public opinion.</a:t>
            </a:r>
          </a:p>
          <a:p>
            <a:endParaRPr lang="en-US" sz="1100" dirty="0">
              <a:latin typeface="Segoe UI" panose="020B0502040204020203" pitchFamily="34" charset="0"/>
              <a:cs typeface="Segoe UI" panose="020B0502040204020203" pitchFamily="34" charset="0"/>
            </a:endParaRPr>
          </a:p>
          <a:p>
            <a:r>
              <a:rPr lang="en-US" sz="1100" dirty="0">
                <a:latin typeface="Segoe UI" panose="020B0502040204020203" pitchFamily="34" charset="0"/>
                <a:cs typeface="Segoe UI" panose="020B0502040204020203" pitchFamily="34" charset="0"/>
              </a:rPr>
              <a:t>[See here for more</a:t>
            </a:r>
            <a:r>
              <a:rPr lang="en-US" sz="1100" baseline="0" dirty="0">
                <a:latin typeface="Segoe UI" panose="020B0502040204020203" pitchFamily="34" charset="0"/>
                <a:cs typeface="Segoe UI" panose="020B0502040204020203" pitchFamily="34" charset="0"/>
              </a:rPr>
              <a:t> detail on this case study: https://www.microsoft.com/empowering-countries/en-us/sustainable-cities-and-communities/city-of-ulm/ ]</a:t>
            </a:r>
            <a:endParaRPr lang="en-US" sz="1100" dirty="0">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A5B258F2-B2E5-4175-B339-81AEE5988F5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15" name="Slide Image Placeholder 14"/>
          <p:cNvSpPr>
            <a:spLocks noGrp="1" noRot="1" noChangeAspect="1"/>
          </p:cNvSpPr>
          <p:nvPr>
            <p:ph type="sldImg"/>
          </p:nvPr>
        </p:nvSpPr>
        <p:spPr/>
      </p:sp>
    </p:spTree>
    <p:extLst>
      <p:ext uri="{BB962C8B-B14F-4D97-AF65-F5344CB8AC3E}">
        <p14:creationId xmlns:p14="http://schemas.microsoft.com/office/powerpoint/2010/main" xmlns="" val="114405760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US" sz="1100" b="1" u="sng" kern="1200" dirty="0">
                <a:solidFill>
                  <a:schemeClr val="tx1"/>
                </a:solidFill>
                <a:latin typeface="Segoe UI" panose="020B0502040204020203" pitchFamily="34" charset="0"/>
                <a:ea typeface="+mn-ea"/>
                <a:cs typeface="Segoe UI" panose="020B0502040204020203" pitchFamily="34" charset="0"/>
              </a:rPr>
              <a:t>Slide objectives</a:t>
            </a:r>
          </a:p>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US" sz="1100" b="1" u="sng" kern="1200" dirty="0">
                <a:solidFill>
                  <a:schemeClr val="tx1"/>
                </a:solidFill>
                <a:effectLst/>
                <a:latin typeface="Segoe UI" panose="020B0502040204020203" pitchFamily="34" charset="0"/>
                <a:ea typeface="+mn-ea"/>
                <a:cs typeface="Segoe UI" panose="020B0502040204020203" pitchFamily="34" charset="0"/>
              </a:rPr>
              <a:t>Main messaging</a:t>
            </a:r>
          </a:p>
          <a:p>
            <a:pPr marL="228600" marR="0" lvl="0" indent="-228600" algn="l" defTabSz="914400" rtl="0" eaLnBrk="1" fontAlgn="auto" latinLnBrk="0" hangingPunct="1">
              <a:lnSpc>
                <a:spcPct val="100000"/>
              </a:lnSpc>
              <a:spcBef>
                <a:spcPts val="600"/>
              </a:spcBef>
              <a:spcAft>
                <a:spcPts val="600"/>
              </a:spcAft>
              <a:buClrTx/>
              <a:buSzTx/>
              <a:buFont typeface="+mj-lt"/>
              <a:buAutoNum type="arabicPeriod"/>
              <a:tabLst/>
              <a:defRPr/>
            </a:pPr>
            <a:endParaRPr lang="en-US" sz="1100" b="0" u="none" kern="1200" baseline="0" dirty="0">
              <a:solidFill>
                <a:schemeClr val="tx1"/>
              </a:solidFill>
              <a:effectLst/>
              <a:latin typeface="Segoe UI" panose="020B0502040204020203" pitchFamily="34" charset="0"/>
              <a:ea typeface="+mn-ea"/>
              <a:cs typeface="Segoe UI" panose="020B0502040204020203" pitchFamily="34" charset="0"/>
            </a:endParaRPr>
          </a:p>
          <a:p>
            <a:pPr marL="228600" marR="0" lvl="0" indent="-228600" algn="l" defTabSz="914400" rtl="0" eaLnBrk="1" fontAlgn="auto" latinLnBrk="0" hangingPunct="1">
              <a:lnSpc>
                <a:spcPct val="100000"/>
              </a:lnSpc>
              <a:spcBef>
                <a:spcPts val="600"/>
              </a:spcBef>
              <a:spcAft>
                <a:spcPts val="600"/>
              </a:spcAft>
              <a:buClrTx/>
              <a:buSzTx/>
              <a:buFont typeface="+mj-lt"/>
              <a:buAutoNum type="arabicPeriod"/>
              <a:tabLst/>
              <a:defRPr/>
            </a:pPr>
            <a:r>
              <a:rPr lang="en-US" sz="1100" b="1" u="none" kern="1200" baseline="0" dirty="0">
                <a:solidFill>
                  <a:schemeClr val="tx1"/>
                </a:solidFill>
                <a:effectLst/>
                <a:latin typeface="Segoe UI" panose="020B0502040204020203" pitchFamily="34" charset="0"/>
                <a:ea typeface="+mn-ea"/>
                <a:cs typeface="Segoe UI" panose="020B0502040204020203" pitchFamily="34" charset="0"/>
              </a:rPr>
              <a:t>Technology – </a:t>
            </a:r>
          </a:p>
          <a:p>
            <a:pPr marL="228600" marR="0" lvl="0" indent="-228600" algn="l" defTabSz="914400" rtl="0" eaLnBrk="1" fontAlgn="auto" latinLnBrk="0" hangingPunct="1">
              <a:lnSpc>
                <a:spcPct val="100000"/>
              </a:lnSpc>
              <a:spcBef>
                <a:spcPts val="600"/>
              </a:spcBef>
              <a:spcAft>
                <a:spcPts val="600"/>
              </a:spcAft>
              <a:buClrTx/>
              <a:buSzTx/>
              <a:buFont typeface="+mj-lt"/>
              <a:buAutoNum type="arabicPeriod"/>
              <a:tabLst/>
              <a:defRPr/>
            </a:pPr>
            <a:r>
              <a:rPr lang="en-US" sz="1100" b="1" u="none" kern="1200" baseline="0" dirty="0">
                <a:solidFill>
                  <a:schemeClr val="tx1"/>
                </a:solidFill>
                <a:latin typeface="Segoe UI" panose="020B0502040204020203" pitchFamily="34" charset="0"/>
                <a:ea typeface="+mn-ea"/>
                <a:cs typeface="Segoe UI" panose="020B0502040204020203" pitchFamily="34" charset="0"/>
              </a:rPr>
              <a:t>Architecture – </a:t>
            </a:r>
            <a:r>
              <a:rPr lang="en-US" sz="1100" b="0" u="none" kern="1200" baseline="0" dirty="0">
                <a:solidFill>
                  <a:schemeClr val="tx1"/>
                </a:solidFill>
                <a:latin typeface="Segoe UI" panose="020B0502040204020203" pitchFamily="34" charset="0"/>
                <a:ea typeface="+mn-ea"/>
                <a:cs typeface="Segoe UI" panose="020B0502040204020203" pitchFamily="34" charset="0"/>
              </a:rPr>
              <a:t>As you have seen in this and the previous section, the architecture of the cloud changes rapidly based on technological capabilities. Therefore, regulations that focus on security outcomes are more likely to provide the desired level of security while allowing for further innovations and improvements in the quality of cloud service</a:t>
            </a:r>
            <a:endParaRPr lang="en-US" sz="1100" b="1" u="none" kern="1200" baseline="0" dirty="0">
              <a:solidFill>
                <a:schemeClr val="tx1"/>
              </a:solidFill>
              <a:latin typeface="Segoe UI" panose="020B0502040204020203" pitchFamily="34" charset="0"/>
              <a:ea typeface="+mn-ea"/>
              <a:cs typeface="Segoe UI" panose="020B0502040204020203" pitchFamily="34" charset="0"/>
            </a:endParaRPr>
          </a:p>
          <a:p>
            <a:pPr marL="228600" marR="0" lvl="0" indent="-228600" algn="l" defTabSz="914400" rtl="0" eaLnBrk="1" fontAlgn="auto" latinLnBrk="0" hangingPunct="1">
              <a:lnSpc>
                <a:spcPct val="100000"/>
              </a:lnSpc>
              <a:spcBef>
                <a:spcPts val="600"/>
              </a:spcBef>
              <a:spcAft>
                <a:spcPts val="600"/>
              </a:spcAft>
              <a:buClrTx/>
              <a:buSzTx/>
              <a:buFont typeface="+mj-lt"/>
              <a:buAutoNum type="arabicPeriod"/>
              <a:tabLst/>
              <a:defRPr/>
            </a:pPr>
            <a:r>
              <a:rPr lang="en-US" sz="1100" b="1" u="none" kern="1200" baseline="0" dirty="0">
                <a:solidFill>
                  <a:schemeClr val="tx1"/>
                </a:solidFill>
                <a:latin typeface="Segoe UI" panose="020B0502040204020203" pitchFamily="34" charset="0"/>
                <a:ea typeface="+mn-ea"/>
                <a:cs typeface="Segoe UI" panose="020B0502040204020203" pitchFamily="34" charset="0"/>
              </a:rPr>
              <a:t>Operation – </a:t>
            </a:r>
            <a:r>
              <a:rPr lang="en-US" sz="1100" b="0" u="none" kern="1200" baseline="0" dirty="0">
                <a:solidFill>
                  <a:schemeClr val="tx1"/>
                </a:solidFill>
                <a:latin typeface="Segoe UI" panose="020B0502040204020203" pitchFamily="34" charset="0"/>
                <a:ea typeface="+mn-ea"/>
                <a:cs typeface="Segoe UI" panose="020B0502040204020203" pitchFamily="34" charset="0"/>
              </a:rPr>
              <a:t>Widely used vs. esoteric standards – Greater emphasis on unique national standards can make it more difficult for cloud vendors to leverage the cost efficiencies and best practices gained from working with so many other customers.</a:t>
            </a:r>
          </a:p>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endParaRPr lang="en-US" sz="1100" b="1" u="sng" kern="1200" baseline="0" dirty="0">
              <a:solidFill>
                <a:schemeClr val="tx1"/>
              </a:solidFill>
              <a:effectLst/>
              <a:latin typeface="Segoe UI" panose="020B0502040204020203" pitchFamily="34" charset="0"/>
              <a:ea typeface="+mn-ea"/>
              <a:cs typeface="Segoe UI" panose="020B0502040204020203" pitchFamily="34" charset="0"/>
            </a:endParaRP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8931" marR="0" lvl="0" indent="0" algn="l" defTabSz="94197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588931" marR="0" lvl="0" indent="0" algn="l" defTabSz="94197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40D83141-2220-499D-BD37-1772ACFB608A}"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9/27/2019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xmlns="" val="321617032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944" lvl="0" indent="0">
              <a:buFont typeface="Arial" panose="020B0604020202020204" pitchFamily="34" charset="0"/>
              <a:buNone/>
            </a:pPr>
            <a:r>
              <a:rPr lang="en-US" b="1" u="none" baseline="0" dirty="0"/>
              <a:t>Section objectives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68D962-502D-43C7-9596-1A2D75E7C2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04772148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US" sz="1100" b="1" u="sng" kern="1200">
                <a:solidFill>
                  <a:schemeClr val="tx1"/>
                </a:solidFill>
                <a:latin typeface="Segoe UI" panose="020B0502040204020203" pitchFamily="34" charset="0"/>
                <a:ea typeface="+mn-ea"/>
                <a:cs typeface="Segoe UI" panose="020B0502040204020203" pitchFamily="34" charset="0"/>
              </a:rPr>
              <a:t>Slide objectives</a:t>
            </a:r>
          </a:p>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US" sz="1100" b="1" u="sng" kern="1200">
                <a:solidFill>
                  <a:schemeClr val="tx1"/>
                </a:solidFill>
                <a:effectLst/>
                <a:latin typeface="Segoe UI" panose="020B0502040204020203" pitchFamily="34" charset="0"/>
                <a:ea typeface="+mn-ea"/>
                <a:cs typeface="Segoe UI" panose="020B0502040204020203" pitchFamily="34" charset="0"/>
              </a:rPr>
              <a:t>Main messaging</a:t>
            </a:r>
          </a:p>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endParaRPr lang="en-US" sz="1100" b="0" u="none" kern="1200" baseline="0">
              <a:solidFill>
                <a:schemeClr val="tx1"/>
              </a:solidFill>
              <a:effectLst/>
              <a:latin typeface="Segoe UI" panose="020B0502040204020203" pitchFamily="34" charset="0"/>
              <a:ea typeface="+mn-ea"/>
              <a:cs typeface="Segoe UI" panose="020B0502040204020203" pitchFamily="34" charset="0"/>
            </a:endParaRPr>
          </a:p>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endParaRPr lang="en-US" sz="1100" b="0" u="none" kern="1200" baseline="0">
              <a:solidFill>
                <a:schemeClr val="tx1"/>
              </a:solidFill>
              <a:latin typeface="Segoe UI" panose="020B0502040204020203" pitchFamily="34" charset="0"/>
              <a:ea typeface="+mn-ea"/>
              <a:cs typeface="Segoe UI" panose="020B0502040204020203" pitchFamily="34" charset="0"/>
            </a:endParaRPr>
          </a:p>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endParaRPr lang="en-US" sz="1100" b="1" u="sng" kern="1200" baseline="0">
              <a:solidFill>
                <a:schemeClr val="tx1"/>
              </a:solidFill>
              <a:effectLst/>
              <a:latin typeface="Segoe UI" panose="020B0502040204020203" pitchFamily="34" charset="0"/>
              <a:ea typeface="+mn-ea"/>
              <a:cs typeface="Segoe UI" panose="020B0502040204020203" pitchFamily="34" charset="0"/>
            </a:endParaRP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8931" marR="0" lvl="0" indent="0" algn="l" defTabSz="94197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588931" marR="0" lvl="0" indent="0" algn="l" defTabSz="94197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40D83141-2220-499D-BD37-1772ACFB608A}"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9/27/2019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xmlns="" val="208268649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US" sz="1100" b="1" u="sng" kern="1200" dirty="0">
                <a:solidFill>
                  <a:schemeClr val="tx1"/>
                </a:solidFill>
                <a:latin typeface="Segoe UI" panose="020B0502040204020203" pitchFamily="34" charset="0"/>
                <a:ea typeface="+mn-ea"/>
                <a:cs typeface="Segoe UI" panose="020B0502040204020203" pitchFamily="34" charset="0"/>
              </a:rPr>
              <a:t>Slide objectives</a:t>
            </a:r>
          </a:p>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US" sz="1100" b="1" u="sng" kern="1200" dirty="0">
                <a:solidFill>
                  <a:schemeClr val="tx1"/>
                </a:solidFill>
                <a:effectLst/>
                <a:latin typeface="Segoe UI" panose="020B0502040204020203" pitchFamily="34" charset="0"/>
                <a:ea typeface="+mn-ea"/>
                <a:cs typeface="Segoe UI" panose="020B0502040204020203" pitchFamily="34" charset="0"/>
              </a:rPr>
              <a:t>Main messaging</a:t>
            </a:r>
          </a:p>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endParaRPr lang="en-US" sz="1100" b="0" u="none" kern="1200" baseline="0" dirty="0">
              <a:solidFill>
                <a:schemeClr val="tx1"/>
              </a:solidFill>
              <a:effectLst/>
              <a:latin typeface="Segoe UI" panose="020B0502040204020203" pitchFamily="34" charset="0"/>
              <a:ea typeface="+mn-ea"/>
              <a:cs typeface="Segoe UI" panose="020B0502040204020203" pitchFamily="34" charset="0"/>
            </a:endParaRPr>
          </a:p>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endParaRPr lang="en-US" sz="1100" b="0" u="none" kern="1200" baseline="0" dirty="0">
              <a:solidFill>
                <a:schemeClr val="tx1"/>
              </a:solidFill>
              <a:latin typeface="Segoe UI" panose="020B0502040204020203" pitchFamily="34" charset="0"/>
              <a:ea typeface="+mn-ea"/>
              <a:cs typeface="Segoe UI" panose="020B0502040204020203" pitchFamily="34" charset="0"/>
            </a:endParaRPr>
          </a:p>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endParaRPr lang="en-US" sz="1100" b="1" u="sng" kern="1200" baseline="0" dirty="0">
              <a:solidFill>
                <a:schemeClr val="tx1"/>
              </a:solidFill>
              <a:effectLst/>
              <a:latin typeface="Segoe UI" panose="020B0502040204020203" pitchFamily="34" charset="0"/>
              <a:ea typeface="+mn-ea"/>
              <a:cs typeface="Segoe UI" panose="020B0502040204020203" pitchFamily="34" charset="0"/>
            </a:endParaRP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8931" marR="0" lvl="0" indent="0" algn="l" defTabSz="94197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588931" marR="0" lvl="0" indent="0" algn="l" defTabSz="94197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40D83141-2220-499D-BD37-1772ACFB608A}"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9/27/2019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xmlns="" val="78695828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US" sz="1100" b="1" u="sng" kern="1200" dirty="0">
                <a:solidFill>
                  <a:schemeClr val="tx1"/>
                </a:solidFill>
                <a:latin typeface="Segoe UI" panose="020B0502040204020203" pitchFamily="34" charset="0"/>
                <a:ea typeface="+mn-ea"/>
                <a:cs typeface="Segoe UI" panose="020B0502040204020203" pitchFamily="34" charset="0"/>
              </a:rPr>
              <a:t>Slide objectives</a:t>
            </a:r>
          </a:p>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US" sz="1100" b="1" u="sng" kern="1200" dirty="0">
                <a:solidFill>
                  <a:schemeClr val="tx1"/>
                </a:solidFill>
                <a:effectLst/>
                <a:latin typeface="Segoe UI" panose="020B0502040204020203" pitchFamily="34" charset="0"/>
                <a:ea typeface="+mn-ea"/>
                <a:cs typeface="Segoe UI" panose="020B0502040204020203" pitchFamily="34" charset="0"/>
              </a:rPr>
              <a:t>Main messaging</a:t>
            </a:r>
          </a:p>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endParaRPr lang="en-US" sz="1100" b="0" u="none" kern="1200" baseline="0" dirty="0">
              <a:solidFill>
                <a:schemeClr val="tx1"/>
              </a:solidFill>
              <a:effectLst/>
              <a:latin typeface="Segoe UI" panose="020B0502040204020203" pitchFamily="34" charset="0"/>
              <a:ea typeface="+mn-ea"/>
              <a:cs typeface="Segoe UI" panose="020B0502040204020203" pitchFamily="34" charset="0"/>
            </a:endParaRPr>
          </a:p>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endParaRPr lang="en-US" sz="1100" b="0" u="none" kern="1200" baseline="0" dirty="0">
              <a:solidFill>
                <a:schemeClr val="tx1"/>
              </a:solidFill>
              <a:latin typeface="Segoe UI" panose="020B0502040204020203" pitchFamily="34" charset="0"/>
              <a:ea typeface="+mn-ea"/>
              <a:cs typeface="Segoe UI" panose="020B0502040204020203" pitchFamily="34" charset="0"/>
            </a:endParaRPr>
          </a:p>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endParaRPr lang="en-US" sz="1100" b="1" u="sng" kern="1200" baseline="0" dirty="0">
              <a:solidFill>
                <a:schemeClr val="tx1"/>
              </a:solidFill>
              <a:effectLst/>
              <a:latin typeface="Segoe UI" panose="020B0502040204020203" pitchFamily="34" charset="0"/>
              <a:ea typeface="+mn-ea"/>
              <a:cs typeface="Segoe UI" panose="020B0502040204020203" pitchFamily="34" charset="0"/>
            </a:endParaRP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8931" marR="0" lvl="0" indent="0" algn="l" defTabSz="94197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588931" marR="0" lvl="0" indent="0" algn="l" defTabSz="94197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40D83141-2220-499D-BD37-1772ACFB608A}"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9/27/2019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xmlns="" val="22036344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US" sz="1100" b="1" u="sng" kern="1200" dirty="0">
                <a:solidFill>
                  <a:schemeClr val="tx1"/>
                </a:solidFill>
                <a:latin typeface="Segoe UI" panose="020B0502040204020203" pitchFamily="34" charset="0"/>
                <a:ea typeface="+mn-ea"/>
                <a:cs typeface="Segoe UI" panose="020B0502040204020203" pitchFamily="34" charset="0"/>
              </a:rPr>
              <a:t>Slide objectives</a:t>
            </a:r>
          </a:p>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US" sz="1100" b="1" u="sng" kern="1200" dirty="0">
                <a:solidFill>
                  <a:schemeClr val="tx1"/>
                </a:solidFill>
                <a:effectLst/>
                <a:latin typeface="Segoe UI" panose="020B0502040204020203" pitchFamily="34" charset="0"/>
                <a:ea typeface="+mn-ea"/>
                <a:cs typeface="Segoe UI" panose="020B0502040204020203" pitchFamily="34" charset="0"/>
              </a:rPr>
              <a:t>Main messaging</a:t>
            </a:r>
          </a:p>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endParaRPr lang="en-US" sz="1100" b="0" u="none" kern="1200" baseline="0" dirty="0">
              <a:solidFill>
                <a:schemeClr val="tx1"/>
              </a:solidFill>
              <a:effectLst/>
              <a:latin typeface="Segoe UI" panose="020B0502040204020203" pitchFamily="34" charset="0"/>
              <a:ea typeface="+mn-ea"/>
              <a:cs typeface="Segoe UI" panose="020B0502040204020203" pitchFamily="34" charset="0"/>
            </a:endParaRPr>
          </a:p>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endParaRPr lang="en-US" sz="1100" b="0" u="none" kern="1200" baseline="0" dirty="0">
              <a:solidFill>
                <a:schemeClr val="tx1"/>
              </a:solidFill>
              <a:latin typeface="Segoe UI" panose="020B0502040204020203" pitchFamily="34" charset="0"/>
              <a:ea typeface="+mn-ea"/>
              <a:cs typeface="Segoe UI" panose="020B0502040204020203" pitchFamily="34" charset="0"/>
            </a:endParaRPr>
          </a:p>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endParaRPr lang="en-US" sz="1100" b="1" u="sng" kern="1200" baseline="0" dirty="0">
              <a:solidFill>
                <a:schemeClr val="tx1"/>
              </a:solidFill>
              <a:effectLst/>
              <a:latin typeface="Segoe UI" panose="020B0502040204020203" pitchFamily="34" charset="0"/>
              <a:ea typeface="+mn-ea"/>
              <a:cs typeface="Segoe UI" panose="020B0502040204020203" pitchFamily="34" charset="0"/>
            </a:endParaRP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8931" marR="0" lvl="0" indent="0" algn="l" defTabSz="94197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588931" marR="0" lvl="0" indent="0" algn="l" defTabSz="94197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40D83141-2220-499D-BD37-1772ACFB608A}"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9/27/2019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xmlns="" val="31050016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944" lvl="0" indent="0">
              <a:buFont typeface="Arial" panose="020B0604020202020204" pitchFamily="34" charset="0"/>
              <a:buNone/>
            </a:pPr>
            <a:r>
              <a:rPr lang="en-US" b="1" u="none" baseline="0" dirty="0"/>
              <a:t>Section objectives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68D962-502D-43C7-9596-1A2D75E7C2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41931686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US" sz="1100" b="1" u="sng" kern="1200">
                <a:solidFill>
                  <a:schemeClr val="tx1"/>
                </a:solidFill>
                <a:latin typeface="Segoe UI" panose="020B0502040204020203" pitchFamily="34" charset="0"/>
                <a:ea typeface="+mn-ea"/>
                <a:cs typeface="Segoe UI" panose="020B0502040204020203" pitchFamily="34" charset="0"/>
              </a:rPr>
              <a:t>Slide objectives</a:t>
            </a:r>
          </a:p>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US" sz="1100" b="1" u="sng" kern="1200">
                <a:solidFill>
                  <a:schemeClr val="tx1"/>
                </a:solidFill>
                <a:effectLst/>
                <a:latin typeface="Segoe UI" panose="020B0502040204020203" pitchFamily="34" charset="0"/>
                <a:ea typeface="+mn-ea"/>
                <a:cs typeface="Segoe UI" panose="020B0502040204020203" pitchFamily="34" charset="0"/>
              </a:rPr>
              <a:t>Main messaging</a:t>
            </a:r>
          </a:p>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endParaRPr lang="en-US" sz="1100" b="0" u="none" kern="1200" baseline="0">
              <a:solidFill>
                <a:schemeClr val="tx1"/>
              </a:solidFill>
              <a:effectLst/>
              <a:latin typeface="Segoe UI" panose="020B0502040204020203" pitchFamily="34" charset="0"/>
              <a:ea typeface="+mn-ea"/>
              <a:cs typeface="Segoe UI" panose="020B0502040204020203" pitchFamily="34" charset="0"/>
            </a:endParaRPr>
          </a:p>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endParaRPr lang="en-US" sz="1100" b="0" u="none" kern="1200" baseline="0">
              <a:solidFill>
                <a:schemeClr val="tx1"/>
              </a:solidFill>
              <a:latin typeface="Segoe UI" panose="020B0502040204020203" pitchFamily="34" charset="0"/>
              <a:ea typeface="+mn-ea"/>
              <a:cs typeface="Segoe UI" panose="020B0502040204020203" pitchFamily="34" charset="0"/>
            </a:endParaRPr>
          </a:p>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endParaRPr lang="en-US" sz="1100" b="1" u="sng" kern="1200" baseline="0">
              <a:solidFill>
                <a:schemeClr val="tx1"/>
              </a:solidFill>
              <a:effectLst/>
              <a:latin typeface="Segoe UI" panose="020B0502040204020203" pitchFamily="34" charset="0"/>
              <a:ea typeface="+mn-ea"/>
              <a:cs typeface="Segoe UI" panose="020B0502040204020203" pitchFamily="34" charset="0"/>
            </a:endParaRP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8931" marR="0" lvl="0" indent="0" algn="l" defTabSz="94197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588931" marR="0" lvl="0" indent="0" algn="l" defTabSz="94197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40D83141-2220-499D-BD37-1772ACFB608A}"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9/27/2019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xmlns="" val="171769300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US" sz="1100" b="1" u="sng" kern="1200">
                <a:solidFill>
                  <a:schemeClr val="tx1"/>
                </a:solidFill>
                <a:latin typeface="Segoe UI" panose="020B0502040204020203" pitchFamily="34" charset="0"/>
                <a:ea typeface="+mn-ea"/>
                <a:cs typeface="Segoe UI" panose="020B0502040204020203" pitchFamily="34" charset="0"/>
              </a:rPr>
              <a:t>Slide objectives</a:t>
            </a:r>
          </a:p>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US" sz="1100" b="1" u="sng" kern="1200">
                <a:solidFill>
                  <a:schemeClr val="tx1"/>
                </a:solidFill>
                <a:effectLst/>
                <a:latin typeface="Segoe UI" panose="020B0502040204020203" pitchFamily="34" charset="0"/>
                <a:ea typeface="+mn-ea"/>
                <a:cs typeface="Segoe UI" panose="020B0502040204020203" pitchFamily="34" charset="0"/>
              </a:rPr>
              <a:t>Main messaging</a:t>
            </a:r>
          </a:p>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endParaRPr lang="en-US" sz="1100" b="0" u="none" kern="1200" baseline="0">
              <a:solidFill>
                <a:schemeClr val="tx1"/>
              </a:solidFill>
              <a:effectLst/>
              <a:latin typeface="Segoe UI" panose="020B0502040204020203" pitchFamily="34" charset="0"/>
              <a:ea typeface="+mn-ea"/>
              <a:cs typeface="Segoe UI" panose="020B0502040204020203" pitchFamily="34" charset="0"/>
            </a:endParaRPr>
          </a:p>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endParaRPr lang="en-US" sz="1100" b="0" u="none" kern="1200" baseline="0">
              <a:solidFill>
                <a:schemeClr val="tx1"/>
              </a:solidFill>
              <a:latin typeface="Segoe UI" panose="020B0502040204020203" pitchFamily="34" charset="0"/>
              <a:ea typeface="+mn-ea"/>
              <a:cs typeface="Segoe UI" panose="020B0502040204020203" pitchFamily="34" charset="0"/>
            </a:endParaRPr>
          </a:p>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endParaRPr lang="en-US" sz="1100" b="1" u="sng" kern="1200" baseline="0">
              <a:solidFill>
                <a:schemeClr val="tx1"/>
              </a:solidFill>
              <a:effectLst/>
              <a:latin typeface="Segoe UI" panose="020B0502040204020203" pitchFamily="34" charset="0"/>
              <a:ea typeface="+mn-ea"/>
              <a:cs typeface="Segoe UI" panose="020B0502040204020203" pitchFamily="34" charset="0"/>
            </a:endParaRP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8931" marR="0" lvl="0" indent="0" algn="l" defTabSz="94197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588931" marR="0" lvl="0" indent="0" algn="l" defTabSz="94197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40D83141-2220-499D-BD37-1772ACFB608A}"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9/27/2019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xmlns="" val="131961563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US" sz="1100" b="1" u="sng" kern="1200">
                <a:solidFill>
                  <a:schemeClr val="tx1"/>
                </a:solidFill>
                <a:latin typeface="Segoe UI" panose="020B0502040204020203" pitchFamily="34" charset="0"/>
                <a:ea typeface="+mn-ea"/>
                <a:cs typeface="Segoe UI" panose="020B0502040204020203" pitchFamily="34" charset="0"/>
              </a:rPr>
              <a:t>Slide objectives</a:t>
            </a:r>
          </a:p>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US" sz="1100" b="1" u="sng" kern="1200">
                <a:solidFill>
                  <a:schemeClr val="tx1"/>
                </a:solidFill>
                <a:effectLst/>
                <a:latin typeface="Segoe UI" panose="020B0502040204020203" pitchFamily="34" charset="0"/>
                <a:ea typeface="+mn-ea"/>
                <a:cs typeface="Segoe UI" panose="020B0502040204020203" pitchFamily="34" charset="0"/>
              </a:rPr>
              <a:t>Main messaging</a:t>
            </a:r>
          </a:p>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endParaRPr lang="en-US" sz="1100" b="0" u="none" kern="1200" baseline="0">
              <a:solidFill>
                <a:schemeClr val="tx1"/>
              </a:solidFill>
              <a:effectLst/>
              <a:latin typeface="Segoe UI" panose="020B0502040204020203" pitchFamily="34" charset="0"/>
              <a:ea typeface="+mn-ea"/>
              <a:cs typeface="Segoe UI" panose="020B0502040204020203" pitchFamily="34" charset="0"/>
            </a:endParaRPr>
          </a:p>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endParaRPr lang="en-US" sz="1100" b="0" u="none" kern="1200" baseline="0">
              <a:solidFill>
                <a:schemeClr val="tx1"/>
              </a:solidFill>
              <a:latin typeface="Segoe UI" panose="020B0502040204020203" pitchFamily="34" charset="0"/>
              <a:ea typeface="+mn-ea"/>
              <a:cs typeface="Segoe UI" panose="020B0502040204020203" pitchFamily="34" charset="0"/>
            </a:endParaRPr>
          </a:p>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endParaRPr lang="en-US" sz="1100" b="1" u="sng" kern="1200" baseline="0">
              <a:solidFill>
                <a:schemeClr val="tx1"/>
              </a:solidFill>
              <a:effectLst/>
              <a:latin typeface="Segoe UI" panose="020B0502040204020203" pitchFamily="34" charset="0"/>
              <a:ea typeface="+mn-ea"/>
              <a:cs typeface="Segoe UI" panose="020B0502040204020203" pitchFamily="34" charset="0"/>
            </a:endParaRP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8931" marR="0" lvl="0" indent="0" algn="l" defTabSz="94197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588931" marR="0" lvl="0" indent="0" algn="l" defTabSz="94197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40D83141-2220-499D-BD37-1772ACFB608A}"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9/27/2019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xmlns="" val="572116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944" lvl="0" indent="0">
              <a:spcBef>
                <a:spcPts val="600"/>
              </a:spcBef>
              <a:spcAft>
                <a:spcPts val="600"/>
              </a:spcAft>
              <a:buFont typeface="Arial" panose="020B0604020202020204" pitchFamily="34" charset="0"/>
              <a:buNone/>
            </a:pPr>
            <a:r>
              <a:rPr lang="en-US" sz="1100" b="1" u="none" baseline="0" dirty="0">
                <a:latin typeface="Segoe UI" panose="020B0502040204020203" pitchFamily="34" charset="0"/>
                <a:cs typeface="Segoe UI" panose="020B0502040204020203" pitchFamily="34" charset="0"/>
              </a:rPr>
              <a:t>Section objectives</a:t>
            </a:r>
          </a:p>
          <a:p>
            <a:pPr marL="183394" lvl="0" indent="-171450">
              <a:spcBef>
                <a:spcPts val="600"/>
              </a:spcBef>
              <a:spcAft>
                <a:spcPts val="600"/>
              </a:spcAft>
              <a:buFont typeface="Arial" panose="020B0604020202020204" pitchFamily="34" charset="0"/>
              <a:buChar char="•"/>
            </a:pPr>
            <a:r>
              <a:rPr lang="en-US" sz="1100" b="0" u="none" baseline="0" dirty="0">
                <a:latin typeface="Segoe UI" panose="020B0502040204020203" pitchFamily="34" charset="0"/>
                <a:cs typeface="Segoe UI" panose="020B0502040204020203" pitchFamily="34" charset="0"/>
              </a:rPr>
              <a:t>Emphasize the core contention of this presentation, that cybersecurity enables digital transformation.</a:t>
            </a:r>
          </a:p>
          <a:p>
            <a:pPr marL="183394" lvl="0" indent="-171450">
              <a:spcBef>
                <a:spcPts val="600"/>
              </a:spcBef>
              <a:spcAft>
                <a:spcPts val="600"/>
              </a:spcAft>
              <a:buFont typeface="Arial" panose="020B0604020202020204" pitchFamily="34" charset="0"/>
              <a:buChar char="•"/>
            </a:pPr>
            <a:r>
              <a:rPr lang="en-US" sz="1100" b="0" u="none" baseline="0" dirty="0">
                <a:latin typeface="Segoe UI" panose="020B0502040204020203" pitchFamily="34" charset="0"/>
                <a:cs typeface="Segoe UI" panose="020B0502040204020203" pitchFamily="34" charset="0"/>
              </a:rPr>
              <a:t>Outline how the cybersecurity environment has evolved, became increasingly complex.</a:t>
            </a:r>
          </a:p>
          <a:p>
            <a:pPr marL="183394" lvl="0" indent="-171450">
              <a:spcBef>
                <a:spcPts val="600"/>
              </a:spcBef>
              <a:spcAft>
                <a:spcPts val="600"/>
              </a:spcAft>
              <a:buFont typeface="Arial" panose="020B0604020202020204" pitchFamily="34" charset="0"/>
              <a:buChar char="•"/>
            </a:pPr>
            <a:endParaRPr lang="en-GB" sz="1100" dirty="0">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68D962-502D-43C7-9596-1A2D75E7C2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22107932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US" sz="1100" b="1" u="sng" kern="1200" dirty="0">
                <a:solidFill>
                  <a:schemeClr val="tx1"/>
                </a:solidFill>
                <a:latin typeface="Segoe UI" panose="020B0502040204020203" pitchFamily="34" charset="0"/>
                <a:ea typeface="+mn-ea"/>
                <a:cs typeface="Segoe UI" panose="020B0502040204020203" pitchFamily="34" charset="0"/>
              </a:rPr>
              <a:t>Slide objectives</a:t>
            </a:r>
          </a:p>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US" sz="1100" b="1" u="sng" kern="1200" dirty="0">
                <a:solidFill>
                  <a:schemeClr val="tx1"/>
                </a:solidFill>
                <a:effectLst/>
                <a:latin typeface="Segoe UI" panose="020B0502040204020203" pitchFamily="34" charset="0"/>
                <a:ea typeface="+mn-ea"/>
                <a:cs typeface="Segoe UI" panose="020B0502040204020203" pitchFamily="34" charset="0"/>
              </a:rPr>
              <a:t>Main messaging</a:t>
            </a:r>
          </a:p>
          <a:p>
            <a:pPr marL="228600" marR="0" lvl="0" indent="-228600" algn="l" defTabSz="914400" rtl="0" eaLnBrk="1" fontAlgn="auto" latinLnBrk="0" hangingPunct="1">
              <a:lnSpc>
                <a:spcPct val="100000"/>
              </a:lnSpc>
              <a:spcBef>
                <a:spcPts val="600"/>
              </a:spcBef>
              <a:spcAft>
                <a:spcPts val="600"/>
              </a:spcAft>
              <a:buClrTx/>
              <a:buSzTx/>
              <a:buFont typeface="+mj-lt"/>
              <a:buAutoNum type="arabicPeriod"/>
              <a:tabLst/>
              <a:defRPr/>
            </a:pPr>
            <a:endParaRPr lang="en-US" sz="1100" b="0" u="none" kern="1200" baseline="0" dirty="0">
              <a:solidFill>
                <a:schemeClr val="tx1"/>
              </a:solidFill>
              <a:effectLst/>
              <a:latin typeface="Segoe UI" panose="020B0502040204020203" pitchFamily="34" charset="0"/>
              <a:ea typeface="+mn-ea"/>
              <a:cs typeface="Segoe UI" panose="020B0502040204020203" pitchFamily="34" charset="0"/>
            </a:endParaRPr>
          </a:p>
          <a:p>
            <a:pPr marL="228600" marR="0" lvl="0" indent="-228600" algn="l" defTabSz="914400" rtl="0" eaLnBrk="1" fontAlgn="auto" latinLnBrk="0" hangingPunct="1">
              <a:lnSpc>
                <a:spcPct val="100000"/>
              </a:lnSpc>
              <a:spcBef>
                <a:spcPts val="600"/>
              </a:spcBef>
              <a:spcAft>
                <a:spcPts val="600"/>
              </a:spcAft>
              <a:buClrTx/>
              <a:buSzTx/>
              <a:buFont typeface="+mj-lt"/>
              <a:buAutoNum type="arabicPeriod"/>
              <a:tabLst/>
              <a:defRPr/>
            </a:pPr>
            <a:r>
              <a:rPr lang="en-US" sz="1100" b="1" u="none" kern="1200" baseline="0" dirty="0">
                <a:solidFill>
                  <a:schemeClr val="tx1"/>
                </a:solidFill>
                <a:effectLst/>
                <a:latin typeface="Segoe UI" panose="020B0502040204020203" pitchFamily="34" charset="0"/>
                <a:ea typeface="+mn-ea"/>
                <a:cs typeface="Segoe UI" panose="020B0502040204020203" pitchFamily="34" charset="0"/>
              </a:rPr>
              <a:t>Technology – </a:t>
            </a:r>
          </a:p>
          <a:p>
            <a:pPr marL="228600" marR="0" lvl="0" indent="-228600" algn="l" defTabSz="914400" rtl="0" eaLnBrk="1" fontAlgn="auto" latinLnBrk="0" hangingPunct="1">
              <a:lnSpc>
                <a:spcPct val="100000"/>
              </a:lnSpc>
              <a:spcBef>
                <a:spcPts val="600"/>
              </a:spcBef>
              <a:spcAft>
                <a:spcPts val="600"/>
              </a:spcAft>
              <a:buClrTx/>
              <a:buSzTx/>
              <a:buFont typeface="+mj-lt"/>
              <a:buAutoNum type="arabicPeriod"/>
              <a:tabLst/>
              <a:defRPr/>
            </a:pPr>
            <a:r>
              <a:rPr lang="en-US" sz="1100" b="1" u="none" kern="1200" baseline="0" dirty="0">
                <a:solidFill>
                  <a:schemeClr val="tx1"/>
                </a:solidFill>
                <a:latin typeface="Segoe UI" panose="020B0502040204020203" pitchFamily="34" charset="0"/>
                <a:ea typeface="+mn-ea"/>
                <a:cs typeface="Segoe UI" panose="020B0502040204020203" pitchFamily="34" charset="0"/>
              </a:rPr>
              <a:t>Architecture – </a:t>
            </a:r>
            <a:r>
              <a:rPr lang="en-US" sz="1100" b="0" u="none" kern="1200" baseline="0" dirty="0">
                <a:solidFill>
                  <a:schemeClr val="tx1"/>
                </a:solidFill>
                <a:latin typeface="Segoe UI" panose="020B0502040204020203" pitchFamily="34" charset="0"/>
                <a:ea typeface="+mn-ea"/>
                <a:cs typeface="Segoe UI" panose="020B0502040204020203" pitchFamily="34" charset="0"/>
              </a:rPr>
              <a:t>As you have seen in this and the previous section, the architecture of the cloud changes rapidly based on technological capabilities. Therefore, regulations that focus on security outcomes are more likely to provide the desired level of security while allowing for further innovations and improvements in the quality of cloud service</a:t>
            </a:r>
            <a:endParaRPr lang="en-US" sz="1100" b="1" u="none" kern="1200" baseline="0" dirty="0">
              <a:solidFill>
                <a:schemeClr val="tx1"/>
              </a:solidFill>
              <a:latin typeface="Segoe UI" panose="020B0502040204020203" pitchFamily="34" charset="0"/>
              <a:ea typeface="+mn-ea"/>
              <a:cs typeface="Segoe UI" panose="020B0502040204020203" pitchFamily="34" charset="0"/>
            </a:endParaRPr>
          </a:p>
          <a:p>
            <a:pPr marL="228600" marR="0" lvl="0" indent="-228600" algn="l" defTabSz="914400" rtl="0" eaLnBrk="1" fontAlgn="auto" latinLnBrk="0" hangingPunct="1">
              <a:lnSpc>
                <a:spcPct val="100000"/>
              </a:lnSpc>
              <a:spcBef>
                <a:spcPts val="600"/>
              </a:spcBef>
              <a:spcAft>
                <a:spcPts val="600"/>
              </a:spcAft>
              <a:buClrTx/>
              <a:buSzTx/>
              <a:buFont typeface="+mj-lt"/>
              <a:buAutoNum type="arabicPeriod"/>
              <a:tabLst/>
              <a:defRPr/>
            </a:pPr>
            <a:r>
              <a:rPr lang="en-US" sz="1100" b="1" u="none" kern="1200" baseline="0" dirty="0">
                <a:solidFill>
                  <a:schemeClr val="tx1"/>
                </a:solidFill>
                <a:latin typeface="Segoe UI" panose="020B0502040204020203" pitchFamily="34" charset="0"/>
                <a:ea typeface="+mn-ea"/>
                <a:cs typeface="Segoe UI" panose="020B0502040204020203" pitchFamily="34" charset="0"/>
              </a:rPr>
              <a:t>Operation – </a:t>
            </a:r>
            <a:r>
              <a:rPr lang="en-US" sz="1100" b="0" u="none" kern="1200" baseline="0" dirty="0">
                <a:solidFill>
                  <a:schemeClr val="tx1"/>
                </a:solidFill>
                <a:latin typeface="Segoe UI" panose="020B0502040204020203" pitchFamily="34" charset="0"/>
                <a:ea typeface="+mn-ea"/>
                <a:cs typeface="Segoe UI" panose="020B0502040204020203" pitchFamily="34" charset="0"/>
              </a:rPr>
              <a:t>Widely used vs. esoteric standards – Greater emphasis on unique national standards can make it more difficult for cloud vendors to leverage the cost efficiencies and best practices gained from working with so many other customers.</a:t>
            </a:r>
          </a:p>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endParaRPr lang="en-US" sz="1100" b="1" u="sng" kern="1200" baseline="0" dirty="0">
              <a:solidFill>
                <a:schemeClr val="tx1"/>
              </a:solidFill>
              <a:effectLst/>
              <a:latin typeface="Segoe UI" panose="020B0502040204020203" pitchFamily="34" charset="0"/>
              <a:ea typeface="+mn-ea"/>
              <a:cs typeface="Segoe UI" panose="020B0502040204020203" pitchFamily="34" charset="0"/>
            </a:endParaRP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8931" marR="0" lvl="0" indent="0" algn="l" defTabSz="94197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588931" marR="0" lvl="0" indent="0" algn="l" defTabSz="94197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40D83141-2220-499D-BD37-1772ACFB608A}"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9/27/2019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xmlns="" val="348677601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944" lvl="0" indent="0">
              <a:buFont typeface="Arial" panose="020B0604020202020204" pitchFamily="34" charset="0"/>
              <a:buNone/>
            </a:pPr>
            <a:r>
              <a:rPr lang="en-US" b="1" u="none" baseline="0" dirty="0"/>
              <a:t>Section objectives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68D962-502D-43C7-9596-1A2D75E7C2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62956202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US" sz="1100" b="1" u="sng" kern="1200">
                <a:solidFill>
                  <a:schemeClr val="tx1"/>
                </a:solidFill>
                <a:latin typeface="Segoe UI" panose="020B0502040204020203" pitchFamily="34" charset="0"/>
                <a:ea typeface="+mn-ea"/>
                <a:cs typeface="Segoe UI" panose="020B0502040204020203" pitchFamily="34" charset="0"/>
              </a:rPr>
              <a:t>Slide objectives</a:t>
            </a:r>
          </a:p>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US" sz="1100" b="1" u="sng" kern="1200">
                <a:solidFill>
                  <a:schemeClr val="tx1"/>
                </a:solidFill>
                <a:effectLst/>
                <a:latin typeface="Segoe UI" panose="020B0502040204020203" pitchFamily="34" charset="0"/>
                <a:ea typeface="+mn-ea"/>
                <a:cs typeface="Segoe UI" panose="020B0502040204020203" pitchFamily="34" charset="0"/>
              </a:rPr>
              <a:t>Main messaging</a:t>
            </a:r>
          </a:p>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endParaRPr lang="en-US" sz="1100" b="0" u="none" kern="1200" baseline="0">
              <a:solidFill>
                <a:schemeClr val="tx1"/>
              </a:solidFill>
              <a:effectLst/>
              <a:latin typeface="Segoe UI" panose="020B0502040204020203" pitchFamily="34" charset="0"/>
              <a:ea typeface="+mn-ea"/>
              <a:cs typeface="Segoe UI" panose="020B0502040204020203" pitchFamily="34" charset="0"/>
            </a:endParaRPr>
          </a:p>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endParaRPr lang="en-US" sz="1100" b="0" u="none" kern="1200" baseline="0">
              <a:solidFill>
                <a:schemeClr val="tx1"/>
              </a:solidFill>
              <a:latin typeface="Segoe UI" panose="020B0502040204020203" pitchFamily="34" charset="0"/>
              <a:ea typeface="+mn-ea"/>
              <a:cs typeface="Segoe UI" panose="020B0502040204020203" pitchFamily="34" charset="0"/>
            </a:endParaRPr>
          </a:p>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endParaRPr lang="en-US" sz="1100" b="1" u="sng" kern="1200" baseline="0">
              <a:solidFill>
                <a:schemeClr val="tx1"/>
              </a:solidFill>
              <a:effectLst/>
              <a:latin typeface="Segoe UI" panose="020B0502040204020203" pitchFamily="34" charset="0"/>
              <a:ea typeface="+mn-ea"/>
              <a:cs typeface="Segoe UI" panose="020B0502040204020203" pitchFamily="34" charset="0"/>
            </a:endParaRP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8931" marR="0" lvl="0" indent="0" algn="l" defTabSz="94197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588931" marR="0" lvl="0" indent="0" algn="l" defTabSz="94197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40D83141-2220-499D-BD37-1772ACFB608A}"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9/27/2019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xmlns="" val="362729577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US" sz="1100" b="1" u="sng" kern="1200">
                <a:solidFill>
                  <a:schemeClr val="tx1"/>
                </a:solidFill>
                <a:latin typeface="Segoe UI" panose="020B0502040204020203" pitchFamily="34" charset="0"/>
                <a:ea typeface="+mn-ea"/>
                <a:cs typeface="Segoe UI" panose="020B0502040204020203" pitchFamily="34" charset="0"/>
              </a:rPr>
              <a:t>Slide objectives</a:t>
            </a:r>
          </a:p>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US" sz="1100" b="1" u="sng" kern="1200">
                <a:solidFill>
                  <a:schemeClr val="tx1"/>
                </a:solidFill>
                <a:effectLst/>
                <a:latin typeface="Segoe UI" panose="020B0502040204020203" pitchFamily="34" charset="0"/>
                <a:ea typeface="+mn-ea"/>
                <a:cs typeface="Segoe UI" panose="020B0502040204020203" pitchFamily="34" charset="0"/>
              </a:rPr>
              <a:t>Main messaging</a:t>
            </a:r>
          </a:p>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endParaRPr lang="en-US" sz="1100" b="0" u="none" kern="1200" baseline="0">
              <a:solidFill>
                <a:schemeClr val="tx1"/>
              </a:solidFill>
              <a:effectLst/>
              <a:latin typeface="Segoe UI" panose="020B0502040204020203" pitchFamily="34" charset="0"/>
              <a:ea typeface="+mn-ea"/>
              <a:cs typeface="Segoe UI" panose="020B0502040204020203" pitchFamily="34" charset="0"/>
            </a:endParaRPr>
          </a:p>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endParaRPr lang="en-US" sz="1100" b="0" u="none" kern="1200" baseline="0">
              <a:solidFill>
                <a:schemeClr val="tx1"/>
              </a:solidFill>
              <a:latin typeface="Segoe UI" panose="020B0502040204020203" pitchFamily="34" charset="0"/>
              <a:ea typeface="+mn-ea"/>
              <a:cs typeface="Segoe UI" panose="020B0502040204020203" pitchFamily="34" charset="0"/>
            </a:endParaRPr>
          </a:p>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endParaRPr lang="en-US" sz="1100" b="1" u="sng" kern="1200" baseline="0">
              <a:solidFill>
                <a:schemeClr val="tx1"/>
              </a:solidFill>
              <a:effectLst/>
              <a:latin typeface="Segoe UI" panose="020B0502040204020203" pitchFamily="34" charset="0"/>
              <a:ea typeface="+mn-ea"/>
              <a:cs typeface="Segoe UI" panose="020B0502040204020203" pitchFamily="34" charset="0"/>
            </a:endParaRP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8931" marR="0" lvl="0" indent="0" algn="l" defTabSz="94197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588931" marR="0" lvl="0" indent="0" algn="l" defTabSz="94197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40D83141-2220-499D-BD37-1772ACFB608A}"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9/27/2019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xmlns="" val="180234728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US" sz="1100" b="1" u="sng" kern="1200">
                <a:solidFill>
                  <a:schemeClr val="tx1"/>
                </a:solidFill>
                <a:latin typeface="Segoe UI" panose="020B0502040204020203" pitchFamily="34" charset="0"/>
                <a:ea typeface="+mn-ea"/>
                <a:cs typeface="Segoe UI" panose="020B0502040204020203" pitchFamily="34" charset="0"/>
              </a:rPr>
              <a:t>Slide objectives</a:t>
            </a:r>
          </a:p>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US" sz="1100" b="1" u="sng" kern="1200">
                <a:solidFill>
                  <a:schemeClr val="tx1"/>
                </a:solidFill>
                <a:effectLst/>
                <a:latin typeface="Segoe UI" panose="020B0502040204020203" pitchFamily="34" charset="0"/>
                <a:ea typeface="+mn-ea"/>
                <a:cs typeface="Segoe UI" panose="020B0502040204020203" pitchFamily="34" charset="0"/>
              </a:rPr>
              <a:t>Main messaging</a:t>
            </a:r>
          </a:p>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endParaRPr lang="en-US" sz="1100" b="0" u="none" kern="1200" baseline="0">
              <a:solidFill>
                <a:schemeClr val="tx1"/>
              </a:solidFill>
              <a:effectLst/>
              <a:latin typeface="Segoe UI" panose="020B0502040204020203" pitchFamily="34" charset="0"/>
              <a:ea typeface="+mn-ea"/>
              <a:cs typeface="Segoe UI" panose="020B0502040204020203" pitchFamily="34" charset="0"/>
            </a:endParaRPr>
          </a:p>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endParaRPr lang="en-US" sz="1100" b="0" u="none" kern="1200" baseline="0">
              <a:solidFill>
                <a:schemeClr val="tx1"/>
              </a:solidFill>
              <a:latin typeface="Segoe UI" panose="020B0502040204020203" pitchFamily="34" charset="0"/>
              <a:ea typeface="+mn-ea"/>
              <a:cs typeface="Segoe UI" panose="020B0502040204020203" pitchFamily="34" charset="0"/>
            </a:endParaRPr>
          </a:p>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endParaRPr lang="en-US" sz="1100" b="1" u="sng" kern="1200" baseline="0">
              <a:solidFill>
                <a:schemeClr val="tx1"/>
              </a:solidFill>
              <a:effectLst/>
              <a:latin typeface="Segoe UI" panose="020B0502040204020203" pitchFamily="34" charset="0"/>
              <a:ea typeface="+mn-ea"/>
              <a:cs typeface="Segoe UI" panose="020B0502040204020203" pitchFamily="34" charset="0"/>
            </a:endParaRP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8931" marR="0" lvl="0" indent="0" algn="l" defTabSz="94197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588931" marR="0" lvl="0" indent="0" algn="l" defTabSz="94197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40D83141-2220-499D-BD37-1772ACFB608A}"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9/27/2019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xmlns="" val="353461542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US" sz="1100" b="1" u="sng" kern="1200">
                <a:solidFill>
                  <a:schemeClr val="tx1"/>
                </a:solidFill>
                <a:latin typeface="Segoe UI" panose="020B0502040204020203" pitchFamily="34" charset="0"/>
                <a:ea typeface="+mn-ea"/>
                <a:cs typeface="Segoe UI" panose="020B0502040204020203" pitchFamily="34" charset="0"/>
              </a:rPr>
              <a:t>Slide objectives</a:t>
            </a:r>
          </a:p>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US" sz="1100" b="1" u="sng" kern="1200">
                <a:solidFill>
                  <a:schemeClr val="tx1"/>
                </a:solidFill>
                <a:effectLst/>
                <a:latin typeface="Segoe UI" panose="020B0502040204020203" pitchFamily="34" charset="0"/>
                <a:ea typeface="+mn-ea"/>
                <a:cs typeface="Segoe UI" panose="020B0502040204020203" pitchFamily="34" charset="0"/>
              </a:rPr>
              <a:t>Main messaging</a:t>
            </a:r>
          </a:p>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endParaRPr lang="en-US" sz="1100" b="0" u="none" kern="1200" baseline="0">
              <a:solidFill>
                <a:schemeClr val="tx1"/>
              </a:solidFill>
              <a:effectLst/>
              <a:latin typeface="Segoe UI" panose="020B0502040204020203" pitchFamily="34" charset="0"/>
              <a:ea typeface="+mn-ea"/>
              <a:cs typeface="Segoe UI" panose="020B0502040204020203" pitchFamily="34" charset="0"/>
            </a:endParaRPr>
          </a:p>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endParaRPr lang="en-US" sz="1100" b="0" u="none" kern="1200" baseline="0">
              <a:solidFill>
                <a:schemeClr val="tx1"/>
              </a:solidFill>
              <a:latin typeface="Segoe UI" panose="020B0502040204020203" pitchFamily="34" charset="0"/>
              <a:ea typeface="+mn-ea"/>
              <a:cs typeface="Segoe UI" panose="020B0502040204020203" pitchFamily="34" charset="0"/>
            </a:endParaRPr>
          </a:p>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endParaRPr lang="en-US" sz="1100" b="1" u="sng" kern="1200" baseline="0">
              <a:solidFill>
                <a:schemeClr val="tx1"/>
              </a:solidFill>
              <a:effectLst/>
              <a:latin typeface="Segoe UI" panose="020B0502040204020203" pitchFamily="34" charset="0"/>
              <a:ea typeface="+mn-ea"/>
              <a:cs typeface="Segoe UI" panose="020B0502040204020203" pitchFamily="34" charset="0"/>
            </a:endParaRP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8931" marR="0" lvl="0" indent="0" algn="l" defTabSz="94197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588931" marR="0" lvl="0" indent="0" algn="l" defTabSz="94197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40D83141-2220-499D-BD37-1772ACFB608A}"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9/27/2019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xmlns="" val="114183432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944" lvl="0" indent="0">
              <a:buFont typeface="Arial" panose="020B0604020202020204" pitchFamily="34" charset="0"/>
              <a:buNone/>
            </a:pPr>
            <a:r>
              <a:rPr lang="en-US" b="1" u="none" baseline="0" dirty="0"/>
              <a:t>Section objectives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68D962-502D-43C7-9596-1A2D75E7C2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7621866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US" sz="1100" b="1" u="sng" kern="1200">
                <a:solidFill>
                  <a:schemeClr val="tx1"/>
                </a:solidFill>
                <a:latin typeface="Segoe UI" panose="020B0502040204020203" pitchFamily="34" charset="0"/>
                <a:ea typeface="+mn-ea"/>
                <a:cs typeface="Segoe UI" panose="020B0502040204020203" pitchFamily="34" charset="0"/>
              </a:rPr>
              <a:t>Slide objectives</a:t>
            </a:r>
          </a:p>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US" sz="1100" b="1" u="sng" kern="1200">
                <a:solidFill>
                  <a:schemeClr val="tx1"/>
                </a:solidFill>
                <a:effectLst/>
                <a:latin typeface="Segoe UI" panose="020B0502040204020203" pitchFamily="34" charset="0"/>
                <a:ea typeface="+mn-ea"/>
                <a:cs typeface="Segoe UI" panose="020B0502040204020203" pitchFamily="34" charset="0"/>
              </a:rPr>
              <a:t>Main messaging</a:t>
            </a:r>
          </a:p>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endParaRPr lang="en-US" sz="1100" b="0" u="none" kern="1200" baseline="0">
              <a:solidFill>
                <a:schemeClr val="tx1"/>
              </a:solidFill>
              <a:effectLst/>
              <a:latin typeface="Segoe UI" panose="020B0502040204020203" pitchFamily="34" charset="0"/>
              <a:ea typeface="+mn-ea"/>
              <a:cs typeface="Segoe UI" panose="020B0502040204020203" pitchFamily="34" charset="0"/>
            </a:endParaRPr>
          </a:p>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endParaRPr lang="en-US" sz="1100" b="0" u="none" kern="1200" baseline="0">
              <a:solidFill>
                <a:schemeClr val="tx1"/>
              </a:solidFill>
              <a:latin typeface="Segoe UI" panose="020B0502040204020203" pitchFamily="34" charset="0"/>
              <a:ea typeface="+mn-ea"/>
              <a:cs typeface="Segoe UI" panose="020B0502040204020203" pitchFamily="34" charset="0"/>
            </a:endParaRPr>
          </a:p>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endParaRPr lang="en-US" sz="1100" b="1" u="sng" kern="1200" baseline="0">
              <a:solidFill>
                <a:schemeClr val="tx1"/>
              </a:solidFill>
              <a:effectLst/>
              <a:latin typeface="Segoe UI" panose="020B0502040204020203" pitchFamily="34" charset="0"/>
              <a:ea typeface="+mn-ea"/>
              <a:cs typeface="Segoe UI" panose="020B0502040204020203" pitchFamily="34" charset="0"/>
            </a:endParaRP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8931" marR="0" lvl="0" indent="0" algn="l" defTabSz="94197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588931" marR="0" lvl="0" indent="0" algn="l" defTabSz="94197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40D83141-2220-499D-BD37-1772ACFB608A}"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9/27/2019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xmlns="" val="118039781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US" sz="1100" b="1" u="sng" kern="1200">
                <a:solidFill>
                  <a:schemeClr val="tx1"/>
                </a:solidFill>
                <a:latin typeface="Segoe UI" panose="020B0502040204020203" pitchFamily="34" charset="0"/>
                <a:ea typeface="+mn-ea"/>
                <a:cs typeface="Segoe UI" panose="020B0502040204020203" pitchFamily="34" charset="0"/>
              </a:rPr>
              <a:t>Slide objectives</a:t>
            </a:r>
          </a:p>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US" sz="1100" b="1" u="sng" kern="1200">
                <a:solidFill>
                  <a:schemeClr val="tx1"/>
                </a:solidFill>
                <a:effectLst/>
                <a:latin typeface="Segoe UI" panose="020B0502040204020203" pitchFamily="34" charset="0"/>
                <a:ea typeface="+mn-ea"/>
                <a:cs typeface="Segoe UI" panose="020B0502040204020203" pitchFamily="34" charset="0"/>
              </a:rPr>
              <a:t>Main messaging</a:t>
            </a:r>
          </a:p>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endParaRPr lang="en-US" sz="1100" b="0" u="none" kern="1200" baseline="0">
              <a:solidFill>
                <a:schemeClr val="tx1"/>
              </a:solidFill>
              <a:effectLst/>
              <a:latin typeface="Segoe UI" panose="020B0502040204020203" pitchFamily="34" charset="0"/>
              <a:ea typeface="+mn-ea"/>
              <a:cs typeface="Segoe UI" panose="020B0502040204020203" pitchFamily="34" charset="0"/>
            </a:endParaRPr>
          </a:p>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endParaRPr lang="en-US" sz="1100" b="0" u="none" kern="1200" baseline="0">
              <a:solidFill>
                <a:schemeClr val="tx1"/>
              </a:solidFill>
              <a:latin typeface="Segoe UI" panose="020B0502040204020203" pitchFamily="34" charset="0"/>
              <a:ea typeface="+mn-ea"/>
              <a:cs typeface="Segoe UI" panose="020B0502040204020203" pitchFamily="34" charset="0"/>
            </a:endParaRPr>
          </a:p>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endParaRPr lang="en-US" sz="1100" b="1" u="sng" kern="1200" baseline="0">
              <a:solidFill>
                <a:schemeClr val="tx1"/>
              </a:solidFill>
              <a:effectLst/>
              <a:latin typeface="Segoe UI" panose="020B0502040204020203" pitchFamily="34" charset="0"/>
              <a:ea typeface="+mn-ea"/>
              <a:cs typeface="Segoe UI" panose="020B0502040204020203" pitchFamily="34" charset="0"/>
            </a:endParaRP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8931" marR="0" lvl="0" indent="0" algn="l" defTabSz="94197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588931" marR="0" lvl="0" indent="0" algn="l" defTabSz="94197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40D83141-2220-499D-BD37-1772ACFB608A}"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9/27/2019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xmlns="" val="140390051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US" sz="1100" b="1" u="sng" kern="1200">
                <a:solidFill>
                  <a:schemeClr val="tx1"/>
                </a:solidFill>
                <a:latin typeface="Segoe UI" panose="020B0502040204020203" pitchFamily="34" charset="0"/>
                <a:ea typeface="+mn-ea"/>
                <a:cs typeface="Segoe UI" panose="020B0502040204020203" pitchFamily="34" charset="0"/>
              </a:rPr>
              <a:t>Slide objectives</a:t>
            </a:r>
          </a:p>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US" sz="1100" b="1" u="sng" kern="1200">
                <a:solidFill>
                  <a:schemeClr val="tx1"/>
                </a:solidFill>
                <a:effectLst/>
                <a:latin typeface="Segoe UI" panose="020B0502040204020203" pitchFamily="34" charset="0"/>
                <a:ea typeface="+mn-ea"/>
                <a:cs typeface="Segoe UI" panose="020B0502040204020203" pitchFamily="34" charset="0"/>
              </a:rPr>
              <a:t>Main messaging</a:t>
            </a:r>
          </a:p>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endParaRPr lang="en-US" sz="1100" b="0" u="none" kern="1200" baseline="0">
              <a:solidFill>
                <a:schemeClr val="tx1"/>
              </a:solidFill>
              <a:effectLst/>
              <a:latin typeface="Segoe UI" panose="020B0502040204020203" pitchFamily="34" charset="0"/>
              <a:ea typeface="+mn-ea"/>
              <a:cs typeface="Segoe UI" panose="020B0502040204020203" pitchFamily="34" charset="0"/>
            </a:endParaRPr>
          </a:p>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endParaRPr lang="en-US" sz="1100" b="0" u="none" kern="1200" baseline="0">
              <a:solidFill>
                <a:schemeClr val="tx1"/>
              </a:solidFill>
              <a:latin typeface="Segoe UI" panose="020B0502040204020203" pitchFamily="34" charset="0"/>
              <a:ea typeface="+mn-ea"/>
              <a:cs typeface="Segoe UI" panose="020B0502040204020203" pitchFamily="34" charset="0"/>
            </a:endParaRPr>
          </a:p>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endParaRPr lang="en-US" sz="1100" b="1" u="sng" kern="1200" baseline="0">
              <a:solidFill>
                <a:schemeClr val="tx1"/>
              </a:solidFill>
              <a:effectLst/>
              <a:latin typeface="Segoe UI" panose="020B0502040204020203" pitchFamily="34" charset="0"/>
              <a:ea typeface="+mn-ea"/>
              <a:cs typeface="Segoe UI" panose="020B0502040204020203" pitchFamily="34" charset="0"/>
            </a:endParaRP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8931" marR="0" lvl="0" indent="0" algn="l" defTabSz="94197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588931" marR="0" lvl="0" indent="0" algn="l" defTabSz="94197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40D83141-2220-499D-BD37-1772ACFB608A}"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9/27/2019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xmlns="" val="21899858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600"/>
              </a:spcBef>
              <a:spcAft>
                <a:spcPts val="600"/>
              </a:spcAft>
            </a:pPr>
            <a:r>
              <a:rPr lang="en-GB" sz="1100" b="1" u="none" dirty="0">
                <a:latin typeface="Segoe UI" panose="020B0502040204020203" pitchFamily="34" charset="0"/>
                <a:cs typeface="Segoe UI" panose="020B0502040204020203" pitchFamily="34" charset="0"/>
              </a:rPr>
              <a:t>Slide objectives</a:t>
            </a:r>
            <a:endParaRPr lang="en-GB" sz="1100" u="none" dirty="0">
              <a:latin typeface="Segoe UI" panose="020B0502040204020203" pitchFamily="34" charset="0"/>
              <a:cs typeface="Segoe UI" panose="020B0502040204020203" pitchFamily="34" charset="0"/>
            </a:endParaRPr>
          </a:p>
          <a:p>
            <a:pPr marL="171450" marR="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1100" b="0" u="none" kern="1200" baseline="0" dirty="0">
                <a:solidFill>
                  <a:schemeClr val="tx1"/>
                </a:solidFill>
                <a:latin typeface="Segoe UI" panose="020B0502040204020203" pitchFamily="34" charset="0"/>
                <a:ea typeface="+mn-ea"/>
                <a:cs typeface="Segoe UI" panose="020B0502040204020203" pitchFamily="34" charset="0"/>
              </a:rPr>
              <a:t>Highlight the costs incurred when cybersecurity fails.</a:t>
            </a:r>
          </a:p>
          <a:p>
            <a:pPr marL="0" indent="0">
              <a:lnSpc>
                <a:spcPct val="100000"/>
              </a:lnSpc>
              <a:spcBef>
                <a:spcPts val="600"/>
              </a:spcBef>
              <a:spcAft>
                <a:spcPts val="600"/>
              </a:spcAft>
              <a:buFont typeface="Arial" panose="020B0604020202020204" pitchFamily="34" charset="0"/>
              <a:buNone/>
            </a:pPr>
            <a:endParaRPr lang="en-US" sz="1100" b="0" u="none" kern="1200" dirty="0">
              <a:solidFill>
                <a:schemeClr val="tx1"/>
              </a:solidFill>
              <a:effectLst/>
              <a:latin typeface="Segoe UI" panose="020B0502040204020203" pitchFamily="34" charset="0"/>
              <a:ea typeface="+mn-ea"/>
              <a:cs typeface="Segoe UI" panose="020B0502040204020203" pitchFamily="34" charset="0"/>
            </a:endParaRPr>
          </a:p>
          <a:p>
            <a:pPr>
              <a:lnSpc>
                <a:spcPct val="100000"/>
              </a:lnSpc>
              <a:spcBef>
                <a:spcPts val="600"/>
              </a:spcBef>
              <a:spcAft>
                <a:spcPts val="600"/>
              </a:spcAft>
            </a:pPr>
            <a:r>
              <a:rPr lang="en-GB" sz="1100" b="1" u="none" dirty="0">
                <a:latin typeface="Segoe UI" panose="020B0502040204020203" pitchFamily="34" charset="0"/>
                <a:cs typeface="Segoe UI" panose="020B0502040204020203" pitchFamily="34" charset="0"/>
              </a:rPr>
              <a:t>Main messaging</a:t>
            </a:r>
            <a:endParaRPr lang="en-GB" sz="1100" u="none" dirty="0">
              <a:latin typeface="Segoe UI" panose="020B0502040204020203" pitchFamily="34" charset="0"/>
              <a:cs typeface="Segoe UI" panose="020B0502040204020203" pitchFamily="34" charset="0"/>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100" u="none" baseline="0" dirty="0">
                <a:latin typeface="Segoe UI" panose="020B0502040204020203" pitchFamily="34" charset="0"/>
                <a:cs typeface="Segoe UI" panose="020B0502040204020203" pitchFamily="34" charset="0"/>
              </a:rPr>
              <a:t>The truth is that more of our governments, businesses, jobs, lives and assets move online, the more they become exposed to cyberthreats.</a:t>
            </a:r>
          </a:p>
          <a:p>
            <a:pPr marL="171450" indent="-171450">
              <a:lnSpc>
                <a:spcPct val="100000"/>
              </a:lnSpc>
              <a:spcBef>
                <a:spcPts val="600"/>
              </a:spcBef>
              <a:spcAft>
                <a:spcPts val="600"/>
              </a:spcAft>
              <a:buFont typeface="Arial" panose="020B0604020202020204" pitchFamily="34" charset="0"/>
              <a:buChar char="•"/>
            </a:pPr>
            <a:endParaRPr lang="en-GB" sz="1100" u="none" dirty="0">
              <a:latin typeface="Segoe UI" panose="020B0502040204020203" pitchFamily="34" charset="0"/>
              <a:cs typeface="Segoe UI" panose="020B0502040204020203" pitchFamily="34" charset="0"/>
            </a:endParaRPr>
          </a:p>
          <a:p>
            <a:pPr marL="171450" indent="-171450">
              <a:lnSpc>
                <a:spcPct val="100000"/>
              </a:lnSpc>
              <a:spcBef>
                <a:spcPts val="600"/>
              </a:spcBef>
              <a:spcAft>
                <a:spcPts val="600"/>
              </a:spcAft>
              <a:buFont typeface="Arial" panose="020B0604020202020204" pitchFamily="34" charset="0"/>
              <a:buChar char="•"/>
            </a:pPr>
            <a:r>
              <a:rPr lang="en-GB" sz="1100" u="none" dirty="0">
                <a:latin typeface="Segoe UI" panose="020B0502040204020203" pitchFamily="34" charset="0"/>
                <a:cs typeface="Segoe UI" panose="020B0502040204020203" pitchFamily="34" charset="0"/>
              </a:rPr>
              <a:t>The </a:t>
            </a:r>
            <a:r>
              <a:rPr lang="en-GB" sz="1100" b="1" u="none" dirty="0">
                <a:latin typeface="Segoe UI" panose="020B0502040204020203" pitchFamily="34" charset="0"/>
                <a:cs typeface="Segoe UI" panose="020B0502040204020203" pitchFamily="34" charset="0"/>
              </a:rPr>
              <a:t>financial impact </a:t>
            </a:r>
            <a:r>
              <a:rPr lang="en-GB" sz="1100" u="none" dirty="0">
                <a:latin typeface="Segoe UI" panose="020B0502040204020203" pitchFamily="34" charset="0"/>
                <a:cs typeface="Segoe UI" panose="020B0502040204020203" pitchFamily="34" charset="0"/>
              </a:rPr>
              <a:t>of</a:t>
            </a:r>
            <a:r>
              <a:rPr lang="en-GB" sz="1100" u="none" baseline="0" dirty="0">
                <a:latin typeface="Segoe UI" panose="020B0502040204020203" pitchFamily="34" charset="0"/>
                <a:cs typeface="Segoe UI" panose="020B0502040204020203" pitchFamily="34" charset="0"/>
              </a:rPr>
              <a:t> cyberthreats, notably cybercrime, </a:t>
            </a:r>
            <a:r>
              <a:rPr lang="en-GB" sz="1100" u="none" dirty="0">
                <a:latin typeface="Segoe UI" panose="020B0502040204020203" pitchFamily="34" charset="0"/>
                <a:cs typeface="Segoe UI" panose="020B0502040204020203" pitchFamily="34" charset="0"/>
              </a:rPr>
              <a:t>is large and growing, even if many organizations do</a:t>
            </a:r>
            <a:r>
              <a:rPr lang="en-GB" sz="1100" u="none" baseline="0" dirty="0">
                <a:latin typeface="Segoe UI" panose="020B0502040204020203" pitchFamily="34" charset="0"/>
                <a:cs typeface="Segoe UI" panose="020B0502040204020203" pitchFamily="34" charset="0"/>
              </a:rPr>
              <a:t> not reveal publically their losses and costs from cyber attacks. </a:t>
            </a:r>
          </a:p>
          <a:p>
            <a:pPr marL="628650" lvl="1" indent="-171450">
              <a:lnSpc>
                <a:spcPct val="100000"/>
              </a:lnSpc>
              <a:spcBef>
                <a:spcPts val="600"/>
              </a:spcBef>
              <a:spcAft>
                <a:spcPts val="600"/>
              </a:spcAft>
              <a:buFont typeface="Arial" panose="020B0604020202020204" pitchFamily="34" charset="0"/>
              <a:buChar char="•"/>
            </a:pPr>
            <a:r>
              <a:rPr lang="en-GB" sz="1100" u="none" baseline="0" dirty="0">
                <a:latin typeface="Segoe UI" panose="020B0502040204020203" pitchFamily="34" charset="0"/>
                <a:cs typeface="Segoe UI" panose="020B0502040204020203" pitchFamily="34" charset="0"/>
              </a:rPr>
              <a:t>The numbers on the slide are far from exact, but they provide an idea of the scale of the problem.</a:t>
            </a:r>
          </a:p>
          <a:p>
            <a:pPr marL="628650" lvl="1" indent="-171450">
              <a:lnSpc>
                <a:spcPct val="100000"/>
              </a:lnSpc>
              <a:spcBef>
                <a:spcPts val="600"/>
              </a:spcBef>
              <a:spcAft>
                <a:spcPts val="600"/>
              </a:spcAft>
              <a:buFont typeface="Arial" panose="020B0604020202020204" pitchFamily="34" charset="0"/>
              <a:buChar char="•"/>
            </a:pPr>
            <a:r>
              <a:rPr lang="en-GB" sz="1100" u="none" baseline="0" dirty="0">
                <a:latin typeface="Segoe UI" panose="020B0502040204020203" pitchFamily="34" charset="0"/>
                <a:cs typeface="Segoe UI" panose="020B0502040204020203" pitchFamily="34" charset="0"/>
              </a:rPr>
              <a:t>The direct costs to business and the indirect costs to states, due to lost economic activity, are notable.</a:t>
            </a:r>
          </a:p>
          <a:p>
            <a:pPr marL="171450" marR="0" lvl="0" indent="-171450" algn="l" defTabSz="932742" rtl="0" eaLnBrk="1" fontAlgn="auto" latinLnBrk="0" hangingPunct="1">
              <a:lnSpc>
                <a:spcPct val="100000"/>
              </a:lnSpc>
              <a:spcBef>
                <a:spcPts val="600"/>
              </a:spcBef>
              <a:spcAft>
                <a:spcPts val="600"/>
              </a:spcAft>
              <a:buClrTx/>
              <a:buSzTx/>
              <a:buFont typeface="Arial" panose="020B0604020202020204" pitchFamily="34" charset="0"/>
              <a:buChar char="•"/>
              <a:tabLst/>
              <a:defRPr/>
            </a:pPr>
            <a:endParaRPr lang="en-GB" sz="1100" kern="1200" dirty="0">
              <a:solidFill>
                <a:schemeClr val="tx1"/>
              </a:solidFill>
              <a:effectLst/>
              <a:latin typeface="Segoe UI" panose="020B0502040204020203" pitchFamily="34" charset="0"/>
              <a:ea typeface="+mn-ea"/>
              <a:cs typeface="Segoe UI" panose="020B0502040204020203" pitchFamily="34" charset="0"/>
            </a:endParaRPr>
          </a:p>
          <a:p>
            <a:pPr marL="171450" marR="0" lvl="0" indent="-171450" algn="l" defTabSz="932742"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100" kern="1200" dirty="0">
                <a:solidFill>
                  <a:schemeClr val="tx1"/>
                </a:solidFill>
                <a:effectLst/>
                <a:latin typeface="Segoe UI" panose="020B0502040204020203" pitchFamily="34" charset="0"/>
                <a:ea typeface="+mn-ea"/>
                <a:cs typeface="Segoe UI" panose="020B0502040204020203" pitchFamily="34" charset="0"/>
              </a:rPr>
              <a:t>In addition to these economic costs, there are a number of other important, if less immediately tangible costs from</a:t>
            </a:r>
            <a:r>
              <a:rPr lang="en-GB" sz="1100" kern="1200" baseline="0" dirty="0">
                <a:solidFill>
                  <a:schemeClr val="tx1"/>
                </a:solidFill>
                <a:effectLst/>
                <a:latin typeface="Segoe UI" panose="020B0502040204020203" pitchFamily="34" charset="0"/>
                <a:ea typeface="+mn-ea"/>
                <a:cs typeface="Segoe UI" panose="020B0502040204020203" pitchFamily="34" charset="0"/>
              </a:rPr>
              <a:t> cybercrime:</a:t>
            </a:r>
          </a:p>
          <a:p>
            <a:pPr marL="628650" marR="0" lvl="1" indent="-171450" algn="l" defTabSz="932742"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100" b="1" kern="1200" dirty="0">
                <a:solidFill>
                  <a:schemeClr val="tx1"/>
                </a:solidFill>
                <a:effectLst/>
                <a:latin typeface="Segoe UI" panose="020B0502040204020203" pitchFamily="34" charset="0"/>
                <a:ea typeface="+mn-ea"/>
                <a:cs typeface="Segoe UI" panose="020B0502040204020203" pitchFamily="34" charset="0"/>
              </a:rPr>
              <a:t>Lost confidence </a:t>
            </a:r>
            <a:r>
              <a:rPr lang="en-GB" sz="1100" kern="1200" dirty="0">
                <a:solidFill>
                  <a:schemeClr val="tx1"/>
                </a:solidFill>
                <a:effectLst/>
                <a:latin typeface="Segoe UI" panose="020B0502040204020203" pitchFamily="34" charset="0"/>
                <a:ea typeface="+mn-ea"/>
                <a:cs typeface="Segoe UI" panose="020B0502040204020203" pitchFamily="34" charset="0"/>
              </a:rPr>
              <a:t>in internet commerce and online services, potentially resulting</a:t>
            </a:r>
            <a:r>
              <a:rPr lang="en-GB" sz="1100" kern="1200" baseline="0" dirty="0">
                <a:solidFill>
                  <a:schemeClr val="tx1"/>
                </a:solidFill>
                <a:effectLst/>
                <a:latin typeface="Segoe UI" panose="020B0502040204020203" pitchFamily="34" charset="0"/>
                <a:ea typeface="+mn-ea"/>
                <a:cs typeface="Segoe UI" panose="020B0502040204020203" pitchFamily="34" charset="0"/>
              </a:rPr>
              <a:t> in negative impacts on national economies overall; </a:t>
            </a:r>
            <a:endParaRPr lang="en-GB" sz="1100" kern="1200" dirty="0">
              <a:solidFill>
                <a:schemeClr val="tx1"/>
              </a:solidFill>
              <a:effectLst/>
              <a:latin typeface="Segoe UI" panose="020B0502040204020203" pitchFamily="34" charset="0"/>
              <a:ea typeface="+mn-ea"/>
              <a:cs typeface="Segoe UI" panose="020B0502040204020203" pitchFamily="34" charset="0"/>
            </a:endParaRPr>
          </a:p>
          <a:p>
            <a:pPr marL="628650" marR="0" lvl="1" indent="-171450" algn="l" defTabSz="932742"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100" b="1" kern="1200" dirty="0">
                <a:solidFill>
                  <a:schemeClr val="tx1"/>
                </a:solidFill>
                <a:effectLst/>
                <a:latin typeface="Segoe UI" panose="020B0502040204020203" pitchFamily="34" charset="0"/>
                <a:ea typeface="+mn-ea"/>
                <a:cs typeface="Segoe UI" panose="020B0502040204020203" pitchFamily="34" charset="0"/>
              </a:rPr>
              <a:t>Erosion of individual privacy</a:t>
            </a:r>
            <a:r>
              <a:rPr lang="en-GB" sz="1100" kern="1200" dirty="0">
                <a:solidFill>
                  <a:schemeClr val="tx1"/>
                </a:solidFill>
                <a:effectLst/>
                <a:latin typeface="Segoe UI" panose="020B0502040204020203" pitchFamily="34" charset="0"/>
                <a:ea typeface="+mn-ea"/>
                <a:cs typeface="Segoe UI" panose="020B0502040204020203" pitchFamily="34" charset="0"/>
              </a:rPr>
              <a:t>, as a result of constant</a:t>
            </a:r>
            <a:r>
              <a:rPr lang="en-GB" sz="1100" kern="1200" baseline="0" dirty="0">
                <a:solidFill>
                  <a:schemeClr val="tx1"/>
                </a:solidFill>
                <a:effectLst/>
                <a:latin typeface="Segoe UI" panose="020B0502040204020203" pitchFamily="34" charset="0"/>
                <a:ea typeface="+mn-ea"/>
                <a:cs typeface="Segoe UI" panose="020B0502040204020203" pitchFamily="34" charset="0"/>
              </a:rPr>
              <a:t> attacks and increased government regulatory reactions; </a:t>
            </a:r>
            <a:endParaRPr lang="en-GB" sz="1100" kern="1200" dirty="0">
              <a:solidFill>
                <a:schemeClr val="tx1"/>
              </a:solidFill>
              <a:effectLst/>
              <a:latin typeface="Segoe UI" panose="020B0502040204020203" pitchFamily="34" charset="0"/>
              <a:ea typeface="+mn-ea"/>
              <a:cs typeface="Segoe UI" panose="020B0502040204020203" pitchFamily="34" charset="0"/>
            </a:endParaRPr>
          </a:p>
          <a:p>
            <a:pPr marL="628650" marR="0" lvl="1" indent="-171450" algn="l" defTabSz="932742"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100" b="1" kern="1200" baseline="0" dirty="0">
                <a:solidFill>
                  <a:schemeClr val="tx1"/>
                </a:solidFill>
                <a:effectLst/>
                <a:latin typeface="Segoe UI" panose="020B0502040204020203" pitchFamily="34" charset="0"/>
                <a:ea typeface="+mn-ea"/>
                <a:cs typeface="Segoe UI" panose="020B0502040204020203" pitchFamily="34" charset="0"/>
              </a:rPr>
              <a:t>Disruption and actual destruction caused </a:t>
            </a:r>
            <a:r>
              <a:rPr lang="en-GB" sz="1100" kern="1200" baseline="0" dirty="0">
                <a:solidFill>
                  <a:schemeClr val="tx1"/>
                </a:solidFill>
                <a:effectLst/>
                <a:latin typeface="Segoe UI" panose="020B0502040204020203" pitchFamily="34" charset="0"/>
                <a:ea typeface="+mn-ea"/>
                <a:cs typeface="Segoe UI" panose="020B0502040204020203" pitchFamily="34" charset="0"/>
              </a:rPr>
              <a:t>by attack against critical infrastructure;</a:t>
            </a:r>
          </a:p>
          <a:p>
            <a:pPr marL="628650" marR="0" lvl="1" indent="-171450" algn="l" defTabSz="932742"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100" b="1" kern="1200" baseline="0" dirty="0">
                <a:solidFill>
                  <a:schemeClr val="tx1"/>
                </a:solidFill>
                <a:effectLst/>
                <a:latin typeface="Segoe UI" panose="020B0502040204020203" pitchFamily="34" charset="0"/>
                <a:ea typeface="+mn-ea"/>
                <a:cs typeface="Segoe UI" panose="020B0502040204020203" pitchFamily="34" charset="0"/>
              </a:rPr>
              <a:t>Funding of other criminal activities </a:t>
            </a:r>
            <a:r>
              <a:rPr lang="en-GB" sz="1100" kern="1200" baseline="0" dirty="0">
                <a:solidFill>
                  <a:schemeClr val="tx1"/>
                </a:solidFill>
                <a:effectLst/>
                <a:latin typeface="Segoe UI" panose="020B0502040204020203" pitchFamily="34" charset="0"/>
                <a:ea typeface="+mn-ea"/>
                <a:cs typeface="Segoe UI" panose="020B0502040204020203" pitchFamily="34" charset="0"/>
              </a:rPr>
              <a:t>with money made by organized crime groups through profitable, hard to trace cybercrime.</a:t>
            </a:r>
          </a:p>
          <a:p>
            <a:pPr marL="171450" marR="0" lvl="0" indent="-171450" algn="l" defTabSz="932742" rtl="0" eaLnBrk="1" fontAlgn="auto" latinLnBrk="0" hangingPunct="1">
              <a:lnSpc>
                <a:spcPct val="100000"/>
              </a:lnSpc>
              <a:spcBef>
                <a:spcPts val="600"/>
              </a:spcBef>
              <a:spcAft>
                <a:spcPts val="600"/>
              </a:spcAft>
              <a:buClrTx/>
              <a:buSzTx/>
              <a:buFont typeface="Arial" panose="020B0604020202020204" pitchFamily="34" charset="0"/>
              <a:buChar char="•"/>
              <a:tabLst/>
              <a:defRPr/>
            </a:pPr>
            <a:endParaRPr lang="en-GB" sz="1100" kern="1200" baseline="0" dirty="0">
              <a:solidFill>
                <a:schemeClr val="tx1"/>
              </a:solidFill>
              <a:effectLst/>
              <a:latin typeface="Segoe UI" panose="020B0502040204020203" pitchFamily="34" charset="0"/>
              <a:ea typeface="+mn-ea"/>
              <a:cs typeface="Segoe UI" panose="020B0502040204020203" pitchFamily="34" charset="0"/>
            </a:endParaRPr>
          </a:p>
          <a:p>
            <a:pPr marL="171450" marR="0" lvl="0" indent="-171450" algn="l" defTabSz="932742"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100" kern="1200" baseline="0" dirty="0">
                <a:solidFill>
                  <a:schemeClr val="tx1"/>
                </a:solidFill>
                <a:effectLst/>
                <a:latin typeface="Segoe UI" panose="020B0502040204020203" pitchFamily="34" charset="0"/>
                <a:ea typeface="+mn-ea"/>
                <a:cs typeface="Segoe UI" panose="020B0502040204020203" pitchFamily="34" charset="0"/>
              </a:rPr>
              <a:t>This is not to say that we should abandon the technology because of the challenges that follow in its wake.</a:t>
            </a:r>
          </a:p>
          <a:p>
            <a:pPr marL="628650" marR="0" lvl="1" indent="-171450" algn="l" defTabSz="932742"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100" kern="1200" baseline="0" dirty="0">
                <a:solidFill>
                  <a:schemeClr val="tx1"/>
                </a:solidFill>
                <a:effectLst/>
                <a:latin typeface="Segoe UI" panose="020B0502040204020203" pitchFamily="34" charset="0"/>
                <a:ea typeface="+mn-ea"/>
                <a:cs typeface="Segoe UI" panose="020B0502040204020203" pitchFamily="34" charset="0"/>
              </a:rPr>
              <a:t>The opportunities of the digitalization are too good to simply walk away from.</a:t>
            </a:r>
          </a:p>
          <a:p>
            <a:pPr marL="171450" marR="0" lvl="0" indent="-171450" algn="l" defTabSz="932742" rtl="0" eaLnBrk="1" fontAlgn="auto" latinLnBrk="0" hangingPunct="1">
              <a:lnSpc>
                <a:spcPct val="100000"/>
              </a:lnSpc>
              <a:spcBef>
                <a:spcPts val="600"/>
              </a:spcBef>
              <a:spcAft>
                <a:spcPts val="600"/>
              </a:spcAft>
              <a:buClrTx/>
              <a:buSzTx/>
              <a:buFont typeface="Arial" panose="020B0604020202020204" pitchFamily="34" charset="0"/>
              <a:buChar char="•"/>
              <a:tabLst/>
              <a:defRPr/>
            </a:pPr>
            <a:endParaRPr lang="en-GB" sz="1100" kern="1200" baseline="0" dirty="0">
              <a:solidFill>
                <a:schemeClr val="tx1"/>
              </a:solidFill>
              <a:effectLst/>
              <a:latin typeface="Segoe UI" panose="020B0502040204020203" pitchFamily="34" charset="0"/>
              <a:ea typeface="+mn-ea"/>
              <a:cs typeface="Segoe UI" panose="020B0502040204020203" pitchFamily="34" charset="0"/>
            </a:endParaRPr>
          </a:p>
          <a:p>
            <a:pPr marL="171450" marR="0" lvl="0" indent="-171450" algn="l" defTabSz="932742"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100" kern="1200" baseline="0" dirty="0">
                <a:solidFill>
                  <a:schemeClr val="tx1"/>
                </a:solidFill>
                <a:effectLst/>
                <a:latin typeface="Segoe UI" panose="020B0502040204020203" pitchFamily="34" charset="0"/>
                <a:ea typeface="+mn-ea"/>
                <a:cs typeface="Segoe UI" panose="020B0502040204020203" pitchFamily="34" charset="0"/>
              </a:rPr>
              <a:t>But what these figures do tell us is that as technology changes, so do threats. And this means that </a:t>
            </a:r>
            <a:r>
              <a:rPr lang="en-GB" sz="1100" b="1" kern="1200" baseline="0" dirty="0">
                <a:solidFill>
                  <a:schemeClr val="tx1"/>
                </a:solidFill>
                <a:effectLst/>
                <a:latin typeface="Segoe UI" panose="020B0502040204020203" pitchFamily="34" charset="0"/>
                <a:ea typeface="+mn-ea"/>
                <a:cs typeface="Segoe UI" panose="020B0502040204020203" pitchFamily="34" charset="0"/>
              </a:rPr>
              <a:t>cybersecurity itself has to evolve</a:t>
            </a:r>
            <a:r>
              <a:rPr lang="en-GB" sz="1100" kern="1200" baseline="0" dirty="0">
                <a:solidFill>
                  <a:schemeClr val="tx1"/>
                </a:solidFill>
                <a:effectLst/>
                <a:latin typeface="Segoe UI" panose="020B0502040204020203" pitchFamily="34" charset="0"/>
                <a:ea typeface="+mn-ea"/>
                <a:cs typeface="Segoe UI" panose="020B0502040204020203" pitchFamily="34" charset="0"/>
              </a:rPr>
              <a:t>.</a:t>
            </a:r>
          </a:p>
          <a:p>
            <a:pPr marL="171450" marR="0" lvl="0" indent="-171450" algn="l" defTabSz="932742" rtl="0" eaLnBrk="1" fontAlgn="auto" latinLnBrk="0" hangingPunct="1">
              <a:lnSpc>
                <a:spcPct val="100000"/>
              </a:lnSpc>
              <a:spcBef>
                <a:spcPts val="600"/>
              </a:spcBef>
              <a:spcAft>
                <a:spcPts val="600"/>
              </a:spcAft>
              <a:buClrTx/>
              <a:buSzTx/>
              <a:buFont typeface="Arial" panose="020B0604020202020204" pitchFamily="34" charset="0"/>
              <a:buChar char="•"/>
              <a:tabLst/>
              <a:defRPr/>
            </a:pPr>
            <a:endParaRPr lang="en-GB" sz="1100" kern="1200" baseline="0" dirty="0">
              <a:solidFill>
                <a:schemeClr val="tx1"/>
              </a:solidFill>
              <a:effectLst/>
              <a:latin typeface="Segoe UI" panose="020B0502040204020203" pitchFamily="34" charset="0"/>
              <a:ea typeface="+mn-ea"/>
              <a:cs typeface="Segoe UI" panose="020B0502040204020203" pitchFamily="34" charset="0"/>
            </a:endParaRPr>
          </a:p>
          <a:p>
            <a:pPr lvl="1">
              <a:lnSpc>
                <a:spcPct val="100000"/>
              </a:lnSpc>
              <a:spcBef>
                <a:spcPts val="600"/>
              </a:spcBef>
              <a:spcAft>
                <a:spcPts val="600"/>
              </a:spcAft>
            </a:pPr>
            <a:endParaRPr lang="en-US" sz="1100" b="0" i="1" u="sng" kern="1200" dirty="0">
              <a:solidFill>
                <a:schemeClr val="tx1"/>
              </a:solidFill>
              <a:effectLst/>
              <a:latin typeface="Segoe UI" panose="020B0502040204020203" pitchFamily="34" charset="0"/>
              <a:ea typeface="+mn-ea"/>
              <a:cs typeface="Segoe UI" panose="020B0502040204020203" pitchFamily="34" charset="0"/>
            </a:endParaRPr>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48897"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Windows, and other product names are or may be registered trademarks and/or trademarks in the U.S. and/or other countries.</a:t>
            </a:r>
          </a:p>
          <a:p>
            <a:pPr marL="0" marR="0" lvl="0" indent="0" algn="l" defTabSz="948897"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9BAED7-DAEE-4D8E-9E13-02B552A7FA7D}" type="datetime1">
              <a:rPr kumimoji="0" lang="en-US" sz="1800" b="0" i="0" u="none" strike="noStrike" kern="0" cap="none" spc="0" normalizeH="0" baseline="0" noProof="0" smtClean="0">
                <a:ln>
                  <a:noFill/>
                </a:ln>
                <a:solidFill>
                  <a:prstClr val="black"/>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9/27/2019</a:t>
            </a:fld>
            <a:endParaRPr kumimoji="0" lang="en-US" sz="1800" b="0" i="0" u="none" strike="noStrike" kern="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prstClr val="black"/>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800" b="0" i="0" u="none" strike="noStrike" kern="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xmlns="" val="270523324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US" sz="1100" b="1" u="sng" kern="1200">
                <a:solidFill>
                  <a:schemeClr val="tx1"/>
                </a:solidFill>
                <a:latin typeface="Segoe UI" panose="020B0502040204020203" pitchFamily="34" charset="0"/>
                <a:ea typeface="+mn-ea"/>
                <a:cs typeface="Segoe UI" panose="020B0502040204020203" pitchFamily="34" charset="0"/>
              </a:rPr>
              <a:t>Slide objectives</a:t>
            </a:r>
          </a:p>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US" sz="1100" b="1" u="sng" kern="1200">
                <a:solidFill>
                  <a:schemeClr val="tx1"/>
                </a:solidFill>
                <a:effectLst/>
                <a:latin typeface="Segoe UI" panose="020B0502040204020203" pitchFamily="34" charset="0"/>
                <a:ea typeface="+mn-ea"/>
                <a:cs typeface="Segoe UI" panose="020B0502040204020203" pitchFamily="34" charset="0"/>
              </a:rPr>
              <a:t>Main messaging</a:t>
            </a:r>
          </a:p>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endParaRPr lang="en-US" sz="1100" b="0" u="none" kern="1200" baseline="0">
              <a:solidFill>
                <a:schemeClr val="tx1"/>
              </a:solidFill>
              <a:effectLst/>
              <a:latin typeface="Segoe UI" panose="020B0502040204020203" pitchFamily="34" charset="0"/>
              <a:ea typeface="+mn-ea"/>
              <a:cs typeface="Segoe UI" panose="020B0502040204020203" pitchFamily="34" charset="0"/>
            </a:endParaRPr>
          </a:p>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endParaRPr lang="en-US" sz="1100" b="0" u="none" kern="1200" baseline="0">
              <a:solidFill>
                <a:schemeClr val="tx1"/>
              </a:solidFill>
              <a:latin typeface="Segoe UI" panose="020B0502040204020203" pitchFamily="34" charset="0"/>
              <a:ea typeface="+mn-ea"/>
              <a:cs typeface="Segoe UI" panose="020B0502040204020203" pitchFamily="34" charset="0"/>
            </a:endParaRPr>
          </a:p>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endParaRPr lang="en-US" sz="1100" b="1" u="sng" kern="1200" baseline="0">
              <a:solidFill>
                <a:schemeClr val="tx1"/>
              </a:solidFill>
              <a:effectLst/>
              <a:latin typeface="Segoe UI" panose="020B0502040204020203" pitchFamily="34" charset="0"/>
              <a:ea typeface="+mn-ea"/>
              <a:cs typeface="Segoe UI" panose="020B0502040204020203" pitchFamily="34" charset="0"/>
            </a:endParaRP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8931" marR="0" lvl="0" indent="0" algn="l" defTabSz="94197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588931" marR="0" lvl="0" indent="0" algn="l" defTabSz="94197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40D83141-2220-499D-BD37-1772ACFB608A}"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9/27/2019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xmlns="" val="364536113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Remarkable Intelligence</a:t>
            </a:r>
          </a:p>
          <a:p>
            <a:r>
              <a:rPr lang="en-IN" dirty="0"/>
              <a:t>-new capabilities at the end point and computing at scale and accessible specialization</a:t>
            </a:r>
          </a:p>
          <a:p>
            <a:endParaRPr lang="en-IN" dirty="0"/>
          </a:p>
          <a:p>
            <a:r>
              <a:rPr lang="en-IN" dirty="0"/>
              <a:t>Massive Awareness</a:t>
            </a:r>
          </a:p>
          <a:p>
            <a:r>
              <a:rPr lang="en-IN" dirty="0"/>
              <a:t>-learning from millions of nodes and billions of transactions, some hyperscale CSPs can leverage data from systems across the world to adapt defences to attackers</a:t>
            </a:r>
          </a:p>
          <a:p>
            <a:endParaRPr lang="en-IN" dirty="0"/>
          </a:p>
          <a:p>
            <a:r>
              <a:rPr lang="en-IN" dirty="0"/>
              <a:t>Shared Responsibility</a:t>
            </a:r>
          </a:p>
          <a:p>
            <a:r>
              <a:rPr lang="en-IN" dirty="0"/>
              <a:t>-between user and CSP</a:t>
            </a:r>
          </a:p>
          <a:p>
            <a:r>
              <a:rPr lang="en-IN" dirty="0"/>
              <a:t>-between private sector and public – collaboration over legal tools and shared information + efforts to shape policy environment to enable adaptation and proactive approaches as well as rapid response</a:t>
            </a: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195" marR="0" lvl="0" indent="0" algn="l" defTabSz="931204"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582195" marR="0" lvl="0" indent="0" algn="l" defTabSz="931204"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5745259-316E-490F-BCA7-F10B06CE01D0}"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9/27/2019</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xmlns="" val="21367320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US" sz="1100" b="1" u="sng" kern="1200" dirty="0">
                <a:solidFill>
                  <a:schemeClr val="tx1"/>
                </a:solidFill>
                <a:latin typeface="Segoe UI" panose="020B0502040204020203" pitchFamily="34" charset="0"/>
                <a:ea typeface="+mn-ea"/>
                <a:cs typeface="Segoe UI" panose="020B0502040204020203" pitchFamily="34" charset="0"/>
              </a:rPr>
              <a:t>Slide objectives</a:t>
            </a:r>
            <a:endParaRPr lang="en-US" sz="1100" b="1" u="sng" kern="1200" baseline="0" dirty="0">
              <a:solidFill>
                <a:schemeClr val="tx1"/>
              </a:solidFill>
              <a:latin typeface="Segoe UI" panose="020B0502040204020203" pitchFamily="34" charset="0"/>
              <a:ea typeface="+mn-ea"/>
              <a:cs typeface="Segoe UI" panose="020B0502040204020203" pitchFamily="34" charset="0"/>
            </a:endParaRPr>
          </a:p>
          <a:p>
            <a:pPr marL="171450" marR="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1100" b="0" u="none" kern="1200" baseline="0" dirty="0">
                <a:solidFill>
                  <a:schemeClr val="tx1"/>
                </a:solidFill>
                <a:latin typeface="Segoe UI" panose="020B0502040204020203" pitchFamily="34" charset="0"/>
                <a:ea typeface="+mn-ea"/>
                <a:cs typeface="Segoe UI" panose="020B0502040204020203" pitchFamily="34" charset="0"/>
              </a:rPr>
              <a:t>Explain that cybersecurity used to mean one thing but now has evolved to mean something different (and something a lot more complex).</a:t>
            </a:r>
            <a:endParaRPr lang="en-US" sz="1100" b="0" u="none" kern="1200" dirty="0">
              <a:solidFill>
                <a:schemeClr val="tx1"/>
              </a:solidFill>
              <a:latin typeface="Segoe UI" panose="020B0502040204020203" pitchFamily="34" charset="0"/>
              <a:ea typeface="+mn-ea"/>
              <a:cs typeface="Segoe UI" panose="020B0502040204020203" pitchFamily="34" charset="0"/>
            </a:endParaRPr>
          </a:p>
          <a:p>
            <a:pPr marL="0" indent="0">
              <a:lnSpc>
                <a:spcPct val="100000"/>
              </a:lnSpc>
              <a:spcBef>
                <a:spcPts val="600"/>
              </a:spcBef>
              <a:spcAft>
                <a:spcPts val="600"/>
              </a:spcAft>
              <a:buFont typeface="Arial" panose="020B0604020202020204" pitchFamily="34" charset="0"/>
              <a:buNone/>
            </a:pPr>
            <a:endParaRPr lang="en-US" sz="1100" b="0" u="none" kern="1200" dirty="0">
              <a:solidFill>
                <a:schemeClr val="tx1"/>
              </a:solidFill>
              <a:effectLst/>
              <a:latin typeface="Segoe UI" panose="020B0502040204020203" pitchFamily="34" charset="0"/>
              <a:ea typeface="+mn-ea"/>
              <a:cs typeface="Segoe UI" panose="020B0502040204020203" pitchFamily="34" charset="0"/>
            </a:endParaRPr>
          </a:p>
          <a:p>
            <a:pPr marL="0" marR="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US" sz="1100" b="1" u="sng" kern="1200" baseline="0" dirty="0">
                <a:solidFill>
                  <a:schemeClr val="tx1"/>
                </a:solidFill>
                <a:effectLst/>
                <a:latin typeface="Segoe UI" panose="020B0502040204020203" pitchFamily="34" charset="0"/>
                <a:ea typeface="+mn-ea"/>
                <a:cs typeface="Segoe UI" panose="020B0502040204020203" pitchFamily="34" charset="0"/>
              </a:rPr>
              <a:t>Main messaging</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100" dirty="0">
                <a:latin typeface="Segoe UI" panose="020B0502040204020203" pitchFamily="34" charset="0"/>
                <a:cs typeface="Segoe UI" panose="020B0502040204020203" pitchFamily="34" charset="0"/>
              </a:rPr>
              <a:t>Securing valuable information used to mean ‘</a:t>
            </a:r>
            <a:r>
              <a:rPr lang="en-GB" sz="1100" b="1" dirty="0">
                <a:latin typeface="Segoe UI" panose="020B0502040204020203" pitchFamily="34" charset="0"/>
                <a:cs typeface="Segoe UI" panose="020B0502040204020203" pitchFamily="34" charset="0"/>
              </a:rPr>
              <a:t>securing the perimeter</a:t>
            </a:r>
            <a:r>
              <a:rPr lang="en-GB" sz="1100" dirty="0">
                <a:latin typeface="Segoe UI" panose="020B0502040204020203" pitchFamily="34" charset="0"/>
                <a:cs typeface="Segoe UI" panose="020B0502040204020203" pitchFamily="34" charset="0"/>
              </a:rPr>
              <a:t>’ in an attempt to make the systems impenetrable to malicious outsiders.</a:t>
            </a:r>
          </a:p>
          <a:p>
            <a:pPr marL="628650" lvl="1" indent="-171450">
              <a:lnSpc>
                <a:spcPct val="100000"/>
              </a:lnSpc>
              <a:spcBef>
                <a:spcPts val="600"/>
              </a:spcBef>
              <a:spcAft>
                <a:spcPts val="600"/>
              </a:spcAft>
              <a:buFont typeface="Arial" panose="020B0604020202020204" pitchFamily="34" charset="0"/>
              <a:buChar char="•"/>
            </a:pPr>
            <a:r>
              <a:rPr lang="en-GB" sz="1100" dirty="0">
                <a:latin typeface="Segoe UI" panose="020B0502040204020203" pitchFamily="34" charset="0"/>
                <a:cs typeface="Segoe UI" panose="020B0502040204020203" pitchFamily="34" charset="0"/>
              </a:rPr>
              <a:t>ICT assets typically lived in closed environments;</a:t>
            </a:r>
            <a:r>
              <a:rPr lang="en-GB" sz="1100" baseline="0" dirty="0">
                <a:latin typeface="Segoe UI" panose="020B0502040204020203" pitchFamily="34" charset="0"/>
                <a:cs typeface="Segoe UI" panose="020B0502040204020203" pitchFamily="34" charset="0"/>
              </a:rPr>
              <a:t> work computers tended to stay at work, data was held “on-premises”.</a:t>
            </a:r>
            <a:endParaRPr lang="en-GB" sz="1100" dirty="0">
              <a:latin typeface="Segoe UI" panose="020B0502040204020203" pitchFamily="34" charset="0"/>
              <a:cs typeface="Segoe UI" panose="020B0502040204020203" pitchFamily="34" charset="0"/>
            </a:endParaRPr>
          </a:p>
          <a:p>
            <a:pPr marL="628650" lvl="1" indent="-171450">
              <a:lnSpc>
                <a:spcPct val="100000"/>
              </a:lnSpc>
              <a:spcBef>
                <a:spcPts val="600"/>
              </a:spcBef>
              <a:spcAft>
                <a:spcPts val="600"/>
              </a:spcAft>
              <a:buFont typeface="Arial" panose="020B0604020202020204" pitchFamily="34" charset="0"/>
              <a:buChar char="•"/>
            </a:pPr>
            <a:r>
              <a:rPr lang="en-GB" sz="1100" dirty="0">
                <a:latin typeface="Segoe UI" panose="020B0502040204020203" pitchFamily="34" charset="0"/>
                <a:cs typeface="Segoe UI" panose="020B0502040204020203" pitchFamily="34" charset="0"/>
              </a:rPr>
              <a:t>It was easy to take an out-of-the-box approach to cybersecurity</a:t>
            </a:r>
            <a:r>
              <a:rPr lang="en-GB" sz="1100" baseline="0" dirty="0">
                <a:latin typeface="Segoe UI" panose="020B0502040204020203" pitchFamily="34" charset="0"/>
                <a:cs typeface="Segoe UI" panose="020B0502040204020203" pitchFamily="34" charset="0"/>
              </a:rPr>
              <a:t> with </a:t>
            </a:r>
            <a:r>
              <a:rPr lang="en-GB" sz="1100" dirty="0">
                <a:latin typeface="Segoe UI" panose="020B0502040204020203" pitchFamily="34" charset="0"/>
                <a:cs typeface="Segoe UI" panose="020B0502040204020203" pitchFamily="34" charset="0"/>
              </a:rPr>
              <a:t>firewalls and anti-virus engines.</a:t>
            </a:r>
          </a:p>
          <a:p>
            <a:pPr marL="171450" lvl="0" indent="-171450">
              <a:lnSpc>
                <a:spcPct val="100000"/>
              </a:lnSpc>
              <a:spcBef>
                <a:spcPts val="600"/>
              </a:spcBef>
              <a:spcAft>
                <a:spcPts val="600"/>
              </a:spcAft>
              <a:buFont typeface="Arial" panose="020B0604020202020204" pitchFamily="34" charset="0"/>
              <a:buChar char="•"/>
            </a:pPr>
            <a:endParaRPr lang="en-GB" sz="1100" dirty="0">
              <a:latin typeface="Segoe UI" panose="020B0502040204020203" pitchFamily="34" charset="0"/>
              <a:cs typeface="Segoe UI" panose="020B0502040204020203" pitchFamily="34" charset="0"/>
            </a:endParaRPr>
          </a:p>
          <a:p>
            <a:pPr marL="171450" lvl="0" indent="-171450">
              <a:lnSpc>
                <a:spcPct val="100000"/>
              </a:lnSpc>
              <a:spcBef>
                <a:spcPts val="600"/>
              </a:spcBef>
              <a:spcAft>
                <a:spcPts val="600"/>
              </a:spcAft>
              <a:buFont typeface="Arial" panose="020B0604020202020204" pitchFamily="34" charset="0"/>
              <a:buChar char="•"/>
            </a:pPr>
            <a:r>
              <a:rPr lang="en-GB" sz="1100" dirty="0">
                <a:latin typeface="Segoe UI" panose="020B0502040204020203" pitchFamily="34" charset="0"/>
                <a:cs typeface="Segoe UI" panose="020B0502040204020203" pitchFamily="34" charset="0"/>
              </a:rPr>
              <a:t>That said, protecting corporate infrastructure was resource intensive, as the design and maintenance of these security frameworks required time and personnel. </a:t>
            </a:r>
          </a:p>
          <a:p>
            <a:pPr marL="171450" indent="-171450">
              <a:lnSpc>
                <a:spcPct val="100000"/>
              </a:lnSpc>
              <a:spcBef>
                <a:spcPts val="600"/>
              </a:spcBef>
              <a:spcAft>
                <a:spcPts val="600"/>
              </a:spcAft>
              <a:buFont typeface="Arial" panose="020B0604020202020204" pitchFamily="34" charset="0"/>
              <a:buChar char="•"/>
            </a:pPr>
            <a:endParaRPr lang="en-GB" sz="1100" dirty="0">
              <a:latin typeface="Segoe UI" panose="020B0502040204020203" pitchFamily="34" charset="0"/>
              <a:cs typeface="Segoe UI" panose="020B0502040204020203" pitchFamily="34" charset="0"/>
            </a:endParaRPr>
          </a:p>
          <a:p>
            <a:pPr marL="171450" indent="-171450">
              <a:lnSpc>
                <a:spcPct val="100000"/>
              </a:lnSpc>
              <a:spcBef>
                <a:spcPts val="600"/>
              </a:spcBef>
              <a:spcAft>
                <a:spcPts val="600"/>
              </a:spcAft>
              <a:buFont typeface="Arial" panose="020B0604020202020204" pitchFamily="34" charset="0"/>
              <a:buChar char="•"/>
            </a:pPr>
            <a:r>
              <a:rPr lang="en-GB" sz="1100" dirty="0">
                <a:latin typeface="Segoe UI" panose="020B0502040204020203" pitchFamily="34" charset="0"/>
                <a:cs typeface="Segoe UI" panose="020B0502040204020203" pitchFamily="34" charset="0"/>
              </a:rPr>
              <a:t>This old</a:t>
            </a:r>
            <a:r>
              <a:rPr lang="en-GB" sz="1100" baseline="0" dirty="0">
                <a:latin typeface="Segoe UI" panose="020B0502040204020203" pitchFamily="34" charset="0"/>
                <a:cs typeface="Segoe UI" panose="020B0502040204020203" pitchFamily="34" charset="0"/>
              </a:rPr>
              <a:t> concept of secure perimeters is, in many ways dead.</a:t>
            </a:r>
          </a:p>
          <a:p>
            <a:pPr marL="628650" lvl="1" indent="-171450">
              <a:lnSpc>
                <a:spcPct val="100000"/>
              </a:lnSpc>
              <a:spcBef>
                <a:spcPts val="600"/>
              </a:spcBef>
              <a:spcAft>
                <a:spcPts val="600"/>
              </a:spcAft>
              <a:buFont typeface="Arial" panose="020B0604020202020204" pitchFamily="34" charset="0"/>
              <a:buChar char="•"/>
            </a:pPr>
            <a:r>
              <a:rPr lang="en-GB" sz="1100" baseline="0" dirty="0">
                <a:latin typeface="Segoe UI" panose="020B0502040204020203" pitchFamily="34" charset="0"/>
                <a:cs typeface="Segoe UI" panose="020B0502040204020203" pitchFamily="34" charset="0"/>
              </a:rPr>
              <a:t>It is no longer about building a bigger wall because the </a:t>
            </a:r>
            <a:r>
              <a:rPr lang="en-GB" sz="1100" b="1" baseline="0" dirty="0">
                <a:latin typeface="Segoe UI" panose="020B0502040204020203" pitchFamily="34" charset="0"/>
                <a:cs typeface="Segoe UI" panose="020B0502040204020203" pitchFamily="34" charset="0"/>
              </a:rPr>
              <a:t>perimeter is permeable, dynamic and mobile</a:t>
            </a:r>
            <a:r>
              <a:rPr lang="en-GB" sz="1100" baseline="0" dirty="0">
                <a:latin typeface="Segoe UI" panose="020B0502040204020203" pitchFamily="34" charset="0"/>
                <a:cs typeface="Segoe UI" panose="020B0502040204020203" pitchFamily="34" charset="0"/>
              </a:rPr>
              <a:t>.</a:t>
            </a:r>
          </a:p>
          <a:p>
            <a:pPr marL="628650" lvl="1" indent="-171450">
              <a:lnSpc>
                <a:spcPct val="100000"/>
              </a:lnSpc>
              <a:spcBef>
                <a:spcPts val="600"/>
              </a:spcBef>
              <a:spcAft>
                <a:spcPts val="600"/>
              </a:spcAft>
              <a:buFont typeface="Arial" panose="020B0604020202020204" pitchFamily="34" charset="0"/>
              <a:buChar char="•"/>
            </a:pPr>
            <a:r>
              <a:rPr lang="en-GB" sz="1100" dirty="0">
                <a:latin typeface="Segoe UI" panose="020B0502040204020203" pitchFamily="34" charset="0"/>
                <a:cs typeface="Segoe UI" panose="020B0502040204020203" pitchFamily="34" charset="0"/>
              </a:rPr>
              <a:t>Cloud, mobile apps and a plethora of devices (some personal, some organizational)</a:t>
            </a:r>
            <a:r>
              <a:rPr lang="en-GB" sz="1100" baseline="0" dirty="0">
                <a:latin typeface="Segoe UI" panose="020B0502040204020203" pitchFamily="34" charset="0"/>
                <a:cs typeface="Segoe UI" panose="020B0502040204020203" pitchFamily="34" charset="0"/>
              </a:rPr>
              <a:t> mean that the perimeter is transformed.</a:t>
            </a:r>
          </a:p>
          <a:p>
            <a:pPr marL="628650" lvl="1" indent="-171450">
              <a:lnSpc>
                <a:spcPct val="100000"/>
              </a:lnSpc>
              <a:spcBef>
                <a:spcPts val="600"/>
              </a:spcBef>
              <a:spcAft>
                <a:spcPts val="600"/>
              </a:spcAft>
              <a:buFont typeface="Arial" panose="020B0604020202020204" pitchFamily="34" charset="0"/>
              <a:buChar char="•"/>
            </a:pPr>
            <a:r>
              <a:rPr lang="en-GB" sz="1100" dirty="0">
                <a:latin typeface="Segoe UI" panose="020B0502040204020203" pitchFamily="34" charset="0"/>
                <a:cs typeface="Segoe UI" panose="020B0502040204020203" pitchFamily="34" charset="0"/>
              </a:rPr>
              <a:t>The threat footprint is also larger than before,</a:t>
            </a:r>
            <a:r>
              <a:rPr lang="en-GB" sz="1100" baseline="0" dirty="0">
                <a:latin typeface="Segoe UI" panose="020B0502040204020203" pitchFamily="34" charset="0"/>
                <a:cs typeface="Segoe UI" panose="020B0502040204020203" pitchFamily="34" charset="0"/>
              </a:rPr>
              <a:t> with a larger “attack surface” to target, and multiple possible weaknesses to exploit.</a:t>
            </a:r>
            <a:endParaRPr lang="en-GB" sz="1100" dirty="0">
              <a:latin typeface="Segoe UI" panose="020B0502040204020203" pitchFamily="34" charset="0"/>
              <a:cs typeface="Segoe UI" panose="020B0502040204020203" pitchFamily="34" charset="0"/>
            </a:endParaRPr>
          </a:p>
          <a:p>
            <a:pPr marL="171450" indent="-171450">
              <a:lnSpc>
                <a:spcPct val="100000"/>
              </a:lnSpc>
              <a:spcBef>
                <a:spcPts val="600"/>
              </a:spcBef>
              <a:spcAft>
                <a:spcPts val="600"/>
              </a:spcAft>
              <a:buFont typeface="Arial" panose="020B0604020202020204" pitchFamily="34" charset="0"/>
              <a:buChar char="•"/>
            </a:pPr>
            <a:endParaRPr lang="en-US" sz="1100" dirty="0">
              <a:latin typeface="Segoe UI" panose="020B0502040204020203" pitchFamily="34" charset="0"/>
              <a:cs typeface="Segoe UI" panose="020B0502040204020203" pitchFamily="34" charset="0"/>
            </a:endParaRPr>
          </a:p>
          <a:p>
            <a:pPr marL="171450" indent="-171450">
              <a:lnSpc>
                <a:spcPct val="100000"/>
              </a:lnSpc>
              <a:spcBef>
                <a:spcPts val="600"/>
              </a:spcBef>
              <a:spcAft>
                <a:spcPts val="600"/>
              </a:spcAft>
              <a:buFont typeface="Arial" panose="020B0604020202020204" pitchFamily="34" charset="0"/>
              <a:buChar char="•"/>
            </a:pPr>
            <a:endParaRPr lang="en-US" sz="1100" dirty="0">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10"/>
          </p:nvPr>
        </p:nvSpPr>
        <p:spPr/>
        <p:txBody>
          <a:bodyPr/>
          <a:lstStyle/>
          <a:p>
            <a:pPr marL="0" marR="0" lvl="0" indent="0" algn="r" defTabSz="910342"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0342"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xmlns="" val="14318953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vmlDrawing" Target="../drawings/vmlDrawing4.v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4.xml"/><Relationship Id="rId4" Type="http://schemas.openxmlformats.org/officeDocument/2006/relationships/image" Target="../media/image18.jpe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4.xml"/><Relationship Id="rId4" Type="http://schemas.openxmlformats.org/officeDocument/2006/relationships/image" Target="../media/image18.jpe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jpeg"/><Relationship Id="rId1" Type="http://schemas.openxmlformats.org/officeDocument/2006/relationships/slideMaster" Target="../slideMasters/slideMaster4.xml"/><Relationship Id="rId4" Type="http://schemas.openxmlformats.org/officeDocument/2006/relationships/image" Target="../media/image18.jpe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jpeg"/><Relationship Id="rId1" Type="http://schemas.openxmlformats.org/officeDocument/2006/relationships/slideMaster" Target="../slideMasters/slideMaster4.xml"/><Relationship Id="rId4" Type="http://schemas.openxmlformats.org/officeDocument/2006/relationships/image" Target="../media/image18.jpe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6.jpeg"/><Relationship Id="rId1" Type="http://schemas.openxmlformats.org/officeDocument/2006/relationships/slideMaster" Target="../slideMasters/slideMaster4.xml"/><Relationship Id="rId4" Type="http://schemas.openxmlformats.org/officeDocument/2006/relationships/image" Target="../media/image23.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7.jpeg"/><Relationship Id="rId1" Type="http://schemas.openxmlformats.org/officeDocument/2006/relationships/slideMaster" Target="../slideMasters/slideMaster4.xml"/><Relationship Id="rId4" Type="http://schemas.openxmlformats.org/officeDocument/2006/relationships/image" Target="../media/image18.jpe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8.jpeg"/><Relationship Id="rId1" Type="http://schemas.openxmlformats.org/officeDocument/2006/relationships/slideMaster" Target="../slideMasters/slideMaster4.xml"/><Relationship Id="rId4" Type="http://schemas.openxmlformats.org/officeDocument/2006/relationships/image" Target="../media/image23.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vmlDrawing" Target="../drawings/vmlDrawing5.v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vmlDrawing" Target="../drawings/vmlDrawing6.v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vmlDrawing" Target="../drawings/vmlDrawing7.v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vmlDrawing" Target="../drawings/vmlDrawing8.v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vmlDrawing" Target="../drawings/vmlDrawing9.v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vmlDrawing" Target="../drawings/vmlDrawing10.v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vmlDrawing" Target="../drawings/vmlDrawing11.v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7.xml"/><Relationship Id="rId1" Type="http://schemas.openxmlformats.org/officeDocument/2006/relationships/vmlDrawing" Target="../drawings/vmlDrawing24.vml"/></Relationships>
</file>

<file path=ppt/slideLayouts/_rels/slideLayout173.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7.xml"/><Relationship Id="rId1" Type="http://schemas.openxmlformats.org/officeDocument/2006/relationships/vmlDrawing" Target="../drawings/vmlDrawing25.vml"/></Relationships>
</file>

<file path=ppt/slideLayouts/_rels/slideLayout174.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7.xml"/><Relationship Id="rId1" Type="http://schemas.openxmlformats.org/officeDocument/2006/relationships/vmlDrawing" Target="../drawings/vmlDrawing26.vml"/></Relationships>
</file>

<file path=ppt/slideLayouts/_rels/slideLayout175.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7.xml"/><Relationship Id="rId1" Type="http://schemas.openxmlformats.org/officeDocument/2006/relationships/vmlDrawing" Target="../drawings/vmlDrawing27.vml"/></Relationships>
</file>

<file path=ppt/slideLayouts/_rels/slideLayout176.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7.xml"/><Relationship Id="rId1" Type="http://schemas.openxmlformats.org/officeDocument/2006/relationships/vmlDrawing" Target="../drawings/vmlDrawing28.vml"/></Relationships>
</file>

<file path=ppt/slideLayouts/_rels/slideLayout177.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7.xml"/><Relationship Id="rId1" Type="http://schemas.openxmlformats.org/officeDocument/2006/relationships/vmlDrawing" Target="../drawings/vmlDrawing29.vml"/></Relationships>
</file>

<file path=ppt/slideLayouts/_rels/slideLayout178.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7.xml"/><Relationship Id="rId1" Type="http://schemas.openxmlformats.org/officeDocument/2006/relationships/vmlDrawing" Target="../drawings/vmlDrawing30.vml"/></Relationships>
</file>

<file path=ppt/slideLayouts/_rels/slideLayout179.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7.xml"/><Relationship Id="rId1" Type="http://schemas.openxmlformats.org/officeDocument/2006/relationships/vmlDrawing" Target="../drawings/vmlDrawing31.vml"/></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vmlDrawing" Target="../drawings/vmlDrawing12.vml"/></Relationships>
</file>

<file path=ppt/slideLayouts/_rels/slideLayout180.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7.xml"/><Relationship Id="rId1" Type="http://schemas.openxmlformats.org/officeDocument/2006/relationships/vmlDrawing" Target="../drawings/vmlDrawing32.vml"/></Relationships>
</file>

<file path=ppt/slideLayouts/_rels/slideLayout181.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Master" Target="../slideMasters/slideMaster7.xml"/><Relationship Id="rId1" Type="http://schemas.openxmlformats.org/officeDocument/2006/relationships/vmlDrawing" Target="../drawings/vmlDrawing33.vml"/></Relationships>
</file>

<file path=ppt/slideLayouts/_rels/slideLayout182.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Master" Target="../slideMasters/slideMaster7.xml"/><Relationship Id="rId1" Type="http://schemas.openxmlformats.org/officeDocument/2006/relationships/vmlDrawing" Target="../drawings/vmlDrawing34.vml"/></Relationships>
</file>

<file path=ppt/slideLayouts/_rels/slideLayout183.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Master" Target="../slideMasters/slideMaster7.xml"/><Relationship Id="rId1" Type="http://schemas.openxmlformats.org/officeDocument/2006/relationships/vmlDrawing" Target="../drawings/vmlDrawing35.vml"/></Relationships>
</file>

<file path=ppt/slideLayouts/_rels/slideLayout184.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Master" Target="../slideMasters/slideMaster7.xml"/><Relationship Id="rId1" Type="http://schemas.openxmlformats.org/officeDocument/2006/relationships/vmlDrawing" Target="../drawings/vmlDrawing36.vml"/><Relationship Id="rId4" Type="http://schemas.openxmlformats.org/officeDocument/2006/relationships/image" Target="../media/image2.png"/></Relationships>
</file>

<file path=ppt/slideLayouts/_rels/slideLayout185.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Master" Target="../slideMasters/slideMaster7.xml"/><Relationship Id="rId1" Type="http://schemas.openxmlformats.org/officeDocument/2006/relationships/vmlDrawing" Target="../drawings/vmlDrawing37.vml"/></Relationships>
</file>

<file path=ppt/slideLayouts/_rels/slideLayout186.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Master" Target="../slideMasters/slideMaster7.xml"/><Relationship Id="rId1" Type="http://schemas.openxmlformats.org/officeDocument/2006/relationships/vmlDrawing" Target="../drawings/vmlDrawing38.vml"/></Relationships>
</file>

<file path=ppt/slideLayouts/_rels/slideLayout187.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Master" Target="../slideMasters/slideMaster7.xml"/><Relationship Id="rId1" Type="http://schemas.openxmlformats.org/officeDocument/2006/relationships/vmlDrawing" Target="../drawings/vmlDrawing39.vml"/></Relationships>
</file>

<file path=ppt/slideLayouts/_rels/slideLayout188.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Master" Target="../slideMasters/slideMaster7.xml"/><Relationship Id="rId1" Type="http://schemas.openxmlformats.org/officeDocument/2006/relationships/vmlDrawing" Target="../drawings/vmlDrawing40.vml"/></Relationships>
</file>

<file path=ppt/slideLayouts/_rels/slideLayout189.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Master" Target="../slideMasters/slideMaster7.xml"/><Relationship Id="rId1" Type="http://schemas.openxmlformats.org/officeDocument/2006/relationships/vmlDrawing" Target="../drawings/vmlDrawing41.vml"/></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xml"/><Relationship Id="rId1" Type="http://schemas.openxmlformats.org/officeDocument/2006/relationships/vmlDrawing" Target="../drawings/vmlDrawing13.vml"/><Relationship Id="rId4" Type="http://schemas.openxmlformats.org/officeDocument/2006/relationships/image" Target="../media/image2.png"/></Relationships>
</file>

<file path=ppt/slideLayouts/_rels/slideLayout190.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Master" Target="../slideMasters/slideMaster7.xml"/><Relationship Id="rId1" Type="http://schemas.openxmlformats.org/officeDocument/2006/relationships/vmlDrawing" Target="../drawings/vmlDrawing42.vml"/></Relationships>
</file>

<file path=ppt/slideLayouts/_rels/slideLayout191.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Master" Target="../slideMasters/slideMaster7.xml"/><Relationship Id="rId1" Type="http://schemas.openxmlformats.org/officeDocument/2006/relationships/vmlDrawing" Target="../drawings/vmlDrawing43.vml"/></Relationships>
</file>

<file path=ppt/slideLayouts/_rels/slideLayout192.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Master" Target="../slideMasters/slideMaster7.xml"/><Relationship Id="rId1" Type="http://schemas.openxmlformats.org/officeDocument/2006/relationships/vmlDrawing" Target="../drawings/vmlDrawing44.vml"/><Relationship Id="rId4" Type="http://schemas.openxmlformats.org/officeDocument/2006/relationships/image" Target="../media/image3.png"/></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1.xml"/><Relationship Id="rId1" Type="http://schemas.openxmlformats.org/officeDocument/2006/relationships/vmlDrawing" Target="../drawings/vmlDrawing14.v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xml"/><Relationship Id="rId1" Type="http://schemas.openxmlformats.org/officeDocument/2006/relationships/vmlDrawing" Target="../drawings/vmlDrawing15.v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vmlDrawing" Target="../drawings/vmlDrawing16.v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8.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8.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Master" Target="../slideMasters/slideMaster10.xml"/><Relationship Id="rId1" Type="http://schemas.openxmlformats.org/officeDocument/2006/relationships/vmlDrawing" Target="../drawings/vmlDrawing46.vml"/></Relationships>
</file>

<file path=ppt/slideLayouts/_rels/slideLayout229.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Master" Target="../slideMasters/slideMaster10.xml"/><Relationship Id="rId1" Type="http://schemas.openxmlformats.org/officeDocument/2006/relationships/vmlDrawing" Target="../drawings/vmlDrawing47.v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1.xml"/><Relationship Id="rId1" Type="http://schemas.openxmlformats.org/officeDocument/2006/relationships/vmlDrawing" Target="../drawings/vmlDrawing17.vml"/></Relationships>
</file>

<file path=ppt/slideLayouts/_rels/slideLayout230.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Master" Target="../slideMasters/slideMaster10.xml"/><Relationship Id="rId1" Type="http://schemas.openxmlformats.org/officeDocument/2006/relationships/vmlDrawing" Target="../drawings/vmlDrawing48.vml"/></Relationships>
</file>

<file path=ppt/slideLayouts/_rels/slideLayout231.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Master" Target="../slideMasters/slideMaster10.xml"/><Relationship Id="rId1" Type="http://schemas.openxmlformats.org/officeDocument/2006/relationships/vmlDrawing" Target="../drawings/vmlDrawing49.vml"/><Relationship Id="rId4" Type="http://schemas.openxmlformats.org/officeDocument/2006/relationships/image" Target="../media/image3.png"/></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3.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Master" Target="../slideMasters/slideMaster10.xml"/><Relationship Id="rId1" Type="http://schemas.openxmlformats.org/officeDocument/2006/relationships/vmlDrawing" Target="../drawings/vmlDrawing50.v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1.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1.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Master" Target="../slideMasters/slideMaster11.xml"/></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8.jpeg"/><Relationship Id="rId1" Type="http://schemas.openxmlformats.org/officeDocument/2006/relationships/slideMaster" Target="../slideMasters/slideMaster11.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Master" Target="../slideMasters/slideMaster1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1.xml"/><Relationship Id="rId1" Type="http://schemas.openxmlformats.org/officeDocument/2006/relationships/vmlDrawing" Target="../drawings/vmlDrawing18.v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xml"/><Relationship Id="rId1" Type="http://schemas.openxmlformats.org/officeDocument/2006/relationships/vmlDrawing" Target="../drawings/vmlDrawing19.v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1.xml"/><Relationship Id="rId1" Type="http://schemas.openxmlformats.org/officeDocument/2006/relationships/vmlDrawing" Target="../drawings/vmlDrawing20.v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1.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1.xml"/></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xml"/><Relationship Id="rId1" Type="http://schemas.openxmlformats.org/officeDocument/2006/relationships/vmlDrawing" Target="../drawings/vmlDrawing21.vml"/><Relationship Id="rId4" Type="http://schemas.openxmlformats.org/officeDocument/2006/relationships/image" Target="../media/image3.png"/></Relationships>
</file>

<file path=ppt/slideLayouts/_rels/slideLayout270.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slideMaster" Target="../slideMasters/slideMaster11.xml"/><Relationship Id="rId1" Type="http://schemas.openxmlformats.org/officeDocument/2006/relationships/vmlDrawing" Target="../drawings/vmlDrawing51.vml"/></Relationships>
</file>

<file path=ppt/slideLayouts/_rels/slideLayout271.xml.rels><?xml version="1.0" encoding="UTF-8" standalone="yes"?>
<Relationships xmlns="http://schemas.openxmlformats.org/package/2006/relationships"><Relationship Id="rId3" Type="http://schemas.openxmlformats.org/officeDocument/2006/relationships/oleObject" Target="../embeddings/oleObject52.bin"/><Relationship Id="rId2" Type="http://schemas.openxmlformats.org/officeDocument/2006/relationships/slideMaster" Target="../slideMasters/slideMaster11.xml"/><Relationship Id="rId1" Type="http://schemas.openxmlformats.org/officeDocument/2006/relationships/vmlDrawing" Target="../drawings/vmlDrawing52.vml"/></Relationships>
</file>

<file path=ppt/slideLayouts/_rels/slideLayout272.xml.rels><?xml version="1.0" encoding="UTF-8" standalone="yes"?>
<Relationships xmlns="http://schemas.openxmlformats.org/package/2006/relationships"><Relationship Id="rId3" Type="http://schemas.openxmlformats.org/officeDocument/2006/relationships/oleObject" Target="../embeddings/oleObject53.bin"/><Relationship Id="rId2" Type="http://schemas.openxmlformats.org/officeDocument/2006/relationships/slideMaster" Target="../slideMasters/slideMaster11.xml"/><Relationship Id="rId1" Type="http://schemas.openxmlformats.org/officeDocument/2006/relationships/vmlDrawing" Target="../drawings/vmlDrawing53.vml"/></Relationships>
</file>

<file path=ppt/slideLayouts/_rels/slideLayout273.xml.rels><?xml version="1.0" encoding="UTF-8" standalone="yes"?>
<Relationships xmlns="http://schemas.openxmlformats.org/package/2006/relationships"><Relationship Id="rId3" Type="http://schemas.openxmlformats.org/officeDocument/2006/relationships/oleObject" Target="../embeddings/oleObject54.bin"/><Relationship Id="rId2" Type="http://schemas.openxmlformats.org/officeDocument/2006/relationships/slideMaster" Target="../slideMasters/slideMaster11.xml"/><Relationship Id="rId1" Type="http://schemas.openxmlformats.org/officeDocument/2006/relationships/vmlDrawing" Target="../drawings/vmlDrawing54.vml"/></Relationships>
</file>

<file path=ppt/slideLayouts/_rels/slideLayout274.xml.rels><?xml version="1.0" encoding="UTF-8" standalone="yes"?>
<Relationships xmlns="http://schemas.openxmlformats.org/package/2006/relationships"><Relationship Id="rId3" Type="http://schemas.openxmlformats.org/officeDocument/2006/relationships/oleObject" Target="../embeddings/oleObject55.bin"/><Relationship Id="rId2" Type="http://schemas.openxmlformats.org/officeDocument/2006/relationships/slideMaster" Target="../slideMasters/slideMaster11.xml"/><Relationship Id="rId1" Type="http://schemas.openxmlformats.org/officeDocument/2006/relationships/vmlDrawing" Target="../drawings/vmlDrawing55.vml"/></Relationships>
</file>

<file path=ppt/slideLayouts/_rels/slideLayout275.xml.rels><?xml version="1.0" encoding="UTF-8" standalone="yes"?>
<Relationships xmlns="http://schemas.openxmlformats.org/package/2006/relationships"><Relationship Id="rId3" Type="http://schemas.openxmlformats.org/officeDocument/2006/relationships/oleObject" Target="../embeddings/oleObject56.bin"/><Relationship Id="rId2" Type="http://schemas.openxmlformats.org/officeDocument/2006/relationships/slideMaster" Target="../slideMasters/slideMaster11.xml"/><Relationship Id="rId1" Type="http://schemas.openxmlformats.org/officeDocument/2006/relationships/vmlDrawing" Target="../drawings/vmlDrawing56.v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7.xml.rels><?xml version="1.0" encoding="UTF-8" standalone="yes"?>
<Relationships xmlns="http://schemas.openxmlformats.org/package/2006/relationships"><Relationship Id="rId3" Type="http://schemas.openxmlformats.org/officeDocument/2006/relationships/oleObject" Target="../embeddings/oleObject57.bin"/><Relationship Id="rId2" Type="http://schemas.openxmlformats.org/officeDocument/2006/relationships/slideMaster" Target="../slideMasters/slideMaster11.xml"/><Relationship Id="rId1" Type="http://schemas.openxmlformats.org/officeDocument/2006/relationships/vmlDrawing" Target="../drawings/vmlDrawing57.v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1.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1.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1.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1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1.xml"/><Relationship Id="rId1" Type="http://schemas.openxmlformats.org/officeDocument/2006/relationships/vmlDrawing" Target="../drawings/vmlDrawing22.vml"/><Relationship Id="rId4"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2.xml"/><Relationship Id="rId1" Type="http://schemas.openxmlformats.org/officeDocument/2006/relationships/vmlDrawing" Target="../drawings/vmlDrawing23.vml"/><Relationship Id="rId4" Type="http://schemas.openxmlformats.org/officeDocument/2006/relationships/image" Target="../media/image4.png"/></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6.jpeg"/><Relationship Id="rId1" Type="http://schemas.openxmlformats.org/officeDocument/2006/relationships/slideMaster" Target="../slideMasters/slideMaster3.xml"/><Relationship Id="rId4" Type="http://schemas.openxmlformats.org/officeDocument/2006/relationships/image" Target="../media/image7.emf"/></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vmlDrawing" Target="../drawings/vmlDrawing2.v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vmlDrawing" Target="../drawings/vmlDrawing3.v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CA514-4C03-4FAB-960E-F3E75C148D71}" type="datetimeFigureOut">
              <a:rPr lang="en-US" smtClean="0"/>
              <a:pPr/>
              <a:t>9/27/2019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339709-74F3-467F-B60E-B9C2F405B05B}" type="slidenum">
              <a:rPr lang="en-US" smtClean="0"/>
              <a:pPr/>
              <a:t>‹#›</a:t>
            </a:fld>
            <a:endParaRPr lang="en-US" dirty="0"/>
          </a:p>
        </p:txBody>
      </p:sp>
    </p:spTree>
    <p:extLst>
      <p:ext uri="{BB962C8B-B14F-4D97-AF65-F5344CB8AC3E}">
        <p14:creationId xmlns:p14="http://schemas.microsoft.com/office/powerpoint/2010/main" xmlns="" val="33901063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8pt Title/24pt Text - Orange">
    <p:bg>
      <p:bgPr>
        <a:solidFill>
          <a:schemeClr val="accent4"/>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extLst/>
          </p:nvPr>
        </p:nvGraphicFramePr>
        <p:xfrm>
          <a:off x="1557" y="1558"/>
          <a:ext cx="1556" cy="1556"/>
        </p:xfrm>
        <a:graphic>
          <a:graphicData uri="http://schemas.openxmlformats.org/presentationml/2006/ole">
            <p:oleObj spid="_x0000_s76992" name="think-cell Slide" r:id="rId3" imgW="360" imgH="360" progId="">
              <p:embed/>
            </p:oleObj>
          </a:graphicData>
        </a:graphic>
      </p:graphicFrame>
      <p:sp>
        <p:nvSpPr>
          <p:cNvPr id="7" name="Title 1"/>
          <p:cNvSpPr>
            <a:spLocks noGrp="1"/>
          </p:cNvSpPr>
          <p:nvPr>
            <p:ph type="ctrTitle" hasCustomPrompt="1"/>
          </p:nvPr>
        </p:nvSpPr>
        <p:spPr>
          <a:xfrm>
            <a:off x="573714" y="2100817"/>
            <a:ext cx="11007660" cy="1686801"/>
          </a:xfrm>
        </p:spPr>
        <p:txBody>
          <a:bodyPr/>
          <a:lstStyle>
            <a:lvl1pPr>
              <a:defRPr sz="5880">
                <a:solidFill>
                  <a:schemeClr val="bg1"/>
                </a:solidFill>
              </a:defRPr>
            </a:lvl1pPr>
          </a:lstStyle>
          <a:p>
            <a:r>
              <a:rPr lang="en-US" dirty="0"/>
              <a:t>Title</a:t>
            </a:r>
          </a:p>
        </p:txBody>
      </p:sp>
      <p:sp>
        <p:nvSpPr>
          <p:cNvPr id="10" name="Subtitle 2"/>
          <p:cNvSpPr>
            <a:spLocks noGrp="1"/>
          </p:cNvSpPr>
          <p:nvPr>
            <p:ph type="subTitle" idx="1" hasCustomPrompt="1"/>
          </p:nvPr>
        </p:nvSpPr>
        <p:spPr>
          <a:xfrm>
            <a:off x="591640" y="3877277"/>
            <a:ext cx="10989732" cy="1034782"/>
          </a:xfrm>
        </p:spPr>
        <p:txBody>
          <a:bodyPr/>
          <a:lstStyle>
            <a:lvl1pPr marL="0" indent="0" algn="l">
              <a:buNone/>
              <a:defRPr sz="2156">
                <a:solidFill>
                  <a:schemeClr val="bg1"/>
                </a:solidFill>
                <a:latin typeface="+mn-lt"/>
              </a:defRPr>
            </a:lvl1pPr>
            <a:lvl2pPr marL="448059" indent="0" algn="ctr">
              <a:buNone/>
              <a:defRPr>
                <a:solidFill>
                  <a:schemeClr val="tx1">
                    <a:tint val="75000"/>
                  </a:schemeClr>
                </a:solidFill>
              </a:defRPr>
            </a:lvl2pPr>
            <a:lvl3pPr marL="896117" indent="0" algn="ctr">
              <a:buNone/>
              <a:defRPr>
                <a:solidFill>
                  <a:schemeClr val="tx1">
                    <a:tint val="75000"/>
                  </a:schemeClr>
                </a:solidFill>
              </a:defRPr>
            </a:lvl3pPr>
            <a:lvl4pPr marL="1344176" indent="0" algn="ctr">
              <a:buNone/>
              <a:defRPr>
                <a:solidFill>
                  <a:schemeClr val="tx1">
                    <a:tint val="75000"/>
                  </a:schemeClr>
                </a:solidFill>
              </a:defRPr>
            </a:lvl4pPr>
            <a:lvl5pPr marL="1792235" indent="0" algn="ctr">
              <a:buNone/>
              <a:defRPr>
                <a:solidFill>
                  <a:schemeClr val="tx1">
                    <a:tint val="75000"/>
                  </a:schemeClr>
                </a:solidFill>
              </a:defRPr>
            </a:lvl5pPr>
            <a:lvl6pPr marL="2240294" indent="0" algn="ctr">
              <a:buNone/>
              <a:defRPr>
                <a:solidFill>
                  <a:schemeClr val="tx1">
                    <a:tint val="75000"/>
                  </a:schemeClr>
                </a:solidFill>
              </a:defRPr>
            </a:lvl6pPr>
            <a:lvl7pPr marL="2688352" indent="0" algn="ctr">
              <a:buNone/>
              <a:defRPr>
                <a:solidFill>
                  <a:schemeClr val="tx1">
                    <a:tint val="75000"/>
                  </a:schemeClr>
                </a:solidFill>
              </a:defRPr>
            </a:lvl7pPr>
            <a:lvl8pPr marL="3136411" indent="0" algn="ctr">
              <a:buNone/>
              <a:defRPr>
                <a:solidFill>
                  <a:schemeClr val="tx1">
                    <a:tint val="75000"/>
                  </a:schemeClr>
                </a:solidFill>
              </a:defRPr>
            </a:lvl8pPr>
            <a:lvl9pPr marL="3584469" indent="0" algn="ctr">
              <a:buNone/>
              <a:defRPr>
                <a:solidFill>
                  <a:schemeClr val="tx1">
                    <a:tint val="75000"/>
                  </a:schemeClr>
                </a:solidFill>
              </a:defRPr>
            </a:lvl9pPr>
          </a:lstStyle>
          <a:p>
            <a:r>
              <a:rPr lang="en-US" dirty="0"/>
              <a:t>Subtitle</a:t>
            </a:r>
          </a:p>
        </p:txBody>
      </p:sp>
    </p:spTree>
    <p:extLst>
      <p:ext uri="{BB962C8B-B14F-4D97-AF65-F5344CB8AC3E}">
        <p14:creationId xmlns:p14="http://schemas.microsoft.com/office/powerpoint/2010/main" xmlns="" val="328267355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86578"/>
          </a:xfrm>
        </p:spPr>
        <p:txBody>
          <a:bodyPr wrap="square">
            <a:spAutoFit/>
          </a:bodyPr>
          <a:lstStyle>
            <a:lvl1pPr marL="281620" indent="-281620">
              <a:spcBef>
                <a:spcPts val="1200"/>
              </a:spcBef>
              <a:buClr>
                <a:schemeClr val="tx2"/>
              </a:buClr>
              <a:buFont typeface="Arial" pitchFamily="34" charset="0"/>
              <a:buChar char="•"/>
              <a:defRPr sz="3528">
                <a:solidFill>
                  <a:srgbClr val="00BCF2"/>
                </a:solidFill>
              </a:defRPr>
            </a:lvl1pPr>
            <a:lvl2pPr marL="520596" indent="-228554">
              <a:defRPr sz="2352"/>
            </a:lvl2pPr>
            <a:lvl3pPr marL="685663" indent="-165067">
              <a:tabLst/>
              <a:defRPr sz="1960"/>
            </a:lvl3pPr>
            <a:lvl4pPr marL="863427" indent="-177765">
              <a:defRPr/>
            </a:lvl4pPr>
            <a:lvl5pPr marL="1028494" indent="-165067">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5" y="1189176"/>
            <a:ext cx="5378548" cy="2486578"/>
          </a:xfrm>
        </p:spPr>
        <p:txBody>
          <a:bodyPr wrap="square">
            <a:spAutoFit/>
          </a:bodyPr>
          <a:lstStyle>
            <a:lvl1pPr marL="281620" indent="-281620">
              <a:spcBef>
                <a:spcPts val="1200"/>
              </a:spcBef>
              <a:buClr>
                <a:schemeClr val="tx2"/>
              </a:buClr>
              <a:buFont typeface="Arial" pitchFamily="34" charset="0"/>
              <a:buChar char="•"/>
              <a:defRPr sz="3528">
                <a:solidFill>
                  <a:srgbClr val="00BCF2"/>
                </a:solidFill>
              </a:defRPr>
            </a:lvl1pPr>
            <a:lvl2pPr marL="520596" indent="-228554">
              <a:defRPr sz="2352"/>
            </a:lvl2pPr>
            <a:lvl3pPr marL="685663" indent="-165067">
              <a:tabLst/>
              <a:defRPr sz="1960"/>
            </a:lvl3pPr>
            <a:lvl4pPr marL="863427" indent="-177765">
              <a:defRPr/>
            </a:lvl4pPr>
            <a:lvl5pPr marL="1028494" indent="-165067">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endParaRPr lang="en-US" dirty="0"/>
          </a:p>
        </p:txBody>
      </p:sp>
      <p:sp>
        <p:nvSpPr>
          <p:cNvPr id="7" name="Slide Number Placeholder 8"/>
          <p:cNvSpPr>
            <a:spLocks noGrp="1"/>
          </p:cNvSpPr>
          <p:nvPr>
            <p:ph type="sldNum" sz="quarter" idx="4"/>
          </p:nvPr>
        </p:nvSpPr>
        <p:spPr>
          <a:xfrm>
            <a:off x="9143811" y="6356803"/>
            <a:ext cx="2844904" cy="364224"/>
          </a:xfrm>
          <a:prstGeom prst="rect">
            <a:avLst/>
          </a:prstGeom>
        </p:spPr>
        <p:txBody>
          <a:bodyPr vert="horz" lIns="91440" tIns="45720" rIns="91440" bIns="45720" rtlCol="0" anchor="ctr"/>
          <a:lstStyle>
            <a:lvl1pPr algn="r">
              <a:defRPr sz="980">
                <a:solidFill>
                  <a:srgbClr val="000000"/>
                </a:solidFill>
              </a:defRPr>
            </a:lvl1pPr>
          </a:lstStyle>
          <a:p>
            <a:fld id="{7EFC24D6-DB8F-6B44-BA5A-9BEC68C15CAA}" type="slidenum">
              <a:rPr lang="en-US" smtClean="0"/>
              <a:pPr/>
              <a:t>‹#›</a:t>
            </a:fld>
            <a:endParaRPr lang="en-US"/>
          </a:p>
        </p:txBody>
      </p:sp>
    </p:spTree>
    <p:extLst>
      <p:ext uri="{BB962C8B-B14F-4D97-AF65-F5344CB8AC3E}">
        <p14:creationId xmlns:p14="http://schemas.microsoft.com/office/powerpoint/2010/main" xmlns="" val="870825853"/>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bwMode="invGray">
          <a:xfrm>
            <a:off x="10201077" y="490405"/>
            <a:ext cx="1522404" cy="326081"/>
          </a:xfrm>
          <a:prstGeom prst="rect">
            <a:avLst/>
          </a:prstGeom>
        </p:spPr>
      </p:pic>
    </p:spTree>
    <p:extLst>
      <p:ext uri="{BB962C8B-B14F-4D97-AF65-F5344CB8AC3E}">
        <p14:creationId xmlns:p14="http://schemas.microsoft.com/office/powerpoint/2010/main" xmlns="" val="1481262879"/>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Title Slide 4">
    <p:spTree>
      <p:nvGrpSpPr>
        <p:cNvPr id="1" name=""/>
        <p:cNvGrpSpPr/>
        <p:nvPr/>
      </p:nvGrpSpPr>
      <p:grpSpPr>
        <a:xfrm>
          <a:off x="0" y="0"/>
          <a:ext cx="0" cy="0"/>
          <a:chOff x="0" y="0"/>
          <a:chExt cx="0" cy="0"/>
        </a:xfrm>
      </p:grpSpPr>
      <p:pic>
        <p:nvPicPr>
          <p:cNvPr id="7" name="Picture Placeholder 8"/>
          <p:cNvPicPr>
            <a:picLocks noChangeAspect="1"/>
          </p:cNvPicPr>
          <p:nvPr userDrawn="1"/>
        </p:nvPicPr>
        <p:blipFill rotWithShape="1">
          <a:blip r:embed="rId2" cstate="screen">
            <a:extLst>
              <a:ext uri="{28A0092B-C50C-407E-A947-70E740481C1C}">
                <a14:useLocalDpi xmlns:a14="http://schemas.microsoft.com/office/drawing/2010/main" xmlns=""/>
              </a:ext>
            </a:extLst>
          </a:blip>
          <a:srcRect/>
          <a:stretch/>
        </p:blipFill>
        <p:spPr>
          <a:xfrm flipH="1">
            <a:off x="-2" y="2"/>
            <a:ext cx="12192001" cy="6857999"/>
          </a:xfrm>
          <a:prstGeom prst="rect">
            <a:avLst/>
          </a:prstGeom>
        </p:spPr>
      </p:pic>
      <p:sp>
        <p:nvSpPr>
          <p:cNvPr id="18" name="Rectangle 17"/>
          <p:cNvSpPr/>
          <p:nvPr userDrawn="1"/>
        </p:nvSpPr>
        <p:spPr bwMode="gray">
          <a:xfrm>
            <a:off x="269239" y="2084172"/>
            <a:ext cx="7171399" cy="3586208"/>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3" cstate="screen">
            <a:extLst>
              <a:ext uri="{28A0092B-C50C-407E-A947-70E740481C1C}">
                <a14:useLocalDpi xmlns:a14="http://schemas.microsoft.com/office/drawing/2010/main" xmlns=""/>
              </a:ext>
            </a:extLst>
          </a:blip>
          <a:stretch>
            <a:fillRect/>
          </a:stretch>
        </p:blipFill>
        <p:spPr bwMode="gray">
          <a:xfrm>
            <a:off x="449351" y="6061423"/>
            <a:ext cx="1522403" cy="326167"/>
          </a:xfrm>
          <a:prstGeom prst="rect">
            <a:avLst/>
          </a:prstGeom>
        </p:spPr>
      </p:pic>
      <p:pic>
        <p:nvPicPr>
          <p:cNvPr id="12" name="Picture 11" descr="MS_TWC_cornerstone-tile_Blue288_RGB.jpg"/>
          <p:cNvPicPr>
            <a:picLocks noChangeAspect="1"/>
          </p:cNvPicPr>
          <p:nvPr userDrawn="1"/>
        </p:nvPicPr>
        <p:blipFill>
          <a:blip r:embed="rId4" cstate="screen">
            <a:extLst>
              <a:ext uri="{28A0092B-C50C-407E-A947-70E740481C1C}">
                <a14:useLocalDpi xmlns:a14="http://schemas.microsoft.com/office/drawing/2010/main" xmlns=""/>
              </a:ext>
            </a:extLst>
          </a:blip>
          <a:stretch>
            <a:fillRect/>
          </a:stretch>
        </p:blipFill>
        <p:spPr>
          <a:xfrm>
            <a:off x="269303" y="291102"/>
            <a:ext cx="1792850" cy="1793104"/>
          </a:xfrm>
          <a:prstGeom prst="rect">
            <a:avLst/>
          </a:prstGeom>
        </p:spPr>
      </p:pic>
      <p:sp>
        <p:nvSpPr>
          <p:cNvPr id="13" name="TextBox 12"/>
          <p:cNvSpPr txBox="1"/>
          <p:nvPr userDrawn="1"/>
        </p:nvSpPr>
        <p:spPr>
          <a:xfrm>
            <a:off x="7709547" y="6535844"/>
            <a:ext cx="4213186" cy="120708"/>
          </a:xfrm>
          <a:prstGeom prst="rect">
            <a:avLst/>
          </a:prstGeom>
          <a:noFill/>
        </p:spPr>
        <p:txBody>
          <a:bodyPr wrap="square" lIns="89619" tIns="0" rIns="0" bIns="0" rtlCol="0">
            <a:spAutoFit/>
          </a:bodyPr>
          <a:lstStyle/>
          <a:p>
            <a:pPr algn="r"/>
            <a:r>
              <a:rPr lang="en-US" sz="784" kern="800" dirty="0">
                <a:solidFill>
                  <a:schemeClr val="bg1"/>
                </a:solidFill>
                <a:latin typeface="Segoe Pro Light"/>
              </a:rPr>
              <a:t>Microsoft Confidential. For internal use only.</a:t>
            </a:r>
          </a:p>
        </p:txBody>
      </p:sp>
      <p:sp>
        <p:nvSpPr>
          <p:cNvPr id="10" name="Text Placeholder 4"/>
          <p:cNvSpPr>
            <a:spLocks noGrp="1"/>
          </p:cNvSpPr>
          <p:nvPr>
            <p:ph type="body" sz="quarter" idx="12" hasCustomPrompt="1"/>
          </p:nvPr>
        </p:nvSpPr>
        <p:spPr>
          <a:xfrm>
            <a:off x="270793" y="4504850"/>
            <a:ext cx="7171398" cy="1167086"/>
          </a:xfrm>
          <a:noFill/>
        </p:spPr>
        <p:txBody>
          <a:bodyPr lIns="146304" tIns="109728" rIns="146304" bIns="109728">
            <a:noAutofit/>
          </a:bodyPr>
          <a:lstStyle>
            <a:lvl1pPr marL="0" indent="0">
              <a:spcBef>
                <a:spcPts val="0"/>
              </a:spcBef>
              <a:buNone/>
              <a:defRPr sz="2254" spc="0" baseline="0">
                <a:gradFill>
                  <a:gsLst>
                    <a:gs pos="2917">
                      <a:schemeClr val="tx1"/>
                    </a:gs>
                    <a:gs pos="30000">
                      <a:schemeClr val="tx1"/>
                    </a:gs>
                  </a:gsLst>
                  <a:lin ang="5400000" scaled="0"/>
                </a:gradFill>
                <a:latin typeface="+mj-lt"/>
              </a:defRPr>
            </a:lvl1pPr>
          </a:lstStyle>
          <a:p>
            <a:r>
              <a:rPr lang="en-US" sz="2254" dirty="0"/>
              <a:t>Speaker name goes here</a:t>
            </a:r>
          </a:p>
          <a:p>
            <a:r>
              <a:rPr lang="en-US" sz="2254" dirty="0"/>
              <a:t>Title goes here</a:t>
            </a:r>
          </a:p>
          <a:p>
            <a:r>
              <a:rPr lang="en-US" sz="2254" dirty="0"/>
              <a:t>Speaker’s group name goes here</a:t>
            </a:r>
          </a:p>
        </p:txBody>
      </p:sp>
      <p:sp>
        <p:nvSpPr>
          <p:cNvPr id="15" name="Title 1"/>
          <p:cNvSpPr>
            <a:spLocks noGrp="1"/>
          </p:cNvSpPr>
          <p:nvPr>
            <p:ph type="title" hasCustomPrompt="1"/>
          </p:nvPr>
        </p:nvSpPr>
        <p:spPr bwMode="ltGray">
          <a:xfrm>
            <a:off x="269302" y="2711766"/>
            <a:ext cx="7171321" cy="1794808"/>
          </a:xfrm>
          <a:noFill/>
        </p:spPr>
        <p:txBody>
          <a:bodyPr lIns="146304" tIns="91440" rIns="146304" bIns="91440" anchor="t" anchorCtr="0"/>
          <a:lstStyle>
            <a:lvl1pPr>
              <a:defRPr sz="5881" spc="-98" baseline="0">
                <a:gradFill>
                  <a:gsLst>
                    <a:gs pos="5833">
                      <a:srgbClr val="FFFFFF"/>
                    </a:gs>
                    <a:gs pos="18000">
                      <a:srgbClr val="FFFFFF"/>
                    </a:gs>
                  </a:gsLst>
                  <a:lin ang="5400000" scaled="0"/>
                </a:gradFill>
              </a:defRPr>
            </a:lvl1pPr>
          </a:lstStyle>
          <a:p>
            <a:r>
              <a:rPr lang="en-US" dirty="0"/>
              <a:t>Presentation title </a:t>
            </a:r>
            <a:br>
              <a:rPr lang="en-US" dirty="0"/>
            </a:br>
            <a:r>
              <a:rPr lang="en-US" dirty="0"/>
              <a:t>goes here</a:t>
            </a:r>
          </a:p>
        </p:txBody>
      </p:sp>
      <p:sp>
        <p:nvSpPr>
          <p:cNvPr id="16" name="Text Placeholder 2"/>
          <p:cNvSpPr>
            <a:spLocks noGrp="1"/>
          </p:cNvSpPr>
          <p:nvPr>
            <p:ph type="body" sz="quarter" idx="15" hasCustomPrompt="1"/>
          </p:nvPr>
        </p:nvSpPr>
        <p:spPr bwMode="ltGray">
          <a:xfrm>
            <a:off x="269302" y="2084187"/>
            <a:ext cx="7171321" cy="627580"/>
          </a:xfrm>
        </p:spPr>
        <p:txBody>
          <a:bodyPr tIns="109728" bIns="109728">
            <a:noAutofit/>
          </a:bodyPr>
          <a:lstStyle>
            <a:lvl1pPr marL="0" indent="0">
              <a:spcBef>
                <a:spcPts val="0"/>
              </a:spcBef>
              <a:buNone/>
              <a:defRPr sz="3136" baseline="0">
                <a:gradFill>
                  <a:gsLst>
                    <a:gs pos="1250">
                      <a:srgbClr val="FFFFFF"/>
                    </a:gs>
                    <a:gs pos="99000">
                      <a:srgbClr val="FFFFFF"/>
                    </a:gs>
                  </a:gsLst>
                  <a:lin ang="5400000" scaled="0"/>
                </a:gradFill>
              </a:defRPr>
            </a:lvl1pPr>
          </a:lstStyle>
          <a:p>
            <a:r>
              <a:rPr lang="en-US" dirty="0"/>
              <a:t>Group name goes here</a:t>
            </a:r>
          </a:p>
        </p:txBody>
      </p:sp>
    </p:spTree>
    <p:extLst>
      <p:ext uri="{BB962C8B-B14F-4D97-AF65-F5344CB8AC3E}">
        <p14:creationId xmlns:p14="http://schemas.microsoft.com/office/powerpoint/2010/main" xmlns="" val="2929289270"/>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8_Title Slide 4">
    <p:spTree>
      <p:nvGrpSpPr>
        <p:cNvPr id="1" name=""/>
        <p:cNvGrpSpPr/>
        <p:nvPr/>
      </p:nvGrpSpPr>
      <p:grpSpPr>
        <a:xfrm>
          <a:off x="0" y="0"/>
          <a:ext cx="0" cy="0"/>
          <a:chOff x="0" y="0"/>
          <a:chExt cx="0" cy="0"/>
        </a:xfrm>
      </p:grpSpPr>
      <p:pic>
        <p:nvPicPr>
          <p:cNvPr id="10" name="Picture Placeholder 8"/>
          <p:cNvPicPr>
            <a:picLocks noChangeAspect="1"/>
          </p:cNvPicPr>
          <p:nvPr userDrawn="1"/>
        </p:nvPicPr>
        <p:blipFill rotWithShape="1">
          <a:blip r:embed="rId2" cstate="screen">
            <a:extLst>
              <a:ext uri="{28A0092B-C50C-407E-A947-70E740481C1C}">
                <a14:useLocalDpi xmlns:a14="http://schemas.microsoft.com/office/drawing/2010/main" xmlns=""/>
              </a:ext>
            </a:extLst>
          </a:blip>
          <a:srcRect/>
          <a:stretch/>
        </p:blipFill>
        <p:spPr>
          <a:xfrm>
            <a:off x="1" y="-34004"/>
            <a:ext cx="12192000" cy="6892004"/>
          </a:xfrm>
          <a:prstGeom prst="rect">
            <a:avLst/>
          </a:prstGeom>
        </p:spPr>
      </p:pic>
      <p:sp>
        <p:nvSpPr>
          <p:cNvPr id="16" name="Rectangle 15"/>
          <p:cNvSpPr/>
          <p:nvPr userDrawn="1"/>
        </p:nvSpPr>
        <p:spPr>
          <a:xfrm rot="10800000" flipH="1">
            <a:off x="0" y="2084187"/>
            <a:ext cx="6633849" cy="4773813"/>
          </a:xfrm>
          <a:prstGeom prst="rect">
            <a:avLst/>
          </a:prstGeom>
          <a:gradFill flip="none" rotWithShape="1">
            <a:gsLst>
              <a:gs pos="0">
                <a:schemeClr val="tx1"/>
              </a:gs>
              <a:gs pos="28000">
                <a:schemeClr val="tx1">
                  <a:alpha val="0"/>
                </a:schemeClr>
              </a:gs>
            </a:gsLst>
            <a:lin ang="43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29"/>
          </a:p>
        </p:txBody>
      </p:sp>
      <p:pic>
        <p:nvPicPr>
          <p:cNvPr id="17" name="Picture 16" descr="MSFT_logo_rgb_C-Gray.png"/>
          <p:cNvPicPr>
            <a:picLocks noChangeAspect="1"/>
          </p:cNvPicPr>
          <p:nvPr userDrawn="1"/>
        </p:nvPicPr>
        <p:blipFill>
          <a:blip r:embed="rId3" cstate="screen">
            <a:extLst>
              <a:ext uri="{28A0092B-C50C-407E-A947-70E740481C1C}">
                <a14:useLocalDpi xmlns:a14="http://schemas.microsoft.com/office/drawing/2010/main" xmlns=""/>
              </a:ext>
            </a:extLst>
          </a:blip>
          <a:stretch>
            <a:fillRect/>
          </a:stretch>
        </p:blipFill>
        <p:spPr>
          <a:xfrm>
            <a:off x="233327" y="5861416"/>
            <a:ext cx="1949543" cy="717228"/>
          </a:xfrm>
          <a:prstGeom prst="rect">
            <a:avLst/>
          </a:prstGeom>
        </p:spPr>
      </p:pic>
      <p:sp>
        <p:nvSpPr>
          <p:cNvPr id="18" name="Rectangle 17"/>
          <p:cNvSpPr/>
          <p:nvPr userDrawn="1"/>
        </p:nvSpPr>
        <p:spPr bwMode="gray">
          <a:xfrm>
            <a:off x="269239" y="2084172"/>
            <a:ext cx="7171399" cy="3586208"/>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pic>
        <p:nvPicPr>
          <p:cNvPr id="12" name="Picture 11" descr="MS_TWC_cornerstone-tile_Blue288_RGB.jpg"/>
          <p:cNvPicPr>
            <a:picLocks noChangeAspect="1"/>
          </p:cNvPicPr>
          <p:nvPr userDrawn="1"/>
        </p:nvPicPr>
        <p:blipFill>
          <a:blip r:embed="rId4" cstate="screen">
            <a:extLst>
              <a:ext uri="{28A0092B-C50C-407E-A947-70E740481C1C}">
                <a14:useLocalDpi xmlns:a14="http://schemas.microsoft.com/office/drawing/2010/main" xmlns=""/>
              </a:ext>
            </a:extLst>
          </a:blip>
          <a:stretch>
            <a:fillRect/>
          </a:stretch>
        </p:blipFill>
        <p:spPr>
          <a:xfrm>
            <a:off x="269303" y="291102"/>
            <a:ext cx="1792850" cy="1793104"/>
          </a:xfrm>
          <a:prstGeom prst="rect">
            <a:avLst/>
          </a:prstGeom>
        </p:spPr>
      </p:pic>
      <p:sp>
        <p:nvSpPr>
          <p:cNvPr id="13" name="TextBox 12"/>
          <p:cNvSpPr txBox="1"/>
          <p:nvPr userDrawn="1"/>
        </p:nvSpPr>
        <p:spPr>
          <a:xfrm>
            <a:off x="7709547" y="6535844"/>
            <a:ext cx="4213186" cy="120708"/>
          </a:xfrm>
          <a:prstGeom prst="rect">
            <a:avLst/>
          </a:prstGeom>
          <a:noFill/>
        </p:spPr>
        <p:txBody>
          <a:bodyPr wrap="square" lIns="89619" tIns="0" rIns="0" bIns="0" rtlCol="0">
            <a:spAutoFit/>
          </a:bodyPr>
          <a:lstStyle/>
          <a:p>
            <a:pPr algn="r"/>
            <a:r>
              <a:rPr lang="en-US" sz="784" kern="800" dirty="0">
                <a:solidFill>
                  <a:schemeClr val="bg1"/>
                </a:solidFill>
                <a:latin typeface="Segoe Pro Light"/>
              </a:rPr>
              <a:t>Microsoft Confidential. For internal use only.</a:t>
            </a:r>
          </a:p>
        </p:txBody>
      </p:sp>
      <p:sp>
        <p:nvSpPr>
          <p:cNvPr id="11" name="Text Placeholder 4"/>
          <p:cNvSpPr>
            <a:spLocks noGrp="1"/>
          </p:cNvSpPr>
          <p:nvPr>
            <p:ph type="body" sz="quarter" idx="12" hasCustomPrompt="1"/>
          </p:nvPr>
        </p:nvSpPr>
        <p:spPr>
          <a:xfrm>
            <a:off x="270793" y="4504850"/>
            <a:ext cx="7171398" cy="1167086"/>
          </a:xfrm>
          <a:noFill/>
        </p:spPr>
        <p:txBody>
          <a:bodyPr lIns="146304" tIns="109728" rIns="146304" bIns="109728">
            <a:noAutofit/>
          </a:bodyPr>
          <a:lstStyle>
            <a:lvl1pPr marL="0" indent="0">
              <a:spcBef>
                <a:spcPts val="0"/>
              </a:spcBef>
              <a:buNone/>
              <a:defRPr sz="2254" spc="0" baseline="0">
                <a:gradFill>
                  <a:gsLst>
                    <a:gs pos="2917">
                      <a:schemeClr val="tx1"/>
                    </a:gs>
                    <a:gs pos="30000">
                      <a:schemeClr val="tx1"/>
                    </a:gs>
                  </a:gsLst>
                  <a:lin ang="5400000" scaled="0"/>
                </a:gradFill>
                <a:latin typeface="+mj-lt"/>
              </a:defRPr>
            </a:lvl1pPr>
          </a:lstStyle>
          <a:p>
            <a:r>
              <a:rPr lang="en-US" sz="2254" dirty="0"/>
              <a:t>Speaker name goes here</a:t>
            </a:r>
          </a:p>
          <a:p>
            <a:r>
              <a:rPr lang="en-US" sz="2254" dirty="0"/>
              <a:t>Title goes here</a:t>
            </a:r>
          </a:p>
          <a:p>
            <a:r>
              <a:rPr lang="en-US" sz="2254" dirty="0"/>
              <a:t>Speaker’s group name goes here</a:t>
            </a:r>
          </a:p>
        </p:txBody>
      </p:sp>
      <p:sp>
        <p:nvSpPr>
          <p:cNvPr id="15" name="Title 1"/>
          <p:cNvSpPr>
            <a:spLocks noGrp="1"/>
          </p:cNvSpPr>
          <p:nvPr>
            <p:ph type="title" hasCustomPrompt="1"/>
          </p:nvPr>
        </p:nvSpPr>
        <p:spPr bwMode="ltGray">
          <a:xfrm>
            <a:off x="269302" y="2711766"/>
            <a:ext cx="7171321" cy="1794808"/>
          </a:xfrm>
          <a:noFill/>
        </p:spPr>
        <p:txBody>
          <a:bodyPr lIns="146304" tIns="91440" rIns="146304" bIns="91440" anchor="t" anchorCtr="0"/>
          <a:lstStyle>
            <a:lvl1pPr>
              <a:defRPr sz="5881" spc="-98" baseline="0">
                <a:gradFill>
                  <a:gsLst>
                    <a:gs pos="5833">
                      <a:srgbClr val="FFFFFF"/>
                    </a:gs>
                    <a:gs pos="18000">
                      <a:srgbClr val="FFFFFF"/>
                    </a:gs>
                  </a:gsLst>
                  <a:lin ang="5400000" scaled="0"/>
                </a:gradFill>
              </a:defRPr>
            </a:lvl1pPr>
          </a:lstStyle>
          <a:p>
            <a:r>
              <a:rPr lang="en-US" dirty="0"/>
              <a:t>Presentation title </a:t>
            </a:r>
            <a:br>
              <a:rPr lang="en-US" dirty="0"/>
            </a:br>
            <a:r>
              <a:rPr lang="en-US" dirty="0"/>
              <a:t>goes here</a:t>
            </a:r>
          </a:p>
        </p:txBody>
      </p:sp>
      <p:sp>
        <p:nvSpPr>
          <p:cNvPr id="19" name="Text Placeholder 2"/>
          <p:cNvSpPr>
            <a:spLocks noGrp="1"/>
          </p:cNvSpPr>
          <p:nvPr>
            <p:ph type="body" sz="quarter" idx="15" hasCustomPrompt="1"/>
          </p:nvPr>
        </p:nvSpPr>
        <p:spPr bwMode="ltGray">
          <a:xfrm>
            <a:off x="269302" y="2084187"/>
            <a:ext cx="7171321" cy="627580"/>
          </a:xfrm>
        </p:spPr>
        <p:txBody>
          <a:bodyPr tIns="109728" bIns="109728">
            <a:noAutofit/>
          </a:bodyPr>
          <a:lstStyle>
            <a:lvl1pPr marL="0" indent="0">
              <a:spcBef>
                <a:spcPts val="0"/>
              </a:spcBef>
              <a:buNone/>
              <a:defRPr sz="3136" baseline="0">
                <a:gradFill>
                  <a:gsLst>
                    <a:gs pos="1250">
                      <a:srgbClr val="FFFFFF"/>
                    </a:gs>
                    <a:gs pos="99000">
                      <a:srgbClr val="FFFFFF"/>
                    </a:gs>
                  </a:gsLst>
                  <a:lin ang="5400000" scaled="0"/>
                </a:gradFill>
              </a:defRPr>
            </a:lvl1pPr>
          </a:lstStyle>
          <a:p>
            <a:r>
              <a:rPr lang="en-US" dirty="0"/>
              <a:t>Group name goes here</a:t>
            </a:r>
          </a:p>
        </p:txBody>
      </p:sp>
    </p:spTree>
    <p:extLst>
      <p:ext uri="{BB962C8B-B14F-4D97-AF65-F5344CB8AC3E}">
        <p14:creationId xmlns:p14="http://schemas.microsoft.com/office/powerpoint/2010/main" xmlns="" val="1782373307"/>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9_Title Slide 4">
    <p:spTree>
      <p:nvGrpSpPr>
        <p:cNvPr id="1" name=""/>
        <p:cNvGrpSpPr/>
        <p:nvPr/>
      </p:nvGrpSpPr>
      <p:grpSpPr>
        <a:xfrm>
          <a:off x="0" y="0"/>
          <a:ext cx="0" cy="0"/>
          <a:chOff x="0" y="0"/>
          <a:chExt cx="0" cy="0"/>
        </a:xfrm>
      </p:grpSpPr>
      <p:pic>
        <p:nvPicPr>
          <p:cNvPr id="10" name="Picture Placeholder 8"/>
          <p:cNvPicPr>
            <a:picLocks noChangeAspect="1"/>
          </p:cNvPicPr>
          <p:nvPr userDrawn="1"/>
        </p:nvPicPr>
        <p:blipFill rotWithShape="1">
          <a:blip r:embed="rId2" cstate="screen">
            <a:extLst>
              <a:ext uri="{28A0092B-C50C-407E-A947-70E740481C1C}">
                <a14:useLocalDpi xmlns:a14="http://schemas.microsoft.com/office/drawing/2010/main" xmlns=""/>
              </a:ext>
            </a:extLst>
          </a:blip>
          <a:srcRect/>
          <a:stretch/>
        </p:blipFill>
        <p:spPr>
          <a:xfrm>
            <a:off x="1" y="-34004"/>
            <a:ext cx="12192000" cy="6892004"/>
          </a:xfrm>
          <a:prstGeom prst="rect">
            <a:avLst/>
          </a:prstGeom>
        </p:spPr>
      </p:pic>
      <p:sp>
        <p:nvSpPr>
          <p:cNvPr id="16" name="Rectangle 15"/>
          <p:cNvSpPr/>
          <p:nvPr userDrawn="1"/>
        </p:nvSpPr>
        <p:spPr>
          <a:xfrm rot="10800000" flipH="1">
            <a:off x="-1" y="1635915"/>
            <a:ext cx="12908755" cy="5222082"/>
          </a:xfrm>
          <a:prstGeom prst="rect">
            <a:avLst/>
          </a:prstGeom>
          <a:gradFill flip="none" rotWithShape="1">
            <a:gsLst>
              <a:gs pos="0">
                <a:schemeClr val="tx1"/>
              </a:gs>
              <a:gs pos="28000">
                <a:schemeClr val="tx1">
                  <a:alpha val="0"/>
                </a:schemeClr>
              </a:gs>
            </a:gsLst>
            <a:lin ang="43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29"/>
          </a:p>
        </p:txBody>
      </p:sp>
      <p:pic>
        <p:nvPicPr>
          <p:cNvPr id="17" name="Picture 16" descr="MSFT_logo_rgb_C-Gray.png"/>
          <p:cNvPicPr>
            <a:picLocks noChangeAspect="1"/>
          </p:cNvPicPr>
          <p:nvPr userDrawn="1"/>
        </p:nvPicPr>
        <p:blipFill>
          <a:blip r:embed="rId3" cstate="screen">
            <a:extLst>
              <a:ext uri="{28A0092B-C50C-407E-A947-70E740481C1C}">
                <a14:useLocalDpi xmlns:a14="http://schemas.microsoft.com/office/drawing/2010/main" xmlns=""/>
              </a:ext>
            </a:extLst>
          </a:blip>
          <a:stretch>
            <a:fillRect/>
          </a:stretch>
        </p:blipFill>
        <p:spPr>
          <a:xfrm>
            <a:off x="233327" y="5861416"/>
            <a:ext cx="1949543" cy="717228"/>
          </a:xfrm>
          <a:prstGeom prst="rect">
            <a:avLst/>
          </a:prstGeom>
        </p:spPr>
      </p:pic>
      <p:sp>
        <p:nvSpPr>
          <p:cNvPr id="18" name="Rectangle 17"/>
          <p:cNvSpPr/>
          <p:nvPr userDrawn="1"/>
        </p:nvSpPr>
        <p:spPr bwMode="gray">
          <a:xfrm>
            <a:off x="269239" y="2084172"/>
            <a:ext cx="7171399" cy="3586208"/>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pic>
        <p:nvPicPr>
          <p:cNvPr id="12" name="Picture 11" descr="MS_TWC_cornerstone-tile_Blue288_RGB.jpg"/>
          <p:cNvPicPr>
            <a:picLocks noChangeAspect="1"/>
          </p:cNvPicPr>
          <p:nvPr userDrawn="1"/>
        </p:nvPicPr>
        <p:blipFill>
          <a:blip r:embed="rId4" cstate="screen">
            <a:extLst>
              <a:ext uri="{28A0092B-C50C-407E-A947-70E740481C1C}">
                <a14:useLocalDpi xmlns:a14="http://schemas.microsoft.com/office/drawing/2010/main" xmlns=""/>
              </a:ext>
            </a:extLst>
          </a:blip>
          <a:stretch>
            <a:fillRect/>
          </a:stretch>
        </p:blipFill>
        <p:spPr>
          <a:xfrm>
            <a:off x="269303" y="291102"/>
            <a:ext cx="1792850" cy="1793104"/>
          </a:xfrm>
          <a:prstGeom prst="rect">
            <a:avLst/>
          </a:prstGeom>
        </p:spPr>
      </p:pic>
      <p:sp>
        <p:nvSpPr>
          <p:cNvPr id="13" name="TextBox 12"/>
          <p:cNvSpPr txBox="1"/>
          <p:nvPr userDrawn="1"/>
        </p:nvSpPr>
        <p:spPr>
          <a:xfrm>
            <a:off x="7709547" y="6535844"/>
            <a:ext cx="4213186" cy="120708"/>
          </a:xfrm>
          <a:prstGeom prst="rect">
            <a:avLst/>
          </a:prstGeom>
          <a:noFill/>
        </p:spPr>
        <p:txBody>
          <a:bodyPr wrap="square" lIns="89619" tIns="0" rIns="0" bIns="0" rtlCol="0">
            <a:spAutoFit/>
          </a:bodyPr>
          <a:lstStyle/>
          <a:p>
            <a:pPr algn="r"/>
            <a:r>
              <a:rPr lang="en-US" sz="784" kern="800" dirty="0">
                <a:solidFill>
                  <a:srgbClr val="FFFFFF"/>
                </a:solidFill>
                <a:latin typeface="Segoe Pro Light"/>
              </a:rPr>
              <a:t>Microsoft Confidential. For internal use only.</a:t>
            </a:r>
          </a:p>
        </p:txBody>
      </p:sp>
      <p:sp>
        <p:nvSpPr>
          <p:cNvPr id="11" name="Text Placeholder 4"/>
          <p:cNvSpPr>
            <a:spLocks noGrp="1"/>
          </p:cNvSpPr>
          <p:nvPr>
            <p:ph type="body" sz="quarter" idx="12" hasCustomPrompt="1"/>
          </p:nvPr>
        </p:nvSpPr>
        <p:spPr>
          <a:xfrm>
            <a:off x="270793" y="4504850"/>
            <a:ext cx="7171398" cy="1167086"/>
          </a:xfrm>
          <a:noFill/>
        </p:spPr>
        <p:txBody>
          <a:bodyPr lIns="146304" tIns="109728" rIns="146304" bIns="109728">
            <a:noAutofit/>
          </a:bodyPr>
          <a:lstStyle>
            <a:lvl1pPr marL="0" indent="0">
              <a:spcBef>
                <a:spcPts val="0"/>
              </a:spcBef>
              <a:buNone/>
              <a:defRPr sz="2254" spc="0" baseline="0">
                <a:gradFill>
                  <a:gsLst>
                    <a:gs pos="2917">
                      <a:schemeClr val="tx1"/>
                    </a:gs>
                    <a:gs pos="30000">
                      <a:schemeClr val="tx1"/>
                    </a:gs>
                  </a:gsLst>
                  <a:lin ang="5400000" scaled="0"/>
                </a:gradFill>
                <a:latin typeface="+mj-lt"/>
              </a:defRPr>
            </a:lvl1pPr>
          </a:lstStyle>
          <a:p>
            <a:r>
              <a:rPr lang="en-US" sz="2254" dirty="0"/>
              <a:t>Speaker name goes here</a:t>
            </a:r>
          </a:p>
          <a:p>
            <a:r>
              <a:rPr lang="en-US" sz="2254" dirty="0"/>
              <a:t>Title goes here</a:t>
            </a:r>
          </a:p>
          <a:p>
            <a:r>
              <a:rPr lang="en-US" sz="2254" dirty="0"/>
              <a:t>Speaker’s group name goes here</a:t>
            </a:r>
          </a:p>
        </p:txBody>
      </p:sp>
      <p:sp>
        <p:nvSpPr>
          <p:cNvPr id="15" name="Title 1"/>
          <p:cNvSpPr>
            <a:spLocks noGrp="1"/>
          </p:cNvSpPr>
          <p:nvPr>
            <p:ph type="title" hasCustomPrompt="1"/>
          </p:nvPr>
        </p:nvSpPr>
        <p:spPr bwMode="ltGray">
          <a:xfrm>
            <a:off x="269302" y="2711766"/>
            <a:ext cx="7171321" cy="1794808"/>
          </a:xfrm>
          <a:noFill/>
        </p:spPr>
        <p:txBody>
          <a:bodyPr lIns="146304" tIns="91440" rIns="146304" bIns="91440" anchor="t" anchorCtr="0"/>
          <a:lstStyle>
            <a:lvl1pPr>
              <a:defRPr sz="5881" spc="-98" baseline="0">
                <a:gradFill>
                  <a:gsLst>
                    <a:gs pos="5833">
                      <a:srgbClr val="FFFFFF"/>
                    </a:gs>
                    <a:gs pos="18000">
                      <a:srgbClr val="FFFFFF"/>
                    </a:gs>
                  </a:gsLst>
                  <a:lin ang="5400000" scaled="0"/>
                </a:gradFill>
              </a:defRPr>
            </a:lvl1pPr>
          </a:lstStyle>
          <a:p>
            <a:r>
              <a:rPr lang="en-US" dirty="0"/>
              <a:t>Presentation title </a:t>
            </a:r>
            <a:br>
              <a:rPr lang="en-US" dirty="0"/>
            </a:br>
            <a:r>
              <a:rPr lang="en-US" dirty="0"/>
              <a:t>goes here</a:t>
            </a:r>
          </a:p>
        </p:txBody>
      </p:sp>
      <p:sp>
        <p:nvSpPr>
          <p:cNvPr id="19" name="Text Placeholder 2"/>
          <p:cNvSpPr>
            <a:spLocks noGrp="1"/>
          </p:cNvSpPr>
          <p:nvPr>
            <p:ph type="body" sz="quarter" idx="15" hasCustomPrompt="1"/>
          </p:nvPr>
        </p:nvSpPr>
        <p:spPr bwMode="ltGray">
          <a:xfrm>
            <a:off x="269302" y="2084187"/>
            <a:ext cx="7171321" cy="627580"/>
          </a:xfrm>
        </p:spPr>
        <p:txBody>
          <a:bodyPr tIns="109728" bIns="109728">
            <a:noAutofit/>
          </a:bodyPr>
          <a:lstStyle>
            <a:lvl1pPr marL="0" indent="0">
              <a:spcBef>
                <a:spcPts val="0"/>
              </a:spcBef>
              <a:buNone/>
              <a:defRPr sz="3136" baseline="0">
                <a:gradFill>
                  <a:gsLst>
                    <a:gs pos="1250">
                      <a:srgbClr val="FFFFFF"/>
                    </a:gs>
                    <a:gs pos="99000">
                      <a:srgbClr val="FFFFFF"/>
                    </a:gs>
                  </a:gsLst>
                  <a:lin ang="5400000" scaled="0"/>
                </a:gradFill>
              </a:defRPr>
            </a:lvl1pPr>
          </a:lstStyle>
          <a:p>
            <a:r>
              <a:rPr lang="en-US" dirty="0"/>
              <a:t>Group name goes here</a:t>
            </a:r>
          </a:p>
        </p:txBody>
      </p:sp>
    </p:spTree>
    <p:extLst>
      <p:ext uri="{BB962C8B-B14F-4D97-AF65-F5344CB8AC3E}">
        <p14:creationId xmlns:p14="http://schemas.microsoft.com/office/powerpoint/2010/main" xmlns="" val="47974949"/>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0_Title Slide 4">
    <p:spTree>
      <p:nvGrpSpPr>
        <p:cNvPr id="1" name=""/>
        <p:cNvGrpSpPr/>
        <p:nvPr/>
      </p:nvGrpSpPr>
      <p:grpSpPr>
        <a:xfrm>
          <a:off x="0" y="0"/>
          <a:ext cx="0" cy="0"/>
          <a:chOff x="0" y="0"/>
          <a:chExt cx="0" cy="0"/>
        </a:xfrm>
      </p:grpSpPr>
      <p:pic>
        <p:nvPicPr>
          <p:cNvPr id="10" name="Picture Placeholder 8"/>
          <p:cNvPicPr>
            <a:picLocks noChangeAspect="1"/>
          </p:cNvPicPr>
          <p:nvPr userDrawn="1"/>
        </p:nvPicPr>
        <p:blipFill rotWithShape="1">
          <a:blip r:embed="rId2" cstate="screen">
            <a:extLst>
              <a:ext uri="{28A0092B-C50C-407E-A947-70E740481C1C}">
                <a14:useLocalDpi xmlns:a14="http://schemas.microsoft.com/office/drawing/2010/main" xmlns=""/>
              </a:ext>
            </a:extLst>
          </a:blip>
          <a:srcRect/>
          <a:stretch/>
        </p:blipFill>
        <p:spPr>
          <a:xfrm flipH="1">
            <a:off x="1" y="-34004"/>
            <a:ext cx="12192000" cy="6892004"/>
          </a:xfrm>
          <a:prstGeom prst="rect">
            <a:avLst/>
          </a:prstGeom>
        </p:spPr>
      </p:pic>
      <p:sp>
        <p:nvSpPr>
          <p:cNvPr id="20" name="Rectangle 19"/>
          <p:cNvSpPr/>
          <p:nvPr userDrawn="1"/>
        </p:nvSpPr>
        <p:spPr>
          <a:xfrm rot="10800000" flipH="1">
            <a:off x="0" y="2084187"/>
            <a:ext cx="6633849" cy="4773813"/>
          </a:xfrm>
          <a:prstGeom prst="rect">
            <a:avLst/>
          </a:prstGeom>
          <a:gradFill flip="none" rotWithShape="1">
            <a:gsLst>
              <a:gs pos="0">
                <a:schemeClr val="tx1"/>
              </a:gs>
              <a:gs pos="28000">
                <a:schemeClr val="tx1">
                  <a:alpha val="0"/>
                </a:schemeClr>
              </a:gs>
            </a:gsLst>
            <a:lin ang="43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29"/>
          </a:p>
        </p:txBody>
      </p:sp>
      <p:pic>
        <p:nvPicPr>
          <p:cNvPr id="21" name="Picture 20" descr="MSFT_logo_rgb_C-Gray.png"/>
          <p:cNvPicPr>
            <a:picLocks noChangeAspect="1"/>
          </p:cNvPicPr>
          <p:nvPr userDrawn="1"/>
        </p:nvPicPr>
        <p:blipFill>
          <a:blip r:embed="rId3" cstate="screen">
            <a:extLst>
              <a:ext uri="{28A0092B-C50C-407E-A947-70E740481C1C}">
                <a14:useLocalDpi xmlns:a14="http://schemas.microsoft.com/office/drawing/2010/main" xmlns=""/>
              </a:ext>
            </a:extLst>
          </a:blip>
          <a:stretch>
            <a:fillRect/>
          </a:stretch>
        </p:blipFill>
        <p:spPr>
          <a:xfrm>
            <a:off x="233327" y="5861416"/>
            <a:ext cx="1949543" cy="717228"/>
          </a:xfrm>
          <a:prstGeom prst="rect">
            <a:avLst/>
          </a:prstGeom>
        </p:spPr>
      </p:pic>
      <p:sp>
        <p:nvSpPr>
          <p:cNvPr id="18" name="Rectangle 17"/>
          <p:cNvSpPr/>
          <p:nvPr userDrawn="1"/>
        </p:nvSpPr>
        <p:spPr bwMode="gray">
          <a:xfrm>
            <a:off x="269239" y="2084172"/>
            <a:ext cx="7171399" cy="3586208"/>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pic>
        <p:nvPicPr>
          <p:cNvPr id="12" name="Picture 11" descr="MS_TWC_cornerstone-tile_Blue288_RGB.jpg"/>
          <p:cNvPicPr>
            <a:picLocks noChangeAspect="1"/>
          </p:cNvPicPr>
          <p:nvPr userDrawn="1"/>
        </p:nvPicPr>
        <p:blipFill>
          <a:blip r:embed="rId4" cstate="screen">
            <a:extLst>
              <a:ext uri="{28A0092B-C50C-407E-A947-70E740481C1C}">
                <a14:useLocalDpi xmlns:a14="http://schemas.microsoft.com/office/drawing/2010/main" xmlns=""/>
              </a:ext>
            </a:extLst>
          </a:blip>
          <a:stretch>
            <a:fillRect/>
          </a:stretch>
        </p:blipFill>
        <p:spPr>
          <a:xfrm>
            <a:off x="269303" y="291102"/>
            <a:ext cx="1792850" cy="1793104"/>
          </a:xfrm>
          <a:prstGeom prst="rect">
            <a:avLst/>
          </a:prstGeom>
        </p:spPr>
      </p:pic>
      <p:sp>
        <p:nvSpPr>
          <p:cNvPr id="13" name="TextBox 12"/>
          <p:cNvSpPr txBox="1"/>
          <p:nvPr userDrawn="1"/>
        </p:nvSpPr>
        <p:spPr>
          <a:xfrm>
            <a:off x="7709547" y="6535844"/>
            <a:ext cx="4213186" cy="120708"/>
          </a:xfrm>
          <a:prstGeom prst="rect">
            <a:avLst/>
          </a:prstGeom>
          <a:noFill/>
        </p:spPr>
        <p:txBody>
          <a:bodyPr wrap="square" lIns="89619" tIns="0" rIns="0" bIns="0" rtlCol="0">
            <a:spAutoFit/>
          </a:bodyPr>
          <a:lstStyle/>
          <a:p>
            <a:pPr algn="r"/>
            <a:r>
              <a:rPr lang="en-US" sz="784" kern="800" dirty="0">
                <a:solidFill>
                  <a:srgbClr val="FFFFFF"/>
                </a:solidFill>
                <a:latin typeface="Segoe Pro Light"/>
              </a:rPr>
              <a:t>Microsoft Confidential. For internal use only.</a:t>
            </a:r>
          </a:p>
        </p:txBody>
      </p:sp>
      <p:sp>
        <p:nvSpPr>
          <p:cNvPr id="11" name="Text Placeholder 4"/>
          <p:cNvSpPr>
            <a:spLocks noGrp="1"/>
          </p:cNvSpPr>
          <p:nvPr>
            <p:ph type="body" sz="quarter" idx="12" hasCustomPrompt="1"/>
          </p:nvPr>
        </p:nvSpPr>
        <p:spPr>
          <a:xfrm>
            <a:off x="270793" y="4504850"/>
            <a:ext cx="7171398" cy="1167086"/>
          </a:xfrm>
          <a:noFill/>
        </p:spPr>
        <p:txBody>
          <a:bodyPr lIns="146304" tIns="109728" rIns="146304" bIns="109728">
            <a:noAutofit/>
          </a:bodyPr>
          <a:lstStyle>
            <a:lvl1pPr marL="0" indent="0">
              <a:spcBef>
                <a:spcPts val="0"/>
              </a:spcBef>
              <a:buNone/>
              <a:defRPr sz="2254" spc="0" baseline="0">
                <a:gradFill>
                  <a:gsLst>
                    <a:gs pos="2917">
                      <a:schemeClr val="tx1"/>
                    </a:gs>
                    <a:gs pos="30000">
                      <a:schemeClr val="tx1"/>
                    </a:gs>
                  </a:gsLst>
                  <a:lin ang="5400000" scaled="0"/>
                </a:gradFill>
                <a:latin typeface="+mj-lt"/>
              </a:defRPr>
            </a:lvl1pPr>
          </a:lstStyle>
          <a:p>
            <a:r>
              <a:rPr lang="en-US" sz="2254" dirty="0"/>
              <a:t>Speaker name goes here</a:t>
            </a:r>
          </a:p>
          <a:p>
            <a:r>
              <a:rPr lang="en-US" sz="2254" dirty="0"/>
              <a:t>Title goes here</a:t>
            </a:r>
          </a:p>
          <a:p>
            <a:r>
              <a:rPr lang="en-US" sz="2254" dirty="0"/>
              <a:t>Speaker’s group name goes here</a:t>
            </a:r>
          </a:p>
        </p:txBody>
      </p:sp>
      <p:sp>
        <p:nvSpPr>
          <p:cNvPr id="15" name="Title 1"/>
          <p:cNvSpPr>
            <a:spLocks noGrp="1"/>
          </p:cNvSpPr>
          <p:nvPr>
            <p:ph type="title" hasCustomPrompt="1"/>
          </p:nvPr>
        </p:nvSpPr>
        <p:spPr bwMode="ltGray">
          <a:xfrm>
            <a:off x="269302" y="2711766"/>
            <a:ext cx="7171321" cy="1794808"/>
          </a:xfrm>
          <a:noFill/>
        </p:spPr>
        <p:txBody>
          <a:bodyPr lIns="146304" tIns="91440" rIns="146304" bIns="91440" anchor="t" anchorCtr="0"/>
          <a:lstStyle>
            <a:lvl1pPr>
              <a:defRPr sz="5881" spc="-98" baseline="0">
                <a:gradFill>
                  <a:gsLst>
                    <a:gs pos="5833">
                      <a:srgbClr val="FFFFFF"/>
                    </a:gs>
                    <a:gs pos="18000">
                      <a:srgbClr val="FFFFFF"/>
                    </a:gs>
                  </a:gsLst>
                  <a:lin ang="5400000" scaled="0"/>
                </a:gradFill>
              </a:defRPr>
            </a:lvl1pPr>
          </a:lstStyle>
          <a:p>
            <a:r>
              <a:rPr lang="en-US" dirty="0"/>
              <a:t>Presentation title </a:t>
            </a:r>
            <a:br>
              <a:rPr lang="en-US" dirty="0"/>
            </a:br>
            <a:r>
              <a:rPr lang="en-US" dirty="0"/>
              <a:t>goes here</a:t>
            </a:r>
          </a:p>
        </p:txBody>
      </p:sp>
      <p:sp>
        <p:nvSpPr>
          <p:cNvPr id="16" name="Text Placeholder 2"/>
          <p:cNvSpPr>
            <a:spLocks noGrp="1"/>
          </p:cNvSpPr>
          <p:nvPr>
            <p:ph type="body" sz="quarter" idx="15" hasCustomPrompt="1"/>
          </p:nvPr>
        </p:nvSpPr>
        <p:spPr bwMode="ltGray">
          <a:xfrm>
            <a:off x="269302" y="2084187"/>
            <a:ext cx="7171321" cy="627580"/>
          </a:xfrm>
        </p:spPr>
        <p:txBody>
          <a:bodyPr tIns="109728" bIns="109728">
            <a:noAutofit/>
          </a:bodyPr>
          <a:lstStyle>
            <a:lvl1pPr marL="0" indent="0">
              <a:spcBef>
                <a:spcPts val="0"/>
              </a:spcBef>
              <a:buNone/>
              <a:defRPr sz="3136" baseline="0">
                <a:gradFill>
                  <a:gsLst>
                    <a:gs pos="1250">
                      <a:srgbClr val="FFFFFF"/>
                    </a:gs>
                    <a:gs pos="99000">
                      <a:srgbClr val="FFFFFF"/>
                    </a:gs>
                  </a:gsLst>
                  <a:lin ang="5400000" scaled="0"/>
                </a:gradFill>
              </a:defRPr>
            </a:lvl1pPr>
          </a:lstStyle>
          <a:p>
            <a:r>
              <a:rPr lang="en-US" dirty="0"/>
              <a:t>Group name goes here</a:t>
            </a:r>
          </a:p>
        </p:txBody>
      </p:sp>
    </p:spTree>
    <p:extLst>
      <p:ext uri="{BB962C8B-B14F-4D97-AF65-F5344CB8AC3E}">
        <p14:creationId xmlns:p14="http://schemas.microsoft.com/office/powerpoint/2010/main" xmlns="" val="1098214644"/>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1_Title Slide 4">
    <p:spTree>
      <p:nvGrpSpPr>
        <p:cNvPr id="1" name=""/>
        <p:cNvGrpSpPr/>
        <p:nvPr/>
      </p:nvGrpSpPr>
      <p:grpSpPr>
        <a:xfrm>
          <a:off x="0" y="0"/>
          <a:ext cx="0" cy="0"/>
          <a:chOff x="0" y="0"/>
          <a:chExt cx="0" cy="0"/>
        </a:xfrm>
      </p:grpSpPr>
      <p:pic>
        <p:nvPicPr>
          <p:cNvPr id="10" name="Picture Placeholder 8"/>
          <p:cNvPicPr>
            <a:picLocks noChangeAspect="1"/>
          </p:cNvPicPr>
          <p:nvPr userDrawn="1"/>
        </p:nvPicPr>
        <p:blipFill rotWithShape="1">
          <a:blip r:embed="rId2" cstate="screen">
            <a:extLst>
              <a:ext uri="{28A0092B-C50C-407E-A947-70E740481C1C}">
                <a14:useLocalDpi xmlns:a14="http://schemas.microsoft.com/office/drawing/2010/main" xmlns=""/>
              </a:ext>
            </a:extLst>
          </a:blip>
          <a:srcRect/>
          <a:stretch/>
        </p:blipFill>
        <p:spPr>
          <a:xfrm flipH="1">
            <a:off x="1" y="-34004"/>
            <a:ext cx="12192000" cy="6892004"/>
          </a:xfrm>
          <a:prstGeom prst="rect">
            <a:avLst/>
          </a:prstGeom>
        </p:spPr>
      </p:pic>
      <p:sp>
        <p:nvSpPr>
          <p:cNvPr id="16" name="Rectangle 15"/>
          <p:cNvSpPr/>
          <p:nvPr userDrawn="1"/>
        </p:nvSpPr>
        <p:spPr>
          <a:xfrm rot="10800000" flipH="1">
            <a:off x="0" y="2084187"/>
            <a:ext cx="6633849" cy="4773813"/>
          </a:xfrm>
          <a:prstGeom prst="rect">
            <a:avLst/>
          </a:prstGeom>
          <a:gradFill flip="none" rotWithShape="1">
            <a:gsLst>
              <a:gs pos="0">
                <a:schemeClr val="tx1"/>
              </a:gs>
              <a:gs pos="28000">
                <a:schemeClr val="tx1">
                  <a:alpha val="0"/>
                </a:schemeClr>
              </a:gs>
            </a:gsLst>
            <a:lin ang="43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29"/>
          </a:p>
        </p:txBody>
      </p:sp>
      <p:sp>
        <p:nvSpPr>
          <p:cNvPr id="18" name="Rectangle 17"/>
          <p:cNvSpPr/>
          <p:nvPr userDrawn="1"/>
        </p:nvSpPr>
        <p:spPr bwMode="gray">
          <a:xfrm>
            <a:off x="269239" y="2084172"/>
            <a:ext cx="7171399" cy="3586208"/>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pic>
        <p:nvPicPr>
          <p:cNvPr id="12" name="Picture 11" descr="MS_TWC_cornerstone-tile_Blue288_RGB.jpg"/>
          <p:cNvPicPr>
            <a:picLocks noChangeAspect="1"/>
          </p:cNvPicPr>
          <p:nvPr userDrawn="1"/>
        </p:nvPicPr>
        <p:blipFill>
          <a:blip r:embed="rId3" cstate="screen">
            <a:extLst>
              <a:ext uri="{28A0092B-C50C-407E-A947-70E740481C1C}">
                <a14:useLocalDpi xmlns:a14="http://schemas.microsoft.com/office/drawing/2010/main" xmlns=""/>
              </a:ext>
            </a:extLst>
          </a:blip>
          <a:stretch>
            <a:fillRect/>
          </a:stretch>
        </p:blipFill>
        <p:spPr>
          <a:xfrm>
            <a:off x="269303" y="291102"/>
            <a:ext cx="1792850" cy="1793104"/>
          </a:xfrm>
          <a:prstGeom prst="rect">
            <a:avLst/>
          </a:prstGeom>
        </p:spPr>
      </p:pic>
      <p:sp>
        <p:nvSpPr>
          <p:cNvPr id="13" name="TextBox 12"/>
          <p:cNvSpPr txBox="1"/>
          <p:nvPr userDrawn="1"/>
        </p:nvSpPr>
        <p:spPr>
          <a:xfrm>
            <a:off x="7709547" y="6535844"/>
            <a:ext cx="4213186" cy="120708"/>
          </a:xfrm>
          <a:prstGeom prst="rect">
            <a:avLst/>
          </a:prstGeom>
          <a:noFill/>
        </p:spPr>
        <p:txBody>
          <a:bodyPr wrap="square" lIns="89619" tIns="0" rIns="0" bIns="0" rtlCol="0">
            <a:spAutoFit/>
          </a:bodyPr>
          <a:lstStyle/>
          <a:p>
            <a:pPr algn="r"/>
            <a:r>
              <a:rPr lang="en-US" sz="784" kern="800" dirty="0">
                <a:solidFill>
                  <a:srgbClr val="FFFFFF"/>
                </a:solidFill>
                <a:latin typeface="Segoe Pro Light"/>
              </a:rPr>
              <a:t>Microsoft Confidential. For internal use only.</a:t>
            </a:r>
          </a:p>
        </p:txBody>
      </p:sp>
      <p:pic>
        <p:nvPicPr>
          <p:cNvPr id="15" name="Picture 14" descr="MSFT_logo_rgb_C-Gray.png"/>
          <p:cNvPicPr>
            <a:picLocks noChangeAspect="1"/>
          </p:cNvPicPr>
          <p:nvPr userDrawn="1"/>
        </p:nvPicPr>
        <p:blipFill>
          <a:blip r:embed="rId4" cstate="screen">
            <a:extLst>
              <a:ext uri="{28A0092B-C50C-407E-A947-70E740481C1C}">
                <a14:useLocalDpi xmlns:a14="http://schemas.microsoft.com/office/drawing/2010/main" xmlns=""/>
              </a:ext>
            </a:extLst>
          </a:blip>
          <a:stretch>
            <a:fillRect/>
          </a:stretch>
        </p:blipFill>
        <p:spPr>
          <a:xfrm>
            <a:off x="233327" y="5861416"/>
            <a:ext cx="1949543" cy="717228"/>
          </a:xfrm>
          <a:prstGeom prst="rect">
            <a:avLst/>
          </a:prstGeom>
        </p:spPr>
      </p:pic>
      <p:sp>
        <p:nvSpPr>
          <p:cNvPr id="11" name="Text Placeholder 4"/>
          <p:cNvSpPr>
            <a:spLocks noGrp="1"/>
          </p:cNvSpPr>
          <p:nvPr>
            <p:ph type="body" sz="quarter" idx="12" hasCustomPrompt="1"/>
          </p:nvPr>
        </p:nvSpPr>
        <p:spPr>
          <a:xfrm>
            <a:off x="270793" y="4504850"/>
            <a:ext cx="7171398" cy="1167086"/>
          </a:xfrm>
          <a:noFill/>
        </p:spPr>
        <p:txBody>
          <a:bodyPr lIns="146304" tIns="109728" rIns="146304" bIns="109728">
            <a:noAutofit/>
          </a:bodyPr>
          <a:lstStyle>
            <a:lvl1pPr marL="0" indent="0">
              <a:spcBef>
                <a:spcPts val="0"/>
              </a:spcBef>
              <a:buNone/>
              <a:defRPr sz="2254" spc="0" baseline="0">
                <a:gradFill>
                  <a:gsLst>
                    <a:gs pos="2917">
                      <a:schemeClr val="tx1"/>
                    </a:gs>
                    <a:gs pos="30000">
                      <a:schemeClr val="tx1"/>
                    </a:gs>
                  </a:gsLst>
                  <a:lin ang="5400000" scaled="0"/>
                </a:gradFill>
                <a:latin typeface="+mj-lt"/>
              </a:defRPr>
            </a:lvl1pPr>
          </a:lstStyle>
          <a:p>
            <a:r>
              <a:rPr lang="en-US" sz="2254" dirty="0"/>
              <a:t>Speaker name goes here</a:t>
            </a:r>
          </a:p>
          <a:p>
            <a:r>
              <a:rPr lang="en-US" sz="2254" dirty="0"/>
              <a:t>Title goes here</a:t>
            </a:r>
          </a:p>
          <a:p>
            <a:r>
              <a:rPr lang="en-US" sz="2254" dirty="0"/>
              <a:t>Speaker’s group name goes here</a:t>
            </a:r>
          </a:p>
        </p:txBody>
      </p:sp>
      <p:sp>
        <p:nvSpPr>
          <p:cNvPr id="17" name="Title 1"/>
          <p:cNvSpPr>
            <a:spLocks noGrp="1"/>
          </p:cNvSpPr>
          <p:nvPr>
            <p:ph type="title" hasCustomPrompt="1"/>
          </p:nvPr>
        </p:nvSpPr>
        <p:spPr bwMode="ltGray">
          <a:xfrm>
            <a:off x="269302" y="2711766"/>
            <a:ext cx="7171321" cy="1794808"/>
          </a:xfrm>
          <a:noFill/>
        </p:spPr>
        <p:txBody>
          <a:bodyPr lIns="146304" tIns="91440" rIns="146304" bIns="91440" anchor="t" anchorCtr="0"/>
          <a:lstStyle>
            <a:lvl1pPr>
              <a:defRPr sz="5881" spc="-98" baseline="0">
                <a:gradFill>
                  <a:gsLst>
                    <a:gs pos="5833">
                      <a:srgbClr val="FFFFFF"/>
                    </a:gs>
                    <a:gs pos="18000">
                      <a:srgbClr val="FFFFFF"/>
                    </a:gs>
                  </a:gsLst>
                  <a:lin ang="5400000" scaled="0"/>
                </a:gradFill>
              </a:defRPr>
            </a:lvl1pPr>
          </a:lstStyle>
          <a:p>
            <a:r>
              <a:rPr lang="en-US" dirty="0"/>
              <a:t>Presentation title </a:t>
            </a:r>
            <a:br>
              <a:rPr lang="en-US" dirty="0"/>
            </a:br>
            <a:r>
              <a:rPr lang="en-US" dirty="0"/>
              <a:t>goes here</a:t>
            </a:r>
          </a:p>
        </p:txBody>
      </p:sp>
      <p:sp>
        <p:nvSpPr>
          <p:cNvPr id="19" name="Text Placeholder 2"/>
          <p:cNvSpPr>
            <a:spLocks noGrp="1"/>
          </p:cNvSpPr>
          <p:nvPr>
            <p:ph type="body" sz="quarter" idx="15" hasCustomPrompt="1"/>
          </p:nvPr>
        </p:nvSpPr>
        <p:spPr bwMode="ltGray">
          <a:xfrm>
            <a:off x="269302" y="2084187"/>
            <a:ext cx="7171321" cy="627580"/>
          </a:xfrm>
        </p:spPr>
        <p:txBody>
          <a:bodyPr tIns="109728" bIns="109728">
            <a:noAutofit/>
          </a:bodyPr>
          <a:lstStyle>
            <a:lvl1pPr marL="0" indent="0">
              <a:spcBef>
                <a:spcPts val="0"/>
              </a:spcBef>
              <a:buNone/>
              <a:defRPr sz="3136" baseline="0">
                <a:gradFill>
                  <a:gsLst>
                    <a:gs pos="1250">
                      <a:srgbClr val="FFFFFF"/>
                    </a:gs>
                    <a:gs pos="99000">
                      <a:srgbClr val="FFFFFF"/>
                    </a:gs>
                  </a:gsLst>
                  <a:lin ang="5400000" scaled="0"/>
                </a:gradFill>
              </a:defRPr>
            </a:lvl1pPr>
          </a:lstStyle>
          <a:p>
            <a:r>
              <a:rPr lang="en-US" dirty="0"/>
              <a:t>Group name goes here</a:t>
            </a:r>
          </a:p>
        </p:txBody>
      </p:sp>
    </p:spTree>
    <p:extLst>
      <p:ext uri="{BB962C8B-B14F-4D97-AF65-F5344CB8AC3E}">
        <p14:creationId xmlns:p14="http://schemas.microsoft.com/office/powerpoint/2010/main" xmlns="" val="517488581"/>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2_Title Slide 4">
    <p:spTree>
      <p:nvGrpSpPr>
        <p:cNvPr id="1" name=""/>
        <p:cNvGrpSpPr/>
        <p:nvPr/>
      </p:nvGrpSpPr>
      <p:grpSpPr>
        <a:xfrm>
          <a:off x="0" y="0"/>
          <a:ext cx="0" cy="0"/>
          <a:chOff x="0" y="0"/>
          <a:chExt cx="0" cy="0"/>
        </a:xfrm>
      </p:grpSpPr>
      <p:pic>
        <p:nvPicPr>
          <p:cNvPr id="10" name="Picture Placeholder 8"/>
          <p:cNvPicPr>
            <a:picLocks noChangeAspect="1"/>
          </p:cNvPicPr>
          <p:nvPr userDrawn="1"/>
        </p:nvPicPr>
        <p:blipFill rotWithShape="1">
          <a:blip r:embed="rId2" cstate="screen">
            <a:extLst>
              <a:ext uri="{28A0092B-C50C-407E-A947-70E740481C1C}">
                <a14:useLocalDpi xmlns:a14="http://schemas.microsoft.com/office/drawing/2010/main" xmlns=""/>
              </a:ext>
            </a:extLst>
          </a:blip>
          <a:srcRect t="-496"/>
          <a:stretch/>
        </p:blipFill>
        <p:spPr>
          <a:xfrm flipH="1">
            <a:off x="-2" y="-34004"/>
            <a:ext cx="12192001" cy="6892004"/>
          </a:xfrm>
          <a:prstGeom prst="rect">
            <a:avLst/>
          </a:prstGeom>
        </p:spPr>
      </p:pic>
      <p:sp>
        <p:nvSpPr>
          <p:cNvPr id="15" name="Rectangle 14"/>
          <p:cNvSpPr/>
          <p:nvPr userDrawn="1"/>
        </p:nvSpPr>
        <p:spPr>
          <a:xfrm rot="10800000" flipH="1">
            <a:off x="0" y="739374"/>
            <a:ext cx="9860943" cy="6118625"/>
          </a:xfrm>
          <a:prstGeom prst="rect">
            <a:avLst/>
          </a:prstGeom>
          <a:gradFill flip="none" rotWithShape="1">
            <a:gsLst>
              <a:gs pos="0">
                <a:schemeClr val="tx1"/>
              </a:gs>
              <a:gs pos="28000">
                <a:schemeClr val="tx1">
                  <a:alpha val="0"/>
                </a:schemeClr>
              </a:gs>
            </a:gsLst>
            <a:lin ang="43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29"/>
          </a:p>
        </p:txBody>
      </p:sp>
      <p:pic>
        <p:nvPicPr>
          <p:cNvPr id="16" name="Picture 15" descr="MSFT_logo_rgb_C-Gray.png"/>
          <p:cNvPicPr>
            <a:picLocks noChangeAspect="1"/>
          </p:cNvPicPr>
          <p:nvPr userDrawn="1"/>
        </p:nvPicPr>
        <p:blipFill>
          <a:blip r:embed="rId3" cstate="screen">
            <a:extLst>
              <a:ext uri="{28A0092B-C50C-407E-A947-70E740481C1C}">
                <a14:useLocalDpi xmlns:a14="http://schemas.microsoft.com/office/drawing/2010/main" xmlns=""/>
              </a:ext>
            </a:extLst>
          </a:blip>
          <a:stretch>
            <a:fillRect/>
          </a:stretch>
        </p:blipFill>
        <p:spPr>
          <a:xfrm>
            <a:off x="233327" y="5861416"/>
            <a:ext cx="1949543" cy="717228"/>
          </a:xfrm>
          <a:prstGeom prst="rect">
            <a:avLst/>
          </a:prstGeom>
        </p:spPr>
      </p:pic>
      <p:sp>
        <p:nvSpPr>
          <p:cNvPr id="18" name="Rectangle 17"/>
          <p:cNvSpPr/>
          <p:nvPr userDrawn="1"/>
        </p:nvSpPr>
        <p:spPr bwMode="gray">
          <a:xfrm>
            <a:off x="269239" y="2084172"/>
            <a:ext cx="7171399" cy="3586208"/>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pic>
        <p:nvPicPr>
          <p:cNvPr id="12" name="Picture 11" descr="MS_TWC_cornerstone-tile_Blue288_RGB.jpg"/>
          <p:cNvPicPr>
            <a:picLocks noChangeAspect="1"/>
          </p:cNvPicPr>
          <p:nvPr userDrawn="1"/>
        </p:nvPicPr>
        <p:blipFill>
          <a:blip r:embed="rId4" cstate="screen">
            <a:extLst>
              <a:ext uri="{28A0092B-C50C-407E-A947-70E740481C1C}">
                <a14:useLocalDpi xmlns:a14="http://schemas.microsoft.com/office/drawing/2010/main" xmlns=""/>
              </a:ext>
            </a:extLst>
          </a:blip>
          <a:stretch>
            <a:fillRect/>
          </a:stretch>
        </p:blipFill>
        <p:spPr>
          <a:xfrm>
            <a:off x="269303" y="291102"/>
            <a:ext cx="1792850" cy="1793104"/>
          </a:xfrm>
          <a:prstGeom prst="rect">
            <a:avLst/>
          </a:prstGeom>
        </p:spPr>
      </p:pic>
      <p:sp>
        <p:nvSpPr>
          <p:cNvPr id="13" name="TextBox 12"/>
          <p:cNvSpPr txBox="1"/>
          <p:nvPr userDrawn="1"/>
        </p:nvSpPr>
        <p:spPr>
          <a:xfrm>
            <a:off x="7709547" y="6535844"/>
            <a:ext cx="4213186" cy="120708"/>
          </a:xfrm>
          <a:prstGeom prst="rect">
            <a:avLst/>
          </a:prstGeom>
          <a:noFill/>
        </p:spPr>
        <p:txBody>
          <a:bodyPr wrap="square" lIns="89619" tIns="0" rIns="0" bIns="0" rtlCol="0">
            <a:spAutoFit/>
          </a:bodyPr>
          <a:lstStyle/>
          <a:p>
            <a:pPr algn="r"/>
            <a:r>
              <a:rPr lang="en-US" sz="784" kern="800" dirty="0">
                <a:solidFill>
                  <a:srgbClr val="FFFFFF"/>
                </a:solidFill>
                <a:latin typeface="Segoe Pro Light"/>
              </a:rPr>
              <a:t>Microsoft Confidential. For internal use only.</a:t>
            </a:r>
          </a:p>
        </p:txBody>
      </p:sp>
      <p:sp>
        <p:nvSpPr>
          <p:cNvPr id="11" name="Text Placeholder 4"/>
          <p:cNvSpPr>
            <a:spLocks noGrp="1"/>
          </p:cNvSpPr>
          <p:nvPr>
            <p:ph type="body" sz="quarter" idx="12" hasCustomPrompt="1"/>
          </p:nvPr>
        </p:nvSpPr>
        <p:spPr>
          <a:xfrm>
            <a:off x="270793" y="4504850"/>
            <a:ext cx="7171398" cy="1167086"/>
          </a:xfrm>
          <a:noFill/>
        </p:spPr>
        <p:txBody>
          <a:bodyPr lIns="146304" tIns="109728" rIns="146304" bIns="109728">
            <a:noAutofit/>
          </a:bodyPr>
          <a:lstStyle>
            <a:lvl1pPr marL="0" indent="0">
              <a:spcBef>
                <a:spcPts val="0"/>
              </a:spcBef>
              <a:buNone/>
              <a:defRPr sz="2254" spc="0" baseline="0">
                <a:gradFill>
                  <a:gsLst>
                    <a:gs pos="2917">
                      <a:schemeClr val="tx1"/>
                    </a:gs>
                    <a:gs pos="30000">
                      <a:schemeClr val="tx1"/>
                    </a:gs>
                  </a:gsLst>
                  <a:lin ang="5400000" scaled="0"/>
                </a:gradFill>
                <a:latin typeface="+mj-lt"/>
              </a:defRPr>
            </a:lvl1pPr>
          </a:lstStyle>
          <a:p>
            <a:r>
              <a:rPr lang="en-US" sz="2254" dirty="0"/>
              <a:t>Speaker name goes here</a:t>
            </a:r>
          </a:p>
          <a:p>
            <a:r>
              <a:rPr lang="en-US" sz="2254" dirty="0"/>
              <a:t>Title goes here</a:t>
            </a:r>
          </a:p>
          <a:p>
            <a:r>
              <a:rPr lang="en-US" sz="2254" dirty="0"/>
              <a:t>Speaker’s group name goes here</a:t>
            </a:r>
          </a:p>
        </p:txBody>
      </p:sp>
      <p:sp>
        <p:nvSpPr>
          <p:cNvPr id="17" name="Title 1"/>
          <p:cNvSpPr>
            <a:spLocks noGrp="1"/>
          </p:cNvSpPr>
          <p:nvPr>
            <p:ph type="title" hasCustomPrompt="1"/>
          </p:nvPr>
        </p:nvSpPr>
        <p:spPr bwMode="ltGray">
          <a:xfrm>
            <a:off x="269302" y="2711766"/>
            <a:ext cx="7171321" cy="1794808"/>
          </a:xfrm>
          <a:noFill/>
        </p:spPr>
        <p:txBody>
          <a:bodyPr lIns="146304" tIns="91440" rIns="146304" bIns="91440" anchor="t" anchorCtr="0"/>
          <a:lstStyle>
            <a:lvl1pPr>
              <a:defRPr sz="5881" spc="-98" baseline="0">
                <a:gradFill>
                  <a:gsLst>
                    <a:gs pos="5833">
                      <a:srgbClr val="FFFFFF"/>
                    </a:gs>
                    <a:gs pos="18000">
                      <a:srgbClr val="FFFFFF"/>
                    </a:gs>
                  </a:gsLst>
                  <a:lin ang="5400000" scaled="0"/>
                </a:gradFill>
              </a:defRPr>
            </a:lvl1pPr>
          </a:lstStyle>
          <a:p>
            <a:r>
              <a:rPr lang="en-US" dirty="0"/>
              <a:t>Presentation title </a:t>
            </a:r>
            <a:br>
              <a:rPr lang="en-US" dirty="0"/>
            </a:br>
            <a:r>
              <a:rPr lang="en-US" dirty="0"/>
              <a:t>goes here</a:t>
            </a:r>
          </a:p>
        </p:txBody>
      </p:sp>
      <p:sp>
        <p:nvSpPr>
          <p:cNvPr id="19" name="Text Placeholder 2"/>
          <p:cNvSpPr>
            <a:spLocks noGrp="1"/>
          </p:cNvSpPr>
          <p:nvPr>
            <p:ph type="body" sz="quarter" idx="15" hasCustomPrompt="1"/>
          </p:nvPr>
        </p:nvSpPr>
        <p:spPr bwMode="ltGray">
          <a:xfrm>
            <a:off x="269302" y="2084187"/>
            <a:ext cx="7171321" cy="627580"/>
          </a:xfrm>
        </p:spPr>
        <p:txBody>
          <a:bodyPr tIns="109728" bIns="109728">
            <a:noAutofit/>
          </a:bodyPr>
          <a:lstStyle>
            <a:lvl1pPr marL="0" indent="0">
              <a:spcBef>
                <a:spcPts val="0"/>
              </a:spcBef>
              <a:buNone/>
              <a:defRPr sz="3136" baseline="0">
                <a:gradFill>
                  <a:gsLst>
                    <a:gs pos="1250">
                      <a:srgbClr val="FFFFFF"/>
                    </a:gs>
                    <a:gs pos="99000">
                      <a:srgbClr val="FFFFFF"/>
                    </a:gs>
                  </a:gsLst>
                  <a:lin ang="5400000" scaled="0"/>
                </a:gradFill>
              </a:defRPr>
            </a:lvl1pPr>
          </a:lstStyle>
          <a:p>
            <a:r>
              <a:rPr lang="en-US" dirty="0"/>
              <a:t>Group name goes here</a:t>
            </a:r>
          </a:p>
        </p:txBody>
      </p:sp>
    </p:spTree>
    <p:extLst>
      <p:ext uri="{BB962C8B-B14F-4D97-AF65-F5344CB8AC3E}">
        <p14:creationId xmlns:p14="http://schemas.microsoft.com/office/powerpoint/2010/main" xmlns="" val="580442533"/>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3_Title Slide 4">
    <p:spTree>
      <p:nvGrpSpPr>
        <p:cNvPr id="1" name=""/>
        <p:cNvGrpSpPr/>
        <p:nvPr/>
      </p:nvGrpSpPr>
      <p:grpSpPr>
        <a:xfrm>
          <a:off x="0" y="0"/>
          <a:ext cx="0" cy="0"/>
          <a:chOff x="0" y="0"/>
          <a:chExt cx="0" cy="0"/>
        </a:xfrm>
      </p:grpSpPr>
      <p:pic>
        <p:nvPicPr>
          <p:cNvPr id="10" name="Picture Placeholder 8"/>
          <p:cNvPicPr>
            <a:picLocks noChangeAspect="1"/>
          </p:cNvPicPr>
          <p:nvPr userDrawn="1"/>
        </p:nvPicPr>
        <p:blipFill rotWithShape="1">
          <a:blip r:embed="rId2" cstate="screen">
            <a:extLst>
              <a:ext uri="{28A0092B-C50C-407E-A947-70E740481C1C}">
                <a14:useLocalDpi xmlns:a14="http://schemas.microsoft.com/office/drawing/2010/main" xmlns=""/>
              </a:ext>
            </a:extLst>
          </a:blip>
          <a:srcRect/>
          <a:stretch/>
        </p:blipFill>
        <p:spPr>
          <a:xfrm>
            <a:off x="10363" y="-34004"/>
            <a:ext cx="12191999" cy="6892004"/>
          </a:xfrm>
          <a:prstGeom prst="rect">
            <a:avLst/>
          </a:prstGeom>
        </p:spPr>
      </p:pic>
      <p:sp>
        <p:nvSpPr>
          <p:cNvPr id="21" name="Rectangle 20"/>
          <p:cNvSpPr/>
          <p:nvPr userDrawn="1"/>
        </p:nvSpPr>
        <p:spPr>
          <a:xfrm rot="10800000" flipH="1">
            <a:off x="0" y="2084187"/>
            <a:ext cx="6633849" cy="4773813"/>
          </a:xfrm>
          <a:prstGeom prst="rect">
            <a:avLst/>
          </a:prstGeom>
          <a:gradFill flip="none" rotWithShape="1">
            <a:gsLst>
              <a:gs pos="0">
                <a:schemeClr val="tx1"/>
              </a:gs>
              <a:gs pos="28000">
                <a:schemeClr val="tx1">
                  <a:alpha val="0"/>
                </a:schemeClr>
              </a:gs>
            </a:gsLst>
            <a:lin ang="43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29"/>
          </a:p>
        </p:txBody>
      </p:sp>
      <p:sp>
        <p:nvSpPr>
          <p:cNvPr id="18" name="Rectangle 17"/>
          <p:cNvSpPr/>
          <p:nvPr userDrawn="1"/>
        </p:nvSpPr>
        <p:spPr bwMode="gray">
          <a:xfrm>
            <a:off x="269239" y="2084172"/>
            <a:ext cx="7171399" cy="3586208"/>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pic>
        <p:nvPicPr>
          <p:cNvPr id="12" name="Picture 11" descr="MS_TWC_cornerstone-tile_Blue288_RGB.jpg"/>
          <p:cNvPicPr>
            <a:picLocks noChangeAspect="1"/>
          </p:cNvPicPr>
          <p:nvPr userDrawn="1"/>
        </p:nvPicPr>
        <p:blipFill>
          <a:blip r:embed="rId3" cstate="screen">
            <a:extLst>
              <a:ext uri="{28A0092B-C50C-407E-A947-70E740481C1C}">
                <a14:useLocalDpi xmlns:a14="http://schemas.microsoft.com/office/drawing/2010/main" xmlns=""/>
              </a:ext>
            </a:extLst>
          </a:blip>
          <a:stretch>
            <a:fillRect/>
          </a:stretch>
        </p:blipFill>
        <p:spPr>
          <a:xfrm>
            <a:off x="269303" y="291102"/>
            <a:ext cx="1792850" cy="1793104"/>
          </a:xfrm>
          <a:prstGeom prst="rect">
            <a:avLst/>
          </a:prstGeom>
        </p:spPr>
      </p:pic>
      <p:sp>
        <p:nvSpPr>
          <p:cNvPr id="13" name="TextBox 12"/>
          <p:cNvSpPr txBox="1"/>
          <p:nvPr userDrawn="1"/>
        </p:nvSpPr>
        <p:spPr>
          <a:xfrm>
            <a:off x="7709547" y="6535844"/>
            <a:ext cx="4213186" cy="120708"/>
          </a:xfrm>
          <a:prstGeom prst="rect">
            <a:avLst/>
          </a:prstGeom>
          <a:noFill/>
        </p:spPr>
        <p:txBody>
          <a:bodyPr wrap="square" lIns="89619" tIns="0" rIns="0" bIns="0" rtlCol="0">
            <a:spAutoFit/>
          </a:bodyPr>
          <a:lstStyle/>
          <a:p>
            <a:pPr algn="r"/>
            <a:r>
              <a:rPr lang="en-US" sz="784" kern="800" dirty="0">
                <a:solidFill>
                  <a:srgbClr val="FFFFFF"/>
                </a:solidFill>
                <a:latin typeface="Segoe Pro Light"/>
              </a:rPr>
              <a:t>Microsoft Confidential. For internal use only.</a:t>
            </a:r>
          </a:p>
        </p:txBody>
      </p:sp>
      <p:pic>
        <p:nvPicPr>
          <p:cNvPr id="17" name="Picture 16" descr="MSFT_logo_rgb_C-Gray.png"/>
          <p:cNvPicPr>
            <a:picLocks noChangeAspect="1"/>
          </p:cNvPicPr>
          <p:nvPr userDrawn="1"/>
        </p:nvPicPr>
        <p:blipFill>
          <a:blip r:embed="rId4" cstate="screen">
            <a:extLst>
              <a:ext uri="{28A0092B-C50C-407E-A947-70E740481C1C}">
                <a14:useLocalDpi xmlns:a14="http://schemas.microsoft.com/office/drawing/2010/main" xmlns=""/>
              </a:ext>
            </a:extLst>
          </a:blip>
          <a:stretch>
            <a:fillRect/>
          </a:stretch>
        </p:blipFill>
        <p:spPr>
          <a:xfrm>
            <a:off x="233327" y="5861416"/>
            <a:ext cx="1949543" cy="717228"/>
          </a:xfrm>
          <a:prstGeom prst="rect">
            <a:avLst/>
          </a:prstGeom>
        </p:spPr>
      </p:pic>
      <p:sp>
        <p:nvSpPr>
          <p:cNvPr id="11" name="Text Placeholder 4"/>
          <p:cNvSpPr>
            <a:spLocks noGrp="1"/>
          </p:cNvSpPr>
          <p:nvPr>
            <p:ph type="body" sz="quarter" idx="12" hasCustomPrompt="1"/>
          </p:nvPr>
        </p:nvSpPr>
        <p:spPr>
          <a:xfrm>
            <a:off x="270793" y="4504850"/>
            <a:ext cx="7171398" cy="1167086"/>
          </a:xfrm>
          <a:noFill/>
        </p:spPr>
        <p:txBody>
          <a:bodyPr lIns="146304" tIns="109728" rIns="146304" bIns="109728">
            <a:noAutofit/>
          </a:bodyPr>
          <a:lstStyle>
            <a:lvl1pPr marL="0" indent="0">
              <a:spcBef>
                <a:spcPts val="0"/>
              </a:spcBef>
              <a:buNone/>
              <a:defRPr sz="2254" spc="0" baseline="0">
                <a:gradFill>
                  <a:gsLst>
                    <a:gs pos="2917">
                      <a:schemeClr val="tx1"/>
                    </a:gs>
                    <a:gs pos="30000">
                      <a:schemeClr val="tx1"/>
                    </a:gs>
                  </a:gsLst>
                  <a:lin ang="5400000" scaled="0"/>
                </a:gradFill>
                <a:latin typeface="+mj-lt"/>
              </a:defRPr>
            </a:lvl1pPr>
          </a:lstStyle>
          <a:p>
            <a:r>
              <a:rPr lang="en-US" sz="2254" dirty="0"/>
              <a:t>Speaker name goes here</a:t>
            </a:r>
          </a:p>
          <a:p>
            <a:r>
              <a:rPr lang="en-US" sz="2254" dirty="0"/>
              <a:t>Title goes here</a:t>
            </a:r>
          </a:p>
          <a:p>
            <a:r>
              <a:rPr lang="en-US" sz="2254" dirty="0"/>
              <a:t>Speaker’s group name goes here</a:t>
            </a:r>
          </a:p>
        </p:txBody>
      </p:sp>
      <p:sp>
        <p:nvSpPr>
          <p:cNvPr id="15" name="Title 1"/>
          <p:cNvSpPr>
            <a:spLocks noGrp="1"/>
          </p:cNvSpPr>
          <p:nvPr>
            <p:ph type="title" hasCustomPrompt="1"/>
          </p:nvPr>
        </p:nvSpPr>
        <p:spPr bwMode="ltGray">
          <a:xfrm>
            <a:off x="269302" y="2711766"/>
            <a:ext cx="7171321" cy="1794808"/>
          </a:xfrm>
          <a:noFill/>
        </p:spPr>
        <p:txBody>
          <a:bodyPr lIns="146304" tIns="91440" rIns="146304" bIns="91440" anchor="t" anchorCtr="0"/>
          <a:lstStyle>
            <a:lvl1pPr>
              <a:defRPr sz="5881" spc="-98" baseline="0">
                <a:gradFill>
                  <a:gsLst>
                    <a:gs pos="5833">
                      <a:srgbClr val="FFFFFF"/>
                    </a:gs>
                    <a:gs pos="18000">
                      <a:srgbClr val="FFFFFF"/>
                    </a:gs>
                  </a:gsLst>
                  <a:lin ang="5400000" scaled="0"/>
                </a:gradFill>
              </a:defRPr>
            </a:lvl1pPr>
          </a:lstStyle>
          <a:p>
            <a:r>
              <a:rPr lang="en-US" dirty="0"/>
              <a:t>Presentation title </a:t>
            </a:r>
            <a:br>
              <a:rPr lang="en-US" dirty="0"/>
            </a:br>
            <a:r>
              <a:rPr lang="en-US" dirty="0"/>
              <a:t>goes here</a:t>
            </a:r>
          </a:p>
        </p:txBody>
      </p:sp>
      <p:sp>
        <p:nvSpPr>
          <p:cNvPr id="16" name="Text Placeholder 2"/>
          <p:cNvSpPr>
            <a:spLocks noGrp="1"/>
          </p:cNvSpPr>
          <p:nvPr>
            <p:ph type="body" sz="quarter" idx="15" hasCustomPrompt="1"/>
          </p:nvPr>
        </p:nvSpPr>
        <p:spPr bwMode="ltGray">
          <a:xfrm>
            <a:off x="269302" y="2084187"/>
            <a:ext cx="7171321" cy="627580"/>
          </a:xfrm>
        </p:spPr>
        <p:txBody>
          <a:bodyPr tIns="109728" bIns="109728">
            <a:noAutofit/>
          </a:bodyPr>
          <a:lstStyle>
            <a:lvl1pPr marL="0" indent="0">
              <a:spcBef>
                <a:spcPts val="0"/>
              </a:spcBef>
              <a:buNone/>
              <a:defRPr sz="3136" baseline="0">
                <a:gradFill>
                  <a:gsLst>
                    <a:gs pos="1250">
                      <a:srgbClr val="FFFFFF"/>
                    </a:gs>
                    <a:gs pos="99000">
                      <a:srgbClr val="FFFFFF"/>
                    </a:gs>
                  </a:gsLst>
                  <a:lin ang="5400000" scaled="0"/>
                </a:gradFill>
              </a:defRPr>
            </a:lvl1pPr>
          </a:lstStyle>
          <a:p>
            <a:r>
              <a:rPr lang="en-US" dirty="0"/>
              <a:t>Group name goes here</a:t>
            </a:r>
          </a:p>
        </p:txBody>
      </p:sp>
    </p:spTree>
    <p:extLst>
      <p:ext uri="{BB962C8B-B14F-4D97-AF65-F5344CB8AC3E}">
        <p14:creationId xmlns:p14="http://schemas.microsoft.com/office/powerpoint/2010/main" xmlns="" val="278247628"/>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auto">
          <a:xfrm>
            <a:off x="269302" y="1187644"/>
            <a:ext cx="9860610" cy="268963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1" y="1187645"/>
            <a:ext cx="9859116" cy="2696699"/>
          </a:xfrm>
          <a:noFill/>
        </p:spPr>
        <p:txBody>
          <a:bodyPr tIns="91440" bIns="91440" anchor="t" anchorCtr="0"/>
          <a:lstStyle>
            <a:lvl1pPr>
              <a:defRPr sz="7057" spc="-98" baseline="0">
                <a:gradFill>
                  <a:gsLst>
                    <a:gs pos="5833">
                      <a:srgbClr val="FFFFFF"/>
                    </a:gs>
                    <a:gs pos="18000">
                      <a:srgbClr val="FFFFFF"/>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2"/>
            <a:ext cx="9860674" cy="1793881"/>
          </a:xfrm>
          <a:noFill/>
        </p:spPr>
        <p:txBody>
          <a:bodyPr lIns="182880" tIns="146304" rIns="182880" bIns="146304">
            <a:noAutofit/>
          </a:bodyPr>
          <a:lstStyle>
            <a:lvl1pPr marL="0" indent="0">
              <a:spcBef>
                <a:spcPts val="0"/>
              </a:spcBef>
              <a:buNone/>
              <a:defRPr sz="3528" spc="0" baseline="0">
                <a:solidFill>
                  <a:srgbClr val="000000"/>
                </a:solidFill>
                <a:latin typeface="+mj-lt"/>
              </a:defRPr>
            </a:lvl1pPr>
          </a:lstStyle>
          <a:p>
            <a:pPr lvl="0"/>
            <a:r>
              <a:rPr lang="en-US" dirty="0"/>
              <a:t>Speaker name</a:t>
            </a:r>
          </a:p>
        </p:txBody>
      </p:sp>
      <p:sp>
        <p:nvSpPr>
          <p:cNvPr id="6"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endParaRPr lang="en-US" dirty="0"/>
          </a:p>
        </p:txBody>
      </p:sp>
      <p:sp>
        <p:nvSpPr>
          <p:cNvPr id="7" name="Slide Number Placeholder 8"/>
          <p:cNvSpPr>
            <a:spLocks noGrp="1"/>
          </p:cNvSpPr>
          <p:nvPr>
            <p:ph type="sldNum" sz="quarter" idx="4"/>
          </p:nvPr>
        </p:nvSpPr>
        <p:spPr>
          <a:xfrm>
            <a:off x="9143811" y="6356803"/>
            <a:ext cx="2844904" cy="364224"/>
          </a:xfrm>
          <a:prstGeom prst="rect">
            <a:avLst/>
          </a:prstGeom>
        </p:spPr>
        <p:txBody>
          <a:bodyPr vert="horz" lIns="91440" tIns="45720" rIns="91440" bIns="45720" rtlCol="0" anchor="ctr"/>
          <a:lstStyle>
            <a:lvl1pPr algn="r">
              <a:defRPr sz="980">
                <a:solidFill>
                  <a:srgbClr val="000000"/>
                </a:solidFill>
              </a:defRPr>
            </a:lvl1pPr>
          </a:lstStyle>
          <a:p>
            <a:fld id="{7EFC24D6-DB8F-6B44-BA5A-9BEC68C15CAA}" type="slidenum">
              <a:rPr lang="en-US" smtClean="0"/>
              <a:pPr/>
              <a:t>‹#›</a:t>
            </a:fld>
            <a:endParaRPr lang="en-US"/>
          </a:p>
        </p:txBody>
      </p:sp>
    </p:spTree>
    <p:extLst>
      <p:ext uri="{BB962C8B-B14F-4D97-AF65-F5344CB8AC3E}">
        <p14:creationId xmlns:p14="http://schemas.microsoft.com/office/powerpoint/2010/main" xmlns="" val="4129624541"/>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58pt Title/24pt Text - Orange">
    <p:bg>
      <p:bgPr>
        <a:solidFill>
          <a:schemeClr val="accent5"/>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extLst/>
          </p:nvPr>
        </p:nvGraphicFramePr>
        <p:xfrm>
          <a:off x="1557" y="1558"/>
          <a:ext cx="1556" cy="1556"/>
        </p:xfrm>
        <a:graphic>
          <a:graphicData uri="http://schemas.openxmlformats.org/presentationml/2006/ole">
            <p:oleObj spid="_x0000_s78016" name="think-cell Slide" r:id="rId3" imgW="360" imgH="360" progId="">
              <p:embed/>
            </p:oleObj>
          </a:graphicData>
        </a:graphic>
      </p:graphicFrame>
      <p:sp>
        <p:nvSpPr>
          <p:cNvPr id="7" name="Title 1"/>
          <p:cNvSpPr>
            <a:spLocks noGrp="1"/>
          </p:cNvSpPr>
          <p:nvPr>
            <p:ph type="ctrTitle" hasCustomPrompt="1"/>
          </p:nvPr>
        </p:nvSpPr>
        <p:spPr>
          <a:xfrm>
            <a:off x="573714" y="2100817"/>
            <a:ext cx="11007660" cy="1686801"/>
          </a:xfrm>
        </p:spPr>
        <p:txBody>
          <a:bodyPr/>
          <a:lstStyle>
            <a:lvl1pPr>
              <a:defRPr sz="5880">
                <a:solidFill>
                  <a:schemeClr val="bg1"/>
                </a:solidFill>
              </a:defRPr>
            </a:lvl1pPr>
          </a:lstStyle>
          <a:p>
            <a:r>
              <a:rPr lang="en-US" dirty="0"/>
              <a:t>Title</a:t>
            </a:r>
          </a:p>
        </p:txBody>
      </p:sp>
      <p:sp>
        <p:nvSpPr>
          <p:cNvPr id="10" name="Subtitle 2"/>
          <p:cNvSpPr>
            <a:spLocks noGrp="1"/>
          </p:cNvSpPr>
          <p:nvPr>
            <p:ph type="subTitle" idx="1" hasCustomPrompt="1"/>
          </p:nvPr>
        </p:nvSpPr>
        <p:spPr>
          <a:xfrm>
            <a:off x="591640" y="3877277"/>
            <a:ext cx="10989732" cy="1034782"/>
          </a:xfrm>
        </p:spPr>
        <p:txBody>
          <a:bodyPr/>
          <a:lstStyle>
            <a:lvl1pPr marL="0" indent="0" algn="l">
              <a:buNone/>
              <a:defRPr sz="2156">
                <a:solidFill>
                  <a:schemeClr val="bg1"/>
                </a:solidFill>
                <a:latin typeface="+mn-lt"/>
              </a:defRPr>
            </a:lvl1pPr>
            <a:lvl2pPr marL="448059" indent="0" algn="ctr">
              <a:buNone/>
              <a:defRPr>
                <a:solidFill>
                  <a:schemeClr val="tx1">
                    <a:tint val="75000"/>
                  </a:schemeClr>
                </a:solidFill>
              </a:defRPr>
            </a:lvl2pPr>
            <a:lvl3pPr marL="896117" indent="0" algn="ctr">
              <a:buNone/>
              <a:defRPr>
                <a:solidFill>
                  <a:schemeClr val="tx1">
                    <a:tint val="75000"/>
                  </a:schemeClr>
                </a:solidFill>
              </a:defRPr>
            </a:lvl3pPr>
            <a:lvl4pPr marL="1344176" indent="0" algn="ctr">
              <a:buNone/>
              <a:defRPr>
                <a:solidFill>
                  <a:schemeClr val="tx1">
                    <a:tint val="75000"/>
                  </a:schemeClr>
                </a:solidFill>
              </a:defRPr>
            </a:lvl4pPr>
            <a:lvl5pPr marL="1792235" indent="0" algn="ctr">
              <a:buNone/>
              <a:defRPr>
                <a:solidFill>
                  <a:schemeClr val="tx1">
                    <a:tint val="75000"/>
                  </a:schemeClr>
                </a:solidFill>
              </a:defRPr>
            </a:lvl5pPr>
            <a:lvl6pPr marL="2240294" indent="0" algn="ctr">
              <a:buNone/>
              <a:defRPr>
                <a:solidFill>
                  <a:schemeClr val="tx1">
                    <a:tint val="75000"/>
                  </a:schemeClr>
                </a:solidFill>
              </a:defRPr>
            </a:lvl6pPr>
            <a:lvl7pPr marL="2688352" indent="0" algn="ctr">
              <a:buNone/>
              <a:defRPr>
                <a:solidFill>
                  <a:schemeClr val="tx1">
                    <a:tint val="75000"/>
                  </a:schemeClr>
                </a:solidFill>
              </a:defRPr>
            </a:lvl7pPr>
            <a:lvl8pPr marL="3136411" indent="0" algn="ctr">
              <a:buNone/>
              <a:defRPr>
                <a:solidFill>
                  <a:schemeClr val="tx1">
                    <a:tint val="75000"/>
                  </a:schemeClr>
                </a:solidFill>
              </a:defRPr>
            </a:lvl8pPr>
            <a:lvl9pPr marL="3584469" indent="0" algn="ctr">
              <a:buNone/>
              <a:defRPr>
                <a:solidFill>
                  <a:schemeClr val="tx1">
                    <a:tint val="75000"/>
                  </a:schemeClr>
                </a:solidFill>
              </a:defRPr>
            </a:lvl9pPr>
          </a:lstStyle>
          <a:p>
            <a:r>
              <a:rPr lang="en-US" dirty="0"/>
              <a:t>Subtitle</a:t>
            </a:r>
          </a:p>
        </p:txBody>
      </p:sp>
    </p:spTree>
    <p:extLst>
      <p:ext uri="{BB962C8B-B14F-4D97-AF65-F5344CB8AC3E}">
        <p14:creationId xmlns:p14="http://schemas.microsoft.com/office/powerpoint/2010/main" xmlns="" val="116892601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Demo slide">
    <p:spTree>
      <p:nvGrpSpPr>
        <p:cNvPr id="1" name=""/>
        <p:cNvGrpSpPr/>
        <p:nvPr/>
      </p:nvGrpSpPr>
      <p:grpSpPr>
        <a:xfrm>
          <a:off x="0" y="0"/>
          <a:ext cx="0" cy="0"/>
          <a:chOff x="0" y="0"/>
          <a:chExt cx="0" cy="0"/>
        </a:xfrm>
      </p:grpSpPr>
      <p:sp>
        <p:nvSpPr>
          <p:cNvPr id="4" name="Rectangle 3"/>
          <p:cNvSpPr/>
          <p:nvPr userDrawn="1"/>
        </p:nvSpPr>
        <p:spPr bwMode="auto">
          <a:xfrm>
            <a:off x="269302" y="1187644"/>
            <a:ext cx="9860610" cy="268963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1" y="1187645"/>
            <a:ext cx="9859116" cy="2696699"/>
          </a:xfrm>
          <a:noFill/>
        </p:spPr>
        <p:txBody>
          <a:bodyPr tIns="91440" bIns="91440" anchor="t" anchorCtr="0"/>
          <a:lstStyle>
            <a:lvl1pPr>
              <a:defRPr sz="7057" spc="-98" baseline="0">
                <a:solidFill>
                  <a:srgbClr val="000000"/>
                </a:solidFill>
              </a:defRPr>
            </a:lvl1pPr>
          </a:lstStyle>
          <a:p>
            <a:r>
              <a:rPr lang="en-US" dirty="0"/>
              <a:t>Demo title</a:t>
            </a:r>
          </a:p>
        </p:txBody>
      </p:sp>
      <p:sp>
        <p:nvSpPr>
          <p:cNvPr id="5" name="Text Placeholder 4"/>
          <p:cNvSpPr>
            <a:spLocks noGrp="1"/>
          </p:cNvSpPr>
          <p:nvPr>
            <p:ph type="body" sz="quarter" idx="12" hasCustomPrompt="1"/>
          </p:nvPr>
        </p:nvSpPr>
        <p:spPr>
          <a:xfrm>
            <a:off x="269240" y="3877272"/>
            <a:ext cx="9860674" cy="1793881"/>
          </a:xfrm>
          <a:noFill/>
        </p:spPr>
        <p:txBody>
          <a:bodyPr lIns="182880" tIns="146304" rIns="182880" bIns="146304">
            <a:noAutofit/>
          </a:bodyPr>
          <a:lstStyle>
            <a:lvl1pPr marL="0" indent="0">
              <a:spcBef>
                <a:spcPts val="0"/>
              </a:spcBef>
              <a:buNone/>
              <a:defRPr sz="3528" spc="0" baseline="0">
                <a:solidFill>
                  <a:srgbClr val="000000"/>
                </a:solidFill>
                <a:latin typeface="+mj-lt"/>
              </a:defRPr>
            </a:lvl1pPr>
          </a:lstStyle>
          <a:p>
            <a:pPr lvl="0"/>
            <a:r>
              <a:rPr lang="en-US" dirty="0"/>
              <a:t>Speaker name</a:t>
            </a:r>
          </a:p>
        </p:txBody>
      </p:sp>
      <p:sp>
        <p:nvSpPr>
          <p:cNvPr id="8"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endParaRPr lang="en-US" dirty="0"/>
          </a:p>
        </p:txBody>
      </p:sp>
      <p:sp>
        <p:nvSpPr>
          <p:cNvPr id="9" name="Slide Number Placeholder 8"/>
          <p:cNvSpPr>
            <a:spLocks noGrp="1"/>
          </p:cNvSpPr>
          <p:nvPr>
            <p:ph type="sldNum" sz="quarter" idx="4"/>
          </p:nvPr>
        </p:nvSpPr>
        <p:spPr>
          <a:xfrm>
            <a:off x="9143811" y="6356803"/>
            <a:ext cx="2844904" cy="364224"/>
          </a:xfrm>
          <a:prstGeom prst="rect">
            <a:avLst/>
          </a:prstGeom>
        </p:spPr>
        <p:txBody>
          <a:bodyPr vert="horz" lIns="91440" tIns="45720" rIns="91440" bIns="45720" rtlCol="0" anchor="ctr"/>
          <a:lstStyle>
            <a:lvl1pPr algn="r">
              <a:defRPr sz="980">
                <a:solidFill>
                  <a:srgbClr val="000000"/>
                </a:solidFill>
              </a:defRPr>
            </a:lvl1pPr>
          </a:lstStyle>
          <a:p>
            <a:fld id="{7EFC24D6-DB8F-6B44-BA5A-9BEC68C15CAA}" type="slidenum">
              <a:rPr lang="en-US" smtClean="0"/>
              <a:pPr/>
              <a:t>‹#›</a:t>
            </a:fld>
            <a:endParaRPr lang="en-US"/>
          </a:p>
        </p:txBody>
      </p:sp>
    </p:spTree>
    <p:extLst>
      <p:ext uri="{BB962C8B-B14F-4D97-AF65-F5344CB8AC3E}">
        <p14:creationId xmlns:p14="http://schemas.microsoft.com/office/powerpoint/2010/main" xmlns="" val="3588948852"/>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_Demo slide">
    <p:spTree>
      <p:nvGrpSpPr>
        <p:cNvPr id="1" name=""/>
        <p:cNvGrpSpPr/>
        <p:nvPr/>
      </p:nvGrpSpPr>
      <p:grpSpPr>
        <a:xfrm>
          <a:off x="0" y="0"/>
          <a:ext cx="0" cy="0"/>
          <a:chOff x="0" y="0"/>
          <a:chExt cx="0" cy="0"/>
        </a:xfrm>
      </p:grpSpPr>
      <p:sp>
        <p:nvSpPr>
          <p:cNvPr id="4" name="Rectangle 3"/>
          <p:cNvSpPr/>
          <p:nvPr userDrawn="1"/>
        </p:nvSpPr>
        <p:spPr bwMode="auto">
          <a:xfrm>
            <a:off x="269302" y="1187644"/>
            <a:ext cx="9860610" cy="2689632"/>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1" y="1187645"/>
            <a:ext cx="9859116" cy="2696699"/>
          </a:xfrm>
          <a:noFill/>
        </p:spPr>
        <p:txBody>
          <a:bodyPr tIns="91440" bIns="91440" anchor="t" anchorCtr="0"/>
          <a:lstStyle>
            <a:lvl1pPr>
              <a:defRPr sz="7057" spc="-98" baseline="0">
                <a:gradFill>
                  <a:gsLst>
                    <a:gs pos="5833">
                      <a:srgbClr val="FFFFFF"/>
                    </a:gs>
                    <a:gs pos="18000">
                      <a:srgbClr val="FFFFFF"/>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2"/>
            <a:ext cx="9860674" cy="1793881"/>
          </a:xfrm>
          <a:noFill/>
        </p:spPr>
        <p:txBody>
          <a:bodyPr lIns="182880" tIns="146304" rIns="182880" bIns="146304">
            <a:noAutofit/>
          </a:bodyPr>
          <a:lstStyle>
            <a:lvl1pPr marL="0" indent="0">
              <a:spcBef>
                <a:spcPts val="0"/>
              </a:spcBef>
              <a:buNone/>
              <a:defRPr sz="3528" spc="0" baseline="0">
                <a:solidFill>
                  <a:srgbClr val="000000"/>
                </a:solidFill>
                <a:latin typeface="+mj-lt"/>
              </a:defRPr>
            </a:lvl1pPr>
          </a:lstStyle>
          <a:p>
            <a:pPr lvl="0"/>
            <a:r>
              <a:rPr lang="en-US" dirty="0"/>
              <a:t>Speaker name</a:t>
            </a:r>
          </a:p>
        </p:txBody>
      </p:sp>
      <p:sp>
        <p:nvSpPr>
          <p:cNvPr id="8"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endParaRPr lang="en-US" dirty="0"/>
          </a:p>
        </p:txBody>
      </p:sp>
      <p:sp>
        <p:nvSpPr>
          <p:cNvPr id="9" name="Slide Number Placeholder 8"/>
          <p:cNvSpPr>
            <a:spLocks noGrp="1"/>
          </p:cNvSpPr>
          <p:nvPr>
            <p:ph type="sldNum" sz="quarter" idx="4"/>
          </p:nvPr>
        </p:nvSpPr>
        <p:spPr>
          <a:xfrm>
            <a:off x="9143811" y="6356803"/>
            <a:ext cx="2844904" cy="364224"/>
          </a:xfrm>
          <a:prstGeom prst="rect">
            <a:avLst/>
          </a:prstGeom>
        </p:spPr>
        <p:txBody>
          <a:bodyPr vert="horz" lIns="91440" tIns="45720" rIns="91440" bIns="45720" rtlCol="0" anchor="ctr"/>
          <a:lstStyle>
            <a:lvl1pPr algn="r">
              <a:defRPr sz="980">
                <a:solidFill>
                  <a:srgbClr val="000000"/>
                </a:solidFill>
              </a:defRPr>
            </a:lvl1pPr>
          </a:lstStyle>
          <a:p>
            <a:fld id="{7EFC24D6-DB8F-6B44-BA5A-9BEC68C15CAA}" type="slidenum">
              <a:rPr lang="en-US" smtClean="0"/>
              <a:pPr/>
              <a:t>‹#›</a:t>
            </a:fld>
            <a:endParaRPr lang="en-US"/>
          </a:p>
        </p:txBody>
      </p:sp>
    </p:spTree>
    <p:extLst>
      <p:ext uri="{BB962C8B-B14F-4D97-AF65-F5344CB8AC3E}">
        <p14:creationId xmlns:p14="http://schemas.microsoft.com/office/powerpoint/2010/main" xmlns="" val="1609833121"/>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3_Demo slide">
    <p:spTree>
      <p:nvGrpSpPr>
        <p:cNvPr id="1" name=""/>
        <p:cNvGrpSpPr/>
        <p:nvPr/>
      </p:nvGrpSpPr>
      <p:grpSpPr>
        <a:xfrm>
          <a:off x="0" y="0"/>
          <a:ext cx="0" cy="0"/>
          <a:chOff x="0" y="0"/>
          <a:chExt cx="0" cy="0"/>
        </a:xfrm>
      </p:grpSpPr>
      <p:sp>
        <p:nvSpPr>
          <p:cNvPr id="4" name="Rectangle 3"/>
          <p:cNvSpPr/>
          <p:nvPr userDrawn="1"/>
        </p:nvSpPr>
        <p:spPr bwMode="auto">
          <a:xfrm>
            <a:off x="269302" y="1187644"/>
            <a:ext cx="9860610" cy="268963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1" y="1187645"/>
            <a:ext cx="9859116" cy="2696699"/>
          </a:xfrm>
          <a:noFill/>
        </p:spPr>
        <p:txBody>
          <a:bodyPr tIns="91440" bIns="91440" anchor="t" anchorCtr="0"/>
          <a:lstStyle>
            <a:lvl1pPr>
              <a:defRPr sz="7057" spc="-98" baseline="0">
                <a:solidFill>
                  <a:srgbClr val="000000"/>
                </a:solidFill>
              </a:defRPr>
            </a:lvl1pPr>
          </a:lstStyle>
          <a:p>
            <a:r>
              <a:rPr lang="en-US" dirty="0"/>
              <a:t>Demo title</a:t>
            </a:r>
          </a:p>
        </p:txBody>
      </p:sp>
      <p:sp>
        <p:nvSpPr>
          <p:cNvPr id="5" name="Text Placeholder 4"/>
          <p:cNvSpPr>
            <a:spLocks noGrp="1"/>
          </p:cNvSpPr>
          <p:nvPr>
            <p:ph type="body" sz="quarter" idx="12" hasCustomPrompt="1"/>
          </p:nvPr>
        </p:nvSpPr>
        <p:spPr>
          <a:xfrm>
            <a:off x="269240" y="3877272"/>
            <a:ext cx="9860674" cy="1793881"/>
          </a:xfrm>
          <a:noFill/>
        </p:spPr>
        <p:txBody>
          <a:bodyPr lIns="182880" tIns="146304" rIns="182880" bIns="146304">
            <a:noAutofit/>
          </a:bodyPr>
          <a:lstStyle>
            <a:lvl1pPr marL="0" indent="0">
              <a:spcBef>
                <a:spcPts val="0"/>
              </a:spcBef>
              <a:buNone/>
              <a:defRPr sz="3528" spc="0" baseline="0">
                <a:solidFill>
                  <a:srgbClr val="000000"/>
                </a:solidFill>
                <a:latin typeface="+mj-lt"/>
              </a:defRPr>
            </a:lvl1pPr>
          </a:lstStyle>
          <a:p>
            <a:pPr lvl="0"/>
            <a:r>
              <a:rPr lang="en-US" dirty="0"/>
              <a:t>Speaker name</a:t>
            </a:r>
          </a:p>
        </p:txBody>
      </p:sp>
      <p:sp>
        <p:nvSpPr>
          <p:cNvPr id="6"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endParaRPr lang="en-US" dirty="0"/>
          </a:p>
        </p:txBody>
      </p:sp>
      <p:sp>
        <p:nvSpPr>
          <p:cNvPr id="7" name="Slide Number Placeholder 8"/>
          <p:cNvSpPr>
            <a:spLocks noGrp="1"/>
          </p:cNvSpPr>
          <p:nvPr>
            <p:ph type="sldNum" sz="quarter" idx="4"/>
          </p:nvPr>
        </p:nvSpPr>
        <p:spPr>
          <a:xfrm>
            <a:off x="9143811" y="6356803"/>
            <a:ext cx="2844904" cy="364224"/>
          </a:xfrm>
          <a:prstGeom prst="rect">
            <a:avLst/>
          </a:prstGeom>
        </p:spPr>
        <p:txBody>
          <a:bodyPr vert="horz" lIns="91440" tIns="45720" rIns="91440" bIns="45720" rtlCol="0" anchor="ctr"/>
          <a:lstStyle>
            <a:lvl1pPr algn="r">
              <a:defRPr sz="980">
                <a:solidFill>
                  <a:srgbClr val="000000"/>
                </a:solidFill>
              </a:defRPr>
            </a:lvl1pPr>
          </a:lstStyle>
          <a:p>
            <a:fld id="{7EFC24D6-DB8F-6B44-BA5A-9BEC68C15CAA}" type="slidenum">
              <a:rPr lang="en-US" smtClean="0"/>
              <a:pPr/>
              <a:t>‹#›</a:t>
            </a:fld>
            <a:endParaRPr lang="en-US"/>
          </a:p>
        </p:txBody>
      </p:sp>
    </p:spTree>
    <p:extLst>
      <p:ext uri="{BB962C8B-B14F-4D97-AF65-F5344CB8AC3E}">
        <p14:creationId xmlns:p14="http://schemas.microsoft.com/office/powerpoint/2010/main" xmlns="" val="2787690403"/>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4_Demo slide">
    <p:spTree>
      <p:nvGrpSpPr>
        <p:cNvPr id="1" name=""/>
        <p:cNvGrpSpPr/>
        <p:nvPr/>
      </p:nvGrpSpPr>
      <p:grpSpPr>
        <a:xfrm>
          <a:off x="0" y="0"/>
          <a:ext cx="0" cy="0"/>
          <a:chOff x="0" y="0"/>
          <a:chExt cx="0" cy="0"/>
        </a:xfrm>
      </p:grpSpPr>
      <p:sp>
        <p:nvSpPr>
          <p:cNvPr id="4" name="Rectangle 3"/>
          <p:cNvSpPr/>
          <p:nvPr userDrawn="1"/>
        </p:nvSpPr>
        <p:spPr bwMode="auto">
          <a:xfrm>
            <a:off x="269302" y="1187644"/>
            <a:ext cx="9860610" cy="2689632"/>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1" y="1187645"/>
            <a:ext cx="9859116" cy="2696699"/>
          </a:xfrm>
          <a:noFill/>
        </p:spPr>
        <p:txBody>
          <a:bodyPr tIns="91440" bIns="91440" anchor="t" anchorCtr="0"/>
          <a:lstStyle>
            <a:lvl1pPr>
              <a:defRPr sz="7057" spc="-98" baseline="0">
                <a:solidFill>
                  <a:srgbClr val="000000"/>
                </a:solidFill>
              </a:defRPr>
            </a:lvl1pPr>
          </a:lstStyle>
          <a:p>
            <a:r>
              <a:rPr lang="en-US" dirty="0"/>
              <a:t>Demo title</a:t>
            </a:r>
          </a:p>
        </p:txBody>
      </p:sp>
      <p:sp>
        <p:nvSpPr>
          <p:cNvPr id="5" name="Text Placeholder 4"/>
          <p:cNvSpPr>
            <a:spLocks noGrp="1"/>
          </p:cNvSpPr>
          <p:nvPr>
            <p:ph type="body" sz="quarter" idx="12" hasCustomPrompt="1"/>
          </p:nvPr>
        </p:nvSpPr>
        <p:spPr>
          <a:xfrm>
            <a:off x="269240" y="3877272"/>
            <a:ext cx="9860674" cy="1793881"/>
          </a:xfrm>
          <a:noFill/>
        </p:spPr>
        <p:txBody>
          <a:bodyPr lIns="182880" tIns="146304" rIns="182880" bIns="146304">
            <a:noAutofit/>
          </a:bodyPr>
          <a:lstStyle>
            <a:lvl1pPr marL="0" marR="0" indent="0" algn="l" defTabSz="914180" rtl="0" eaLnBrk="1" fontAlgn="auto" latinLnBrk="0" hangingPunct="1">
              <a:lnSpc>
                <a:spcPct val="90000"/>
              </a:lnSpc>
              <a:spcBef>
                <a:spcPts val="0"/>
              </a:spcBef>
              <a:spcAft>
                <a:spcPts val="0"/>
              </a:spcAft>
              <a:buClrTx/>
              <a:buSzPct val="90000"/>
              <a:buFont typeface="Arial" pitchFamily="34" charset="0"/>
              <a:buNone/>
              <a:tabLst/>
              <a:defRPr sz="3528" spc="0" baseline="0">
                <a:solidFill>
                  <a:srgbClr val="000000"/>
                </a:solidFill>
                <a:latin typeface="+mj-lt"/>
              </a:defRPr>
            </a:lvl1pPr>
          </a:lstStyle>
          <a:p>
            <a:pPr lvl="0"/>
            <a:r>
              <a:rPr lang="en-US" dirty="0"/>
              <a:t>Speaker name</a:t>
            </a:r>
          </a:p>
        </p:txBody>
      </p:sp>
      <p:sp>
        <p:nvSpPr>
          <p:cNvPr id="6"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endParaRPr lang="en-US" dirty="0"/>
          </a:p>
        </p:txBody>
      </p:sp>
      <p:sp>
        <p:nvSpPr>
          <p:cNvPr id="7" name="Slide Number Placeholder 8"/>
          <p:cNvSpPr>
            <a:spLocks noGrp="1"/>
          </p:cNvSpPr>
          <p:nvPr>
            <p:ph type="sldNum" sz="quarter" idx="4"/>
          </p:nvPr>
        </p:nvSpPr>
        <p:spPr>
          <a:xfrm>
            <a:off x="9143811" y="6356803"/>
            <a:ext cx="2844904" cy="364224"/>
          </a:xfrm>
          <a:prstGeom prst="rect">
            <a:avLst/>
          </a:prstGeom>
        </p:spPr>
        <p:txBody>
          <a:bodyPr vert="horz" lIns="91440" tIns="45720" rIns="91440" bIns="45720" rtlCol="0" anchor="ctr"/>
          <a:lstStyle>
            <a:lvl1pPr algn="r">
              <a:defRPr sz="980">
                <a:solidFill>
                  <a:srgbClr val="000000"/>
                </a:solidFill>
              </a:defRPr>
            </a:lvl1pPr>
          </a:lstStyle>
          <a:p>
            <a:fld id="{7EFC24D6-DB8F-6B44-BA5A-9BEC68C15CAA}" type="slidenum">
              <a:rPr lang="en-US" smtClean="0"/>
              <a:pPr/>
              <a:t>‹#›</a:t>
            </a:fld>
            <a:endParaRPr lang="en-US"/>
          </a:p>
        </p:txBody>
      </p:sp>
    </p:spTree>
    <p:extLst>
      <p:ext uri="{BB962C8B-B14F-4D97-AF65-F5344CB8AC3E}">
        <p14:creationId xmlns:p14="http://schemas.microsoft.com/office/powerpoint/2010/main" xmlns="" val="388400859"/>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5_Demo slide">
    <p:spTree>
      <p:nvGrpSpPr>
        <p:cNvPr id="1" name=""/>
        <p:cNvGrpSpPr/>
        <p:nvPr/>
      </p:nvGrpSpPr>
      <p:grpSpPr>
        <a:xfrm>
          <a:off x="0" y="0"/>
          <a:ext cx="0" cy="0"/>
          <a:chOff x="0" y="0"/>
          <a:chExt cx="0" cy="0"/>
        </a:xfrm>
      </p:grpSpPr>
      <p:sp>
        <p:nvSpPr>
          <p:cNvPr id="4" name="Rectangle 3"/>
          <p:cNvSpPr/>
          <p:nvPr userDrawn="1"/>
        </p:nvSpPr>
        <p:spPr bwMode="auto">
          <a:xfrm>
            <a:off x="269302" y="1187644"/>
            <a:ext cx="9860610" cy="2689632"/>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1" y="1187645"/>
            <a:ext cx="9859116" cy="2696699"/>
          </a:xfrm>
          <a:noFill/>
        </p:spPr>
        <p:txBody>
          <a:bodyPr tIns="91440" bIns="91440" anchor="t" anchorCtr="0"/>
          <a:lstStyle>
            <a:lvl1pPr>
              <a:defRPr sz="7057" spc="-98" baseline="0">
                <a:solidFill>
                  <a:srgbClr val="000000"/>
                </a:solidFill>
              </a:defRPr>
            </a:lvl1pPr>
          </a:lstStyle>
          <a:p>
            <a:r>
              <a:rPr lang="en-US" dirty="0"/>
              <a:t>Demo title</a:t>
            </a:r>
          </a:p>
        </p:txBody>
      </p:sp>
      <p:sp>
        <p:nvSpPr>
          <p:cNvPr id="5" name="Text Placeholder 4"/>
          <p:cNvSpPr>
            <a:spLocks noGrp="1"/>
          </p:cNvSpPr>
          <p:nvPr>
            <p:ph type="body" sz="quarter" idx="12" hasCustomPrompt="1"/>
          </p:nvPr>
        </p:nvSpPr>
        <p:spPr>
          <a:xfrm>
            <a:off x="269240" y="3877272"/>
            <a:ext cx="9860674" cy="1793881"/>
          </a:xfrm>
          <a:noFill/>
        </p:spPr>
        <p:txBody>
          <a:bodyPr lIns="182880" tIns="146304" rIns="182880" bIns="146304">
            <a:noAutofit/>
          </a:bodyPr>
          <a:lstStyle>
            <a:lvl1pPr marL="0" indent="0">
              <a:spcBef>
                <a:spcPts val="0"/>
              </a:spcBef>
              <a:buNone/>
              <a:defRPr sz="3528" spc="0" baseline="0">
                <a:solidFill>
                  <a:srgbClr val="000000"/>
                </a:solidFill>
                <a:latin typeface="+mj-lt"/>
              </a:defRPr>
            </a:lvl1pPr>
          </a:lstStyle>
          <a:p>
            <a:pPr lvl="0"/>
            <a:r>
              <a:rPr lang="en-US" dirty="0"/>
              <a:t>Speaker name</a:t>
            </a:r>
          </a:p>
        </p:txBody>
      </p:sp>
      <p:sp>
        <p:nvSpPr>
          <p:cNvPr id="6"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endParaRPr lang="en-US" dirty="0"/>
          </a:p>
        </p:txBody>
      </p:sp>
      <p:sp>
        <p:nvSpPr>
          <p:cNvPr id="7" name="Slide Number Placeholder 8"/>
          <p:cNvSpPr>
            <a:spLocks noGrp="1"/>
          </p:cNvSpPr>
          <p:nvPr>
            <p:ph type="sldNum" sz="quarter" idx="4"/>
          </p:nvPr>
        </p:nvSpPr>
        <p:spPr>
          <a:xfrm>
            <a:off x="9143811" y="6356803"/>
            <a:ext cx="2844904" cy="364224"/>
          </a:xfrm>
          <a:prstGeom prst="rect">
            <a:avLst/>
          </a:prstGeom>
        </p:spPr>
        <p:txBody>
          <a:bodyPr vert="horz" lIns="91440" tIns="45720" rIns="91440" bIns="45720" rtlCol="0" anchor="ctr"/>
          <a:lstStyle>
            <a:lvl1pPr algn="r">
              <a:defRPr sz="980">
                <a:solidFill>
                  <a:srgbClr val="000000"/>
                </a:solidFill>
              </a:defRPr>
            </a:lvl1pPr>
          </a:lstStyle>
          <a:p>
            <a:fld id="{7EFC24D6-DB8F-6B44-BA5A-9BEC68C15CAA}" type="slidenum">
              <a:rPr lang="en-US" smtClean="0"/>
              <a:pPr/>
              <a:t>‹#›</a:t>
            </a:fld>
            <a:endParaRPr lang="en-US"/>
          </a:p>
        </p:txBody>
      </p:sp>
    </p:spTree>
    <p:extLst>
      <p:ext uri="{BB962C8B-B14F-4D97-AF65-F5344CB8AC3E}">
        <p14:creationId xmlns:p14="http://schemas.microsoft.com/office/powerpoint/2010/main" xmlns="" val="1578372682"/>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auto">
          <a:xfrm>
            <a:off x="269302" y="1187644"/>
            <a:ext cx="9860610" cy="268963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1" y="1186356"/>
            <a:ext cx="9859116" cy="2697988"/>
          </a:xfrm>
          <a:noFill/>
        </p:spPr>
        <p:txBody>
          <a:bodyPr tIns="91440" bIns="91440" anchor="t" anchorCtr="0"/>
          <a:lstStyle>
            <a:lvl1pPr>
              <a:defRPr sz="7057" spc="-98" baseline="0">
                <a:gradFill>
                  <a:gsLst>
                    <a:gs pos="5833">
                      <a:srgbClr val="FFFFFF"/>
                    </a:gs>
                    <a:gs pos="18000">
                      <a:srgbClr val="FFFFFF"/>
                    </a:gs>
                  </a:gsLst>
                  <a:lin ang="5400000" scaled="0"/>
                </a:gradFill>
              </a:defRPr>
            </a:lvl1pPr>
          </a:lstStyle>
          <a:p>
            <a:r>
              <a:rPr lang="en-US" dirty="0"/>
              <a:t>Video title</a:t>
            </a:r>
          </a:p>
        </p:txBody>
      </p:sp>
      <p:sp>
        <p:nvSpPr>
          <p:cNvPr id="5"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endParaRPr lang="en-US" dirty="0"/>
          </a:p>
        </p:txBody>
      </p:sp>
      <p:sp>
        <p:nvSpPr>
          <p:cNvPr id="6" name="Slide Number Placeholder 8"/>
          <p:cNvSpPr>
            <a:spLocks noGrp="1"/>
          </p:cNvSpPr>
          <p:nvPr>
            <p:ph type="sldNum" sz="quarter" idx="4"/>
          </p:nvPr>
        </p:nvSpPr>
        <p:spPr>
          <a:xfrm>
            <a:off x="9143811" y="6356803"/>
            <a:ext cx="2844904" cy="364224"/>
          </a:xfrm>
          <a:prstGeom prst="rect">
            <a:avLst/>
          </a:prstGeom>
        </p:spPr>
        <p:txBody>
          <a:bodyPr vert="horz" lIns="91440" tIns="45720" rIns="91440" bIns="45720" rtlCol="0" anchor="ctr"/>
          <a:lstStyle>
            <a:lvl1pPr algn="r">
              <a:defRPr sz="980">
                <a:solidFill>
                  <a:srgbClr val="000000"/>
                </a:solidFill>
              </a:defRPr>
            </a:lvl1pPr>
          </a:lstStyle>
          <a:p>
            <a:fld id="{7EFC24D6-DB8F-6B44-BA5A-9BEC68C15CAA}" type="slidenum">
              <a:rPr lang="en-US" smtClean="0"/>
              <a:pPr/>
              <a:t>‹#›</a:t>
            </a:fld>
            <a:endParaRPr lang="en-US"/>
          </a:p>
        </p:txBody>
      </p:sp>
    </p:spTree>
    <p:extLst>
      <p:ext uri="{BB962C8B-B14F-4D97-AF65-F5344CB8AC3E}">
        <p14:creationId xmlns:p14="http://schemas.microsoft.com/office/powerpoint/2010/main" xmlns="" val="2265179261"/>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3"/>
            <a:ext cx="11653523" cy="1796217"/>
          </a:xfrm>
          <a:noFill/>
        </p:spPr>
        <p:txBody>
          <a:bodyPr tIns="91440" bIns="91440" anchor="t" anchorCtr="0"/>
          <a:lstStyle>
            <a:lvl1pPr>
              <a:defRPr sz="8625" spc="-98" baseline="0">
                <a:solidFill>
                  <a:schemeClr val="tx1"/>
                </a:solidFill>
              </a:defRPr>
            </a:lvl1pPr>
          </a:lstStyle>
          <a:p>
            <a:r>
              <a:rPr lang="en-US" dirty="0"/>
              <a:t>Section title</a:t>
            </a:r>
          </a:p>
        </p:txBody>
      </p:sp>
      <p:sp>
        <p:nvSpPr>
          <p:cNvPr id="3"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chemeClr val="tx1"/>
                </a:solidFill>
              </a:defRPr>
            </a:lvl1pPr>
          </a:lstStyle>
          <a:p>
            <a:endParaRPr lang="en-US" dirty="0"/>
          </a:p>
        </p:txBody>
      </p:sp>
      <p:sp>
        <p:nvSpPr>
          <p:cNvPr id="4" name="Slide Number Placeholder 8"/>
          <p:cNvSpPr>
            <a:spLocks noGrp="1"/>
          </p:cNvSpPr>
          <p:nvPr>
            <p:ph type="sldNum" sz="quarter" idx="4"/>
          </p:nvPr>
        </p:nvSpPr>
        <p:spPr>
          <a:xfrm>
            <a:off x="9143811" y="6356803"/>
            <a:ext cx="2844904" cy="364224"/>
          </a:xfrm>
          <a:prstGeom prst="rect">
            <a:avLst/>
          </a:prstGeom>
        </p:spPr>
        <p:txBody>
          <a:bodyPr vert="horz" lIns="91440" tIns="45720" rIns="91440" bIns="45720" rtlCol="0" anchor="ctr"/>
          <a:lstStyle>
            <a:lvl1pPr algn="r">
              <a:defRPr sz="980">
                <a:solidFill>
                  <a:schemeClr val="tx1"/>
                </a:solidFill>
              </a:defRPr>
            </a:lvl1pPr>
          </a:lstStyle>
          <a:p>
            <a:fld id="{7EFC24D6-DB8F-6B44-BA5A-9BEC68C15CAA}" type="slidenum">
              <a:rPr lang="en-US" smtClean="0"/>
              <a:pPr/>
              <a:t>‹#›</a:t>
            </a:fld>
            <a:endParaRPr lang="en-US"/>
          </a:p>
        </p:txBody>
      </p:sp>
    </p:spTree>
    <p:extLst>
      <p:ext uri="{BB962C8B-B14F-4D97-AF65-F5344CB8AC3E}">
        <p14:creationId xmlns:p14="http://schemas.microsoft.com/office/powerpoint/2010/main" xmlns="" val="1083763240"/>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Section Title Accent Color 2">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3"/>
            <a:ext cx="11653523" cy="1796217"/>
          </a:xfrm>
          <a:noFill/>
        </p:spPr>
        <p:txBody>
          <a:bodyPr tIns="91440" bIns="91440" anchor="t" anchorCtr="0"/>
          <a:lstStyle>
            <a:lvl1pPr>
              <a:defRPr sz="8625" spc="-98" baseline="0">
                <a:gradFill>
                  <a:gsLst>
                    <a:gs pos="100000">
                      <a:schemeClr val="tx1"/>
                    </a:gs>
                    <a:gs pos="0">
                      <a:schemeClr val="tx1"/>
                    </a:gs>
                  </a:gsLst>
                  <a:lin ang="5400000" scaled="0"/>
                </a:gradFill>
              </a:defRPr>
            </a:lvl1pPr>
          </a:lstStyle>
          <a:p>
            <a:r>
              <a:rPr lang="en-US" dirty="0"/>
              <a:t>Section title</a:t>
            </a:r>
          </a:p>
        </p:txBody>
      </p:sp>
      <p:sp>
        <p:nvSpPr>
          <p:cNvPr id="3"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chemeClr val="tx1">
                    <a:tint val="75000"/>
                  </a:schemeClr>
                </a:solidFill>
              </a:defRPr>
            </a:lvl1pPr>
          </a:lstStyle>
          <a:p>
            <a:endParaRPr lang="en-US" dirty="0"/>
          </a:p>
        </p:txBody>
      </p:sp>
      <p:sp>
        <p:nvSpPr>
          <p:cNvPr id="4" name="Slide Number Placeholder 8"/>
          <p:cNvSpPr>
            <a:spLocks noGrp="1"/>
          </p:cNvSpPr>
          <p:nvPr>
            <p:ph type="sldNum" sz="quarter" idx="4"/>
          </p:nvPr>
        </p:nvSpPr>
        <p:spPr>
          <a:xfrm>
            <a:off x="9143811" y="6356803"/>
            <a:ext cx="2844904" cy="364224"/>
          </a:xfrm>
          <a:prstGeom prst="rect">
            <a:avLst/>
          </a:prstGeom>
        </p:spPr>
        <p:txBody>
          <a:bodyPr vert="horz" lIns="91440" tIns="45720" rIns="91440" bIns="45720" rtlCol="0" anchor="ctr"/>
          <a:lstStyle>
            <a:lvl1pPr algn="r">
              <a:defRPr sz="980">
                <a:solidFill>
                  <a:schemeClr val="tx1">
                    <a:tint val="75000"/>
                  </a:schemeClr>
                </a:solidFill>
              </a:defRPr>
            </a:lvl1pPr>
          </a:lstStyle>
          <a:p>
            <a:fld id="{7EFC24D6-DB8F-6B44-BA5A-9BEC68C15CAA}" type="slidenum">
              <a:rPr lang="en-US" smtClean="0"/>
              <a:pPr/>
              <a:t>‹#›</a:t>
            </a:fld>
            <a:endParaRPr lang="en-US"/>
          </a:p>
        </p:txBody>
      </p:sp>
    </p:spTree>
    <p:extLst>
      <p:ext uri="{BB962C8B-B14F-4D97-AF65-F5344CB8AC3E}">
        <p14:creationId xmlns:p14="http://schemas.microsoft.com/office/powerpoint/2010/main" xmlns="" val="1663769960"/>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3"/>
            <a:ext cx="11653523" cy="1796217"/>
          </a:xfrm>
          <a:noFill/>
        </p:spPr>
        <p:txBody>
          <a:bodyPr tIns="91440" bIns="91440" anchor="t" anchorCtr="0"/>
          <a:lstStyle>
            <a:lvl1pPr>
              <a:defRPr sz="8625" spc="-98" baseline="0">
                <a:solidFill>
                  <a:schemeClr val="bg1"/>
                </a:solidFill>
              </a:defRPr>
            </a:lvl1pPr>
          </a:lstStyle>
          <a:p>
            <a:r>
              <a:rPr lang="en-US" dirty="0"/>
              <a:t>Section title</a:t>
            </a:r>
          </a:p>
        </p:txBody>
      </p:sp>
      <p:sp>
        <p:nvSpPr>
          <p:cNvPr id="3"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chemeClr val="bg1"/>
                </a:solidFill>
              </a:defRPr>
            </a:lvl1pPr>
          </a:lstStyle>
          <a:p>
            <a:endParaRPr lang="en-US" dirty="0"/>
          </a:p>
        </p:txBody>
      </p:sp>
      <p:sp>
        <p:nvSpPr>
          <p:cNvPr id="4" name="Slide Number Placeholder 8"/>
          <p:cNvSpPr>
            <a:spLocks noGrp="1"/>
          </p:cNvSpPr>
          <p:nvPr>
            <p:ph type="sldNum" sz="quarter" idx="4"/>
          </p:nvPr>
        </p:nvSpPr>
        <p:spPr>
          <a:xfrm>
            <a:off x="9143811" y="6356803"/>
            <a:ext cx="2844904" cy="364224"/>
          </a:xfrm>
          <a:prstGeom prst="rect">
            <a:avLst/>
          </a:prstGeom>
        </p:spPr>
        <p:txBody>
          <a:bodyPr vert="horz" lIns="91440" tIns="45720" rIns="91440" bIns="45720" rtlCol="0" anchor="ctr"/>
          <a:lstStyle>
            <a:lvl1pPr algn="r">
              <a:defRPr sz="980">
                <a:solidFill>
                  <a:schemeClr val="bg1"/>
                </a:solidFill>
              </a:defRPr>
            </a:lvl1pPr>
          </a:lstStyle>
          <a:p>
            <a:fld id="{7EFC24D6-DB8F-6B44-BA5A-9BEC68C15CAA}" type="slidenum">
              <a:rPr lang="en-US" smtClean="0"/>
              <a:pPr/>
              <a:t>‹#›</a:t>
            </a:fld>
            <a:endParaRPr lang="en-US"/>
          </a:p>
        </p:txBody>
      </p:sp>
    </p:spTree>
    <p:extLst>
      <p:ext uri="{BB962C8B-B14F-4D97-AF65-F5344CB8AC3E}">
        <p14:creationId xmlns:p14="http://schemas.microsoft.com/office/powerpoint/2010/main" xmlns="" val="1856701312"/>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3"/>
            <a:ext cx="11653523" cy="1796217"/>
          </a:xfrm>
          <a:noFill/>
        </p:spPr>
        <p:txBody>
          <a:bodyPr tIns="91440" bIns="91440" anchor="t" anchorCtr="0"/>
          <a:lstStyle>
            <a:lvl1pPr>
              <a:defRPr sz="8625" spc="-98" baseline="0">
                <a:solidFill>
                  <a:schemeClr val="bg1"/>
                </a:solidFill>
              </a:defRPr>
            </a:lvl1pPr>
          </a:lstStyle>
          <a:p>
            <a:r>
              <a:rPr lang="en-US" dirty="0"/>
              <a:t>Section title</a:t>
            </a:r>
          </a:p>
        </p:txBody>
      </p:sp>
      <p:sp>
        <p:nvSpPr>
          <p:cNvPr id="3"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endParaRPr lang="en-US" dirty="0"/>
          </a:p>
        </p:txBody>
      </p:sp>
      <p:sp>
        <p:nvSpPr>
          <p:cNvPr id="4" name="Slide Number Placeholder 8"/>
          <p:cNvSpPr>
            <a:spLocks noGrp="1"/>
          </p:cNvSpPr>
          <p:nvPr>
            <p:ph type="sldNum" sz="quarter" idx="4"/>
          </p:nvPr>
        </p:nvSpPr>
        <p:spPr>
          <a:xfrm>
            <a:off x="9143811" y="6356803"/>
            <a:ext cx="2844904" cy="364224"/>
          </a:xfrm>
          <a:prstGeom prst="rect">
            <a:avLst/>
          </a:prstGeom>
        </p:spPr>
        <p:txBody>
          <a:bodyPr vert="horz" lIns="91440" tIns="45720" rIns="91440" bIns="45720" rtlCol="0" anchor="ctr"/>
          <a:lstStyle>
            <a:lvl1pPr algn="r">
              <a:defRPr sz="980">
                <a:solidFill>
                  <a:srgbClr val="000000"/>
                </a:solidFill>
              </a:defRPr>
            </a:lvl1pPr>
          </a:lstStyle>
          <a:p>
            <a:fld id="{7EFC24D6-DB8F-6B44-BA5A-9BEC68C15CAA}" type="slidenum">
              <a:rPr lang="en-US" smtClean="0"/>
              <a:pPr/>
              <a:t>‹#›</a:t>
            </a:fld>
            <a:endParaRPr lang="en-US"/>
          </a:p>
        </p:txBody>
      </p:sp>
    </p:spTree>
    <p:extLst>
      <p:ext uri="{BB962C8B-B14F-4D97-AF65-F5344CB8AC3E}">
        <p14:creationId xmlns:p14="http://schemas.microsoft.com/office/powerpoint/2010/main" xmlns="" val="4034475980"/>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8pt Title/24pt Text - Gray">
    <p:bg>
      <p:bgPr>
        <a:solidFill>
          <a:schemeClr val="accent6"/>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extLst/>
          </p:nvPr>
        </p:nvGraphicFramePr>
        <p:xfrm>
          <a:off x="1557" y="1558"/>
          <a:ext cx="1556" cy="1556"/>
        </p:xfrm>
        <a:graphic>
          <a:graphicData uri="http://schemas.openxmlformats.org/presentationml/2006/ole">
            <p:oleObj spid="_x0000_s79040" name="think-cell Slide" r:id="rId3" imgW="360" imgH="360" progId="">
              <p:embed/>
            </p:oleObj>
          </a:graphicData>
        </a:graphic>
      </p:graphicFrame>
      <p:sp>
        <p:nvSpPr>
          <p:cNvPr id="7" name="Title 1"/>
          <p:cNvSpPr>
            <a:spLocks noGrp="1"/>
          </p:cNvSpPr>
          <p:nvPr>
            <p:ph type="ctrTitle" hasCustomPrompt="1"/>
          </p:nvPr>
        </p:nvSpPr>
        <p:spPr>
          <a:xfrm>
            <a:off x="573714" y="2100817"/>
            <a:ext cx="11007660" cy="1686801"/>
          </a:xfrm>
        </p:spPr>
        <p:txBody>
          <a:bodyPr/>
          <a:lstStyle>
            <a:lvl1pPr>
              <a:defRPr sz="5880">
                <a:solidFill>
                  <a:schemeClr val="bg1"/>
                </a:solidFill>
              </a:defRPr>
            </a:lvl1pPr>
          </a:lstStyle>
          <a:p>
            <a:r>
              <a:rPr lang="en-US" dirty="0"/>
              <a:t>Title</a:t>
            </a:r>
          </a:p>
        </p:txBody>
      </p:sp>
      <p:sp>
        <p:nvSpPr>
          <p:cNvPr id="10" name="Subtitle 2"/>
          <p:cNvSpPr>
            <a:spLocks noGrp="1"/>
          </p:cNvSpPr>
          <p:nvPr>
            <p:ph type="subTitle" idx="1" hasCustomPrompt="1"/>
          </p:nvPr>
        </p:nvSpPr>
        <p:spPr>
          <a:xfrm>
            <a:off x="591640" y="3877277"/>
            <a:ext cx="10989732" cy="1034782"/>
          </a:xfrm>
        </p:spPr>
        <p:txBody>
          <a:bodyPr/>
          <a:lstStyle>
            <a:lvl1pPr marL="0" indent="0" algn="l">
              <a:buNone/>
              <a:defRPr sz="2156">
                <a:solidFill>
                  <a:schemeClr val="bg1"/>
                </a:solidFill>
                <a:latin typeface="+mn-lt"/>
              </a:defRPr>
            </a:lvl1pPr>
            <a:lvl2pPr marL="448059" indent="0" algn="ctr">
              <a:buNone/>
              <a:defRPr>
                <a:solidFill>
                  <a:schemeClr val="tx1">
                    <a:tint val="75000"/>
                  </a:schemeClr>
                </a:solidFill>
              </a:defRPr>
            </a:lvl2pPr>
            <a:lvl3pPr marL="896117" indent="0" algn="ctr">
              <a:buNone/>
              <a:defRPr>
                <a:solidFill>
                  <a:schemeClr val="tx1">
                    <a:tint val="75000"/>
                  </a:schemeClr>
                </a:solidFill>
              </a:defRPr>
            </a:lvl3pPr>
            <a:lvl4pPr marL="1344176" indent="0" algn="ctr">
              <a:buNone/>
              <a:defRPr>
                <a:solidFill>
                  <a:schemeClr val="tx1">
                    <a:tint val="75000"/>
                  </a:schemeClr>
                </a:solidFill>
              </a:defRPr>
            </a:lvl4pPr>
            <a:lvl5pPr marL="1792235" indent="0" algn="ctr">
              <a:buNone/>
              <a:defRPr>
                <a:solidFill>
                  <a:schemeClr val="tx1">
                    <a:tint val="75000"/>
                  </a:schemeClr>
                </a:solidFill>
              </a:defRPr>
            </a:lvl5pPr>
            <a:lvl6pPr marL="2240294" indent="0" algn="ctr">
              <a:buNone/>
              <a:defRPr>
                <a:solidFill>
                  <a:schemeClr val="tx1">
                    <a:tint val="75000"/>
                  </a:schemeClr>
                </a:solidFill>
              </a:defRPr>
            </a:lvl6pPr>
            <a:lvl7pPr marL="2688352" indent="0" algn="ctr">
              <a:buNone/>
              <a:defRPr>
                <a:solidFill>
                  <a:schemeClr val="tx1">
                    <a:tint val="75000"/>
                  </a:schemeClr>
                </a:solidFill>
              </a:defRPr>
            </a:lvl7pPr>
            <a:lvl8pPr marL="3136411" indent="0" algn="ctr">
              <a:buNone/>
              <a:defRPr>
                <a:solidFill>
                  <a:schemeClr val="tx1">
                    <a:tint val="75000"/>
                  </a:schemeClr>
                </a:solidFill>
              </a:defRPr>
            </a:lvl8pPr>
            <a:lvl9pPr marL="3584469" indent="0" algn="ctr">
              <a:buNone/>
              <a:defRPr>
                <a:solidFill>
                  <a:schemeClr val="tx1">
                    <a:tint val="75000"/>
                  </a:schemeClr>
                </a:solidFill>
              </a:defRPr>
            </a:lvl9pPr>
          </a:lstStyle>
          <a:p>
            <a:r>
              <a:rPr lang="en-US" dirty="0"/>
              <a:t>Subtitle</a:t>
            </a:r>
          </a:p>
        </p:txBody>
      </p:sp>
    </p:spTree>
    <p:extLst>
      <p:ext uri="{BB962C8B-B14F-4D97-AF65-F5344CB8AC3E}">
        <p14:creationId xmlns:p14="http://schemas.microsoft.com/office/powerpoint/2010/main" xmlns="" val="24566131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3_Section Title Accent Color 3">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3"/>
            <a:ext cx="11653523" cy="1796217"/>
          </a:xfrm>
          <a:noFill/>
        </p:spPr>
        <p:txBody>
          <a:bodyPr tIns="91440" bIns="91440" anchor="t" anchorCtr="0"/>
          <a:lstStyle>
            <a:lvl1pPr>
              <a:defRPr sz="8625" spc="-98" baseline="0">
                <a:solidFill>
                  <a:schemeClr val="bg1"/>
                </a:solidFill>
              </a:defRPr>
            </a:lvl1pPr>
          </a:lstStyle>
          <a:p>
            <a:r>
              <a:rPr lang="en-US" dirty="0"/>
              <a:t>Section title</a:t>
            </a:r>
          </a:p>
        </p:txBody>
      </p:sp>
      <p:sp>
        <p:nvSpPr>
          <p:cNvPr id="3"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chemeClr val="bg1"/>
                </a:solidFill>
              </a:defRPr>
            </a:lvl1pPr>
          </a:lstStyle>
          <a:p>
            <a:endParaRPr lang="en-US" dirty="0"/>
          </a:p>
        </p:txBody>
      </p:sp>
      <p:sp>
        <p:nvSpPr>
          <p:cNvPr id="4" name="Slide Number Placeholder 8"/>
          <p:cNvSpPr>
            <a:spLocks noGrp="1"/>
          </p:cNvSpPr>
          <p:nvPr>
            <p:ph type="sldNum" sz="quarter" idx="4"/>
          </p:nvPr>
        </p:nvSpPr>
        <p:spPr>
          <a:xfrm>
            <a:off x="9143811" y="6356803"/>
            <a:ext cx="2844904" cy="364224"/>
          </a:xfrm>
          <a:prstGeom prst="rect">
            <a:avLst/>
          </a:prstGeom>
        </p:spPr>
        <p:txBody>
          <a:bodyPr vert="horz" lIns="91440" tIns="45720" rIns="91440" bIns="45720" rtlCol="0" anchor="ctr"/>
          <a:lstStyle>
            <a:lvl1pPr algn="r">
              <a:defRPr sz="980">
                <a:solidFill>
                  <a:schemeClr val="bg1"/>
                </a:solidFill>
              </a:defRPr>
            </a:lvl1pPr>
          </a:lstStyle>
          <a:p>
            <a:fld id="{7EFC24D6-DB8F-6B44-BA5A-9BEC68C15CAA}" type="slidenum">
              <a:rPr lang="en-US" smtClean="0"/>
              <a:pPr/>
              <a:t>‹#›</a:t>
            </a:fld>
            <a:endParaRPr lang="en-US"/>
          </a:p>
        </p:txBody>
      </p:sp>
    </p:spTree>
    <p:extLst>
      <p:ext uri="{BB962C8B-B14F-4D97-AF65-F5344CB8AC3E}">
        <p14:creationId xmlns:p14="http://schemas.microsoft.com/office/powerpoint/2010/main" xmlns="" val="999780679"/>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3"/>
            <a:ext cx="11653523" cy="1796217"/>
          </a:xfrm>
          <a:noFill/>
        </p:spPr>
        <p:txBody>
          <a:bodyPr tIns="91440" bIns="91440" anchor="t" anchorCtr="0"/>
          <a:lstStyle>
            <a:lvl1pPr>
              <a:defRPr sz="8625" spc="-98" baseline="0">
                <a:solidFill>
                  <a:srgbClr val="000000"/>
                </a:solidFill>
              </a:defRPr>
            </a:lvl1pPr>
          </a:lstStyle>
          <a:p>
            <a:r>
              <a:rPr lang="en-US" dirty="0"/>
              <a:t>Section title</a:t>
            </a:r>
          </a:p>
        </p:txBody>
      </p:sp>
      <p:sp>
        <p:nvSpPr>
          <p:cNvPr id="3"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endParaRPr lang="en-US" dirty="0"/>
          </a:p>
        </p:txBody>
      </p:sp>
      <p:sp>
        <p:nvSpPr>
          <p:cNvPr id="4" name="Slide Number Placeholder 8"/>
          <p:cNvSpPr>
            <a:spLocks noGrp="1"/>
          </p:cNvSpPr>
          <p:nvPr>
            <p:ph type="sldNum" sz="quarter" idx="4"/>
          </p:nvPr>
        </p:nvSpPr>
        <p:spPr>
          <a:xfrm>
            <a:off x="9143811" y="6356803"/>
            <a:ext cx="2844904" cy="364224"/>
          </a:xfrm>
          <a:prstGeom prst="rect">
            <a:avLst/>
          </a:prstGeom>
        </p:spPr>
        <p:txBody>
          <a:bodyPr vert="horz" lIns="91440" tIns="45720" rIns="91440" bIns="45720" rtlCol="0" anchor="ctr"/>
          <a:lstStyle>
            <a:lvl1pPr algn="r">
              <a:defRPr sz="980">
                <a:solidFill>
                  <a:srgbClr val="000000"/>
                </a:solidFill>
              </a:defRPr>
            </a:lvl1pPr>
          </a:lstStyle>
          <a:p>
            <a:fld id="{7EFC24D6-DB8F-6B44-BA5A-9BEC68C15CAA}" type="slidenum">
              <a:rPr lang="en-US" smtClean="0"/>
              <a:pPr/>
              <a:t>‹#›</a:t>
            </a:fld>
            <a:endParaRPr lang="en-US"/>
          </a:p>
        </p:txBody>
      </p:sp>
    </p:spTree>
    <p:extLst>
      <p:ext uri="{BB962C8B-B14F-4D97-AF65-F5344CB8AC3E}">
        <p14:creationId xmlns:p14="http://schemas.microsoft.com/office/powerpoint/2010/main" xmlns="" val="2645929614"/>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_Section Title Accent Color 3">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3"/>
            <a:ext cx="11653523" cy="1796217"/>
          </a:xfrm>
          <a:noFill/>
        </p:spPr>
        <p:txBody>
          <a:bodyPr tIns="91440" bIns="91440" anchor="t" anchorCtr="0"/>
          <a:lstStyle>
            <a:lvl1pPr>
              <a:defRPr sz="8625" spc="-98" baseline="0">
                <a:solidFill>
                  <a:srgbClr val="000000"/>
                </a:solidFill>
              </a:defRPr>
            </a:lvl1pPr>
          </a:lstStyle>
          <a:p>
            <a:r>
              <a:rPr lang="en-US" dirty="0"/>
              <a:t>Section title</a:t>
            </a:r>
          </a:p>
        </p:txBody>
      </p:sp>
      <p:sp>
        <p:nvSpPr>
          <p:cNvPr id="3"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endParaRPr lang="en-US" dirty="0"/>
          </a:p>
        </p:txBody>
      </p:sp>
      <p:sp>
        <p:nvSpPr>
          <p:cNvPr id="4" name="Slide Number Placeholder 8"/>
          <p:cNvSpPr>
            <a:spLocks noGrp="1"/>
          </p:cNvSpPr>
          <p:nvPr>
            <p:ph type="sldNum" sz="quarter" idx="4"/>
          </p:nvPr>
        </p:nvSpPr>
        <p:spPr>
          <a:xfrm>
            <a:off x="9143811" y="6356803"/>
            <a:ext cx="2844904" cy="364224"/>
          </a:xfrm>
          <a:prstGeom prst="rect">
            <a:avLst/>
          </a:prstGeom>
        </p:spPr>
        <p:txBody>
          <a:bodyPr vert="horz" lIns="91440" tIns="45720" rIns="91440" bIns="45720" rtlCol="0" anchor="ctr"/>
          <a:lstStyle>
            <a:lvl1pPr algn="r">
              <a:defRPr sz="980">
                <a:solidFill>
                  <a:srgbClr val="000000"/>
                </a:solidFill>
              </a:defRPr>
            </a:lvl1pPr>
          </a:lstStyle>
          <a:p>
            <a:fld id="{7EFC24D6-DB8F-6B44-BA5A-9BEC68C15CAA}" type="slidenum">
              <a:rPr lang="en-US" smtClean="0"/>
              <a:pPr/>
              <a:t>‹#›</a:t>
            </a:fld>
            <a:endParaRPr lang="en-US"/>
          </a:p>
        </p:txBody>
      </p:sp>
    </p:spTree>
    <p:extLst>
      <p:ext uri="{BB962C8B-B14F-4D97-AF65-F5344CB8AC3E}">
        <p14:creationId xmlns:p14="http://schemas.microsoft.com/office/powerpoint/2010/main" xmlns="" val="3248481982"/>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bwMode="invGray">
          <a:xfrm>
            <a:off x="10201077" y="490405"/>
            <a:ext cx="1522404" cy="326081"/>
          </a:xfrm>
          <a:prstGeom prst="rect">
            <a:avLst/>
          </a:prstGeom>
        </p:spPr>
      </p:pic>
    </p:spTree>
    <p:extLst>
      <p:ext uri="{BB962C8B-B14F-4D97-AF65-F5344CB8AC3E}">
        <p14:creationId xmlns:p14="http://schemas.microsoft.com/office/powerpoint/2010/main" xmlns="" val="1717697330"/>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705781900"/>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459970090"/>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892840611"/>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_Blank Accent Color 2">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839766245"/>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2_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630258669"/>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3_Blank Accent Color 2">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96653809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58pt Title/24pt Text">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extLst/>
          </p:nvPr>
        </p:nvGraphicFramePr>
        <p:xfrm>
          <a:off x="1557" y="1558"/>
          <a:ext cx="1556" cy="1556"/>
        </p:xfrm>
        <a:graphic>
          <a:graphicData uri="http://schemas.openxmlformats.org/presentationml/2006/ole">
            <p:oleObj spid="_x0000_s80064" name="think-cell Slide" r:id="rId3" imgW="360" imgH="360" progId="">
              <p:embed/>
            </p:oleObj>
          </a:graphicData>
        </a:graphic>
      </p:graphicFrame>
      <p:sp>
        <p:nvSpPr>
          <p:cNvPr id="6" name="Title 1"/>
          <p:cNvSpPr>
            <a:spLocks noGrp="1"/>
          </p:cNvSpPr>
          <p:nvPr>
            <p:ph type="ctrTitle" hasCustomPrompt="1"/>
          </p:nvPr>
        </p:nvSpPr>
        <p:spPr>
          <a:xfrm>
            <a:off x="573714" y="2100817"/>
            <a:ext cx="8086519" cy="1686801"/>
          </a:xfrm>
        </p:spPr>
        <p:txBody>
          <a:bodyPr/>
          <a:lstStyle>
            <a:lvl1pPr>
              <a:defRPr sz="5880">
                <a:solidFill>
                  <a:schemeClr val="bg1"/>
                </a:solidFill>
              </a:defRPr>
            </a:lvl1pPr>
          </a:lstStyle>
          <a:p>
            <a:r>
              <a:rPr lang="en-US" dirty="0"/>
              <a:t>Title</a:t>
            </a:r>
          </a:p>
        </p:txBody>
      </p:sp>
      <p:sp>
        <p:nvSpPr>
          <p:cNvPr id="8" name="Subtitle 2"/>
          <p:cNvSpPr>
            <a:spLocks noGrp="1"/>
          </p:cNvSpPr>
          <p:nvPr>
            <p:ph type="subTitle" idx="1" hasCustomPrompt="1"/>
          </p:nvPr>
        </p:nvSpPr>
        <p:spPr>
          <a:xfrm>
            <a:off x="591641" y="3877277"/>
            <a:ext cx="8073349" cy="1034782"/>
          </a:xfrm>
        </p:spPr>
        <p:txBody>
          <a:bodyPr/>
          <a:lstStyle>
            <a:lvl1pPr marL="0" indent="0" algn="l">
              <a:buNone/>
              <a:defRPr sz="2156">
                <a:solidFill>
                  <a:schemeClr val="bg1"/>
                </a:solidFill>
                <a:latin typeface="+mn-lt"/>
              </a:defRPr>
            </a:lvl1pPr>
            <a:lvl2pPr marL="448059" indent="0" algn="ctr">
              <a:buNone/>
              <a:defRPr>
                <a:solidFill>
                  <a:schemeClr val="tx1">
                    <a:tint val="75000"/>
                  </a:schemeClr>
                </a:solidFill>
              </a:defRPr>
            </a:lvl2pPr>
            <a:lvl3pPr marL="896117" indent="0" algn="ctr">
              <a:buNone/>
              <a:defRPr>
                <a:solidFill>
                  <a:schemeClr val="tx1">
                    <a:tint val="75000"/>
                  </a:schemeClr>
                </a:solidFill>
              </a:defRPr>
            </a:lvl3pPr>
            <a:lvl4pPr marL="1344176" indent="0" algn="ctr">
              <a:buNone/>
              <a:defRPr>
                <a:solidFill>
                  <a:schemeClr val="tx1">
                    <a:tint val="75000"/>
                  </a:schemeClr>
                </a:solidFill>
              </a:defRPr>
            </a:lvl4pPr>
            <a:lvl5pPr marL="1792235" indent="0" algn="ctr">
              <a:buNone/>
              <a:defRPr>
                <a:solidFill>
                  <a:schemeClr val="tx1">
                    <a:tint val="75000"/>
                  </a:schemeClr>
                </a:solidFill>
              </a:defRPr>
            </a:lvl5pPr>
            <a:lvl6pPr marL="2240294" indent="0" algn="ctr">
              <a:buNone/>
              <a:defRPr>
                <a:solidFill>
                  <a:schemeClr val="tx1">
                    <a:tint val="75000"/>
                  </a:schemeClr>
                </a:solidFill>
              </a:defRPr>
            </a:lvl6pPr>
            <a:lvl7pPr marL="2688352" indent="0" algn="ctr">
              <a:buNone/>
              <a:defRPr>
                <a:solidFill>
                  <a:schemeClr val="tx1">
                    <a:tint val="75000"/>
                  </a:schemeClr>
                </a:solidFill>
              </a:defRPr>
            </a:lvl7pPr>
            <a:lvl8pPr marL="3136411" indent="0" algn="ctr">
              <a:buNone/>
              <a:defRPr>
                <a:solidFill>
                  <a:schemeClr val="tx1">
                    <a:tint val="75000"/>
                  </a:schemeClr>
                </a:solidFill>
              </a:defRPr>
            </a:lvl8pPr>
            <a:lvl9pPr marL="3584469" indent="0" algn="ctr">
              <a:buNone/>
              <a:defRPr>
                <a:solidFill>
                  <a:schemeClr val="tx1">
                    <a:tint val="75000"/>
                  </a:schemeClr>
                </a:solidFill>
              </a:defRPr>
            </a:lvl9pPr>
          </a:lstStyle>
          <a:p>
            <a:r>
              <a:rPr lang="en-US" dirty="0"/>
              <a:t>Subtitle</a:t>
            </a:r>
          </a:p>
        </p:txBody>
      </p:sp>
      <p:grpSp>
        <p:nvGrpSpPr>
          <p:cNvPr id="5" name="Group 4"/>
          <p:cNvGrpSpPr/>
          <p:nvPr userDrawn="1"/>
        </p:nvGrpSpPr>
        <p:grpSpPr>
          <a:xfrm>
            <a:off x="8750522" y="1315054"/>
            <a:ext cx="3441479" cy="5429745"/>
            <a:chOff x="8925987" y="1341231"/>
            <a:chExt cx="3510488" cy="5537837"/>
          </a:xfrm>
        </p:grpSpPr>
        <p:sp>
          <p:nvSpPr>
            <p:cNvPr id="7" name="Freeform 6"/>
            <p:cNvSpPr>
              <a:spLocks/>
            </p:cNvSpPr>
            <p:nvPr/>
          </p:nvSpPr>
          <p:spPr bwMode="auto">
            <a:xfrm>
              <a:off x="9080596" y="2696006"/>
              <a:ext cx="3246304" cy="4001502"/>
            </a:xfrm>
            <a:custGeom>
              <a:avLst/>
              <a:gdLst>
                <a:gd name="T0" fmla="*/ 0 w 2476"/>
                <a:gd name="T1" fmla="*/ 2588 h 3052"/>
                <a:gd name="T2" fmla="*/ 1237 w 2476"/>
                <a:gd name="T3" fmla="*/ 0 h 3052"/>
                <a:gd name="T4" fmla="*/ 2476 w 2476"/>
                <a:gd name="T5" fmla="*/ 976 h 3052"/>
                <a:gd name="T6" fmla="*/ 495 w 2476"/>
                <a:gd name="T7" fmla="*/ 3052 h 3052"/>
                <a:gd name="T8" fmla="*/ 0 w 2476"/>
                <a:gd name="T9" fmla="*/ 2588 h 3052"/>
              </a:gdLst>
              <a:ahLst/>
              <a:cxnLst>
                <a:cxn ang="0">
                  <a:pos x="T0" y="T1"/>
                </a:cxn>
                <a:cxn ang="0">
                  <a:pos x="T2" y="T3"/>
                </a:cxn>
                <a:cxn ang="0">
                  <a:pos x="T4" y="T5"/>
                </a:cxn>
                <a:cxn ang="0">
                  <a:pos x="T6" y="T7"/>
                </a:cxn>
                <a:cxn ang="0">
                  <a:pos x="T8" y="T9"/>
                </a:cxn>
              </a:cxnLst>
              <a:rect l="0" t="0" r="r" b="b"/>
              <a:pathLst>
                <a:path w="2476" h="3052">
                  <a:moveTo>
                    <a:pt x="0" y="2588"/>
                  </a:moveTo>
                  <a:lnTo>
                    <a:pt x="1237" y="0"/>
                  </a:lnTo>
                  <a:lnTo>
                    <a:pt x="2476" y="976"/>
                  </a:lnTo>
                  <a:lnTo>
                    <a:pt x="495" y="3052"/>
                  </a:lnTo>
                  <a:lnTo>
                    <a:pt x="0" y="2588"/>
                  </a:lnTo>
                  <a:close/>
                </a:path>
              </a:pathLst>
            </a:custGeom>
            <a:solidFill>
              <a:schemeClr val="accent1">
                <a:lumMod val="20000"/>
                <a:lumOff val="80000"/>
                <a:alpha val="14000"/>
              </a:schemeClr>
            </a:solidFill>
            <a:ln>
              <a:noFill/>
            </a:ln>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9" name="Freeform 5"/>
            <p:cNvSpPr>
              <a:spLocks/>
            </p:cNvSpPr>
            <p:nvPr/>
          </p:nvSpPr>
          <p:spPr bwMode="auto">
            <a:xfrm>
              <a:off x="11185247" y="1341231"/>
              <a:ext cx="1239838" cy="813644"/>
            </a:xfrm>
            <a:custGeom>
              <a:avLst/>
              <a:gdLst>
                <a:gd name="T0" fmla="*/ 168 w 1054"/>
                <a:gd name="T1" fmla="*/ 303 h 690"/>
                <a:gd name="T2" fmla="*/ 168 w 1054"/>
                <a:gd name="T3" fmla="*/ 289 h 690"/>
                <a:gd name="T4" fmla="*/ 459 w 1054"/>
                <a:gd name="T5" fmla="*/ 0 h 690"/>
                <a:gd name="T6" fmla="*/ 701 w 1054"/>
                <a:gd name="T7" fmla="*/ 129 h 690"/>
                <a:gd name="T8" fmla="*/ 781 w 1054"/>
                <a:gd name="T9" fmla="*/ 108 h 690"/>
                <a:gd name="T10" fmla="*/ 875 w 1054"/>
                <a:gd name="T11" fmla="*/ 136 h 690"/>
                <a:gd name="T12" fmla="*/ 950 w 1054"/>
                <a:gd name="T13" fmla="*/ 272 h 690"/>
                <a:gd name="T14" fmla="*/ 1054 w 1054"/>
                <a:gd name="T15" fmla="*/ 463 h 690"/>
                <a:gd name="T16" fmla="*/ 851 w 1054"/>
                <a:gd name="T17" fmla="*/ 690 h 690"/>
                <a:gd name="T18" fmla="*/ 825 w 1054"/>
                <a:gd name="T19" fmla="*/ 690 h 690"/>
                <a:gd name="T20" fmla="*/ 802 w 1054"/>
                <a:gd name="T21" fmla="*/ 690 h 690"/>
                <a:gd name="T22" fmla="*/ 327 w 1054"/>
                <a:gd name="T23" fmla="*/ 690 h 690"/>
                <a:gd name="T24" fmla="*/ 318 w 1054"/>
                <a:gd name="T25" fmla="*/ 690 h 690"/>
                <a:gd name="T26" fmla="*/ 306 w 1054"/>
                <a:gd name="T27" fmla="*/ 690 h 690"/>
                <a:gd name="T28" fmla="*/ 271 w 1054"/>
                <a:gd name="T29" fmla="*/ 690 h 690"/>
                <a:gd name="T30" fmla="*/ 195 w 1054"/>
                <a:gd name="T31" fmla="*/ 690 h 690"/>
                <a:gd name="T32" fmla="*/ 0 w 1054"/>
                <a:gd name="T33" fmla="*/ 495 h 690"/>
                <a:gd name="T34" fmla="*/ 168 w 1054"/>
                <a:gd name="T35" fmla="*/ 303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54" h="690">
                  <a:moveTo>
                    <a:pt x="168" y="303"/>
                  </a:moveTo>
                  <a:cubicBezTo>
                    <a:pt x="168" y="299"/>
                    <a:pt x="168" y="293"/>
                    <a:pt x="168" y="289"/>
                  </a:cubicBezTo>
                  <a:cubicBezTo>
                    <a:pt x="168" y="129"/>
                    <a:pt x="298" y="0"/>
                    <a:pt x="459" y="0"/>
                  </a:cubicBezTo>
                  <a:cubicBezTo>
                    <a:pt x="560" y="0"/>
                    <a:pt x="649" y="52"/>
                    <a:pt x="701" y="129"/>
                  </a:cubicBezTo>
                  <a:cubicBezTo>
                    <a:pt x="725" y="116"/>
                    <a:pt x="752" y="108"/>
                    <a:pt x="781" y="108"/>
                  </a:cubicBezTo>
                  <a:cubicBezTo>
                    <a:pt x="816" y="108"/>
                    <a:pt x="848" y="118"/>
                    <a:pt x="875" y="136"/>
                  </a:cubicBezTo>
                  <a:cubicBezTo>
                    <a:pt x="919" y="166"/>
                    <a:pt x="948" y="215"/>
                    <a:pt x="950" y="272"/>
                  </a:cubicBezTo>
                  <a:cubicBezTo>
                    <a:pt x="1012" y="312"/>
                    <a:pt x="1054" y="384"/>
                    <a:pt x="1054" y="463"/>
                  </a:cubicBezTo>
                  <a:cubicBezTo>
                    <a:pt x="1054" y="580"/>
                    <a:pt x="965" y="676"/>
                    <a:pt x="851" y="690"/>
                  </a:cubicBezTo>
                  <a:cubicBezTo>
                    <a:pt x="843" y="690"/>
                    <a:pt x="833" y="690"/>
                    <a:pt x="825" y="690"/>
                  </a:cubicBezTo>
                  <a:cubicBezTo>
                    <a:pt x="818" y="690"/>
                    <a:pt x="810" y="690"/>
                    <a:pt x="802" y="690"/>
                  </a:cubicBezTo>
                  <a:cubicBezTo>
                    <a:pt x="696" y="690"/>
                    <a:pt x="446" y="690"/>
                    <a:pt x="327" y="690"/>
                  </a:cubicBezTo>
                  <a:cubicBezTo>
                    <a:pt x="324" y="690"/>
                    <a:pt x="320" y="690"/>
                    <a:pt x="318" y="690"/>
                  </a:cubicBezTo>
                  <a:cubicBezTo>
                    <a:pt x="306" y="690"/>
                    <a:pt x="306" y="690"/>
                    <a:pt x="306" y="690"/>
                  </a:cubicBezTo>
                  <a:cubicBezTo>
                    <a:pt x="300" y="690"/>
                    <a:pt x="283" y="690"/>
                    <a:pt x="271" y="690"/>
                  </a:cubicBezTo>
                  <a:cubicBezTo>
                    <a:pt x="195" y="690"/>
                    <a:pt x="195" y="690"/>
                    <a:pt x="195" y="690"/>
                  </a:cubicBezTo>
                  <a:cubicBezTo>
                    <a:pt x="87" y="688"/>
                    <a:pt x="0" y="601"/>
                    <a:pt x="0" y="495"/>
                  </a:cubicBezTo>
                  <a:cubicBezTo>
                    <a:pt x="0" y="397"/>
                    <a:pt x="73" y="316"/>
                    <a:pt x="168" y="303"/>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10" name="Freeform 5"/>
            <p:cNvSpPr>
              <a:spLocks/>
            </p:cNvSpPr>
            <p:nvPr/>
          </p:nvSpPr>
          <p:spPr bwMode="auto">
            <a:xfrm>
              <a:off x="10332390" y="1583889"/>
              <a:ext cx="1239838" cy="813644"/>
            </a:xfrm>
            <a:custGeom>
              <a:avLst/>
              <a:gdLst>
                <a:gd name="T0" fmla="*/ 168 w 1054"/>
                <a:gd name="T1" fmla="*/ 303 h 690"/>
                <a:gd name="T2" fmla="*/ 168 w 1054"/>
                <a:gd name="T3" fmla="*/ 289 h 690"/>
                <a:gd name="T4" fmla="*/ 459 w 1054"/>
                <a:gd name="T5" fmla="*/ 0 h 690"/>
                <a:gd name="T6" fmla="*/ 701 w 1054"/>
                <a:gd name="T7" fmla="*/ 129 h 690"/>
                <a:gd name="T8" fmla="*/ 781 w 1054"/>
                <a:gd name="T9" fmla="*/ 108 h 690"/>
                <a:gd name="T10" fmla="*/ 875 w 1054"/>
                <a:gd name="T11" fmla="*/ 136 h 690"/>
                <a:gd name="T12" fmla="*/ 950 w 1054"/>
                <a:gd name="T13" fmla="*/ 272 h 690"/>
                <a:gd name="T14" fmla="*/ 1054 w 1054"/>
                <a:gd name="T15" fmla="*/ 463 h 690"/>
                <a:gd name="T16" fmla="*/ 851 w 1054"/>
                <a:gd name="T17" fmla="*/ 690 h 690"/>
                <a:gd name="T18" fmla="*/ 825 w 1054"/>
                <a:gd name="T19" fmla="*/ 690 h 690"/>
                <a:gd name="T20" fmla="*/ 802 w 1054"/>
                <a:gd name="T21" fmla="*/ 690 h 690"/>
                <a:gd name="T22" fmla="*/ 327 w 1054"/>
                <a:gd name="T23" fmla="*/ 690 h 690"/>
                <a:gd name="T24" fmla="*/ 318 w 1054"/>
                <a:gd name="T25" fmla="*/ 690 h 690"/>
                <a:gd name="T26" fmla="*/ 306 w 1054"/>
                <a:gd name="T27" fmla="*/ 690 h 690"/>
                <a:gd name="T28" fmla="*/ 271 w 1054"/>
                <a:gd name="T29" fmla="*/ 690 h 690"/>
                <a:gd name="T30" fmla="*/ 195 w 1054"/>
                <a:gd name="T31" fmla="*/ 690 h 690"/>
                <a:gd name="T32" fmla="*/ 0 w 1054"/>
                <a:gd name="T33" fmla="*/ 495 h 690"/>
                <a:gd name="T34" fmla="*/ 168 w 1054"/>
                <a:gd name="T35" fmla="*/ 303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54" h="690">
                  <a:moveTo>
                    <a:pt x="168" y="303"/>
                  </a:moveTo>
                  <a:cubicBezTo>
                    <a:pt x="168" y="299"/>
                    <a:pt x="168" y="293"/>
                    <a:pt x="168" y="289"/>
                  </a:cubicBezTo>
                  <a:cubicBezTo>
                    <a:pt x="168" y="129"/>
                    <a:pt x="298" y="0"/>
                    <a:pt x="459" y="0"/>
                  </a:cubicBezTo>
                  <a:cubicBezTo>
                    <a:pt x="560" y="0"/>
                    <a:pt x="649" y="52"/>
                    <a:pt x="701" y="129"/>
                  </a:cubicBezTo>
                  <a:cubicBezTo>
                    <a:pt x="725" y="116"/>
                    <a:pt x="752" y="108"/>
                    <a:pt x="781" y="108"/>
                  </a:cubicBezTo>
                  <a:cubicBezTo>
                    <a:pt x="816" y="108"/>
                    <a:pt x="848" y="118"/>
                    <a:pt x="875" y="136"/>
                  </a:cubicBezTo>
                  <a:cubicBezTo>
                    <a:pt x="919" y="166"/>
                    <a:pt x="948" y="215"/>
                    <a:pt x="950" y="272"/>
                  </a:cubicBezTo>
                  <a:cubicBezTo>
                    <a:pt x="1012" y="312"/>
                    <a:pt x="1054" y="384"/>
                    <a:pt x="1054" y="463"/>
                  </a:cubicBezTo>
                  <a:cubicBezTo>
                    <a:pt x="1054" y="580"/>
                    <a:pt x="965" y="676"/>
                    <a:pt x="851" y="690"/>
                  </a:cubicBezTo>
                  <a:cubicBezTo>
                    <a:pt x="843" y="690"/>
                    <a:pt x="833" y="690"/>
                    <a:pt x="825" y="690"/>
                  </a:cubicBezTo>
                  <a:cubicBezTo>
                    <a:pt x="818" y="690"/>
                    <a:pt x="810" y="690"/>
                    <a:pt x="802" y="690"/>
                  </a:cubicBezTo>
                  <a:cubicBezTo>
                    <a:pt x="696" y="690"/>
                    <a:pt x="446" y="690"/>
                    <a:pt x="327" y="690"/>
                  </a:cubicBezTo>
                  <a:cubicBezTo>
                    <a:pt x="324" y="690"/>
                    <a:pt x="320" y="690"/>
                    <a:pt x="318" y="690"/>
                  </a:cubicBezTo>
                  <a:cubicBezTo>
                    <a:pt x="306" y="690"/>
                    <a:pt x="306" y="690"/>
                    <a:pt x="306" y="690"/>
                  </a:cubicBezTo>
                  <a:cubicBezTo>
                    <a:pt x="300" y="690"/>
                    <a:pt x="283" y="690"/>
                    <a:pt x="271" y="690"/>
                  </a:cubicBezTo>
                  <a:cubicBezTo>
                    <a:pt x="195" y="690"/>
                    <a:pt x="195" y="690"/>
                    <a:pt x="195" y="690"/>
                  </a:cubicBezTo>
                  <a:cubicBezTo>
                    <a:pt x="87" y="688"/>
                    <a:pt x="0" y="601"/>
                    <a:pt x="0" y="495"/>
                  </a:cubicBezTo>
                  <a:cubicBezTo>
                    <a:pt x="0" y="397"/>
                    <a:pt x="73" y="316"/>
                    <a:pt x="168" y="303"/>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11" name="Freeform 5"/>
            <p:cNvSpPr>
              <a:spLocks/>
            </p:cNvSpPr>
            <p:nvPr/>
          </p:nvSpPr>
          <p:spPr bwMode="auto">
            <a:xfrm>
              <a:off x="9405174" y="1369064"/>
              <a:ext cx="895827" cy="587887"/>
            </a:xfrm>
            <a:custGeom>
              <a:avLst/>
              <a:gdLst>
                <a:gd name="T0" fmla="*/ 168 w 1054"/>
                <a:gd name="T1" fmla="*/ 303 h 690"/>
                <a:gd name="T2" fmla="*/ 168 w 1054"/>
                <a:gd name="T3" fmla="*/ 289 h 690"/>
                <a:gd name="T4" fmla="*/ 459 w 1054"/>
                <a:gd name="T5" fmla="*/ 0 h 690"/>
                <a:gd name="T6" fmla="*/ 701 w 1054"/>
                <a:gd name="T7" fmla="*/ 129 h 690"/>
                <a:gd name="T8" fmla="*/ 781 w 1054"/>
                <a:gd name="T9" fmla="*/ 108 h 690"/>
                <a:gd name="T10" fmla="*/ 875 w 1054"/>
                <a:gd name="T11" fmla="*/ 136 h 690"/>
                <a:gd name="T12" fmla="*/ 950 w 1054"/>
                <a:gd name="T13" fmla="*/ 272 h 690"/>
                <a:gd name="T14" fmla="*/ 1054 w 1054"/>
                <a:gd name="T15" fmla="*/ 463 h 690"/>
                <a:gd name="T16" fmla="*/ 851 w 1054"/>
                <a:gd name="T17" fmla="*/ 690 h 690"/>
                <a:gd name="T18" fmla="*/ 825 w 1054"/>
                <a:gd name="T19" fmla="*/ 690 h 690"/>
                <a:gd name="T20" fmla="*/ 802 w 1054"/>
                <a:gd name="T21" fmla="*/ 690 h 690"/>
                <a:gd name="T22" fmla="*/ 327 w 1054"/>
                <a:gd name="T23" fmla="*/ 690 h 690"/>
                <a:gd name="T24" fmla="*/ 318 w 1054"/>
                <a:gd name="T25" fmla="*/ 690 h 690"/>
                <a:gd name="T26" fmla="*/ 306 w 1054"/>
                <a:gd name="T27" fmla="*/ 690 h 690"/>
                <a:gd name="T28" fmla="*/ 271 w 1054"/>
                <a:gd name="T29" fmla="*/ 690 h 690"/>
                <a:gd name="T30" fmla="*/ 195 w 1054"/>
                <a:gd name="T31" fmla="*/ 690 h 690"/>
                <a:gd name="T32" fmla="*/ 0 w 1054"/>
                <a:gd name="T33" fmla="*/ 495 h 690"/>
                <a:gd name="T34" fmla="*/ 168 w 1054"/>
                <a:gd name="T35" fmla="*/ 303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54" h="690">
                  <a:moveTo>
                    <a:pt x="168" y="303"/>
                  </a:moveTo>
                  <a:cubicBezTo>
                    <a:pt x="168" y="299"/>
                    <a:pt x="168" y="293"/>
                    <a:pt x="168" y="289"/>
                  </a:cubicBezTo>
                  <a:cubicBezTo>
                    <a:pt x="168" y="129"/>
                    <a:pt x="298" y="0"/>
                    <a:pt x="459" y="0"/>
                  </a:cubicBezTo>
                  <a:cubicBezTo>
                    <a:pt x="560" y="0"/>
                    <a:pt x="649" y="52"/>
                    <a:pt x="701" y="129"/>
                  </a:cubicBezTo>
                  <a:cubicBezTo>
                    <a:pt x="725" y="116"/>
                    <a:pt x="752" y="108"/>
                    <a:pt x="781" y="108"/>
                  </a:cubicBezTo>
                  <a:cubicBezTo>
                    <a:pt x="816" y="108"/>
                    <a:pt x="848" y="118"/>
                    <a:pt x="875" y="136"/>
                  </a:cubicBezTo>
                  <a:cubicBezTo>
                    <a:pt x="919" y="166"/>
                    <a:pt x="948" y="215"/>
                    <a:pt x="950" y="272"/>
                  </a:cubicBezTo>
                  <a:cubicBezTo>
                    <a:pt x="1012" y="312"/>
                    <a:pt x="1054" y="384"/>
                    <a:pt x="1054" y="463"/>
                  </a:cubicBezTo>
                  <a:cubicBezTo>
                    <a:pt x="1054" y="580"/>
                    <a:pt x="965" y="676"/>
                    <a:pt x="851" y="690"/>
                  </a:cubicBezTo>
                  <a:cubicBezTo>
                    <a:pt x="843" y="690"/>
                    <a:pt x="833" y="690"/>
                    <a:pt x="825" y="690"/>
                  </a:cubicBezTo>
                  <a:cubicBezTo>
                    <a:pt x="818" y="690"/>
                    <a:pt x="810" y="690"/>
                    <a:pt x="802" y="690"/>
                  </a:cubicBezTo>
                  <a:cubicBezTo>
                    <a:pt x="696" y="690"/>
                    <a:pt x="446" y="690"/>
                    <a:pt x="327" y="690"/>
                  </a:cubicBezTo>
                  <a:cubicBezTo>
                    <a:pt x="324" y="690"/>
                    <a:pt x="320" y="690"/>
                    <a:pt x="318" y="690"/>
                  </a:cubicBezTo>
                  <a:cubicBezTo>
                    <a:pt x="306" y="690"/>
                    <a:pt x="306" y="690"/>
                    <a:pt x="306" y="690"/>
                  </a:cubicBezTo>
                  <a:cubicBezTo>
                    <a:pt x="300" y="690"/>
                    <a:pt x="283" y="690"/>
                    <a:pt x="271" y="690"/>
                  </a:cubicBezTo>
                  <a:cubicBezTo>
                    <a:pt x="195" y="690"/>
                    <a:pt x="195" y="690"/>
                    <a:pt x="195" y="690"/>
                  </a:cubicBezTo>
                  <a:cubicBezTo>
                    <a:pt x="87" y="688"/>
                    <a:pt x="0" y="601"/>
                    <a:pt x="0" y="495"/>
                  </a:cubicBezTo>
                  <a:cubicBezTo>
                    <a:pt x="0" y="397"/>
                    <a:pt x="73" y="316"/>
                    <a:pt x="168" y="303"/>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grpSp>
          <p:nvGrpSpPr>
            <p:cNvPr id="12" name="Group 11"/>
            <p:cNvGrpSpPr/>
            <p:nvPr/>
          </p:nvGrpSpPr>
          <p:grpSpPr>
            <a:xfrm>
              <a:off x="11280477" y="3072737"/>
              <a:ext cx="1155998" cy="1162044"/>
              <a:chOff x="13209584" y="-2840041"/>
              <a:chExt cx="1820862" cy="1830385"/>
            </a:xfrm>
          </p:grpSpPr>
          <p:sp>
            <p:nvSpPr>
              <p:cNvPr id="26" name="Oval 5"/>
              <p:cNvSpPr>
                <a:spLocks noChangeArrowheads="1"/>
              </p:cNvSpPr>
              <p:nvPr/>
            </p:nvSpPr>
            <p:spPr bwMode="auto">
              <a:xfrm>
                <a:off x="13209584" y="-2840041"/>
                <a:ext cx="1820862" cy="1830385"/>
              </a:xfrm>
              <a:prstGeom prst="ellipse">
                <a:avLst/>
              </a:prstGeom>
              <a:solidFill>
                <a:srgbClr val="FFB9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27" name="Freeform 6"/>
              <p:cNvSpPr>
                <a:spLocks/>
              </p:cNvSpPr>
              <p:nvPr/>
            </p:nvSpPr>
            <p:spPr bwMode="auto">
              <a:xfrm>
                <a:off x="13633446" y="-2205042"/>
                <a:ext cx="488950" cy="836611"/>
              </a:xfrm>
              <a:custGeom>
                <a:avLst/>
                <a:gdLst>
                  <a:gd name="T0" fmla="*/ 308 w 308"/>
                  <a:gd name="T1" fmla="*/ 175 h 527"/>
                  <a:gd name="T2" fmla="*/ 305 w 308"/>
                  <a:gd name="T3" fmla="*/ 527 h 527"/>
                  <a:gd name="T4" fmla="*/ 0 w 308"/>
                  <a:gd name="T5" fmla="*/ 351 h 527"/>
                  <a:gd name="T6" fmla="*/ 2 w 308"/>
                  <a:gd name="T7" fmla="*/ 0 h 527"/>
                  <a:gd name="T8" fmla="*/ 308 w 308"/>
                  <a:gd name="T9" fmla="*/ 175 h 527"/>
                </a:gdLst>
                <a:ahLst/>
                <a:cxnLst>
                  <a:cxn ang="0">
                    <a:pos x="T0" y="T1"/>
                  </a:cxn>
                  <a:cxn ang="0">
                    <a:pos x="T2" y="T3"/>
                  </a:cxn>
                  <a:cxn ang="0">
                    <a:pos x="T4" y="T5"/>
                  </a:cxn>
                  <a:cxn ang="0">
                    <a:pos x="T6" y="T7"/>
                  </a:cxn>
                  <a:cxn ang="0">
                    <a:pos x="T8" y="T9"/>
                  </a:cxn>
                </a:cxnLst>
                <a:rect l="0" t="0" r="r" b="b"/>
                <a:pathLst>
                  <a:path w="308" h="527">
                    <a:moveTo>
                      <a:pt x="308" y="175"/>
                    </a:moveTo>
                    <a:lnTo>
                      <a:pt x="305" y="527"/>
                    </a:lnTo>
                    <a:lnTo>
                      <a:pt x="0" y="351"/>
                    </a:lnTo>
                    <a:lnTo>
                      <a:pt x="2" y="0"/>
                    </a:lnTo>
                    <a:lnTo>
                      <a:pt x="308" y="175"/>
                    </a:lnTo>
                    <a:close/>
                  </a:path>
                </a:pathLst>
              </a:custGeom>
              <a:solidFill>
                <a:srgbClr val="FF8C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28" name="Freeform 7"/>
              <p:cNvSpPr>
                <a:spLocks/>
              </p:cNvSpPr>
              <p:nvPr/>
            </p:nvSpPr>
            <p:spPr bwMode="auto">
              <a:xfrm>
                <a:off x="14122396" y="-2205042"/>
                <a:ext cx="484187" cy="836611"/>
              </a:xfrm>
              <a:custGeom>
                <a:avLst/>
                <a:gdLst>
                  <a:gd name="T0" fmla="*/ 0 w 305"/>
                  <a:gd name="T1" fmla="*/ 175 h 527"/>
                  <a:gd name="T2" fmla="*/ 0 w 305"/>
                  <a:gd name="T3" fmla="*/ 527 h 527"/>
                  <a:gd name="T4" fmla="*/ 305 w 305"/>
                  <a:gd name="T5" fmla="*/ 351 h 527"/>
                  <a:gd name="T6" fmla="*/ 305 w 305"/>
                  <a:gd name="T7" fmla="*/ 0 h 527"/>
                  <a:gd name="T8" fmla="*/ 0 w 305"/>
                  <a:gd name="T9" fmla="*/ 175 h 527"/>
                </a:gdLst>
                <a:ahLst/>
                <a:cxnLst>
                  <a:cxn ang="0">
                    <a:pos x="T0" y="T1"/>
                  </a:cxn>
                  <a:cxn ang="0">
                    <a:pos x="T2" y="T3"/>
                  </a:cxn>
                  <a:cxn ang="0">
                    <a:pos x="T4" y="T5"/>
                  </a:cxn>
                  <a:cxn ang="0">
                    <a:pos x="T6" y="T7"/>
                  </a:cxn>
                  <a:cxn ang="0">
                    <a:pos x="T8" y="T9"/>
                  </a:cxn>
                </a:cxnLst>
                <a:rect l="0" t="0" r="r" b="b"/>
                <a:pathLst>
                  <a:path w="305" h="527">
                    <a:moveTo>
                      <a:pt x="0" y="175"/>
                    </a:moveTo>
                    <a:lnTo>
                      <a:pt x="0" y="527"/>
                    </a:lnTo>
                    <a:lnTo>
                      <a:pt x="305" y="351"/>
                    </a:lnTo>
                    <a:lnTo>
                      <a:pt x="305" y="0"/>
                    </a:lnTo>
                    <a:lnTo>
                      <a:pt x="0" y="175"/>
                    </a:lnTo>
                    <a:close/>
                  </a:path>
                </a:pathLst>
              </a:custGeom>
              <a:solidFill>
                <a:srgbClr val="EB3C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29" name="Freeform 8"/>
              <p:cNvSpPr>
                <a:spLocks/>
              </p:cNvSpPr>
              <p:nvPr/>
            </p:nvSpPr>
            <p:spPr bwMode="auto">
              <a:xfrm>
                <a:off x="13636621" y="-2484441"/>
                <a:ext cx="969962" cy="557212"/>
              </a:xfrm>
              <a:custGeom>
                <a:avLst/>
                <a:gdLst>
                  <a:gd name="T0" fmla="*/ 306 w 611"/>
                  <a:gd name="T1" fmla="*/ 351 h 351"/>
                  <a:gd name="T2" fmla="*/ 0 w 611"/>
                  <a:gd name="T3" fmla="*/ 173 h 351"/>
                  <a:gd name="T4" fmla="*/ 303 w 611"/>
                  <a:gd name="T5" fmla="*/ 0 h 351"/>
                  <a:gd name="T6" fmla="*/ 611 w 611"/>
                  <a:gd name="T7" fmla="*/ 173 h 351"/>
                  <a:gd name="T8" fmla="*/ 306 w 611"/>
                  <a:gd name="T9" fmla="*/ 351 h 351"/>
                </a:gdLst>
                <a:ahLst/>
                <a:cxnLst>
                  <a:cxn ang="0">
                    <a:pos x="T0" y="T1"/>
                  </a:cxn>
                  <a:cxn ang="0">
                    <a:pos x="T2" y="T3"/>
                  </a:cxn>
                  <a:cxn ang="0">
                    <a:pos x="T4" y="T5"/>
                  </a:cxn>
                  <a:cxn ang="0">
                    <a:pos x="T6" y="T7"/>
                  </a:cxn>
                  <a:cxn ang="0">
                    <a:pos x="T8" y="T9"/>
                  </a:cxn>
                </a:cxnLst>
                <a:rect l="0" t="0" r="r" b="b"/>
                <a:pathLst>
                  <a:path w="611" h="351">
                    <a:moveTo>
                      <a:pt x="306" y="351"/>
                    </a:moveTo>
                    <a:lnTo>
                      <a:pt x="0" y="173"/>
                    </a:lnTo>
                    <a:lnTo>
                      <a:pt x="303" y="0"/>
                    </a:lnTo>
                    <a:lnTo>
                      <a:pt x="611" y="173"/>
                    </a:lnTo>
                    <a:lnTo>
                      <a:pt x="306" y="351"/>
                    </a:lnTo>
                    <a:close/>
                  </a:path>
                </a:pathLst>
              </a:custGeom>
              <a:solidFill>
                <a:srgbClr val="FCD11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grpSp>
        <p:grpSp>
          <p:nvGrpSpPr>
            <p:cNvPr id="13" name="Group 12"/>
            <p:cNvGrpSpPr/>
            <p:nvPr/>
          </p:nvGrpSpPr>
          <p:grpSpPr>
            <a:xfrm>
              <a:off x="10518590" y="2205906"/>
              <a:ext cx="1227128" cy="1233544"/>
              <a:chOff x="15478120" y="-2840041"/>
              <a:chExt cx="1820862" cy="1830385"/>
            </a:xfrm>
          </p:grpSpPr>
          <p:sp>
            <p:nvSpPr>
              <p:cNvPr id="22" name="Oval 9"/>
              <p:cNvSpPr>
                <a:spLocks noChangeArrowheads="1"/>
              </p:cNvSpPr>
              <p:nvPr/>
            </p:nvSpPr>
            <p:spPr bwMode="auto">
              <a:xfrm>
                <a:off x="15478120" y="-2840041"/>
                <a:ext cx="1820862" cy="1830385"/>
              </a:xfrm>
              <a:prstGeom prst="ellipse">
                <a:avLst/>
              </a:prstGeom>
              <a:solidFill>
                <a:srgbClr val="00B29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23" name="Freeform 10"/>
              <p:cNvSpPr>
                <a:spLocks/>
              </p:cNvSpPr>
              <p:nvPr/>
            </p:nvSpPr>
            <p:spPr bwMode="auto">
              <a:xfrm>
                <a:off x="15901983" y="-2205042"/>
                <a:ext cx="488950" cy="836611"/>
              </a:xfrm>
              <a:custGeom>
                <a:avLst/>
                <a:gdLst>
                  <a:gd name="T0" fmla="*/ 308 w 308"/>
                  <a:gd name="T1" fmla="*/ 175 h 527"/>
                  <a:gd name="T2" fmla="*/ 305 w 308"/>
                  <a:gd name="T3" fmla="*/ 527 h 527"/>
                  <a:gd name="T4" fmla="*/ 0 w 308"/>
                  <a:gd name="T5" fmla="*/ 351 h 527"/>
                  <a:gd name="T6" fmla="*/ 0 w 308"/>
                  <a:gd name="T7" fmla="*/ 0 h 527"/>
                  <a:gd name="T8" fmla="*/ 308 w 308"/>
                  <a:gd name="T9" fmla="*/ 175 h 527"/>
                </a:gdLst>
                <a:ahLst/>
                <a:cxnLst>
                  <a:cxn ang="0">
                    <a:pos x="T0" y="T1"/>
                  </a:cxn>
                  <a:cxn ang="0">
                    <a:pos x="T2" y="T3"/>
                  </a:cxn>
                  <a:cxn ang="0">
                    <a:pos x="T4" y="T5"/>
                  </a:cxn>
                  <a:cxn ang="0">
                    <a:pos x="T6" y="T7"/>
                  </a:cxn>
                  <a:cxn ang="0">
                    <a:pos x="T8" y="T9"/>
                  </a:cxn>
                </a:cxnLst>
                <a:rect l="0" t="0" r="r" b="b"/>
                <a:pathLst>
                  <a:path w="308" h="527">
                    <a:moveTo>
                      <a:pt x="308" y="175"/>
                    </a:moveTo>
                    <a:lnTo>
                      <a:pt x="305" y="527"/>
                    </a:lnTo>
                    <a:lnTo>
                      <a:pt x="0" y="351"/>
                    </a:lnTo>
                    <a:lnTo>
                      <a:pt x="0" y="0"/>
                    </a:lnTo>
                    <a:lnTo>
                      <a:pt x="308" y="175"/>
                    </a:lnTo>
                    <a:close/>
                  </a:path>
                </a:pathLst>
              </a:custGeom>
              <a:solidFill>
                <a:srgbClr val="009E4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24" name="Freeform 11"/>
              <p:cNvSpPr>
                <a:spLocks/>
              </p:cNvSpPr>
              <p:nvPr/>
            </p:nvSpPr>
            <p:spPr bwMode="auto">
              <a:xfrm>
                <a:off x="16386170" y="-2205042"/>
                <a:ext cx="488950" cy="836611"/>
              </a:xfrm>
              <a:custGeom>
                <a:avLst/>
                <a:gdLst>
                  <a:gd name="T0" fmla="*/ 3 w 308"/>
                  <a:gd name="T1" fmla="*/ 175 h 527"/>
                  <a:gd name="T2" fmla="*/ 0 w 308"/>
                  <a:gd name="T3" fmla="*/ 527 h 527"/>
                  <a:gd name="T4" fmla="*/ 306 w 308"/>
                  <a:gd name="T5" fmla="*/ 351 h 527"/>
                  <a:gd name="T6" fmla="*/ 308 w 308"/>
                  <a:gd name="T7" fmla="*/ 0 h 527"/>
                  <a:gd name="T8" fmla="*/ 3 w 308"/>
                  <a:gd name="T9" fmla="*/ 175 h 527"/>
                </a:gdLst>
                <a:ahLst/>
                <a:cxnLst>
                  <a:cxn ang="0">
                    <a:pos x="T0" y="T1"/>
                  </a:cxn>
                  <a:cxn ang="0">
                    <a:pos x="T2" y="T3"/>
                  </a:cxn>
                  <a:cxn ang="0">
                    <a:pos x="T4" y="T5"/>
                  </a:cxn>
                  <a:cxn ang="0">
                    <a:pos x="T6" y="T7"/>
                  </a:cxn>
                  <a:cxn ang="0">
                    <a:pos x="T8" y="T9"/>
                  </a:cxn>
                </a:cxnLst>
                <a:rect l="0" t="0" r="r" b="b"/>
                <a:pathLst>
                  <a:path w="308" h="527">
                    <a:moveTo>
                      <a:pt x="3" y="175"/>
                    </a:moveTo>
                    <a:lnTo>
                      <a:pt x="0" y="527"/>
                    </a:lnTo>
                    <a:lnTo>
                      <a:pt x="306" y="351"/>
                    </a:lnTo>
                    <a:lnTo>
                      <a:pt x="308" y="0"/>
                    </a:lnTo>
                    <a:lnTo>
                      <a:pt x="3" y="175"/>
                    </a:lnTo>
                    <a:close/>
                  </a:path>
                </a:pathLst>
              </a:custGeom>
              <a:solidFill>
                <a:srgbClr val="00723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25" name="Freeform 12"/>
              <p:cNvSpPr>
                <a:spLocks/>
              </p:cNvSpPr>
              <p:nvPr/>
            </p:nvSpPr>
            <p:spPr bwMode="auto">
              <a:xfrm>
                <a:off x="15901983" y="-2484441"/>
                <a:ext cx="973137" cy="557212"/>
              </a:xfrm>
              <a:custGeom>
                <a:avLst/>
                <a:gdLst>
                  <a:gd name="T0" fmla="*/ 308 w 613"/>
                  <a:gd name="T1" fmla="*/ 351 h 351"/>
                  <a:gd name="T2" fmla="*/ 0 w 613"/>
                  <a:gd name="T3" fmla="*/ 173 h 351"/>
                  <a:gd name="T4" fmla="*/ 305 w 613"/>
                  <a:gd name="T5" fmla="*/ 0 h 351"/>
                  <a:gd name="T6" fmla="*/ 613 w 613"/>
                  <a:gd name="T7" fmla="*/ 173 h 351"/>
                  <a:gd name="T8" fmla="*/ 308 w 613"/>
                  <a:gd name="T9" fmla="*/ 351 h 351"/>
                </a:gdLst>
                <a:ahLst/>
                <a:cxnLst>
                  <a:cxn ang="0">
                    <a:pos x="T0" y="T1"/>
                  </a:cxn>
                  <a:cxn ang="0">
                    <a:pos x="T2" y="T3"/>
                  </a:cxn>
                  <a:cxn ang="0">
                    <a:pos x="T4" y="T5"/>
                  </a:cxn>
                  <a:cxn ang="0">
                    <a:pos x="T6" y="T7"/>
                  </a:cxn>
                  <a:cxn ang="0">
                    <a:pos x="T8" y="T9"/>
                  </a:cxn>
                </a:cxnLst>
                <a:rect l="0" t="0" r="r" b="b"/>
                <a:pathLst>
                  <a:path w="613" h="351">
                    <a:moveTo>
                      <a:pt x="308" y="351"/>
                    </a:moveTo>
                    <a:lnTo>
                      <a:pt x="0" y="173"/>
                    </a:lnTo>
                    <a:lnTo>
                      <a:pt x="305" y="0"/>
                    </a:lnTo>
                    <a:lnTo>
                      <a:pt x="613" y="173"/>
                    </a:lnTo>
                    <a:lnTo>
                      <a:pt x="308" y="351"/>
                    </a:lnTo>
                    <a:close/>
                  </a:path>
                </a:pathLst>
              </a:custGeom>
              <a:solidFill>
                <a:srgbClr val="55D45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grpSp>
        <p:grpSp>
          <p:nvGrpSpPr>
            <p:cNvPr id="14" name="Group 13"/>
            <p:cNvGrpSpPr/>
            <p:nvPr/>
          </p:nvGrpSpPr>
          <p:grpSpPr>
            <a:xfrm>
              <a:off x="10136778" y="3451591"/>
              <a:ext cx="1520689" cy="1531312"/>
              <a:chOff x="9685432" y="3577886"/>
              <a:chExt cx="1520689" cy="1531312"/>
            </a:xfrm>
          </p:grpSpPr>
          <p:sp>
            <p:nvSpPr>
              <p:cNvPr id="18" name="Oval 13"/>
              <p:cNvSpPr>
                <a:spLocks noChangeArrowheads="1"/>
              </p:cNvSpPr>
              <p:nvPr/>
            </p:nvSpPr>
            <p:spPr bwMode="auto">
              <a:xfrm>
                <a:off x="9685432" y="3577886"/>
                <a:ext cx="1520689" cy="1531312"/>
              </a:xfrm>
              <a:prstGeom prst="ellipse">
                <a:avLst/>
              </a:prstGeom>
              <a:solidFill>
                <a:srgbClr val="4668C5">
                  <a:alpha val="85000"/>
                </a:srgbClr>
              </a:solidFill>
              <a:ln>
                <a:noFill/>
              </a:ln>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19" name="Freeform 14"/>
              <p:cNvSpPr>
                <a:spLocks/>
              </p:cNvSpPr>
              <p:nvPr/>
            </p:nvSpPr>
            <p:spPr bwMode="auto">
              <a:xfrm>
                <a:off x="10040039" y="4109130"/>
                <a:ext cx="406403" cy="699914"/>
              </a:xfrm>
              <a:custGeom>
                <a:avLst/>
                <a:gdLst>
                  <a:gd name="T0" fmla="*/ 306 w 306"/>
                  <a:gd name="T1" fmla="*/ 175 h 527"/>
                  <a:gd name="T2" fmla="*/ 306 w 306"/>
                  <a:gd name="T3" fmla="*/ 527 h 527"/>
                  <a:gd name="T4" fmla="*/ 0 w 306"/>
                  <a:gd name="T5" fmla="*/ 351 h 527"/>
                  <a:gd name="T6" fmla="*/ 0 w 306"/>
                  <a:gd name="T7" fmla="*/ 0 h 527"/>
                  <a:gd name="T8" fmla="*/ 306 w 306"/>
                  <a:gd name="T9" fmla="*/ 175 h 527"/>
                </a:gdLst>
                <a:ahLst/>
                <a:cxnLst>
                  <a:cxn ang="0">
                    <a:pos x="T0" y="T1"/>
                  </a:cxn>
                  <a:cxn ang="0">
                    <a:pos x="T2" y="T3"/>
                  </a:cxn>
                  <a:cxn ang="0">
                    <a:pos x="T4" y="T5"/>
                  </a:cxn>
                  <a:cxn ang="0">
                    <a:pos x="T6" y="T7"/>
                  </a:cxn>
                  <a:cxn ang="0">
                    <a:pos x="T8" y="T9"/>
                  </a:cxn>
                </a:cxnLst>
                <a:rect l="0" t="0" r="r" b="b"/>
                <a:pathLst>
                  <a:path w="306" h="527">
                    <a:moveTo>
                      <a:pt x="306" y="175"/>
                    </a:moveTo>
                    <a:lnTo>
                      <a:pt x="306" y="527"/>
                    </a:lnTo>
                    <a:lnTo>
                      <a:pt x="0" y="351"/>
                    </a:lnTo>
                    <a:lnTo>
                      <a:pt x="0" y="0"/>
                    </a:lnTo>
                    <a:lnTo>
                      <a:pt x="306" y="175"/>
                    </a:lnTo>
                    <a:close/>
                  </a:path>
                </a:pathLst>
              </a:custGeom>
              <a:solidFill>
                <a:srgbClr val="68217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20" name="Freeform 15"/>
              <p:cNvSpPr>
                <a:spLocks/>
              </p:cNvSpPr>
              <p:nvPr/>
            </p:nvSpPr>
            <p:spPr bwMode="auto">
              <a:xfrm>
                <a:off x="10446440" y="4109130"/>
                <a:ext cx="405074" cy="699914"/>
              </a:xfrm>
              <a:custGeom>
                <a:avLst/>
                <a:gdLst>
                  <a:gd name="T0" fmla="*/ 0 w 305"/>
                  <a:gd name="T1" fmla="*/ 175 h 527"/>
                  <a:gd name="T2" fmla="*/ 0 w 305"/>
                  <a:gd name="T3" fmla="*/ 527 h 527"/>
                  <a:gd name="T4" fmla="*/ 305 w 305"/>
                  <a:gd name="T5" fmla="*/ 351 h 527"/>
                  <a:gd name="T6" fmla="*/ 305 w 305"/>
                  <a:gd name="T7" fmla="*/ 0 h 527"/>
                  <a:gd name="T8" fmla="*/ 0 w 305"/>
                  <a:gd name="T9" fmla="*/ 175 h 527"/>
                </a:gdLst>
                <a:ahLst/>
                <a:cxnLst>
                  <a:cxn ang="0">
                    <a:pos x="T0" y="T1"/>
                  </a:cxn>
                  <a:cxn ang="0">
                    <a:pos x="T2" y="T3"/>
                  </a:cxn>
                  <a:cxn ang="0">
                    <a:pos x="T4" y="T5"/>
                  </a:cxn>
                  <a:cxn ang="0">
                    <a:pos x="T6" y="T7"/>
                  </a:cxn>
                  <a:cxn ang="0">
                    <a:pos x="T8" y="T9"/>
                  </a:cxn>
                </a:cxnLst>
                <a:rect l="0" t="0" r="r" b="b"/>
                <a:pathLst>
                  <a:path w="305" h="527">
                    <a:moveTo>
                      <a:pt x="0" y="175"/>
                    </a:moveTo>
                    <a:lnTo>
                      <a:pt x="0" y="527"/>
                    </a:lnTo>
                    <a:lnTo>
                      <a:pt x="305" y="351"/>
                    </a:lnTo>
                    <a:lnTo>
                      <a:pt x="305" y="0"/>
                    </a:lnTo>
                    <a:lnTo>
                      <a:pt x="0" y="175"/>
                    </a:lnTo>
                    <a:close/>
                  </a:path>
                </a:pathLst>
              </a:custGeom>
              <a:solidFill>
                <a:srgbClr val="44235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21" name="Freeform 16"/>
              <p:cNvSpPr>
                <a:spLocks/>
              </p:cNvSpPr>
              <p:nvPr/>
            </p:nvSpPr>
            <p:spPr bwMode="auto">
              <a:xfrm>
                <a:off x="10040039" y="3875383"/>
                <a:ext cx="811477" cy="466167"/>
              </a:xfrm>
              <a:custGeom>
                <a:avLst/>
                <a:gdLst>
                  <a:gd name="T0" fmla="*/ 306 w 611"/>
                  <a:gd name="T1" fmla="*/ 351 h 351"/>
                  <a:gd name="T2" fmla="*/ 0 w 611"/>
                  <a:gd name="T3" fmla="*/ 173 h 351"/>
                  <a:gd name="T4" fmla="*/ 306 w 611"/>
                  <a:gd name="T5" fmla="*/ 0 h 351"/>
                  <a:gd name="T6" fmla="*/ 611 w 611"/>
                  <a:gd name="T7" fmla="*/ 173 h 351"/>
                  <a:gd name="T8" fmla="*/ 306 w 611"/>
                  <a:gd name="T9" fmla="*/ 351 h 351"/>
                </a:gdLst>
                <a:ahLst/>
                <a:cxnLst>
                  <a:cxn ang="0">
                    <a:pos x="T0" y="T1"/>
                  </a:cxn>
                  <a:cxn ang="0">
                    <a:pos x="T2" y="T3"/>
                  </a:cxn>
                  <a:cxn ang="0">
                    <a:pos x="T4" y="T5"/>
                  </a:cxn>
                  <a:cxn ang="0">
                    <a:pos x="T6" y="T7"/>
                  </a:cxn>
                  <a:cxn ang="0">
                    <a:pos x="T8" y="T9"/>
                  </a:cxn>
                </a:cxnLst>
                <a:rect l="0" t="0" r="r" b="b"/>
                <a:pathLst>
                  <a:path w="611" h="351">
                    <a:moveTo>
                      <a:pt x="306" y="351"/>
                    </a:moveTo>
                    <a:lnTo>
                      <a:pt x="0" y="173"/>
                    </a:lnTo>
                    <a:lnTo>
                      <a:pt x="306" y="0"/>
                    </a:lnTo>
                    <a:lnTo>
                      <a:pt x="611" y="173"/>
                    </a:lnTo>
                    <a:lnTo>
                      <a:pt x="306" y="351"/>
                    </a:lnTo>
                    <a:close/>
                  </a:path>
                </a:pathLst>
              </a:custGeom>
              <a:solidFill>
                <a:srgbClr val="9B4F9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grpSp>
        <p:sp>
          <p:nvSpPr>
            <p:cNvPr id="15" name="TextBox 14"/>
            <p:cNvSpPr txBox="1"/>
            <p:nvPr/>
          </p:nvSpPr>
          <p:spPr>
            <a:xfrm>
              <a:off x="10272407" y="5327699"/>
              <a:ext cx="593726" cy="593726"/>
            </a:xfrm>
            <a:prstGeom prst="ellipse">
              <a:avLst/>
            </a:prstGeom>
            <a:solidFill>
              <a:schemeClr val="accent5"/>
            </a:solidFill>
          </p:spPr>
          <p:txBody>
            <a:bodyPr wrap="none" lIns="182880" tIns="146304" rIns="182880" bIns="146304" rtlCol="0" anchor="ctr">
              <a:noAutofit/>
            </a:bodyPr>
            <a:lstStyle/>
            <a:p>
              <a:pPr marL="0" marR="0" lvl="0" indent="0" algn="ctr" defTabSz="914093" rtl="0" eaLnBrk="1" fontAlgn="auto" latinLnBrk="0" hangingPunct="1">
                <a:lnSpc>
                  <a:spcPct val="90000"/>
                </a:lnSpc>
                <a:spcBef>
                  <a:spcPts val="0"/>
                </a:spcBef>
                <a:spcAft>
                  <a:spcPts val="588"/>
                </a:spcAft>
                <a:buClrTx/>
                <a:buSzTx/>
                <a:buFontTx/>
                <a:buNone/>
                <a:tabLst/>
                <a:defRPr/>
              </a:pPr>
              <a:endParaRPr kumimoji="0" lang="en-US" sz="1372" b="1" i="0" u="none" strike="noStrike" kern="1200" cap="none" spc="0" normalizeH="0" baseline="0" noProof="0" dirty="0">
                <a:ln>
                  <a:noFill/>
                </a:ln>
                <a:solidFill>
                  <a:srgbClr val="FF8C00">
                    <a:lumMod val="40000"/>
                    <a:lumOff val="60000"/>
                  </a:srgbClr>
                </a:solidFill>
                <a:effectLst/>
                <a:uLnTx/>
                <a:uFillTx/>
                <a:latin typeface="Segoe UI"/>
                <a:ea typeface="+mn-ea"/>
                <a:cs typeface="+mn-cs"/>
              </a:endParaRPr>
            </a:p>
          </p:txBody>
        </p:sp>
        <p:sp>
          <p:nvSpPr>
            <p:cNvPr id="16" name="TextBox 15"/>
            <p:cNvSpPr txBox="1"/>
            <p:nvPr/>
          </p:nvSpPr>
          <p:spPr>
            <a:xfrm>
              <a:off x="8991666" y="5478462"/>
              <a:ext cx="593726" cy="593726"/>
            </a:xfrm>
            <a:prstGeom prst="ellipse">
              <a:avLst/>
            </a:prstGeom>
            <a:solidFill>
              <a:schemeClr val="accent1">
                <a:lumMod val="60000"/>
                <a:lumOff val="40000"/>
              </a:schemeClr>
            </a:solidFill>
          </p:spPr>
          <p:txBody>
            <a:bodyPr wrap="none" lIns="182880" tIns="146304" rIns="182880" bIns="146304" rtlCol="0" anchor="ctr">
              <a:noAutofit/>
            </a:bodyPr>
            <a:lstStyle/>
            <a:p>
              <a:pPr marL="0" marR="0" lvl="0" indent="0" algn="ctr" defTabSz="914093" rtl="0" eaLnBrk="1" fontAlgn="auto" latinLnBrk="0" hangingPunct="1">
                <a:lnSpc>
                  <a:spcPct val="90000"/>
                </a:lnSpc>
                <a:spcBef>
                  <a:spcPts val="0"/>
                </a:spcBef>
                <a:spcAft>
                  <a:spcPts val="588"/>
                </a:spcAft>
                <a:buClrTx/>
                <a:buSzTx/>
                <a:buFontTx/>
                <a:buNone/>
                <a:tabLst/>
                <a:defRPr/>
              </a:pPr>
              <a:endParaRPr kumimoji="0" lang="en-US" sz="1372" b="1" i="0" u="none" strike="noStrike" kern="1200" cap="none" spc="0" normalizeH="0" baseline="0" noProof="0" dirty="0">
                <a:ln>
                  <a:noFill/>
                </a:ln>
                <a:solidFill>
                  <a:srgbClr val="0072C6">
                    <a:lumMod val="60000"/>
                    <a:lumOff val="40000"/>
                  </a:srgbClr>
                </a:solidFill>
                <a:effectLst/>
                <a:uLnTx/>
                <a:uFillTx/>
                <a:latin typeface="Segoe UI"/>
                <a:ea typeface="+mn-ea"/>
                <a:cs typeface="+mn-cs"/>
              </a:endParaRPr>
            </a:p>
          </p:txBody>
        </p:sp>
        <p:sp>
          <p:nvSpPr>
            <p:cNvPr id="17" name="TextBox 16"/>
            <p:cNvSpPr txBox="1"/>
            <p:nvPr/>
          </p:nvSpPr>
          <p:spPr>
            <a:xfrm>
              <a:off x="8925987" y="5964668"/>
              <a:ext cx="914400" cy="914400"/>
            </a:xfrm>
            <a:prstGeom prst="ellipse">
              <a:avLst/>
            </a:prstGeom>
            <a:solidFill>
              <a:schemeClr val="tx2"/>
            </a:solidFill>
          </p:spPr>
          <p:txBody>
            <a:bodyPr wrap="none" lIns="182880" tIns="146304" rIns="182880" bIns="146304" rtlCol="0" anchor="ctr">
              <a:noAutofit/>
            </a:bodyPr>
            <a:lstStyle/>
            <a:p>
              <a:pPr marL="0" marR="0" lvl="0" indent="0" algn="ctr" defTabSz="914093" rtl="0" eaLnBrk="1" fontAlgn="auto" latinLnBrk="0" hangingPunct="1">
                <a:lnSpc>
                  <a:spcPct val="90000"/>
                </a:lnSpc>
                <a:spcBef>
                  <a:spcPts val="0"/>
                </a:spcBef>
                <a:spcAft>
                  <a:spcPts val="588"/>
                </a:spcAft>
                <a:buClrTx/>
                <a:buSzTx/>
                <a:buFontTx/>
                <a:buNone/>
                <a:tabLst/>
                <a:defRPr/>
              </a:pPr>
              <a:endParaRPr kumimoji="0" lang="en-US" sz="1764" b="1" i="0" u="none" strike="noStrike" kern="1200" cap="none" spc="0" normalizeH="0" baseline="0" noProof="0" dirty="0">
                <a:ln>
                  <a:noFill/>
                </a:ln>
                <a:solidFill>
                  <a:srgbClr val="FFFFFF">
                    <a:lumMod val="65000"/>
                  </a:srgbClr>
                </a:solidFill>
                <a:effectLst/>
                <a:uLnTx/>
                <a:uFillTx/>
                <a:latin typeface="Segoe UI"/>
                <a:ea typeface="+mn-ea"/>
                <a:cs typeface="+mn-cs"/>
              </a:endParaRPr>
            </a:p>
          </p:txBody>
        </p:sp>
      </p:grpSp>
    </p:spTree>
    <p:extLst>
      <p:ext uri="{BB962C8B-B14F-4D97-AF65-F5344CB8AC3E}">
        <p14:creationId xmlns:p14="http://schemas.microsoft.com/office/powerpoint/2010/main" xmlns="" val="401329814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239019845"/>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2"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0" tIns="45710" rIns="45710" bIns="45710" numCol="1" spcCol="0" rtlCol="0" fromWordArt="0" anchor="ctr" anchorCtr="0" forceAA="0" compatLnSpc="1">
            <a:prstTxWarp prst="textNoShape">
              <a:avLst/>
            </a:prstTxWarp>
            <a:noAutofit/>
          </a:bodyPr>
          <a:lstStyle/>
          <a:p>
            <a:pPr algn="ctr" defTabSz="913916" fontAlgn="base">
              <a:spcBef>
                <a:spcPct val="0"/>
              </a:spcBef>
              <a:spcAft>
                <a:spcPct val="0"/>
              </a:spcAft>
            </a:pPr>
            <a:endParaRPr lang="en-US" sz="1729"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40" y="1197323"/>
            <a:ext cx="11653522" cy="1956973"/>
          </a:xfrm>
        </p:spPr>
        <p:txBody>
          <a:bodyPr/>
          <a:lstStyle>
            <a:lvl1pPr marL="0" indent="0">
              <a:buNone/>
              <a:defRPr sz="3234">
                <a:gradFill>
                  <a:gsLst>
                    <a:gs pos="1250">
                      <a:srgbClr val="000000"/>
                    </a:gs>
                    <a:gs pos="100000">
                      <a:srgbClr val="000000"/>
                    </a:gs>
                  </a:gsLst>
                  <a:lin ang="5400000" scaled="0"/>
                </a:gradFill>
                <a:latin typeface="Segoe UI" pitchFamily="34" charset="0"/>
                <a:cs typeface="Segoe UI" pitchFamily="34" charset="0"/>
              </a:defRPr>
            </a:lvl1pPr>
            <a:lvl2pPr marL="339657" indent="0">
              <a:buNone/>
              <a:defRPr>
                <a:gradFill>
                  <a:gsLst>
                    <a:gs pos="1250">
                      <a:srgbClr val="000000"/>
                    </a:gs>
                    <a:gs pos="100000">
                      <a:srgbClr val="000000"/>
                    </a:gs>
                  </a:gsLst>
                  <a:lin ang="5400000" scaled="0"/>
                </a:gradFill>
                <a:latin typeface="Segoe UI" pitchFamily="34" charset="0"/>
                <a:cs typeface="Segoe UI" pitchFamily="34" charset="0"/>
              </a:defRPr>
            </a:lvl2pPr>
            <a:lvl3pPr marL="572973" indent="0">
              <a:buNone/>
              <a:defRPr>
                <a:gradFill>
                  <a:gsLst>
                    <a:gs pos="1250">
                      <a:srgbClr val="000000"/>
                    </a:gs>
                    <a:gs pos="100000">
                      <a:srgbClr val="000000"/>
                    </a:gs>
                  </a:gsLst>
                  <a:lin ang="5400000" scaled="0"/>
                </a:gradFill>
                <a:latin typeface="Segoe UI" pitchFamily="34" charset="0"/>
                <a:cs typeface="Segoe UI" pitchFamily="34" charset="0"/>
              </a:defRPr>
            </a:lvl3pPr>
            <a:lvl4pPr marL="798353" indent="0">
              <a:buNone/>
              <a:defRPr>
                <a:gradFill>
                  <a:gsLst>
                    <a:gs pos="1250">
                      <a:srgbClr val="000000"/>
                    </a:gs>
                    <a:gs pos="100000">
                      <a:srgbClr val="000000"/>
                    </a:gs>
                  </a:gsLst>
                  <a:lin ang="5400000" scaled="0"/>
                </a:gradFill>
                <a:latin typeface="Segoe UI" pitchFamily="34" charset="0"/>
                <a:cs typeface="Segoe UI" pitchFamily="34" charset="0"/>
              </a:defRPr>
            </a:lvl4pPr>
            <a:lvl5pPr marL="1030082" indent="0">
              <a:buNone/>
              <a:defRPr>
                <a:gradFill>
                  <a:gsLst>
                    <a:gs pos="1250">
                      <a:srgbClr val="000000"/>
                    </a:gs>
                    <a:gs pos="100000">
                      <a:srgbClr val="000000"/>
                    </a:gs>
                  </a:gsLst>
                  <a:lin ang="5400000" scaled="0"/>
                </a:gradFill>
                <a:latin typeface="Segoe UI" pitchFamily="34" charset="0"/>
                <a:cs typeface="Segoe UI"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xmlns="" val="348120900"/>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8"/>
            <a:ext cx="11653523" cy="2396047"/>
          </a:xfrm>
          <a:prstGeom prst="rect">
            <a:avLst/>
          </a:prstGeom>
        </p:spPr>
        <p:txBody>
          <a:bodyPr/>
          <a:lstStyle>
            <a:lvl1pPr marL="284732" indent="-284732">
              <a:buClr>
                <a:schemeClr val="tx1"/>
              </a:buClr>
              <a:buSzPct val="90000"/>
              <a:buFont typeface="Arial" pitchFamily="34" charset="0"/>
              <a:buChar char="•"/>
              <a:defRPr sz="3528">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127" indent="-275396">
              <a:buClr>
                <a:schemeClr val="tx1"/>
              </a:buClr>
              <a:buSzPct val="90000"/>
              <a:buFont typeface="Arial" pitchFamily="34" charset="0"/>
              <a:buChar char="•"/>
              <a:defRPr sz="3136">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4859" indent="-284732">
              <a:buClr>
                <a:schemeClr val="tx1"/>
              </a:buClr>
              <a:buSzPct val="90000"/>
              <a:buFont typeface="Arial" pitchFamily="34" charset="0"/>
              <a:buChar char="•"/>
              <a:defRPr sz="2744">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8910" indent="-224051">
              <a:buClr>
                <a:schemeClr val="tx1"/>
              </a:buClr>
              <a:buSzPct val="90000"/>
              <a:buFont typeface="Arial" pitchFamily="34" charset="0"/>
              <a:buChar char="•"/>
              <a:defRPr sz="2352">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2961" indent="-224051">
              <a:buClr>
                <a:schemeClr val="tx1"/>
              </a:buClr>
              <a:buSzPct val="90000"/>
              <a:buFont typeface="Arial" pitchFamily="34" charset="0"/>
              <a:buChar char="•"/>
              <a:defRPr sz="196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7"/>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6"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xmlns="" val="2038382266"/>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519249" y="228602"/>
            <a:ext cx="11151917" cy="666387"/>
          </a:xfrm>
        </p:spPr>
        <p:txBody>
          <a:bodyPr/>
          <a:lstStyle/>
          <a:p>
            <a:r>
              <a:rPr lang="en-US"/>
              <a:t>Click to edit Master title style</a:t>
            </a:r>
            <a:endParaRPr lang="en-US" dirty="0"/>
          </a:p>
        </p:txBody>
      </p:sp>
      <p:sp>
        <p:nvSpPr>
          <p:cNvPr id="5" name="Text Placeholder 4"/>
          <p:cNvSpPr>
            <a:spLocks noGrp="1"/>
          </p:cNvSpPr>
          <p:nvPr>
            <p:ph type="body" sz="quarter" idx="10"/>
          </p:nvPr>
        </p:nvSpPr>
        <p:spPr>
          <a:xfrm>
            <a:off x="519249" y="1447801"/>
            <a:ext cx="11151917" cy="20520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xmlns="" val="1844642469"/>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xmlns="" val="165178166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bwMode="auto">
          <a:xfrm>
            <a:off x="0" y="1"/>
            <a:ext cx="12192000" cy="6858000"/>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algn="ctr" defTabSz="914289" fontAlgn="base">
              <a:lnSpc>
                <a:spcPct val="90000"/>
              </a:lnSpc>
              <a:spcBef>
                <a:spcPct val="0"/>
              </a:spcBef>
              <a:spcAft>
                <a:spcPct val="0"/>
              </a:spcAft>
            </a:pPr>
            <a:endParaRPr lang="en-US" sz="1961" b="1" dirty="0">
              <a:solidFill>
                <a:schemeClr val="bg1"/>
              </a:solidFill>
              <a:latin typeface="+mj-lt"/>
              <a:ea typeface="Segoe UI" pitchFamily="34" charset="0"/>
              <a:cs typeface="Segoe UI" pitchFamily="34" charset="0"/>
            </a:endParaRPr>
          </a:p>
        </p:txBody>
      </p:sp>
      <p:sp>
        <p:nvSpPr>
          <p:cNvPr id="7" name="Title 1"/>
          <p:cNvSpPr>
            <a:spLocks noGrp="1"/>
          </p:cNvSpPr>
          <p:nvPr>
            <p:ph type="title" hasCustomPrompt="1"/>
          </p:nvPr>
        </p:nvSpPr>
        <p:spPr bwMode="auto">
          <a:xfrm>
            <a:off x="196740" y="2205464"/>
            <a:ext cx="6987031" cy="2438400"/>
          </a:xfrm>
          <a:noFill/>
        </p:spPr>
        <p:txBody>
          <a:bodyPr lIns="195067" tIns="121917" rIns="195067" bIns="121917" anchor="t" anchorCtr="0"/>
          <a:lstStyle>
            <a:lvl1pPr>
              <a:defRPr sz="5400" spc="-133" baseline="0">
                <a:solidFill>
                  <a:srgbClr val="FFFFFF"/>
                </a:solidFill>
                <a:latin typeface="Segoe UI Light"/>
                <a:cs typeface="Segoe UI Light"/>
              </a:defRPr>
            </a:lvl1pPr>
          </a:lstStyle>
          <a:p>
            <a:r>
              <a:rPr lang="en-US" dirty="0"/>
              <a:t>Presentation title</a:t>
            </a:r>
          </a:p>
        </p:txBody>
      </p:sp>
      <p:sp>
        <p:nvSpPr>
          <p:cNvPr id="8" name="Text Placeholder 2"/>
          <p:cNvSpPr>
            <a:spLocks noGrp="1"/>
          </p:cNvSpPr>
          <p:nvPr>
            <p:ph type="body" sz="quarter" idx="14" hasCustomPrompt="1"/>
          </p:nvPr>
        </p:nvSpPr>
        <p:spPr bwMode="auto">
          <a:xfrm>
            <a:off x="194537" y="4050995"/>
            <a:ext cx="6989234" cy="1057328"/>
          </a:xfrm>
          <a:noFill/>
        </p:spPr>
        <p:txBody>
          <a:bodyPr tIns="146300" bIns="146300">
            <a:noAutofit/>
          </a:bodyPr>
          <a:lstStyle>
            <a:lvl1pPr marL="0" indent="0">
              <a:spcBef>
                <a:spcPts val="0"/>
              </a:spcBef>
              <a:buNone/>
              <a:defRPr sz="2400">
                <a:solidFill>
                  <a:srgbClr val="FFFFFF"/>
                </a:solidFill>
              </a:defRPr>
            </a:lvl1pPr>
          </a:lstStyle>
          <a:p>
            <a:pPr lvl="0"/>
            <a:r>
              <a:rPr lang="en-US" dirty="0"/>
              <a:t>Speaker Name</a:t>
            </a: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xmlns="" val="0"/>
              </a:ext>
            </a:extLst>
          </a:blip>
          <a:stretch>
            <a:fillRect/>
          </a:stretch>
        </p:blipFill>
        <p:spPr>
          <a:xfrm>
            <a:off x="10228338" y="477215"/>
            <a:ext cx="1492090" cy="326952"/>
          </a:xfrm>
          <a:prstGeom prst="rect">
            <a:avLst/>
          </a:prstGeom>
        </p:spPr>
      </p:pic>
    </p:spTree>
    <p:extLst>
      <p:ext uri="{BB962C8B-B14F-4D97-AF65-F5344CB8AC3E}">
        <p14:creationId xmlns:p14="http://schemas.microsoft.com/office/powerpoint/2010/main" xmlns="" val="206050993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Large Title and Content">
    <p:spTree>
      <p:nvGrpSpPr>
        <p:cNvPr id="1" name=""/>
        <p:cNvGrpSpPr/>
        <p:nvPr/>
      </p:nvGrpSpPr>
      <p:grpSpPr>
        <a:xfrm>
          <a:off x="0" y="0"/>
          <a:ext cx="0" cy="0"/>
          <a:chOff x="0" y="0"/>
          <a:chExt cx="0" cy="0"/>
        </a:xfrm>
      </p:grpSpPr>
      <p:sp>
        <p:nvSpPr>
          <p:cNvPr id="8" name="TextBox 7"/>
          <p:cNvSpPr txBox="1"/>
          <p:nvPr userDrawn="1"/>
        </p:nvSpPr>
        <p:spPr>
          <a:xfrm>
            <a:off x="9918257" y="-1024186"/>
            <a:ext cx="896425" cy="896552"/>
          </a:xfrm>
          <a:prstGeom prst="rect">
            <a:avLst/>
          </a:prstGeom>
          <a:noFill/>
        </p:spPr>
        <p:txBody>
          <a:bodyPr wrap="none" lIns="179282" tIns="143426" rIns="179282" bIns="143426"/>
          <a:lstStyle/>
          <a:p>
            <a:pPr marL="0" marR="0" lvl="0" indent="0" algn="l" defTabSz="913516" rtl="0" eaLnBrk="1" fontAlgn="base" latinLnBrk="0" hangingPunct="1">
              <a:lnSpc>
                <a:spcPct val="90000"/>
              </a:lnSpc>
              <a:spcBef>
                <a:spcPct val="0"/>
              </a:spcBef>
              <a:spcAft>
                <a:spcPts val="588"/>
              </a:spcAft>
              <a:buClrTx/>
              <a:buSzTx/>
              <a:buFontTx/>
              <a:buNone/>
              <a:tabLst/>
              <a:defRPr/>
            </a:pPr>
            <a:endParaRPr kumimoji="0" lang="en-US" sz="2353"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S PGothic" charset="0"/>
              <a:cs typeface="+mn-cs"/>
            </a:endParaRPr>
          </a:p>
        </p:txBody>
      </p:sp>
      <p:sp>
        <p:nvSpPr>
          <p:cNvPr id="9" name="TextBox 8"/>
          <p:cNvSpPr txBox="1"/>
          <p:nvPr userDrawn="1"/>
        </p:nvSpPr>
        <p:spPr>
          <a:xfrm>
            <a:off x="11052793" y="-1674809"/>
            <a:ext cx="896425" cy="896552"/>
          </a:xfrm>
          <a:prstGeom prst="rect">
            <a:avLst/>
          </a:prstGeom>
          <a:noFill/>
        </p:spPr>
        <p:txBody>
          <a:bodyPr wrap="none" lIns="179282" tIns="143426" rIns="179282" bIns="143426"/>
          <a:lstStyle/>
          <a:p>
            <a:pPr marL="0" marR="0" lvl="0" indent="0" algn="l" defTabSz="913516" rtl="0" eaLnBrk="1" fontAlgn="base" latinLnBrk="0" hangingPunct="1">
              <a:lnSpc>
                <a:spcPct val="90000"/>
              </a:lnSpc>
              <a:spcBef>
                <a:spcPct val="0"/>
              </a:spcBef>
              <a:spcAft>
                <a:spcPts val="588"/>
              </a:spcAft>
              <a:buClrTx/>
              <a:buSzTx/>
              <a:buFontTx/>
              <a:buNone/>
              <a:tabLst/>
              <a:defRPr/>
            </a:pPr>
            <a:endParaRPr kumimoji="0" lang="en-US" sz="2353"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S PGothic" charset="0"/>
              <a:cs typeface="+mn-cs"/>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bwMode="invGray">
          <a:xfrm>
            <a:off x="10228339" y="480833"/>
            <a:ext cx="1492089" cy="319716"/>
          </a:xfrm>
          <a:prstGeom prst="rect">
            <a:avLst/>
          </a:prstGeom>
        </p:spPr>
      </p:pic>
    </p:spTree>
    <p:extLst>
      <p:ext uri="{BB962C8B-B14F-4D97-AF65-F5344CB8AC3E}">
        <p14:creationId xmlns:p14="http://schemas.microsoft.com/office/powerpoint/2010/main" xmlns="" val="1589387091"/>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Large Title and Content">
    <p:spTree>
      <p:nvGrpSpPr>
        <p:cNvPr id="1" name=""/>
        <p:cNvGrpSpPr/>
        <p:nvPr/>
      </p:nvGrpSpPr>
      <p:grpSpPr>
        <a:xfrm>
          <a:off x="0" y="0"/>
          <a:ext cx="0" cy="0"/>
          <a:chOff x="0" y="0"/>
          <a:chExt cx="0" cy="0"/>
        </a:xfrm>
      </p:grpSpPr>
      <p:sp>
        <p:nvSpPr>
          <p:cNvPr id="8" name="TextBox 7"/>
          <p:cNvSpPr txBox="1"/>
          <p:nvPr userDrawn="1"/>
        </p:nvSpPr>
        <p:spPr>
          <a:xfrm>
            <a:off x="9918257" y="-1024186"/>
            <a:ext cx="896425" cy="896552"/>
          </a:xfrm>
          <a:prstGeom prst="rect">
            <a:avLst/>
          </a:prstGeom>
          <a:noFill/>
        </p:spPr>
        <p:txBody>
          <a:bodyPr wrap="none" lIns="179282" tIns="143426" rIns="179282" bIns="143426"/>
          <a:lstStyle/>
          <a:p>
            <a:pPr marL="0" marR="0" lvl="0" indent="0" algn="l" defTabSz="913516" rtl="0" eaLnBrk="1" fontAlgn="base" latinLnBrk="0" hangingPunct="1">
              <a:lnSpc>
                <a:spcPct val="90000"/>
              </a:lnSpc>
              <a:spcBef>
                <a:spcPct val="0"/>
              </a:spcBef>
              <a:spcAft>
                <a:spcPts val="588"/>
              </a:spcAft>
              <a:buClrTx/>
              <a:buSzTx/>
              <a:buFontTx/>
              <a:buNone/>
              <a:tabLst/>
              <a:defRPr/>
            </a:pPr>
            <a:endParaRPr kumimoji="0" lang="en-US" sz="2353"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S PGothic" charset="0"/>
              <a:cs typeface="+mn-cs"/>
            </a:endParaRPr>
          </a:p>
        </p:txBody>
      </p:sp>
      <p:sp>
        <p:nvSpPr>
          <p:cNvPr id="9" name="TextBox 8"/>
          <p:cNvSpPr txBox="1"/>
          <p:nvPr userDrawn="1"/>
        </p:nvSpPr>
        <p:spPr>
          <a:xfrm>
            <a:off x="11052793" y="-1674809"/>
            <a:ext cx="896425" cy="896552"/>
          </a:xfrm>
          <a:prstGeom prst="rect">
            <a:avLst/>
          </a:prstGeom>
          <a:noFill/>
        </p:spPr>
        <p:txBody>
          <a:bodyPr wrap="none" lIns="179282" tIns="143426" rIns="179282" bIns="143426"/>
          <a:lstStyle/>
          <a:p>
            <a:pPr marL="0" marR="0" lvl="0" indent="0" algn="l" defTabSz="913516" rtl="0" eaLnBrk="1" fontAlgn="base" latinLnBrk="0" hangingPunct="1">
              <a:lnSpc>
                <a:spcPct val="90000"/>
              </a:lnSpc>
              <a:spcBef>
                <a:spcPct val="0"/>
              </a:spcBef>
              <a:spcAft>
                <a:spcPts val="588"/>
              </a:spcAft>
              <a:buClrTx/>
              <a:buSzTx/>
              <a:buFontTx/>
              <a:buNone/>
              <a:tabLst/>
              <a:defRPr/>
            </a:pPr>
            <a:endParaRPr kumimoji="0" lang="en-US" sz="2353"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S PGothic" charset="0"/>
              <a:cs typeface="+mn-cs"/>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bwMode="invGray">
          <a:xfrm>
            <a:off x="10228339" y="480833"/>
            <a:ext cx="1492089" cy="319716"/>
          </a:xfrm>
          <a:prstGeom prst="rect">
            <a:avLst/>
          </a:prstGeom>
        </p:spPr>
      </p:pic>
    </p:spTree>
    <p:extLst>
      <p:ext uri="{BB962C8B-B14F-4D97-AF65-F5344CB8AC3E}">
        <p14:creationId xmlns:p14="http://schemas.microsoft.com/office/powerpoint/2010/main" xmlns="" val="295651420"/>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Small Title and Content">
    <p:spTree>
      <p:nvGrpSpPr>
        <p:cNvPr id="1" name=""/>
        <p:cNvGrpSpPr/>
        <p:nvPr/>
      </p:nvGrpSpPr>
      <p:grpSpPr>
        <a:xfrm>
          <a:off x="0" y="0"/>
          <a:ext cx="0" cy="0"/>
          <a:chOff x="0" y="0"/>
          <a:chExt cx="0" cy="0"/>
        </a:xfrm>
      </p:grpSpPr>
      <p:sp>
        <p:nvSpPr>
          <p:cNvPr id="19" name="Freeform 18"/>
          <p:cNvSpPr>
            <a:spLocks/>
          </p:cNvSpPr>
          <p:nvPr userDrawn="1"/>
        </p:nvSpPr>
        <p:spPr bwMode="auto">
          <a:xfrm flipH="1" flipV="1">
            <a:off x="1" y="1"/>
            <a:ext cx="3047516" cy="6858001"/>
          </a:xfrm>
          <a:custGeom>
            <a:avLst/>
            <a:gdLst>
              <a:gd name="connsiteX0" fmla="*/ 3047516 w 3047516"/>
              <a:gd name="connsiteY0" fmla="*/ 6858001 h 6858001"/>
              <a:gd name="connsiteX1" fmla="*/ 0 w 3047516"/>
              <a:gd name="connsiteY1" fmla="*/ 6858001 h 6858001"/>
              <a:gd name="connsiteX2" fmla="*/ 1457720 w 3047516"/>
              <a:gd name="connsiteY2" fmla="*/ 0 h 6858001"/>
              <a:gd name="connsiteX3" fmla="*/ 3047516 w 3047516"/>
              <a:gd name="connsiteY3" fmla="*/ 0 h 6858001"/>
            </a:gdLst>
            <a:ahLst/>
            <a:cxnLst>
              <a:cxn ang="0">
                <a:pos x="connsiteX0" y="connsiteY0"/>
              </a:cxn>
              <a:cxn ang="0">
                <a:pos x="connsiteX1" y="connsiteY1"/>
              </a:cxn>
              <a:cxn ang="0">
                <a:pos x="connsiteX2" y="connsiteY2"/>
              </a:cxn>
              <a:cxn ang="0">
                <a:pos x="connsiteX3" y="connsiteY3"/>
              </a:cxn>
            </a:cxnLst>
            <a:rect l="l" t="t" r="r" b="b"/>
            <a:pathLst>
              <a:path w="3047516" h="6858001">
                <a:moveTo>
                  <a:pt x="3047516" y="6858001"/>
                </a:moveTo>
                <a:lnTo>
                  <a:pt x="0" y="6858001"/>
                </a:lnTo>
                <a:lnTo>
                  <a:pt x="1457720" y="0"/>
                </a:lnTo>
                <a:lnTo>
                  <a:pt x="3047516" y="0"/>
                </a:lnTo>
                <a:close/>
              </a:path>
            </a:pathLst>
          </a:custGeom>
          <a:solidFill>
            <a:schemeClr val="accent1"/>
          </a:solidFill>
          <a:ln>
            <a:noFill/>
          </a:ln>
        </p:spPr>
        <p:txBody>
          <a:bodyPr vert="horz" wrap="square" lIns="91438" tIns="45719" rIns="91438" bIns="45719" numCol="1" anchor="t" anchorCtr="0" compatLnSpc="1">
            <a:prstTxWarp prst="textNoShape">
              <a:avLst/>
            </a:prstTxWarp>
            <a:noAutofit/>
          </a:bodyPr>
          <a:lstStyle/>
          <a:p>
            <a:pPr marL="0" marR="0" lvl="0" indent="0" algn="l" defTabSz="91441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8" name="TextBox 7"/>
          <p:cNvSpPr txBox="1"/>
          <p:nvPr userDrawn="1"/>
        </p:nvSpPr>
        <p:spPr>
          <a:xfrm>
            <a:off x="9918257" y="-1024186"/>
            <a:ext cx="896425" cy="896552"/>
          </a:xfrm>
          <a:prstGeom prst="rect">
            <a:avLst/>
          </a:prstGeom>
          <a:noFill/>
        </p:spPr>
        <p:txBody>
          <a:bodyPr wrap="none" lIns="179282" tIns="143426" rIns="179282" bIns="143426"/>
          <a:lstStyle/>
          <a:p>
            <a:pPr marL="0" marR="0" lvl="0" indent="0" algn="l" defTabSz="913516" rtl="0" eaLnBrk="1" fontAlgn="base" latinLnBrk="0" hangingPunct="1">
              <a:lnSpc>
                <a:spcPct val="90000"/>
              </a:lnSpc>
              <a:spcBef>
                <a:spcPct val="0"/>
              </a:spcBef>
              <a:spcAft>
                <a:spcPts val="588"/>
              </a:spcAft>
              <a:buClrTx/>
              <a:buSzTx/>
              <a:buFontTx/>
              <a:buNone/>
              <a:tabLst/>
              <a:defRPr/>
            </a:pPr>
            <a:endParaRPr kumimoji="0" lang="en-US" sz="2353"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S PGothic" charset="0"/>
              <a:cs typeface="+mn-cs"/>
            </a:endParaRPr>
          </a:p>
        </p:txBody>
      </p:sp>
      <p:sp>
        <p:nvSpPr>
          <p:cNvPr id="9" name="TextBox 8"/>
          <p:cNvSpPr txBox="1"/>
          <p:nvPr userDrawn="1"/>
        </p:nvSpPr>
        <p:spPr>
          <a:xfrm>
            <a:off x="11052793" y="-1674809"/>
            <a:ext cx="896425" cy="896552"/>
          </a:xfrm>
          <a:prstGeom prst="rect">
            <a:avLst/>
          </a:prstGeom>
          <a:noFill/>
        </p:spPr>
        <p:txBody>
          <a:bodyPr wrap="none" lIns="179282" tIns="143426" rIns="179282" bIns="143426"/>
          <a:lstStyle/>
          <a:p>
            <a:pPr marL="0" marR="0" lvl="0" indent="0" algn="l" defTabSz="913516" rtl="0" eaLnBrk="1" fontAlgn="base" latinLnBrk="0" hangingPunct="1">
              <a:lnSpc>
                <a:spcPct val="90000"/>
              </a:lnSpc>
              <a:spcBef>
                <a:spcPct val="0"/>
              </a:spcBef>
              <a:spcAft>
                <a:spcPts val="588"/>
              </a:spcAft>
              <a:buClrTx/>
              <a:buSzTx/>
              <a:buFontTx/>
              <a:buNone/>
              <a:tabLst/>
              <a:defRPr/>
            </a:pPr>
            <a:endParaRPr kumimoji="0" lang="en-US" sz="2353"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S PGothic" charset="0"/>
              <a:cs typeface="+mn-cs"/>
            </a:endParaRPr>
          </a:p>
        </p:txBody>
      </p:sp>
      <p:sp>
        <p:nvSpPr>
          <p:cNvPr id="10" name="Title 2"/>
          <p:cNvSpPr>
            <a:spLocks noGrp="1"/>
          </p:cNvSpPr>
          <p:nvPr>
            <p:ph type="title"/>
          </p:nvPr>
        </p:nvSpPr>
        <p:spPr>
          <a:xfrm>
            <a:off x="268929" y="286382"/>
            <a:ext cx="2626673" cy="1514261"/>
          </a:xfrm>
          <a:prstGeom prst="rect">
            <a:avLst/>
          </a:prstGeom>
        </p:spPr>
        <p:txBody>
          <a:bodyPr wrap="square">
            <a:spAutoFit/>
          </a:bodyPr>
          <a:lstStyle>
            <a:lvl1pPr algn="l">
              <a:defRPr sz="3200" spc="0">
                <a:solidFill>
                  <a:schemeClr val="bg1"/>
                </a:solidFill>
              </a:defRPr>
            </a:lvl1pPr>
          </a:lstStyle>
          <a:p>
            <a:r>
              <a:rPr lang="en-US" dirty="0"/>
              <a:t>Click to edit Master title style</a:t>
            </a:r>
          </a:p>
        </p:txBody>
      </p:sp>
      <p:sp>
        <p:nvSpPr>
          <p:cNvPr id="11" name="Slide Number Placeholder 3"/>
          <p:cNvSpPr>
            <a:spLocks noGrp="1"/>
          </p:cNvSpPr>
          <p:nvPr>
            <p:ph type="sldNum" sz="quarter" idx="15"/>
          </p:nvPr>
        </p:nvSpPr>
        <p:spPr>
          <a:xfrm>
            <a:off x="11367166" y="6437744"/>
            <a:ext cx="555597" cy="133860"/>
          </a:xfrm>
        </p:spPr>
        <p:txBody>
          <a:bodyPr/>
          <a:lstStyle>
            <a:lvl1pPr>
              <a:defRPr/>
            </a:lvl1pPr>
          </a:lstStyle>
          <a:p>
            <a:pPr defTabSz="914411">
              <a:defRPr/>
            </a:pPr>
            <a:fld id="{6052FC3A-E1BD-E54F-9A48-71EBDEF00552}" type="slidenum">
              <a:rPr lang="en-US" smtClean="0"/>
              <a:pPr defTabSz="914411">
                <a:defRPr/>
              </a:pPr>
              <a:t>‹#›</a:t>
            </a:fld>
            <a:endParaRPr lang="en-US"/>
          </a:p>
        </p:txBody>
      </p:sp>
      <p:sp>
        <p:nvSpPr>
          <p:cNvPr id="13" name="Content Placeholder 2"/>
          <p:cNvSpPr>
            <a:spLocks noGrp="1"/>
          </p:cNvSpPr>
          <p:nvPr>
            <p:ph sz="quarter" idx="16"/>
          </p:nvPr>
        </p:nvSpPr>
        <p:spPr>
          <a:xfrm>
            <a:off x="3047516" y="742951"/>
            <a:ext cx="8874610" cy="5372100"/>
          </a:xfrm>
        </p:spPr>
        <p:txBody>
          <a:bodyPr/>
          <a:lstStyle>
            <a:lvl1pPr marL="0" indent="0">
              <a:spcBef>
                <a:spcPts val="1200"/>
              </a:spcBef>
              <a:buNone/>
              <a:defRPr sz="2800"/>
            </a:lvl1pPr>
            <a:lvl2pPr marL="0" indent="0">
              <a:spcBef>
                <a:spcPts val="1200"/>
              </a:spcBef>
              <a:defRPr lang="en-US" sz="2000" kern="1200" dirty="0" smtClean="0">
                <a:solidFill>
                  <a:schemeClr val="tx2"/>
                </a:solidFill>
                <a:latin typeface="+mn-lt"/>
                <a:ea typeface="ＭＳ Ｐゴシック" charset="0"/>
                <a:cs typeface="+mn-cs"/>
              </a:defRPr>
            </a:lvl2pPr>
            <a:lvl3pPr>
              <a:defRPr sz="1800"/>
            </a:lvl3pPr>
          </a:lstStyle>
          <a:p>
            <a:pPr lvl="0"/>
            <a:r>
              <a:rPr lang="en-US" dirty="0"/>
              <a:t>Click to edit Master text styles</a:t>
            </a:r>
          </a:p>
          <a:p>
            <a:pPr lvl="1"/>
            <a:r>
              <a:rPr lang="en-US" dirty="0"/>
              <a:t>Second level</a:t>
            </a:r>
          </a:p>
        </p:txBody>
      </p:sp>
      <p:sp>
        <p:nvSpPr>
          <p:cNvPr id="14" name="TextBox 13"/>
          <p:cNvSpPr txBox="1"/>
          <p:nvPr userDrawn="1"/>
        </p:nvSpPr>
        <p:spPr>
          <a:xfrm>
            <a:off x="8761125" y="6419583"/>
            <a:ext cx="2606041" cy="182880"/>
          </a:xfrm>
          <a:prstGeom prst="rect">
            <a:avLst/>
          </a:prstGeom>
          <a:noFill/>
        </p:spPr>
        <p:txBody>
          <a:bodyPr wrap="none" lIns="182878" tIns="146302" rIns="182878" bIns="146302" rtlCol="0" anchor="ctr">
            <a:noAutofit/>
          </a:bodyPr>
          <a:lstStyle/>
          <a:p>
            <a:pPr marL="0" marR="0" lvl="0" indent="0" algn="r" defTabSz="914411" rtl="0" eaLnBrk="1" fontAlgn="auto" latinLnBrk="0" hangingPunct="1">
              <a:lnSpc>
                <a:spcPct val="90000"/>
              </a:lnSpc>
              <a:spcBef>
                <a:spcPts val="0"/>
              </a:spcBef>
              <a:spcAft>
                <a:spcPts val="600"/>
              </a:spcAft>
              <a:buClrTx/>
              <a:buSzTx/>
              <a:buFontTx/>
              <a:buNone/>
              <a:tabLst/>
              <a:defRPr/>
            </a:pPr>
            <a:r>
              <a:rPr kumimoji="0" lang="en-US" sz="880" b="0" i="0" u="none" strike="noStrike" kern="1200" cap="none" spc="0" normalizeH="0" baseline="0" noProof="0" dirty="0">
                <a:ln>
                  <a:noFill/>
                </a:ln>
                <a:solidFill>
                  <a:srgbClr val="505050"/>
                </a:solidFill>
                <a:effectLst/>
                <a:uLnTx/>
                <a:uFillTx/>
                <a:latin typeface="Segoe UI"/>
                <a:ea typeface="+mn-ea"/>
                <a:cs typeface="+mn-cs"/>
              </a:rPr>
              <a:t>Microsoft Confidential</a:t>
            </a:r>
          </a:p>
        </p:txBody>
      </p:sp>
    </p:spTree>
    <p:extLst>
      <p:ext uri="{BB962C8B-B14F-4D97-AF65-F5344CB8AC3E}">
        <p14:creationId xmlns:p14="http://schemas.microsoft.com/office/powerpoint/2010/main" xmlns="" val="853478985"/>
      </p:ext>
    </p:extLst>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Small Title and Content">
    <p:spTree>
      <p:nvGrpSpPr>
        <p:cNvPr id="1" name=""/>
        <p:cNvGrpSpPr/>
        <p:nvPr/>
      </p:nvGrpSpPr>
      <p:grpSpPr>
        <a:xfrm>
          <a:off x="0" y="0"/>
          <a:ext cx="0" cy="0"/>
          <a:chOff x="0" y="0"/>
          <a:chExt cx="0" cy="0"/>
        </a:xfrm>
      </p:grpSpPr>
      <p:sp>
        <p:nvSpPr>
          <p:cNvPr id="19" name="Freeform 18"/>
          <p:cNvSpPr>
            <a:spLocks/>
          </p:cNvSpPr>
          <p:nvPr userDrawn="1"/>
        </p:nvSpPr>
        <p:spPr bwMode="auto">
          <a:xfrm flipH="1" flipV="1">
            <a:off x="1" y="1"/>
            <a:ext cx="3047516" cy="6858001"/>
          </a:xfrm>
          <a:custGeom>
            <a:avLst/>
            <a:gdLst>
              <a:gd name="connsiteX0" fmla="*/ 3047516 w 3047516"/>
              <a:gd name="connsiteY0" fmla="*/ 6858001 h 6858001"/>
              <a:gd name="connsiteX1" fmla="*/ 0 w 3047516"/>
              <a:gd name="connsiteY1" fmla="*/ 6858001 h 6858001"/>
              <a:gd name="connsiteX2" fmla="*/ 1457720 w 3047516"/>
              <a:gd name="connsiteY2" fmla="*/ 0 h 6858001"/>
              <a:gd name="connsiteX3" fmla="*/ 3047516 w 3047516"/>
              <a:gd name="connsiteY3" fmla="*/ 0 h 6858001"/>
            </a:gdLst>
            <a:ahLst/>
            <a:cxnLst>
              <a:cxn ang="0">
                <a:pos x="connsiteX0" y="connsiteY0"/>
              </a:cxn>
              <a:cxn ang="0">
                <a:pos x="connsiteX1" y="connsiteY1"/>
              </a:cxn>
              <a:cxn ang="0">
                <a:pos x="connsiteX2" y="connsiteY2"/>
              </a:cxn>
              <a:cxn ang="0">
                <a:pos x="connsiteX3" y="connsiteY3"/>
              </a:cxn>
            </a:cxnLst>
            <a:rect l="l" t="t" r="r" b="b"/>
            <a:pathLst>
              <a:path w="3047516" h="6858001">
                <a:moveTo>
                  <a:pt x="3047516" y="6858001"/>
                </a:moveTo>
                <a:lnTo>
                  <a:pt x="0" y="6858001"/>
                </a:lnTo>
                <a:lnTo>
                  <a:pt x="1457720" y="0"/>
                </a:lnTo>
                <a:lnTo>
                  <a:pt x="3047516" y="0"/>
                </a:lnTo>
                <a:close/>
              </a:path>
            </a:pathLst>
          </a:custGeom>
          <a:solidFill>
            <a:schemeClr val="accent6"/>
          </a:solidFill>
          <a:ln>
            <a:noFill/>
          </a:ln>
        </p:spPr>
        <p:txBody>
          <a:bodyPr vert="horz" wrap="square" lIns="91438" tIns="45719" rIns="91438" bIns="45719" numCol="1" anchor="t" anchorCtr="0" compatLnSpc="1">
            <a:prstTxWarp prst="textNoShape">
              <a:avLst/>
            </a:prstTxWarp>
            <a:noAutofit/>
          </a:bodyPr>
          <a:lstStyle/>
          <a:p>
            <a:pPr marL="0" marR="0" lvl="0" indent="0" algn="l" defTabSz="91441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8" name="TextBox 7"/>
          <p:cNvSpPr txBox="1"/>
          <p:nvPr userDrawn="1"/>
        </p:nvSpPr>
        <p:spPr>
          <a:xfrm>
            <a:off x="9918257" y="-1024186"/>
            <a:ext cx="896425" cy="896552"/>
          </a:xfrm>
          <a:prstGeom prst="rect">
            <a:avLst/>
          </a:prstGeom>
          <a:noFill/>
        </p:spPr>
        <p:txBody>
          <a:bodyPr wrap="none" lIns="179282" tIns="143426" rIns="179282" bIns="143426"/>
          <a:lstStyle/>
          <a:p>
            <a:pPr marL="0" marR="0" lvl="0" indent="0" algn="l" defTabSz="913516" rtl="0" eaLnBrk="1" fontAlgn="base" latinLnBrk="0" hangingPunct="1">
              <a:lnSpc>
                <a:spcPct val="90000"/>
              </a:lnSpc>
              <a:spcBef>
                <a:spcPct val="0"/>
              </a:spcBef>
              <a:spcAft>
                <a:spcPts val="588"/>
              </a:spcAft>
              <a:buClrTx/>
              <a:buSzTx/>
              <a:buFontTx/>
              <a:buNone/>
              <a:tabLst/>
              <a:defRPr/>
            </a:pPr>
            <a:endParaRPr kumimoji="0" lang="en-US" sz="2353"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S PGothic" charset="0"/>
              <a:cs typeface="+mn-cs"/>
            </a:endParaRPr>
          </a:p>
        </p:txBody>
      </p:sp>
      <p:sp>
        <p:nvSpPr>
          <p:cNvPr id="9" name="TextBox 8"/>
          <p:cNvSpPr txBox="1"/>
          <p:nvPr userDrawn="1"/>
        </p:nvSpPr>
        <p:spPr>
          <a:xfrm>
            <a:off x="11052793" y="-1674809"/>
            <a:ext cx="896425" cy="896552"/>
          </a:xfrm>
          <a:prstGeom prst="rect">
            <a:avLst/>
          </a:prstGeom>
          <a:noFill/>
        </p:spPr>
        <p:txBody>
          <a:bodyPr wrap="none" lIns="179282" tIns="143426" rIns="179282" bIns="143426"/>
          <a:lstStyle/>
          <a:p>
            <a:pPr marL="0" marR="0" lvl="0" indent="0" algn="l" defTabSz="913516" rtl="0" eaLnBrk="1" fontAlgn="base" latinLnBrk="0" hangingPunct="1">
              <a:lnSpc>
                <a:spcPct val="90000"/>
              </a:lnSpc>
              <a:spcBef>
                <a:spcPct val="0"/>
              </a:spcBef>
              <a:spcAft>
                <a:spcPts val="588"/>
              </a:spcAft>
              <a:buClrTx/>
              <a:buSzTx/>
              <a:buFontTx/>
              <a:buNone/>
              <a:tabLst/>
              <a:defRPr/>
            </a:pPr>
            <a:endParaRPr kumimoji="0" lang="en-US" sz="2353"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S PGothic" charset="0"/>
              <a:cs typeface="+mn-cs"/>
            </a:endParaRPr>
          </a:p>
        </p:txBody>
      </p:sp>
      <p:sp>
        <p:nvSpPr>
          <p:cNvPr id="10" name="Title 2"/>
          <p:cNvSpPr>
            <a:spLocks noGrp="1"/>
          </p:cNvSpPr>
          <p:nvPr>
            <p:ph type="title"/>
          </p:nvPr>
        </p:nvSpPr>
        <p:spPr>
          <a:xfrm>
            <a:off x="268929" y="286382"/>
            <a:ext cx="2626673" cy="1514261"/>
          </a:xfrm>
          <a:prstGeom prst="rect">
            <a:avLst/>
          </a:prstGeom>
        </p:spPr>
        <p:txBody>
          <a:bodyPr wrap="square">
            <a:spAutoFit/>
          </a:bodyPr>
          <a:lstStyle>
            <a:lvl1pPr algn="l">
              <a:defRPr sz="3200" spc="0">
                <a:solidFill>
                  <a:schemeClr val="bg1"/>
                </a:solidFill>
              </a:defRPr>
            </a:lvl1pPr>
          </a:lstStyle>
          <a:p>
            <a:r>
              <a:rPr lang="en-US" dirty="0"/>
              <a:t>Click to edit Master title style</a:t>
            </a:r>
          </a:p>
        </p:txBody>
      </p:sp>
      <p:sp>
        <p:nvSpPr>
          <p:cNvPr id="11" name="Slide Number Placeholder 3"/>
          <p:cNvSpPr>
            <a:spLocks noGrp="1"/>
          </p:cNvSpPr>
          <p:nvPr>
            <p:ph type="sldNum" sz="quarter" idx="15"/>
          </p:nvPr>
        </p:nvSpPr>
        <p:spPr>
          <a:xfrm>
            <a:off x="11367166" y="6437744"/>
            <a:ext cx="555597" cy="133860"/>
          </a:xfrm>
        </p:spPr>
        <p:txBody>
          <a:bodyPr/>
          <a:lstStyle>
            <a:lvl1pPr>
              <a:defRPr/>
            </a:lvl1pPr>
          </a:lstStyle>
          <a:p>
            <a:pPr defTabSz="914411">
              <a:defRPr/>
            </a:pPr>
            <a:fld id="{6052FC3A-E1BD-E54F-9A48-71EBDEF00552}" type="slidenum">
              <a:rPr lang="en-US" smtClean="0"/>
              <a:pPr defTabSz="914411">
                <a:defRPr/>
              </a:pPr>
              <a:t>‹#›</a:t>
            </a:fld>
            <a:endParaRPr lang="en-US"/>
          </a:p>
        </p:txBody>
      </p:sp>
      <p:sp>
        <p:nvSpPr>
          <p:cNvPr id="13" name="Content Placeholder 2"/>
          <p:cNvSpPr>
            <a:spLocks noGrp="1"/>
          </p:cNvSpPr>
          <p:nvPr>
            <p:ph sz="quarter" idx="16"/>
          </p:nvPr>
        </p:nvSpPr>
        <p:spPr>
          <a:xfrm>
            <a:off x="3047516" y="742951"/>
            <a:ext cx="8874610" cy="5372100"/>
          </a:xfrm>
        </p:spPr>
        <p:txBody>
          <a:bodyPr/>
          <a:lstStyle>
            <a:lvl1pPr marL="0" indent="0">
              <a:spcBef>
                <a:spcPts val="1200"/>
              </a:spcBef>
              <a:buNone/>
              <a:defRPr sz="2800"/>
            </a:lvl1pPr>
            <a:lvl2pPr marL="0" indent="0">
              <a:spcBef>
                <a:spcPts val="1200"/>
              </a:spcBef>
              <a:defRPr lang="en-US" sz="2000" kern="1200" dirty="0" smtClean="0">
                <a:solidFill>
                  <a:schemeClr val="tx2"/>
                </a:solidFill>
                <a:latin typeface="+mn-lt"/>
                <a:ea typeface="ＭＳ Ｐゴシック" charset="0"/>
                <a:cs typeface="+mn-cs"/>
              </a:defRPr>
            </a:lvl2pPr>
            <a:lvl3pPr>
              <a:defRPr sz="1800"/>
            </a:lvl3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xmlns="" val="479555091"/>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58pt Title/16pt Text - Blue">
    <p:bg>
      <p:bgPr>
        <a:solidFill>
          <a:schemeClr val="accent2"/>
        </a:solidFill>
        <a:effectLst/>
      </p:bgPr>
    </p:bg>
    <p:spTree>
      <p:nvGrpSpPr>
        <p:cNvPr id="1" name=""/>
        <p:cNvGrpSpPr/>
        <p:nvPr/>
      </p:nvGrpSpPr>
      <p:grpSpPr>
        <a:xfrm>
          <a:off x="0" y="0"/>
          <a:ext cx="0" cy="0"/>
          <a:chOff x="0" y="0"/>
          <a:chExt cx="0" cy="0"/>
        </a:xfrm>
      </p:grpSpPr>
      <p:grpSp>
        <p:nvGrpSpPr>
          <p:cNvPr id="5" name="Group 4"/>
          <p:cNvGrpSpPr/>
          <p:nvPr userDrawn="1"/>
        </p:nvGrpSpPr>
        <p:grpSpPr>
          <a:xfrm>
            <a:off x="8750522" y="1315054"/>
            <a:ext cx="3441479" cy="5429745"/>
            <a:chOff x="8925987" y="1341231"/>
            <a:chExt cx="3510488" cy="5537837"/>
          </a:xfrm>
        </p:grpSpPr>
        <p:sp>
          <p:nvSpPr>
            <p:cNvPr id="6" name="Freeform 5"/>
            <p:cNvSpPr>
              <a:spLocks/>
            </p:cNvSpPr>
            <p:nvPr/>
          </p:nvSpPr>
          <p:spPr bwMode="auto">
            <a:xfrm>
              <a:off x="9080596" y="2696006"/>
              <a:ext cx="3246304" cy="4001502"/>
            </a:xfrm>
            <a:custGeom>
              <a:avLst/>
              <a:gdLst>
                <a:gd name="T0" fmla="*/ 0 w 2476"/>
                <a:gd name="T1" fmla="*/ 2588 h 3052"/>
                <a:gd name="T2" fmla="*/ 1237 w 2476"/>
                <a:gd name="T3" fmla="*/ 0 h 3052"/>
                <a:gd name="T4" fmla="*/ 2476 w 2476"/>
                <a:gd name="T5" fmla="*/ 976 h 3052"/>
                <a:gd name="T6" fmla="*/ 495 w 2476"/>
                <a:gd name="T7" fmla="*/ 3052 h 3052"/>
                <a:gd name="T8" fmla="*/ 0 w 2476"/>
                <a:gd name="T9" fmla="*/ 2588 h 3052"/>
              </a:gdLst>
              <a:ahLst/>
              <a:cxnLst>
                <a:cxn ang="0">
                  <a:pos x="T0" y="T1"/>
                </a:cxn>
                <a:cxn ang="0">
                  <a:pos x="T2" y="T3"/>
                </a:cxn>
                <a:cxn ang="0">
                  <a:pos x="T4" y="T5"/>
                </a:cxn>
                <a:cxn ang="0">
                  <a:pos x="T6" y="T7"/>
                </a:cxn>
                <a:cxn ang="0">
                  <a:pos x="T8" y="T9"/>
                </a:cxn>
              </a:cxnLst>
              <a:rect l="0" t="0" r="r" b="b"/>
              <a:pathLst>
                <a:path w="2476" h="3052">
                  <a:moveTo>
                    <a:pt x="0" y="2588"/>
                  </a:moveTo>
                  <a:lnTo>
                    <a:pt x="1237" y="0"/>
                  </a:lnTo>
                  <a:lnTo>
                    <a:pt x="2476" y="976"/>
                  </a:lnTo>
                  <a:lnTo>
                    <a:pt x="495" y="3052"/>
                  </a:lnTo>
                  <a:lnTo>
                    <a:pt x="0" y="2588"/>
                  </a:lnTo>
                  <a:close/>
                </a:path>
              </a:pathLst>
            </a:custGeom>
            <a:solidFill>
              <a:schemeClr val="accent2">
                <a:lumMod val="20000"/>
                <a:lumOff val="80000"/>
                <a:alpha val="14000"/>
              </a:schemeClr>
            </a:solidFill>
            <a:ln>
              <a:noFill/>
            </a:ln>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8" name="Freeform 5"/>
            <p:cNvSpPr>
              <a:spLocks/>
            </p:cNvSpPr>
            <p:nvPr/>
          </p:nvSpPr>
          <p:spPr bwMode="auto">
            <a:xfrm>
              <a:off x="11185247" y="1341231"/>
              <a:ext cx="1239838" cy="813644"/>
            </a:xfrm>
            <a:custGeom>
              <a:avLst/>
              <a:gdLst>
                <a:gd name="T0" fmla="*/ 168 w 1054"/>
                <a:gd name="T1" fmla="*/ 303 h 690"/>
                <a:gd name="T2" fmla="*/ 168 w 1054"/>
                <a:gd name="T3" fmla="*/ 289 h 690"/>
                <a:gd name="T4" fmla="*/ 459 w 1054"/>
                <a:gd name="T5" fmla="*/ 0 h 690"/>
                <a:gd name="T6" fmla="*/ 701 w 1054"/>
                <a:gd name="T7" fmla="*/ 129 h 690"/>
                <a:gd name="T8" fmla="*/ 781 w 1054"/>
                <a:gd name="T9" fmla="*/ 108 h 690"/>
                <a:gd name="T10" fmla="*/ 875 w 1054"/>
                <a:gd name="T11" fmla="*/ 136 h 690"/>
                <a:gd name="T12" fmla="*/ 950 w 1054"/>
                <a:gd name="T13" fmla="*/ 272 h 690"/>
                <a:gd name="T14" fmla="*/ 1054 w 1054"/>
                <a:gd name="T15" fmla="*/ 463 h 690"/>
                <a:gd name="T16" fmla="*/ 851 w 1054"/>
                <a:gd name="T17" fmla="*/ 690 h 690"/>
                <a:gd name="T18" fmla="*/ 825 w 1054"/>
                <a:gd name="T19" fmla="*/ 690 h 690"/>
                <a:gd name="T20" fmla="*/ 802 w 1054"/>
                <a:gd name="T21" fmla="*/ 690 h 690"/>
                <a:gd name="T22" fmla="*/ 327 w 1054"/>
                <a:gd name="T23" fmla="*/ 690 h 690"/>
                <a:gd name="T24" fmla="*/ 318 w 1054"/>
                <a:gd name="T25" fmla="*/ 690 h 690"/>
                <a:gd name="T26" fmla="*/ 306 w 1054"/>
                <a:gd name="T27" fmla="*/ 690 h 690"/>
                <a:gd name="T28" fmla="*/ 271 w 1054"/>
                <a:gd name="T29" fmla="*/ 690 h 690"/>
                <a:gd name="T30" fmla="*/ 195 w 1054"/>
                <a:gd name="T31" fmla="*/ 690 h 690"/>
                <a:gd name="T32" fmla="*/ 0 w 1054"/>
                <a:gd name="T33" fmla="*/ 495 h 690"/>
                <a:gd name="T34" fmla="*/ 168 w 1054"/>
                <a:gd name="T35" fmla="*/ 303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54" h="690">
                  <a:moveTo>
                    <a:pt x="168" y="303"/>
                  </a:moveTo>
                  <a:cubicBezTo>
                    <a:pt x="168" y="299"/>
                    <a:pt x="168" y="293"/>
                    <a:pt x="168" y="289"/>
                  </a:cubicBezTo>
                  <a:cubicBezTo>
                    <a:pt x="168" y="129"/>
                    <a:pt x="298" y="0"/>
                    <a:pt x="459" y="0"/>
                  </a:cubicBezTo>
                  <a:cubicBezTo>
                    <a:pt x="560" y="0"/>
                    <a:pt x="649" y="52"/>
                    <a:pt x="701" y="129"/>
                  </a:cubicBezTo>
                  <a:cubicBezTo>
                    <a:pt x="725" y="116"/>
                    <a:pt x="752" y="108"/>
                    <a:pt x="781" y="108"/>
                  </a:cubicBezTo>
                  <a:cubicBezTo>
                    <a:pt x="816" y="108"/>
                    <a:pt x="848" y="118"/>
                    <a:pt x="875" y="136"/>
                  </a:cubicBezTo>
                  <a:cubicBezTo>
                    <a:pt x="919" y="166"/>
                    <a:pt x="948" y="215"/>
                    <a:pt x="950" y="272"/>
                  </a:cubicBezTo>
                  <a:cubicBezTo>
                    <a:pt x="1012" y="312"/>
                    <a:pt x="1054" y="384"/>
                    <a:pt x="1054" y="463"/>
                  </a:cubicBezTo>
                  <a:cubicBezTo>
                    <a:pt x="1054" y="580"/>
                    <a:pt x="965" y="676"/>
                    <a:pt x="851" y="690"/>
                  </a:cubicBezTo>
                  <a:cubicBezTo>
                    <a:pt x="843" y="690"/>
                    <a:pt x="833" y="690"/>
                    <a:pt x="825" y="690"/>
                  </a:cubicBezTo>
                  <a:cubicBezTo>
                    <a:pt x="818" y="690"/>
                    <a:pt x="810" y="690"/>
                    <a:pt x="802" y="690"/>
                  </a:cubicBezTo>
                  <a:cubicBezTo>
                    <a:pt x="696" y="690"/>
                    <a:pt x="446" y="690"/>
                    <a:pt x="327" y="690"/>
                  </a:cubicBezTo>
                  <a:cubicBezTo>
                    <a:pt x="324" y="690"/>
                    <a:pt x="320" y="690"/>
                    <a:pt x="318" y="690"/>
                  </a:cubicBezTo>
                  <a:cubicBezTo>
                    <a:pt x="306" y="690"/>
                    <a:pt x="306" y="690"/>
                    <a:pt x="306" y="690"/>
                  </a:cubicBezTo>
                  <a:cubicBezTo>
                    <a:pt x="300" y="690"/>
                    <a:pt x="283" y="690"/>
                    <a:pt x="271" y="690"/>
                  </a:cubicBezTo>
                  <a:cubicBezTo>
                    <a:pt x="195" y="690"/>
                    <a:pt x="195" y="690"/>
                    <a:pt x="195" y="690"/>
                  </a:cubicBezTo>
                  <a:cubicBezTo>
                    <a:pt x="87" y="688"/>
                    <a:pt x="0" y="601"/>
                    <a:pt x="0" y="495"/>
                  </a:cubicBezTo>
                  <a:cubicBezTo>
                    <a:pt x="0" y="397"/>
                    <a:pt x="73" y="316"/>
                    <a:pt x="168" y="303"/>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9" name="Freeform 5"/>
            <p:cNvSpPr>
              <a:spLocks/>
            </p:cNvSpPr>
            <p:nvPr/>
          </p:nvSpPr>
          <p:spPr bwMode="auto">
            <a:xfrm>
              <a:off x="10332390" y="1583889"/>
              <a:ext cx="1239838" cy="813644"/>
            </a:xfrm>
            <a:custGeom>
              <a:avLst/>
              <a:gdLst>
                <a:gd name="T0" fmla="*/ 168 w 1054"/>
                <a:gd name="T1" fmla="*/ 303 h 690"/>
                <a:gd name="T2" fmla="*/ 168 w 1054"/>
                <a:gd name="T3" fmla="*/ 289 h 690"/>
                <a:gd name="T4" fmla="*/ 459 w 1054"/>
                <a:gd name="T5" fmla="*/ 0 h 690"/>
                <a:gd name="T6" fmla="*/ 701 w 1054"/>
                <a:gd name="T7" fmla="*/ 129 h 690"/>
                <a:gd name="T8" fmla="*/ 781 w 1054"/>
                <a:gd name="T9" fmla="*/ 108 h 690"/>
                <a:gd name="T10" fmla="*/ 875 w 1054"/>
                <a:gd name="T11" fmla="*/ 136 h 690"/>
                <a:gd name="T12" fmla="*/ 950 w 1054"/>
                <a:gd name="T13" fmla="*/ 272 h 690"/>
                <a:gd name="T14" fmla="*/ 1054 w 1054"/>
                <a:gd name="T15" fmla="*/ 463 h 690"/>
                <a:gd name="T16" fmla="*/ 851 w 1054"/>
                <a:gd name="T17" fmla="*/ 690 h 690"/>
                <a:gd name="T18" fmla="*/ 825 w 1054"/>
                <a:gd name="T19" fmla="*/ 690 h 690"/>
                <a:gd name="T20" fmla="*/ 802 w 1054"/>
                <a:gd name="T21" fmla="*/ 690 h 690"/>
                <a:gd name="T22" fmla="*/ 327 w 1054"/>
                <a:gd name="T23" fmla="*/ 690 h 690"/>
                <a:gd name="T24" fmla="*/ 318 w 1054"/>
                <a:gd name="T25" fmla="*/ 690 h 690"/>
                <a:gd name="T26" fmla="*/ 306 w 1054"/>
                <a:gd name="T27" fmla="*/ 690 h 690"/>
                <a:gd name="T28" fmla="*/ 271 w 1054"/>
                <a:gd name="T29" fmla="*/ 690 h 690"/>
                <a:gd name="T30" fmla="*/ 195 w 1054"/>
                <a:gd name="T31" fmla="*/ 690 h 690"/>
                <a:gd name="T32" fmla="*/ 0 w 1054"/>
                <a:gd name="T33" fmla="*/ 495 h 690"/>
                <a:gd name="T34" fmla="*/ 168 w 1054"/>
                <a:gd name="T35" fmla="*/ 303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54" h="690">
                  <a:moveTo>
                    <a:pt x="168" y="303"/>
                  </a:moveTo>
                  <a:cubicBezTo>
                    <a:pt x="168" y="299"/>
                    <a:pt x="168" y="293"/>
                    <a:pt x="168" y="289"/>
                  </a:cubicBezTo>
                  <a:cubicBezTo>
                    <a:pt x="168" y="129"/>
                    <a:pt x="298" y="0"/>
                    <a:pt x="459" y="0"/>
                  </a:cubicBezTo>
                  <a:cubicBezTo>
                    <a:pt x="560" y="0"/>
                    <a:pt x="649" y="52"/>
                    <a:pt x="701" y="129"/>
                  </a:cubicBezTo>
                  <a:cubicBezTo>
                    <a:pt x="725" y="116"/>
                    <a:pt x="752" y="108"/>
                    <a:pt x="781" y="108"/>
                  </a:cubicBezTo>
                  <a:cubicBezTo>
                    <a:pt x="816" y="108"/>
                    <a:pt x="848" y="118"/>
                    <a:pt x="875" y="136"/>
                  </a:cubicBezTo>
                  <a:cubicBezTo>
                    <a:pt x="919" y="166"/>
                    <a:pt x="948" y="215"/>
                    <a:pt x="950" y="272"/>
                  </a:cubicBezTo>
                  <a:cubicBezTo>
                    <a:pt x="1012" y="312"/>
                    <a:pt x="1054" y="384"/>
                    <a:pt x="1054" y="463"/>
                  </a:cubicBezTo>
                  <a:cubicBezTo>
                    <a:pt x="1054" y="580"/>
                    <a:pt x="965" y="676"/>
                    <a:pt x="851" y="690"/>
                  </a:cubicBezTo>
                  <a:cubicBezTo>
                    <a:pt x="843" y="690"/>
                    <a:pt x="833" y="690"/>
                    <a:pt x="825" y="690"/>
                  </a:cubicBezTo>
                  <a:cubicBezTo>
                    <a:pt x="818" y="690"/>
                    <a:pt x="810" y="690"/>
                    <a:pt x="802" y="690"/>
                  </a:cubicBezTo>
                  <a:cubicBezTo>
                    <a:pt x="696" y="690"/>
                    <a:pt x="446" y="690"/>
                    <a:pt x="327" y="690"/>
                  </a:cubicBezTo>
                  <a:cubicBezTo>
                    <a:pt x="324" y="690"/>
                    <a:pt x="320" y="690"/>
                    <a:pt x="318" y="690"/>
                  </a:cubicBezTo>
                  <a:cubicBezTo>
                    <a:pt x="306" y="690"/>
                    <a:pt x="306" y="690"/>
                    <a:pt x="306" y="690"/>
                  </a:cubicBezTo>
                  <a:cubicBezTo>
                    <a:pt x="300" y="690"/>
                    <a:pt x="283" y="690"/>
                    <a:pt x="271" y="690"/>
                  </a:cubicBezTo>
                  <a:cubicBezTo>
                    <a:pt x="195" y="690"/>
                    <a:pt x="195" y="690"/>
                    <a:pt x="195" y="690"/>
                  </a:cubicBezTo>
                  <a:cubicBezTo>
                    <a:pt x="87" y="688"/>
                    <a:pt x="0" y="601"/>
                    <a:pt x="0" y="495"/>
                  </a:cubicBezTo>
                  <a:cubicBezTo>
                    <a:pt x="0" y="397"/>
                    <a:pt x="73" y="316"/>
                    <a:pt x="168" y="303"/>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11" name="Freeform 5"/>
            <p:cNvSpPr>
              <a:spLocks/>
            </p:cNvSpPr>
            <p:nvPr/>
          </p:nvSpPr>
          <p:spPr bwMode="auto">
            <a:xfrm>
              <a:off x="9405174" y="1369064"/>
              <a:ext cx="895827" cy="587887"/>
            </a:xfrm>
            <a:custGeom>
              <a:avLst/>
              <a:gdLst>
                <a:gd name="T0" fmla="*/ 168 w 1054"/>
                <a:gd name="T1" fmla="*/ 303 h 690"/>
                <a:gd name="T2" fmla="*/ 168 w 1054"/>
                <a:gd name="T3" fmla="*/ 289 h 690"/>
                <a:gd name="T4" fmla="*/ 459 w 1054"/>
                <a:gd name="T5" fmla="*/ 0 h 690"/>
                <a:gd name="T6" fmla="*/ 701 w 1054"/>
                <a:gd name="T7" fmla="*/ 129 h 690"/>
                <a:gd name="T8" fmla="*/ 781 w 1054"/>
                <a:gd name="T9" fmla="*/ 108 h 690"/>
                <a:gd name="T10" fmla="*/ 875 w 1054"/>
                <a:gd name="T11" fmla="*/ 136 h 690"/>
                <a:gd name="T12" fmla="*/ 950 w 1054"/>
                <a:gd name="T13" fmla="*/ 272 h 690"/>
                <a:gd name="T14" fmla="*/ 1054 w 1054"/>
                <a:gd name="T15" fmla="*/ 463 h 690"/>
                <a:gd name="T16" fmla="*/ 851 w 1054"/>
                <a:gd name="T17" fmla="*/ 690 h 690"/>
                <a:gd name="T18" fmla="*/ 825 w 1054"/>
                <a:gd name="T19" fmla="*/ 690 h 690"/>
                <a:gd name="T20" fmla="*/ 802 w 1054"/>
                <a:gd name="T21" fmla="*/ 690 h 690"/>
                <a:gd name="T22" fmla="*/ 327 w 1054"/>
                <a:gd name="T23" fmla="*/ 690 h 690"/>
                <a:gd name="T24" fmla="*/ 318 w 1054"/>
                <a:gd name="T25" fmla="*/ 690 h 690"/>
                <a:gd name="T26" fmla="*/ 306 w 1054"/>
                <a:gd name="T27" fmla="*/ 690 h 690"/>
                <a:gd name="T28" fmla="*/ 271 w 1054"/>
                <a:gd name="T29" fmla="*/ 690 h 690"/>
                <a:gd name="T30" fmla="*/ 195 w 1054"/>
                <a:gd name="T31" fmla="*/ 690 h 690"/>
                <a:gd name="T32" fmla="*/ 0 w 1054"/>
                <a:gd name="T33" fmla="*/ 495 h 690"/>
                <a:gd name="T34" fmla="*/ 168 w 1054"/>
                <a:gd name="T35" fmla="*/ 303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54" h="690">
                  <a:moveTo>
                    <a:pt x="168" y="303"/>
                  </a:moveTo>
                  <a:cubicBezTo>
                    <a:pt x="168" y="299"/>
                    <a:pt x="168" y="293"/>
                    <a:pt x="168" y="289"/>
                  </a:cubicBezTo>
                  <a:cubicBezTo>
                    <a:pt x="168" y="129"/>
                    <a:pt x="298" y="0"/>
                    <a:pt x="459" y="0"/>
                  </a:cubicBezTo>
                  <a:cubicBezTo>
                    <a:pt x="560" y="0"/>
                    <a:pt x="649" y="52"/>
                    <a:pt x="701" y="129"/>
                  </a:cubicBezTo>
                  <a:cubicBezTo>
                    <a:pt x="725" y="116"/>
                    <a:pt x="752" y="108"/>
                    <a:pt x="781" y="108"/>
                  </a:cubicBezTo>
                  <a:cubicBezTo>
                    <a:pt x="816" y="108"/>
                    <a:pt x="848" y="118"/>
                    <a:pt x="875" y="136"/>
                  </a:cubicBezTo>
                  <a:cubicBezTo>
                    <a:pt x="919" y="166"/>
                    <a:pt x="948" y="215"/>
                    <a:pt x="950" y="272"/>
                  </a:cubicBezTo>
                  <a:cubicBezTo>
                    <a:pt x="1012" y="312"/>
                    <a:pt x="1054" y="384"/>
                    <a:pt x="1054" y="463"/>
                  </a:cubicBezTo>
                  <a:cubicBezTo>
                    <a:pt x="1054" y="580"/>
                    <a:pt x="965" y="676"/>
                    <a:pt x="851" y="690"/>
                  </a:cubicBezTo>
                  <a:cubicBezTo>
                    <a:pt x="843" y="690"/>
                    <a:pt x="833" y="690"/>
                    <a:pt x="825" y="690"/>
                  </a:cubicBezTo>
                  <a:cubicBezTo>
                    <a:pt x="818" y="690"/>
                    <a:pt x="810" y="690"/>
                    <a:pt x="802" y="690"/>
                  </a:cubicBezTo>
                  <a:cubicBezTo>
                    <a:pt x="696" y="690"/>
                    <a:pt x="446" y="690"/>
                    <a:pt x="327" y="690"/>
                  </a:cubicBezTo>
                  <a:cubicBezTo>
                    <a:pt x="324" y="690"/>
                    <a:pt x="320" y="690"/>
                    <a:pt x="318" y="690"/>
                  </a:cubicBezTo>
                  <a:cubicBezTo>
                    <a:pt x="306" y="690"/>
                    <a:pt x="306" y="690"/>
                    <a:pt x="306" y="690"/>
                  </a:cubicBezTo>
                  <a:cubicBezTo>
                    <a:pt x="300" y="690"/>
                    <a:pt x="283" y="690"/>
                    <a:pt x="271" y="690"/>
                  </a:cubicBezTo>
                  <a:cubicBezTo>
                    <a:pt x="195" y="690"/>
                    <a:pt x="195" y="690"/>
                    <a:pt x="195" y="690"/>
                  </a:cubicBezTo>
                  <a:cubicBezTo>
                    <a:pt x="87" y="688"/>
                    <a:pt x="0" y="601"/>
                    <a:pt x="0" y="495"/>
                  </a:cubicBezTo>
                  <a:cubicBezTo>
                    <a:pt x="0" y="397"/>
                    <a:pt x="73" y="316"/>
                    <a:pt x="168" y="303"/>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grpSp>
          <p:nvGrpSpPr>
            <p:cNvPr id="12" name="Group 11"/>
            <p:cNvGrpSpPr/>
            <p:nvPr/>
          </p:nvGrpSpPr>
          <p:grpSpPr>
            <a:xfrm>
              <a:off x="11280477" y="3072737"/>
              <a:ext cx="1155998" cy="1162044"/>
              <a:chOff x="13209584" y="-2840041"/>
              <a:chExt cx="1820862" cy="1830385"/>
            </a:xfrm>
          </p:grpSpPr>
          <p:sp>
            <p:nvSpPr>
              <p:cNvPr id="26" name="Oval 5"/>
              <p:cNvSpPr>
                <a:spLocks noChangeArrowheads="1"/>
              </p:cNvSpPr>
              <p:nvPr/>
            </p:nvSpPr>
            <p:spPr bwMode="auto">
              <a:xfrm>
                <a:off x="13209584" y="-2840041"/>
                <a:ext cx="1820862" cy="1830385"/>
              </a:xfrm>
              <a:prstGeom prst="ellipse">
                <a:avLst/>
              </a:prstGeom>
              <a:solidFill>
                <a:srgbClr val="FFB9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27" name="Freeform 6"/>
              <p:cNvSpPr>
                <a:spLocks/>
              </p:cNvSpPr>
              <p:nvPr/>
            </p:nvSpPr>
            <p:spPr bwMode="auto">
              <a:xfrm>
                <a:off x="13633446" y="-2205042"/>
                <a:ext cx="488950" cy="836611"/>
              </a:xfrm>
              <a:custGeom>
                <a:avLst/>
                <a:gdLst>
                  <a:gd name="T0" fmla="*/ 308 w 308"/>
                  <a:gd name="T1" fmla="*/ 175 h 527"/>
                  <a:gd name="T2" fmla="*/ 305 w 308"/>
                  <a:gd name="T3" fmla="*/ 527 h 527"/>
                  <a:gd name="T4" fmla="*/ 0 w 308"/>
                  <a:gd name="T5" fmla="*/ 351 h 527"/>
                  <a:gd name="T6" fmla="*/ 2 w 308"/>
                  <a:gd name="T7" fmla="*/ 0 h 527"/>
                  <a:gd name="T8" fmla="*/ 308 w 308"/>
                  <a:gd name="T9" fmla="*/ 175 h 527"/>
                </a:gdLst>
                <a:ahLst/>
                <a:cxnLst>
                  <a:cxn ang="0">
                    <a:pos x="T0" y="T1"/>
                  </a:cxn>
                  <a:cxn ang="0">
                    <a:pos x="T2" y="T3"/>
                  </a:cxn>
                  <a:cxn ang="0">
                    <a:pos x="T4" y="T5"/>
                  </a:cxn>
                  <a:cxn ang="0">
                    <a:pos x="T6" y="T7"/>
                  </a:cxn>
                  <a:cxn ang="0">
                    <a:pos x="T8" y="T9"/>
                  </a:cxn>
                </a:cxnLst>
                <a:rect l="0" t="0" r="r" b="b"/>
                <a:pathLst>
                  <a:path w="308" h="527">
                    <a:moveTo>
                      <a:pt x="308" y="175"/>
                    </a:moveTo>
                    <a:lnTo>
                      <a:pt x="305" y="527"/>
                    </a:lnTo>
                    <a:lnTo>
                      <a:pt x="0" y="351"/>
                    </a:lnTo>
                    <a:lnTo>
                      <a:pt x="2" y="0"/>
                    </a:lnTo>
                    <a:lnTo>
                      <a:pt x="308" y="175"/>
                    </a:lnTo>
                    <a:close/>
                  </a:path>
                </a:pathLst>
              </a:custGeom>
              <a:solidFill>
                <a:srgbClr val="FF8C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28" name="Freeform 7"/>
              <p:cNvSpPr>
                <a:spLocks/>
              </p:cNvSpPr>
              <p:nvPr/>
            </p:nvSpPr>
            <p:spPr bwMode="auto">
              <a:xfrm>
                <a:off x="14122396" y="-2205042"/>
                <a:ext cx="484187" cy="836611"/>
              </a:xfrm>
              <a:custGeom>
                <a:avLst/>
                <a:gdLst>
                  <a:gd name="T0" fmla="*/ 0 w 305"/>
                  <a:gd name="T1" fmla="*/ 175 h 527"/>
                  <a:gd name="T2" fmla="*/ 0 w 305"/>
                  <a:gd name="T3" fmla="*/ 527 h 527"/>
                  <a:gd name="T4" fmla="*/ 305 w 305"/>
                  <a:gd name="T5" fmla="*/ 351 h 527"/>
                  <a:gd name="T6" fmla="*/ 305 w 305"/>
                  <a:gd name="T7" fmla="*/ 0 h 527"/>
                  <a:gd name="T8" fmla="*/ 0 w 305"/>
                  <a:gd name="T9" fmla="*/ 175 h 527"/>
                </a:gdLst>
                <a:ahLst/>
                <a:cxnLst>
                  <a:cxn ang="0">
                    <a:pos x="T0" y="T1"/>
                  </a:cxn>
                  <a:cxn ang="0">
                    <a:pos x="T2" y="T3"/>
                  </a:cxn>
                  <a:cxn ang="0">
                    <a:pos x="T4" y="T5"/>
                  </a:cxn>
                  <a:cxn ang="0">
                    <a:pos x="T6" y="T7"/>
                  </a:cxn>
                  <a:cxn ang="0">
                    <a:pos x="T8" y="T9"/>
                  </a:cxn>
                </a:cxnLst>
                <a:rect l="0" t="0" r="r" b="b"/>
                <a:pathLst>
                  <a:path w="305" h="527">
                    <a:moveTo>
                      <a:pt x="0" y="175"/>
                    </a:moveTo>
                    <a:lnTo>
                      <a:pt x="0" y="527"/>
                    </a:lnTo>
                    <a:lnTo>
                      <a:pt x="305" y="351"/>
                    </a:lnTo>
                    <a:lnTo>
                      <a:pt x="305" y="0"/>
                    </a:lnTo>
                    <a:lnTo>
                      <a:pt x="0" y="175"/>
                    </a:lnTo>
                    <a:close/>
                  </a:path>
                </a:pathLst>
              </a:custGeom>
              <a:solidFill>
                <a:srgbClr val="EB3C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29" name="Freeform 8"/>
              <p:cNvSpPr>
                <a:spLocks/>
              </p:cNvSpPr>
              <p:nvPr/>
            </p:nvSpPr>
            <p:spPr bwMode="auto">
              <a:xfrm>
                <a:off x="13636621" y="-2484441"/>
                <a:ext cx="969962" cy="557212"/>
              </a:xfrm>
              <a:custGeom>
                <a:avLst/>
                <a:gdLst>
                  <a:gd name="T0" fmla="*/ 306 w 611"/>
                  <a:gd name="T1" fmla="*/ 351 h 351"/>
                  <a:gd name="T2" fmla="*/ 0 w 611"/>
                  <a:gd name="T3" fmla="*/ 173 h 351"/>
                  <a:gd name="T4" fmla="*/ 303 w 611"/>
                  <a:gd name="T5" fmla="*/ 0 h 351"/>
                  <a:gd name="T6" fmla="*/ 611 w 611"/>
                  <a:gd name="T7" fmla="*/ 173 h 351"/>
                  <a:gd name="T8" fmla="*/ 306 w 611"/>
                  <a:gd name="T9" fmla="*/ 351 h 351"/>
                </a:gdLst>
                <a:ahLst/>
                <a:cxnLst>
                  <a:cxn ang="0">
                    <a:pos x="T0" y="T1"/>
                  </a:cxn>
                  <a:cxn ang="0">
                    <a:pos x="T2" y="T3"/>
                  </a:cxn>
                  <a:cxn ang="0">
                    <a:pos x="T4" y="T5"/>
                  </a:cxn>
                  <a:cxn ang="0">
                    <a:pos x="T6" y="T7"/>
                  </a:cxn>
                  <a:cxn ang="0">
                    <a:pos x="T8" y="T9"/>
                  </a:cxn>
                </a:cxnLst>
                <a:rect l="0" t="0" r="r" b="b"/>
                <a:pathLst>
                  <a:path w="611" h="351">
                    <a:moveTo>
                      <a:pt x="306" y="351"/>
                    </a:moveTo>
                    <a:lnTo>
                      <a:pt x="0" y="173"/>
                    </a:lnTo>
                    <a:lnTo>
                      <a:pt x="303" y="0"/>
                    </a:lnTo>
                    <a:lnTo>
                      <a:pt x="611" y="173"/>
                    </a:lnTo>
                    <a:lnTo>
                      <a:pt x="306" y="351"/>
                    </a:lnTo>
                    <a:close/>
                  </a:path>
                </a:pathLst>
              </a:custGeom>
              <a:solidFill>
                <a:srgbClr val="FCD11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grpSp>
        <p:grpSp>
          <p:nvGrpSpPr>
            <p:cNvPr id="13" name="Group 12"/>
            <p:cNvGrpSpPr/>
            <p:nvPr/>
          </p:nvGrpSpPr>
          <p:grpSpPr>
            <a:xfrm>
              <a:off x="10518590" y="2205906"/>
              <a:ext cx="1227128" cy="1233544"/>
              <a:chOff x="15478120" y="-2840041"/>
              <a:chExt cx="1820862" cy="1830385"/>
            </a:xfrm>
          </p:grpSpPr>
          <p:sp>
            <p:nvSpPr>
              <p:cNvPr id="22" name="Oval 9"/>
              <p:cNvSpPr>
                <a:spLocks noChangeArrowheads="1"/>
              </p:cNvSpPr>
              <p:nvPr/>
            </p:nvSpPr>
            <p:spPr bwMode="auto">
              <a:xfrm>
                <a:off x="15478120" y="-2840041"/>
                <a:ext cx="1820862" cy="1830385"/>
              </a:xfrm>
              <a:prstGeom prst="ellipse">
                <a:avLst/>
              </a:prstGeom>
              <a:solidFill>
                <a:srgbClr val="00B29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23" name="Freeform 10"/>
              <p:cNvSpPr>
                <a:spLocks/>
              </p:cNvSpPr>
              <p:nvPr/>
            </p:nvSpPr>
            <p:spPr bwMode="auto">
              <a:xfrm>
                <a:off x="15901983" y="-2205042"/>
                <a:ext cx="488950" cy="836611"/>
              </a:xfrm>
              <a:custGeom>
                <a:avLst/>
                <a:gdLst>
                  <a:gd name="T0" fmla="*/ 308 w 308"/>
                  <a:gd name="T1" fmla="*/ 175 h 527"/>
                  <a:gd name="T2" fmla="*/ 305 w 308"/>
                  <a:gd name="T3" fmla="*/ 527 h 527"/>
                  <a:gd name="T4" fmla="*/ 0 w 308"/>
                  <a:gd name="T5" fmla="*/ 351 h 527"/>
                  <a:gd name="T6" fmla="*/ 0 w 308"/>
                  <a:gd name="T7" fmla="*/ 0 h 527"/>
                  <a:gd name="T8" fmla="*/ 308 w 308"/>
                  <a:gd name="T9" fmla="*/ 175 h 527"/>
                </a:gdLst>
                <a:ahLst/>
                <a:cxnLst>
                  <a:cxn ang="0">
                    <a:pos x="T0" y="T1"/>
                  </a:cxn>
                  <a:cxn ang="0">
                    <a:pos x="T2" y="T3"/>
                  </a:cxn>
                  <a:cxn ang="0">
                    <a:pos x="T4" y="T5"/>
                  </a:cxn>
                  <a:cxn ang="0">
                    <a:pos x="T6" y="T7"/>
                  </a:cxn>
                  <a:cxn ang="0">
                    <a:pos x="T8" y="T9"/>
                  </a:cxn>
                </a:cxnLst>
                <a:rect l="0" t="0" r="r" b="b"/>
                <a:pathLst>
                  <a:path w="308" h="527">
                    <a:moveTo>
                      <a:pt x="308" y="175"/>
                    </a:moveTo>
                    <a:lnTo>
                      <a:pt x="305" y="527"/>
                    </a:lnTo>
                    <a:lnTo>
                      <a:pt x="0" y="351"/>
                    </a:lnTo>
                    <a:lnTo>
                      <a:pt x="0" y="0"/>
                    </a:lnTo>
                    <a:lnTo>
                      <a:pt x="308" y="175"/>
                    </a:lnTo>
                    <a:close/>
                  </a:path>
                </a:pathLst>
              </a:custGeom>
              <a:solidFill>
                <a:srgbClr val="009E4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24" name="Freeform 11"/>
              <p:cNvSpPr>
                <a:spLocks/>
              </p:cNvSpPr>
              <p:nvPr/>
            </p:nvSpPr>
            <p:spPr bwMode="auto">
              <a:xfrm>
                <a:off x="16386170" y="-2205042"/>
                <a:ext cx="488950" cy="836611"/>
              </a:xfrm>
              <a:custGeom>
                <a:avLst/>
                <a:gdLst>
                  <a:gd name="T0" fmla="*/ 3 w 308"/>
                  <a:gd name="T1" fmla="*/ 175 h 527"/>
                  <a:gd name="T2" fmla="*/ 0 w 308"/>
                  <a:gd name="T3" fmla="*/ 527 h 527"/>
                  <a:gd name="T4" fmla="*/ 306 w 308"/>
                  <a:gd name="T5" fmla="*/ 351 h 527"/>
                  <a:gd name="T6" fmla="*/ 308 w 308"/>
                  <a:gd name="T7" fmla="*/ 0 h 527"/>
                  <a:gd name="T8" fmla="*/ 3 w 308"/>
                  <a:gd name="T9" fmla="*/ 175 h 527"/>
                </a:gdLst>
                <a:ahLst/>
                <a:cxnLst>
                  <a:cxn ang="0">
                    <a:pos x="T0" y="T1"/>
                  </a:cxn>
                  <a:cxn ang="0">
                    <a:pos x="T2" y="T3"/>
                  </a:cxn>
                  <a:cxn ang="0">
                    <a:pos x="T4" y="T5"/>
                  </a:cxn>
                  <a:cxn ang="0">
                    <a:pos x="T6" y="T7"/>
                  </a:cxn>
                  <a:cxn ang="0">
                    <a:pos x="T8" y="T9"/>
                  </a:cxn>
                </a:cxnLst>
                <a:rect l="0" t="0" r="r" b="b"/>
                <a:pathLst>
                  <a:path w="308" h="527">
                    <a:moveTo>
                      <a:pt x="3" y="175"/>
                    </a:moveTo>
                    <a:lnTo>
                      <a:pt x="0" y="527"/>
                    </a:lnTo>
                    <a:lnTo>
                      <a:pt x="306" y="351"/>
                    </a:lnTo>
                    <a:lnTo>
                      <a:pt x="308" y="0"/>
                    </a:lnTo>
                    <a:lnTo>
                      <a:pt x="3" y="175"/>
                    </a:lnTo>
                    <a:close/>
                  </a:path>
                </a:pathLst>
              </a:custGeom>
              <a:solidFill>
                <a:srgbClr val="00723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25" name="Freeform 12"/>
              <p:cNvSpPr>
                <a:spLocks/>
              </p:cNvSpPr>
              <p:nvPr/>
            </p:nvSpPr>
            <p:spPr bwMode="auto">
              <a:xfrm>
                <a:off x="15901983" y="-2484441"/>
                <a:ext cx="973137" cy="557212"/>
              </a:xfrm>
              <a:custGeom>
                <a:avLst/>
                <a:gdLst>
                  <a:gd name="T0" fmla="*/ 308 w 613"/>
                  <a:gd name="T1" fmla="*/ 351 h 351"/>
                  <a:gd name="T2" fmla="*/ 0 w 613"/>
                  <a:gd name="T3" fmla="*/ 173 h 351"/>
                  <a:gd name="T4" fmla="*/ 305 w 613"/>
                  <a:gd name="T5" fmla="*/ 0 h 351"/>
                  <a:gd name="T6" fmla="*/ 613 w 613"/>
                  <a:gd name="T7" fmla="*/ 173 h 351"/>
                  <a:gd name="T8" fmla="*/ 308 w 613"/>
                  <a:gd name="T9" fmla="*/ 351 h 351"/>
                </a:gdLst>
                <a:ahLst/>
                <a:cxnLst>
                  <a:cxn ang="0">
                    <a:pos x="T0" y="T1"/>
                  </a:cxn>
                  <a:cxn ang="0">
                    <a:pos x="T2" y="T3"/>
                  </a:cxn>
                  <a:cxn ang="0">
                    <a:pos x="T4" y="T5"/>
                  </a:cxn>
                  <a:cxn ang="0">
                    <a:pos x="T6" y="T7"/>
                  </a:cxn>
                  <a:cxn ang="0">
                    <a:pos x="T8" y="T9"/>
                  </a:cxn>
                </a:cxnLst>
                <a:rect l="0" t="0" r="r" b="b"/>
                <a:pathLst>
                  <a:path w="613" h="351">
                    <a:moveTo>
                      <a:pt x="308" y="351"/>
                    </a:moveTo>
                    <a:lnTo>
                      <a:pt x="0" y="173"/>
                    </a:lnTo>
                    <a:lnTo>
                      <a:pt x="305" y="0"/>
                    </a:lnTo>
                    <a:lnTo>
                      <a:pt x="613" y="173"/>
                    </a:lnTo>
                    <a:lnTo>
                      <a:pt x="308" y="351"/>
                    </a:lnTo>
                    <a:close/>
                  </a:path>
                </a:pathLst>
              </a:custGeom>
              <a:solidFill>
                <a:srgbClr val="55D45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grpSp>
        <p:grpSp>
          <p:nvGrpSpPr>
            <p:cNvPr id="14" name="Group 13"/>
            <p:cNvGrpSpPr/>
            <p:nvPr/>
          </p:nvGrpSpPr>
          <p:grpSpPr>
            <a:xfrm>
              <a:off x="10136778" y="3451591"/>
              <a:ext cx="1520689" cy="1531312"/>
              <a:chOff x="9685432" y="3577886"/>
              <a:chExt cx="1520689" cy="1531312"/>
            </a:xfrm>
          </p:grpSpPr>
          <p:sp>
            <p:nvSpPr>
              <p:cNvPr id="18" name="Oval 13"/>
              <p:cNvSpPr>
                <a:spLocks noChangeArrowheads="1"/>
              </p:cNvSpPr>
              <p:nvPr/>
            </p:nvSpPr>
            <p:spPr bwMode="auto">
              <a:xfrm>
                <a:off x="9685432" y="3577886"/>
                <a:ext cx="1520689" cy="1531312"/>
              </a:xfrm>
              <a:prstGeom prst="ellipse">
                <a:avLst/>
              </a:prstGeom>
              <a:solidFill>
                <a:srgbClr val="4668C5">
                  <a:alpha val="85000"/>
                </a:srgbClr>
              </a:solidFill>
              <a:ln>
                <a:noFill/>
              </a:ln>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19" name="Freeform 14"/>
              <p:cNvSpPr>
                <a:spLocks/>
              </p:cNvSpPr>
              <p:nvPr/>
            </p:nvSpPr>
            <p:spPr bwMode="auto">
              <a:xfrm>
                <a:off x="10040039" y="4109130"/>
                <a:ext cx="406403" cy="699914"/>
              </a:xfrm>
              <a:custGeom>
                <a:avLst/>
                <a:gdLst>
                  <a:gd name="T0" fmla="*/ 306 w 306"/>
                  <a:gd name="T1" fmla="*/ 175 h 527"/>
                  <a:gd name="T2" fmla="*/ 306 w 306"/>
                  <a:gd name="T3" fmla="*/ 527 h 527"/>
                  <a:gd name="T4" fmla="*/ 0 w 306"/>
                  <a:gd name="T5" fmla="*/ 351 h 527"/>
                  <a:gd name="T6" fmla="*/ 0 w 306"/>
                  <a:gd name="T7" fmla="*/ 0 h 527"/>
                  <a:gd name="T8" fmla="*/ 306 w 306"/>
                  <a:gd name="T9" fmla="*/ 175 h 527"/>
                </a:gdLst>
                <a:ahLst/>
                <a:cxnLst>
                  <a:cxn ang="0">
                    <a:pos x="T0" y="T1"/>
                  </a:cxn>
                  <a:cxn ang="0">
                    <a:pos x="T2" y="T3"/>
                  </a:cxn>
                  <a:cxn ang="0">
                    <a:pos x="T4" y="T5"/>
                  </a:cxn>
                  <a:cxn ang="0">
                    <a:pos x="T6" y="T7"/>
                  </a:cxn>
                  <a:cxn ang="0">
                    <a:pos x="T8" y="T9"/>
                  </a:cxn>
                </a:cxnLst>
                <a:rect l="0" t="0" r="r" b="b"/>
                <a:pathLst>
                  <a:path w="306" h="527">
                    <a:moveTo>
                      <a:pt x="306" y="175"/>
                    </a:moveTo>
                    <a:lnTo>
                      <a:pt x="306" y="527"/>
                    </a:lnTo>
                    <a:lnTo>
                      <a:pt x="0" y="351"/>
                    </a:lnTo>
                    <a:lnTo>
                      <a:pt x="0" y="0"/>
                    </a:lnTo>
                    <a:lnTo>
                      <a:pt x="306" y="175"/>
                    </a:lnTo>
                    <a:close/>
                  </a:path>
                </a:pathLst>
              </a:custGeom>
              <a:solidFill>
                <a:srgbClr val="68217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20" name="Freeform 15"/>
              <p:cNvSpPr>
                <a:spLocks/>
              </p:cNvSpPr>
              <p:nvPr/>
            </p:nvSpPr>
            <p:spPr bwMode="auto">
              <a:xfrm>
                <a:off x="10446440" y="4109130"/>
                <a:ext cx="405074" cy="699914"/>
              </a:xfrm>
              <a:custGeom>
                <a:avLst/>
                <a:gdLst>
                  <a:gd name="T0" fmla="*/ 0 w 305"/>
                  <a:gd name="T1" fmla="*/ 175 h 527"/>
                  <a:gd name="T2" fmla="*/ 0 w 305"/>
                  <a:gd name="T3" fmla="*/ 527 h 527"/>
                  <a:gd name="T4" fmla="*/ 305 w 305"/>
                  <a:gd name="T5" fmla="*/ 351 h 527"/>
                  <a:gd name="T6" fmla="*/ 305 w 305"/>
                  <a:gd name="T7" fmla="*/ 0 h 527"/>
                  <a:gd name="T8" fmla="*/ 0 w 305"/>
                  <a:gd name="T9" fmla="*/ 175 h 527"/>
                </a:gdLst>
                <a:ahLst/>
                <a:cxnLst>
                  <a:cxn ang="0">
                    <a:pos x="T0" y="T1"/>
                  </a:cxn>
                  <a:cxn ang="0">
                    <a:pos x="T2" y="T3"/>
                  </a:cxn>
                  <a:cxn ang="0">
                    <a:pos x="T4" y="T5"/>
                  </a:cxn>
                  <a:cxn ang="0">
                    <a:pos x="T6" y="T7"/>
                  </a:cxn>
                  <a:cxn ang="0">
                    <a:pos x="T8" y="T9"/>
                  </a:cxn>
                </a:cxnLst>
                <a:rect l="0" t="0" r="r" b="b"/>
                <a:pathLst>
                  <a:path w="305" h="527">
                    <a:moveTo>
                      <a:pt x="0" y="175"/>
                    </a:moveTo>
                    <a:lnTo>
                      <a:pt x="0" y="527"/>
                    </a:lnTo>
                    <a:lnTo>
                      <a:pt x="305" y="351"/>
                    </a:lnTo>
                    <a:lnTo>
                      <a:pt x="305" y="0"/>
                    </a:lnTo>
                    <a:lnTo>
                      <a:pt x="0" y="175"/>
                    </a:lnTo>
                    <a:close/>
                  </a:path>
                </a:pathLst>
              </a:custGeom>
              <a:solidFill>
                <a:srgbClr val="44235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21" name="Freeform 16"/>
              <p:cNvSpPr>
                <a:spLocks/>
              </p:cNvSpPr>
              <p:nvPr/>
            </p:nvSpPr>
            <p:spPr bwMode="auto">
              <a:xfrm>
                <a:off x="10040039" y="3875383"/>
                <a:ext cx="811477" cy="466167"/>
              </a:xfrm>
              <a:custGeom>
                <a:avLst/>
                <a:gdLst>
                  <a:gd name="T0" fmla="*/ 306 w 611"/>
                  <a:gd name="T1" fmla="*/ 351 h 351"/>
                  <a:gd name="T2" fmla="*/ 0 w 611"/>
                  <a:gd name="T3" fmla="*/ 173 h 351"/>
                  <a:gd name="T4" fmla="*/ 306 w 611"/>
                  <a:gd name="T5" fmla="*/ 0 h 351"/>
                  <a:gd name="T6" fmla="*/ 611 w 611"/>
                  <a:gd name="T7" fmla="*/ 173 h 351"/>
                  <a:gd name="T8" fmla="*/ 306 w 611"/>
                  <a:gd name="T9" fmla="*/ 351 h 351"/>
                </a:gdLst>
                <a:ahLst/>
                <a:cxnLst>
                  <a:cxn ang="0">
                    <a:pos x="T0" y="T1"/>
                  </a:cxn>
                  <a:cxn ang="0">
                    <a:pos x="T2" y="T3"/>
                  </a:cxn>
                  <a:cxn ang="0">
                    <a:pos x="T4" y="T5"/>
                  </a:cxn>
                  <a:cxn ang="0">
                    <a:pos x="T6" y="T7"/>
                  </a:cxn>
                  <a:cxn ang="0">
                    <a:pos x="T8" y="T9"/>
                  </a:cxn>
                </a:cxnLst>
                <a:rect l="0" t="0" r="r" b="b"/>
                <a:pathLst>
                  <a:path w="611" h="351">
                    <a:moveTo>
                      <a:pt x="306" y="351"/>
                    </a:moveTo>
                    <a:lnTo>
                      <a:pt x="0" y="173"/>
                    </a:lnTo>
                    <a:lnTo>
                      <a:pt x="306" y="0"/>
                    </a:lnTo>
                    <a:lnTo>
                      <a:pt x="611" y="173"/>
                    </a:lnTo>
                    <a:lnTo>
                      <a:pt x="306" y="351"/>
                    </a:lnTo>
                    <a:close/>
                  </a:path>
                </a:pathLst>
              </a:custGeom>
              <a:solidFill>
                <a:srgbClr val="9B4F9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grpSp>
        <p:sp>
          <p:nvSpPr>
            <p:cNvPr id="15" name="TextBox 14"/>
            <p:cNvSpPr txBox="1"/>
            <p:nvPr/>
          </p:nvSpPr>
          <p:spPr>
            <a:xfrm>
              <a:off x="10272407" y="5327699"/>
              <a:ext cx="593726" cy="593726"/>
            </a:xfrm>
            <a:prstGeom prst="ellipse">
              <a:avLst/>
            </a:prstGeom>
            <a:solidFill>
              <a:schemeClr val="accent5"/>
            </a:solidFill>
          </p:spPr>
          <p:txBody>
            <a:bodyPr wrap="none" lIns="182880" tIns="146304" rIns="182880" bIns="146304" rtlCol="0" anchor="ctr">
              <a:noAutofit/>
            </a:bodyPr>
            <a:lstStyle/>
            <a:p>
              <a:pPr marL="0" marR="0" lvl="0" indent="0" algn="ctr" defTabSz="914093" rtl="0" eaLnBrk="1" fontAlgn="auto" latinLnBrk="0" hangingPunct="1">
                <a:lnSpc>
                  <a:spcPct val="90000"/>
                </a:lnSpc>
                <a:spcBef>
                  <a:spcPts val="0"/>
                </a:spcBef>
                <a:spcAft>
                  <a:spcPts val="588"/>
                </a:spcAft>
                <a:buClrTx/>
                <a:buSzTx/>
                <a:buFontTx/>
                <a:buNone/>
                <a:tabLst/>
                <a:defRPr/>
              </a:pPr>
              <a:endParaRPr kumimoji="0" lang="en-US" sz="1372" b="1" i="0" u="none" strike="noStrike" kern="1200" cap="none" spc="0" normalizeH="0" baseline="0" noProof="0" dirty="0">
                <a:ln>
                  <a:noFill/>
                </a:ln>
                <a:solidFill>
                  <a:srgbClr val="FF8C00">
                    <a:lumMod val="40000"/>
                    <a:lumOff val="60000"/>
                  </a:srgbClr>
                </a:solidFill>
                <a:effectLst/>
                <a:uLnTx/>
                <a:uFillTx/>
                <a:latin typeface="Segoe UI"/>
                <a:ea typeface="+mn-ea"/>
                <a:cs typeface="+mn-cs"/>
              </a:endParaRPr>
            </a:p>
          </p:txBody>
        </p:sp>
        <p:sp>
          <p:nvSpPr>
            <p:cNvPr id="16" name="TextBox 15"/>
            <p:cNvSpPr txBox="1"/>
            <p:nvPr/>
          </p:nvSpPr>
          <p:spPr>
            <a:xfrm>
              <a:off x="8991666" y="5478462"/>
              <a:ext cx="593726" cy="593726"/>
            </a:xfrm>
            <a:prstGeom prst="ellipse">
              <a:avLst/>
            </a:prstGeom>
            <a:solidFill>
              <a:schemeClr val="accent1">
                <a:lumMod val="60000"/>
                <a:lumOff val="40000"/>
              </a:schemeClr>
            </a:solidFill>
          </p:spPr>
          <p:txBody>
            <a:bodyPr wrap="none" lIns="182880" tIns="146304" rIns="182880" bIns="146304" rtlCol="0" anchor="ctr">
              <a:noAutofit/>
            </a:bodyPr>
            <a:lstStyle/>
            <a:p>
              <a:pPr marL="0" marR="0" lvl="0" indent="0" algn="ctr" defTabSz="914093" rtl="0" eaLnBrk="1" fontAlgn="auto" latinLnBrk="0" hangingPunct="1">
                <a:lnSpc>
                  <a:spcPct val="90000"/>
                </a:lnSpc>
                <a:spcBef>
                  <a:spcPts val="0"/>
                </a:spcBef>
                <a:spcAft>
                  <a:spcPts val="588"/>
                </a:spcAft>
                <a:buClrTx/>
                <a:buSzTx/>
                <a:buFontTx/>
                <a:buNone/>
                <a:tabLst/>
                <a:defRPr/>
              </a:pPr>
              <a:endParaRPr kumimoji="0" lang="en-US" sz="1372" b="1" i="0" u="none" strike="noStrike" kern="1200" cap="none" spc="0" normalizeH="0" baseline="0" noProof="0" dirty="0">
                <a:ln>
                  <a:noFill/>
                </a:ln>
                <a:solidFill>
                  <a:srgbClr val="0072C6">
                    <a:lumMod val="60000"/>
                    <a:lumOff val="40000"/>
                  </a:srgbClr>
                </a:solidFill>
                <a:effectLst/>
                <a:uLnTx/>
                <a:uFillTx/>
                <a:latin typeface="Segoe UI"/>
                <a:ea typeface="+mn-ea"/>
                <a:cs typeface="+mn-cs"/>
              </a:endParaRPr>
            </a:p>
          </p:txBody>
        </p:sp>
        <p:sp>
          <p:nvSpPr>
            <p:cNvPr id="17" name="TextBox 16"/>
            <p:cNvSpPr txBox="1"/>
            <p:nvPr/>
          </p:nvSpPr>
          <p:spPr>
            <a:xfrm>
              <a:off x="8925987" y="5964668"/>
              <a:ext cx="914400" cy="914400"/>
            </a:xfrm>
            <a:prstGeom prst="ellipse">
              <a:avLst/>
            </a:prstGeom>
            <a:solidFill>
              <a:schemeClr val="tx2"/>
            </a:solidFill>
          </p:spPr>
          <p:txBody>
            <a:bodyPr wrap="none" lIns="182880" tIns="146304" rIns="182880" bIns="146304" rtlCol="0" anchor="ctr">
              <a:noAutofit/>
            </a:bodyPr>
            <a:lstStyle/>
            <a:p>
              <a:pPr marL="0" marR="0" lvl="0" indent="0" algn="ctr" defTabSz="914093" rtl="0" eaLnBrk="1" fontAlgn="auto" latinLnBrk="0" hangingPunct="1">
                <a:lnSpc>
                  <a:spcPct val="90000"/>
                </a:lnSpc>
                <a:spcBef>
                  <a:spcPts val="0"/>
                </a:spcBef>
                <a:spcAft>
                  <a:spcPts val="588"/>
                </a:spcAft>
                <a:buClrTx/>
                <a:buSzTx/>
                <a:buFontTx/>
                <a:buNone/>
                <a:tabLst/>
                <a:defRPr/>
              </a:pPr>
              <a:endParaRPr kumimoji="0" lang="en-US" sz="1764" b="1" i="0" u="none" strike="noStrike" kern="1200" cap="none" spc="0" normalizeH="0" baseline="0" noProof="0" dirty="0">
                <a:ln>
                  <a:noFill/>
                </a:ln>
                <a:solidFill>
                  <a:srgbClr val="FFFFFF">
                    <a:lumMod val="65000"/>
                  </a:srgbClr>
                </a:solidFill>
                <a:effectLst/>
                <a:uLnTx/>
                <a:uFillTx/>
                <a:latin typeface="Segoe UI"/>
                <a:ea typeface="+mn-ea"/>
                <a:cs typeface="+mn-cs"/>
              </a:endParaRPr>
            </a:p>
          </p:txBody>
        </p:sp>
      </p:grpSp>
      <p:graphicFrame>
        <p:nvGraphicFramePr>
          <p:cNvPr id="2" name="Object 1" hidden="1"/>
          <p:cNvGraphicFramePr>
            <a:graphicFrameLocks noChangeAspect="1"/>
          </p:cNvGraphicFramePr>
          <p:nvPr userDrawn="1">
            <p:extLst/>
          </p:nvPr>
        </p:nvGraphicFramePr>
        <p:xfrm>
          <a:off x="1557" y="1558"/>
          <a:ext cx="1556" cy="1556"/>
        </p:xfrm>
        <a:graphic>
          <a:graphicData uri="http://schemas.openxmlformats.org/presentationml/2006/ole">
            <p:oleObj spid="_x0000_s81088" name="think-cell Slide" r:id="rId3" imgW="360" imgH="360" progId="">
              <p:embed/>
            </p:oleObj>
          </a:graphicData>
        </a:graphic>
      </p:graphicFrame>
      <p:sp>
        <p:nvSpPr>
          <p:cNvPr id="7" name="Title 1"/>
          <p:cNvSpPr>
            <a:spLocks noGrp="1"/>
          </p:cNvSpPr>
          <p:nvPr>
            <p:ph type="ctrTitle" hasCustomPrompt="1"/>
          </p:nvPr>
        </p:nvSpPr>
        <p:spPr>
          <a:xfrm>
            <a:off x="573713" y="2100817"/>
            <a:ext cx="8171994" cy="1686801"/>
          </a:xfrm>
        </p:spPr>
        <p:txBody>
          <a:bodyPr/>
          <a:lstStyle>
            <a:lvl1pPr>
              <a:defRPr sz="5880">
                <a:solidFill>
                  <a:schemeClr val="bg1"/>
                </a:solidFill>
              </a:defRPr>
            </a:lvl1pPr>
          </a:lstStyle>
          <a:p>
            <a:r>
              <a:rPr lang="en-US" dirty="0"/>
              <a:t>Title</a:t>
            </a:r>
          </a:p>
        </p:txBody>
      </p:sp>
      <p:sp>
        <p:nvSpPr>
          <p:cNvPr id="10" name="Subtitle 2"/>
          <p:cNvSpPr>
            <a:spLocks noGrp="1"/>
          </p:cNvSpPr>
          <p:nvPr>
            <p:ph type="subTitle" idx="1" hasCustomPrompt="1"/>
          </p:nvPr>
        </p:nvSpPr>
        <p:spPr>
          <a:xfrm>
            <a:off x="591642" y="3877277"/>
            <a:ext cx="8158683" cy="1034782"/>
          </a:xfrm>
        </p:spPr>
        <p:txBody>
          <a:bodyPr/>
          <a:lstStyle>
            <a:lvl1pPr marL="0" indent="0" algn="l">
              <a:buNone/>
              <a:defRPr sz="2156">
                <a:solidFill>
                  <a:schemeClr val="bg1"/>
                </a:solidFill>
                <a:latin typeface="+mn-lt"/>
              </a:defRPr>
            </a:lvl1pPr>
            <a:lvl2pPr marL="448059" indent="0" algn="ctr">
              <a:buNone/>
              <a:defRPr>
                <a:solidFill>
                  <a:schemeClr val="tx1">
                    <a:tint val="75000"/>
                  </a:schemeClr>
                </a:solidFill>
              </a:defRPr>
            </a:lvl2pPr>
            <a:lvl3pPr marL="896117" indent="0" algn="ctr">
              <a:buNone/>
              <a:defRPr>
                <a:solidFill>
                  <a:schemeClr val="tx1">
                    <a:tint val="75000"/>
                  </a:schemeClr>
                </a:solidFill>
              </a:defRPr>
            </a:lvl3pPr>
            <a:lvl4pPr marL="1344176" indent="0" algn="ctr">
              <a:buNone/>
              <a:defRPr>
                <a:solidFill>
                  <a:schemeClr val="tx1">
                    <a:tint val="75000"/>
                  </a:schemeClr>
                </a:solidFill>
              </a:defRPr>
            </a:lvl4pPr>
            <a:lvl5pPr marL="1792235" indent="0" algn="ctr">
              <a:buNone/>
              <a:defRPr>
                <a:solidFill>
                  <a:schemeClr val="tx1">
                    <a:tint val="75000"/>
                  </a:schemeClr>
                </a:solidFill>
              </a:defRPr>
            </a:lvl5pPr>
            <a:lvl6pPr marL="2240294" indent="0" algn="ctr">
              <a:buNone/>
              <a:defRPr>
                <a:solidFill>
                  <a:schemeClr val="tx1">
                    <a:tint val="75000"/>
                  </a:schemeClr>
                </a:solidFill>
              </a:defRPr>
            </a:lvl6pPr>
            <a:lvl7pPr marL="2688352" indent="0" algn="ctr">
              <a:buNone/>
              <a:defRPr>
                <a:solidFill>
                  <a:schemeClr val="tx1">
                    <a:tint val="75000"/>
                  </a:schemeClr>
                </a:solidFill>
              </a:defRPr>
            </a:lvl7pPr>
            <a:lvl8pPr marL="3136411" indent="0" algn="ctr">
              <a:buNone/>
              <a:defRPr>
                <a:solidFill>
                  <a:schemeClr val="tx1">
                    <a:tint val="75000"/>
                  </a:schemeClr>
                </a:solidFill>
              </a:defRPr>
            </a:lvl8pPr>
            <a:lvl9pPr marL="3584469" indent="0" algn="ctr">
              <a:buNone/>
              <a:defRPr>
                <a:solidFill>
                  <a:schemeClr val="tx1">
                    <a:tint val="75000"/>
                  </a:schemeClr>
                </a:solidFill>
              </a:defRPr>
            </a:lvl9pPr>
          </a:lstStyle>
          <a:p>
            <a:r>
              <a:rPr lang="en-US" dirty="0"/>
              <a:t>Subtitle</a:t>
            </a:r>
          </a:p>
        </p:txBody>
      </p:sp>
    </p:spTree>
    <p:extLst>
      <p:ext uri="{BB962C8B-B14F-4D97-AF65-F5344CB8AC3E}">
        <p14:creationId xmlns:p14="http://schemas.microsoft.com/office/powerpoint/2010/main" xmlns="" val="58537106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Small Title and 2 Content">
    <p:spTree>
      <p:nvGrpSpPr>
        <p:cNvPr id="1" name=""/>
        <p:cNvGrpSpPr/>
        <p:nvPr/>
      </p:nvGrpSpPr>
      <p:grpSpPr>
        <a:xfrm>
          <a:off x="0" y="0"/>
          <a:ext cx="0" cy="0"/>
          <a:chOff x="0" y="0"/>
          <a:chExt cx="0" cy="0"/>
        </a:xfrm>
      </p:grpSpPr>
      <p:sp>
        <p:nvSpPr>
          <p:cNvPr id="19" name="Freeform 18"/>
          <p:cNvSpPr>
            <a:spLocks/>
          </p:cNvSpPr>
          <p:nvPr userDrawn="1"/>
        </p:nvSpPr>
        <p:spPr bwMode="auto">
          <a:xfrm flipH="1" flipV="1">
            <a:off x="1" y="1"/>
            <a:ext cx="3047516" cy="6858001"/>
          </a:xfrm>
          <a:custGeom>
            <a:avLst/>
            <a:gdLst>
              <a:gd name="connsiteX0" fmla="*/ 3047516 w 3047516"/>
              <a:gd name="connsiteY0" fmla="*/ 6858001 h 6858001"/>
              <a:gd name="connsiteX1" fmla="*/ 0 w 3047516"/>
              <a:gd name="connsiteY1" fmla="*/ 6858001 h 6858001"/>
              <a:gd name="connsiteX2" fmla="*/ 1457720 w 3047516"/>
              <a:gd name="connsiteY2" fmla="*/ 0 h 6858001"/>
              <a:gd name="connsiteX3" fmla="*/ 3047516 w 3047516"/>
              <a:gd name="connsiteY3" fmla="*/ 0 h 6858001"/>
            </a:gdLst>
            <a:ahLst/>
            <a:cxnLst>
              <a:cxn ang="0">
                <a:pos x="connsiteX0" y="connsiteY0"/>
              </a:cxn>
              <a:cxn ang="0">
                <a:pos x="connsiteX1" y="connsiteY1"/>
              </a:cxn>
              <a:cxn ang="0">
                <a:pos x="connsiteX2" y="connsiteY2"/>
              </a:cxn>
              <a:cxn ang="0">
                <a:pos x="connsiteX3" y="connsiteY3"/>
              </a:cxn>
            </a:cxnLst>
            <a:rect l="l" t="t" r="r" b="b"/>
            <a:pathLst>
              <a:path w="3047516" h="6858001">
                <a:moveTo>
                  <a:pt x="3047516" y="6858001"/>
                </a:moveTo>
                <a:lnTo>
                  <a:pt x="0" y="6858001"/>
                </a:lnTo>
                <a:lnTo>
                  <a:pt x="1457720" y="0"/>
                </a:lnTo>
                <a:lnTo>
                  <a:pt x="3047516" y="0"/>
                </a:lnTo>
                <a:close/>
              </a:path>
            </a:pathLst>
          </a:custGeom>
          <a:solidFill>
            <a:schemeClr val="accent1"/>
          </a:solidFill>
          <a:ln>
            <a:noFill/>
          </a:ln>
        </p:spPr>
        <p:txBody>
          <a:bodyPr vert="horz" wrap="square" lIns="91438" tIns="45719" rIns="91438" bIns="45719" numCol="1" anchor="t" anchorCtr="0" compatLnSpc="1">
            <a:prstTxWarp prst="textNoShape">
              <a:avLst/>
            </a:prstTxWarp>
            <a:noAutofit/>
          </a:bodyPr>
          <a:lstStyle/>
          <a:p>
            <a:pPr marL="0" marR="0" lvl="0" indent="0" algn="l" defTabSz="91441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8" name="TextBox 7"/>
          <p:cNvSpPr txBox="1"/>
          <p:nvPr userDrawn="1"/>
        </p:nvSpPr>
        <p:spPr>
          <a:xfrm>
            <a:off x="9918257" y="-1024186"/>
            <a:ext cx="896425" cy="896552"/>
          </a:xfrm>
          <a:prstGeom prst="rect">
            <a:avLst/>
          </a:prstGeom>
          <a:noFill/>
        </p:spPr>
        <p:txBody>
          <a:bodyPr wrap="none" lIns="179282" tIns="143426" rIns="179282" bIns="143426"/>
          <a:lstStyle/>
          <a:p>
            <a:pPr marL="0" marR="0" lvl="0" indent="0" algn="l" defTabSz="913516" rtl="0" eaLnBrk="1" fontAlgn="base" latinLnBrk="0" hangingPunct="1">
              <a:lnSpc>
                <a:spcPct val="90000"/>
              </a:lnSpc>
              <a:spcBef>
                <a:spcPct val="0"/>
              </a:spcBef>
              <a:spcAft>
                <a:spcPts val="588"/>
              </a:spcAft>
              <a:buClrTx/>
              <a:buSzTx/>
              <a:buFontTx/>
              <a:buNone/>
              <a:tabLst/>
              <a:defRPr/>
            </a:pPr>
            <a:endParaRPr kumimoji="0" lang="en-US" sz="2353"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S PGothic" charset="0"/>
              <a:cs typeface="+mn-cs"/>
            </a:endParaRPr>
          </a:p>
        </p:txBody>
      </p:sp>
      <p:sp>
        <p:nvSpPr>
          <p:cNvPr id="9" name="TextBox 8"/>
          <p:cNvSpPr txBox="1"/>
          <p:nvPr userDrawn="1"/>
        </p:nvSpPr>
        <p:spPr>
          <a:xfrm>
            <a:off x="11052793" y="-1674809"/>
            <a:ext cx="896425" cy="896552"/>
          </a:xfrm>
          <a:prstGeom prst="rect">
            <a:avLst/>
          </a:prstGeom>
          <a:noFill/>
        </p:spPr>
        <p:txBody>
          <a:bodyPr wrap="none" lIns="179282" tIns="143426" rIns="179282" bIns="143426"/>
          <a:lstStyle/>
          <a:p>
            <a:pPr marL="0" marR="0" lvl="0" indent="0" algn="l" defTabSz="913516" rtl="0" eaLnBrk="1" fontAlgn="base" latinLnBrk="0" hangingPunct="1">
              <a:lnSpc>
                <a:spcPct val="90000"/>
              </a:lnSpc>
              <a:spcBef>
                <a:spcPct val="0"/>
              </a:spcBef>
              <a:spcAft>
                <a:spcPts val="588"/>
              </a:spcAft>
              <a:buClrTx/>
              <a:buSzTx/>
              <a:buFontTx/>
              <a:buNone/>
              <a:tabLst/>
              <a:defRPr/>
            </a:pPr>
            <a:endParaRPr kumimoji="0" lang="en-US" sz="2353"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S PGothic" charset="0"/>
              <a:cs typeface="+mn-cs"/>
            </a:endParaRPr>
          </a:p>
        </p:txBody>
      </p:sp>
      <p:sp>
        <p:nvSpPr>
          <p:cNvPr id="10" name="Title 2"/>
          <p:cNvSpPr>
            <a:spLocks noGrp="1"/>
          </p:cNvSpPr>
          <p:nvPr>
            <p:ph type="title"/>
          </p:nvPr>
        </p:nvSpPr>
        <p:spPr>
          <a:xfrm>
            <a:off x="268929" y="286382"/>
            <a:ext cx="2626673" cy="1514261"/>
          </a:xfrm>
          <a:prstGeom prst="rect">
            <a:avLst/>
          </a:prstGeom>
        </p:spPr>
        <p:txBody>
          <a:bodyPr wrap="square">
            <a:spAutoFit/>
          </a:bodyPr>
          <a:lstStyle>
            <a:lvl1pPr algn="l">
              <a:defRPr sz="3200" spc="0">
                <a:solidFill>
                  <a:schemeClr val="bg1"/>
                </a:solidFill>
              </a:defRPr>
            </a:lvl1pPr>
          </a:lstStyle>
          <a:p>
            <a:r>
              <a:rPr lang="en-US" dirty="0"/>
              <a:t>Click to edit Master title style</a:t>
            </a:r>
          </a:p>
        </p:txBody>
      </p:sp>
      <p:sp>
        <p:nvSpPr>
          <p:cNvPr id="11" name="Slide Number Placeholder 3"/>
          <p:cNvSpPr>
            <a:spLocks noGrp="1"/>
          </p:cNvSpPr>
          <p:nvPr>
            <p:ph type="sldNum" sz="quarter" idx="15"/>
          </p:nvPr>
        </p:nvSpPr>
        <p:spPr>
          <a:xfrm>
            <a:off x="11367166" y="6437744"/>
            <a:ext cx="555597" cy="133860"/>
          </a:xfrm>
        </p:spPr>
        <p:txBody>
          <a:bodyPr/>
          <a:lstStyle>
            <a:lvl1pPr>
              <a:defRPr/>
            </a:lvl1pPr>
          </a:lstStyle>
          <a:p>
            <a:pPr defTabSz="914411">
              <a:defRPr/>
            </a:pPr>
            <a:fld id="{6052FC3A-E1BD-E54F-9A48-71EBDEF00552}" type="slidenum">
              <a:rPr lang="en-US" smtClean="0"/>
              <a:pPr defTabSz="914411">
                <a:defRPr/>
              </a:pPr>
              <a:t>‹#›</a:t>
            </a:fld>
            <a:endParaRPr lang="en-US"/>
          </a:p>
        </p:txBody>
      </p:sp>
      <p:sp>
        <p:nvSpPr>
          <p:cNvPr id="13" name="Content Placeholder 2"/>
          <p:cNvSpPr>
            <a:spLocks noGrp="1"/>
          </p:cNvSpPr>
          <p:nvPr>
            <p:ph sz="quarter" idx="16"/>
          </p:nvPr>
        </p:nvSpPr>
        <p:spPr>
          <a:xfrm>
            <a:off x="3047517" y="742951"/>
            <a:ext cx="4351705" cy="5372100"/>
          </a:xfrm>
        </p:spPr>
        <p:txBody>
          <a:bodyPr/>
          <a:lstStyle>
            <a:lvl1pPr marL="0" indent="0">
              <a:spcBef>
                <a:spcPts val="1200"/>
              </a:spcBef>
              <a:buNone/>
              <a:defRPr sz="2800"/>
            </a:lvl1pPr>
            <a:lvl2pPr>
              <a:spcBef>
                <a:spcPts val="1200"/>
              </a:spcBef>
              <a:defRPr sz="2000"/>
            </a:lvl2pPr>
            <a:lvl3pPr>
              <a:defRPr sz="1800"/>
            </a:lvl3pPr>
          </a:lstStyle>
          <a:p>
            <a:pPr lvl="0"/>
            <a:r>
              <a:rPr lang="en-US" dirty="0"/>
              <a:t>Click to edit Master text styles</a:t>
            </a:r>
          </a:p>
          <a:p>
            <a:pPr lvl="1"/>
            <a:r>
              <a:rPr lang="en-US" dirty="0"/>
              <a:t>Second level</a:t>
            </a:r>
          </a:p>
        </p:txBody>
      </p:sp>
      <p:sp>
        <p:nvSpPr>
          <p:cNvPr id="14" name="Content Placeholder 2"/>
          <p:cNvSpPr>
            <a:spLocks noGrp="1"/>
          </p:cNvSpPr>
          <p:nvPr>
            <p:ph sz="quarter" idx="17"/>
          </p:nvPr>
        </p:nvSpPr>
        <p:spPr>
          <a:xfrm>
            <a:off x="7571058" y="742951"/>
            <a:ext cx="4351705" cy="5372100"/>
          </a:xfrm>
        </p:spPr>
        <p:txBody>
          <a:bodyPr/>
          <a:lstStyle>
            <a:lvl1pPr marL="0" indent="0">
              <a:spcBef>
                <a:spcPts val="1200"/>
              </a:spcBef>
              <a:buNone/>
              <a:defRPr sz="2800"/>
            </a:lvl1pPr>
            <a:lvl2pPr>
              <a:spcBef>
                <a:spcPts val="1200"/>
              </a:spcBef>
              <a:defRPr sz="2000"/>
            </a:lvl2pPr>
            <a:lvl3pPr>
              <a:defRPr sz="1800"/>
            </a:lvl3pPr>
          </a:lstStyle>
          <a:p>
            <a:pPr lvl="0"/>
            <a:r>
              <a:rPr lang="en-US" dirty="0"/>
              <a:t>Click to edit Master text styles</a:t>
            </a:r>
          </a:p>
          <a:p>
            <a:pPr lvl="1"/>
            <a:r>
              <a:rPr lang="en-US" dirty="0"/>
              <a:t>Second level</a:t>
            </a:r>
          </a:p>
        </p:txBody>
      </p:sp>
      <p:sp>
        <p:nvSpPr>
          <p:cNvPr id="15" name="TextBox 14"/>
          <p:cNvSpPr txBox="1"/>
          <p:nvPr userDrawn="1"/>
        </p:nvSpPr>
        <p:spPr>
          <a:xfrm>
            <a:off x="8761125" y="6419583"/>
            <a:ext cx="2606041" cy="182880"/>
          </a:xfrm>
          <a:prstGeom prst="rect">
            <a:avLst/>
          </a:prstGeom>
          <a:noFill/>
        </p:spPr>
        <p:txBody>
          <a:bodyPr wrap="none" lIns="182878" tIns="146302" rIns="182878" bIns="146302" rtlCol="0" anchor="ctr">
            <a:noAutofit/>
          </a:bodyPr>
          <a:lstStyle/>
          <a:p>
            <a:pPr marL="0" marR="0" lvl="0" indent="0" algn="r" defTabSz="914411" rtl="0" eaLnBrk="1" fontAlgn="auto" latinLnBrk="0" hangingPunct="1">
              <a:lnSpc>
                <a:spcPct val="90000"/>
              </a:lnSpc>
              <a:spcBef>
                <a:spcPts val="0"/>
              </a:spcBef>
              <a:spcAft>
                <a:spcPts val="600"/>
              </a:spcAft>
              <a:buClrTx/>
              <a:buSzTx/>
              <a:buFontTx/>
              <a:buNone/>
              <a:tabLst/>
              <a:defRPr/>
            </a:pPr>
            <a:r>
              <a:rPr kumimoji="0" lang="en-US" sz="880" b="0" i="0" u="none" strike="noStrike" kern="1200" cap="none" spc="0" normalizeH="0" baseline="0" noProof="0" dirty="0">
                <a:ln>
                  <a:noFill/>
                </a:ln>
                <a:solidFill>
                  <a:srgbClr val="505050"/>
                </a:solidFill>
                <a:effectLst/>
                <a:uLnTx/>
                <a:uFillTx/>
                <a:latin typeface="Segoe UI"/>
                <a:ea typeface="+mn-ea"/>
                <a:cs typeface="+mn-cs"/>
              </a:rPr>
              <a:t>Microsoft Confidential</a:t>
            </a:r>
          </a:p>
        </p:txBody>
      </p:sp>
    </p:spTree>
    <p:extLst>
      <p:ext uri="{BB962C8B-B14F-4D97-AF65-F5344CB8AC3E}">
        <p14:creationId xmlns:p14="http://schemas.microsoft.com/office/powerpoint/2010/main" xmlns="" val="2166919824"/>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Small Title and Content with Label">
    <p:spTree>
      <p:nvGrpSpPr>
        <p:cNvPr id="1" name=""/>
        <p:cNvGrpSpPr/>
        <p:nvPr/>
      </p:nvGrpSpPr>
      <p:grpSpPr>
        <a:xfrm>
          <a:off x="0" y="0"/>
          <a:ext cx="0" cy="0"/>
          <a:chOff x="0" y="0"/>
          <a:chExt cx="0" cy="0"/>
        </a:xfrm>
      </p:grpSpPr>
      <p:sp>
        <p:nvSpPr>
          <p:cNvPr id="8" name="TextBox 7"/>
          <p:cNvSpPr txBox="1"/>
          <p:nvPr userDrawn="1"/>
        </p:nvSpPr>
        <p:spPr>
          <a:xfrm>
            <a:off x="9918257" y="-1024186"/>
            <a:ext cx="896425" cy="896552"/>
          </a:xfrm>
          <a:prstGeom prst="rect">
            <a:avLst/>
          </a:prstGeom>
          <a:noFill/>
        </p:spPr>
        <p:txBody>
          <a:bodyPr wrap="none" lIns="179282" tIns="143426" rIns="179282" bIns="143426"/>
          <a:lstStyle/>
          <a:p>
            <a:pPr marL="0" marR="0" lvl="0" indent="0" algn="l" defTabSz="913516" rtl="0" eaLnBrk="1" fontAlgn="base" latinLnBrk="0" hangingPunct="1">
              <a:lnSpc>
                <a:spcPct val="90000"/>
              </a:lnSpc>
              <a:spcBef>
                <a:spcPct val="0"/>
              </a:spcBef>
              <a:spcAft>
                <a:spcPts val="588"/>
              </a:spcAft>
              <a:buClrTx/>
              <a:buSzTx/>
              <a:buFontTx/>
              <a:buNone/>
              <a:tabLst/>
              <a:defRPr/>
            </a:pPr>
            <a:endParaRPr kumimoji="0" lang="en-US" sz="2353"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S PGothic" charset="0"/>
              <a:cs typeface="+mn-cs"/>
            </a:endParaRPr>
          </a:p>
        </p:txBody>
      </p:sp>
      <p:sp>
        <p:nvSpPr>
          <p:cNvPr id="9" name="TextBox 8"/>
          <p:cNvSpPr txBox="1"/>
          <p:nvPr userDrawn="1"/>
        </p:nvSpPr>
        <p:spPr>
          <a:xfrm>
            <a:off x="11052793" y="-1674809"/>
            <a:ext cx="896425" cy="896552"/>
          </a:xfrm>
          <a:prstGeom prst="rect">
            <a:avLst/>
          </a:prstGeom>
          <a:noFill/>
        </p:spPr>
        <p:txBody>
          <a:bodyPr wrap="none" lIns="179282" tIns="143426" rIns="179282" bIns="143426"/>
          <a:lstStyle/>
          <a:p>
            <a:pPr marL="0" marR="0" lvl="0" indent="0" algn="l" defTabSz="913516" rtl="0" eaLnBrk="1" fontAlgn="base" latinLnBrk="0" hangingPunct="1">
              <a:lnSpc>
                <a:spcPct val="90000"/>
              </a:lnSpc>
              <a:spcBef>
                <a:spcPct val="0"/>
              </a:spcBef>
              <a:spcAft>
                <a:spcPts val="588"/>
              </a:spcAft>
              <a:buClrTx/>
              <a:buSzTx/>
              <a:buFontTx/>
              <a:buNone/>
              <a:tabLst/>
              <a:defRPr/>
            </a:pPr>
            <a:endParaRPr kumimoji="0" lang="en-US" sz="2353"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S PGothic" charset="0"/>
              <a:cs typeface="+mn-cs"/>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bwMode="invGray">
          <a:xfrm>
            <a:off x="10228339" y="480833"/>
            <a:ext cx="1492089" cy="319716"/>
          </a:xfrm>
          <a:prstGeom prst="rect">
            <a:avLst/>
          </a:prstGeom>
        </p:spPr>
      </p:pic>
    </p:spTree>
    <p:extLst>
      <p:ext uri="{BB962C8B-B14F-4D97-AF65-F5344CB8AC3E}">
        <p14:creationId xmlns:p14="http://schemas.microsoft.com/office/powerpoint/2010/main" xmlns="" val="1599519398"/>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Small Title and Content with Label">
    <p:spTree>
      <p:nvGrpSpPr>
        <p:cNvPr id="1" name=""/>
        <p:cNvGrpSpPr/>
        <p:nvPr/>
      </p:nvGrpSpPr>
      <p:grpSpPr>
        <a:xfrm>
          <a:off x="0" y="0"/>
          <a:ext cx="0" cy="0"/>
          <a:chOff x="0" y="0"/>
          <a:chExt cx="0" cy="0"/>
        </a:xfrm>
      </p:grpSpPr>
      <p:sp>
        <p:nvSpPr>
          <p:cNvPr id="19" name="Freeform 18"/>
          <p:cNvSpPr>
            <a:spLocks/>
          </p:cNvSpPr>
          <p:nvPr userDrawn="1"/>
        </p:nvSpPr>
        <p:spPr bwMode="auto">
          <a:xfrm flipH="1" flipV="1">
            <a:off x="1" y="1"/>
            <a:ext cx="3047516" cy="6858001"/>
          </a:xfrm>
          <a:custGeom>
            <a:avLst/>
            <a:gdLst>
              <a:gd name="connsiteX0" fmla="*/ 3047516 w 3047516"/>
              <a:gd name="connsiteY0" fmla="*/ 6858001 h 6858001"/>
              <a:gd name="connsiteX1" fmla="*/ 0 w 3047516"/>
              <a:gd name="connsiteY1" fmla="*/ 6858001 h 6858001"/>
              <a:gd name="connsiteX2" fmla="*/ 1457720 w 3047516"/>
              <a:gd name="connsiteY2" fmla="*/ 0 h 6858001"/>
              <a:gd name="connsiteX3" fmla="*/ 3047516 w 3047516"/>
              <a:gd name="connsiteY3" fmla="*/ 0 h 6858001"/>
            </a:gdLst>
            <a:ahLst/>
            <a:cxnLst>
              <a:cxn ang="0">
                <a:pos x="connsiteX0" y="connsiteY0"/>
              </a:cxn>
              <a:cxn ang="0">
                <a:pos x="connsiteX1" y="connsiteY1"/>
              </a:cxn>
              <a:cxn ang="0">
                <a:pos x="connsiteX2" y="connsiteY2"/>
              </a:cxn>
              <a:cxn ang="0">
                <a:pos x="connsiteX3" y="connsiteY3"/>
              </a:cxn>
            </a:cxnLst>
            <a:rect l="l" t="t" r="r" b="b"/>
            <a:pathLst>
              <a:path w="3047516" h="6858001">
                <a:moveTo>
                  <a:pt x="3047516" y="6858001"/>
                </a:moveTo>
                <a:lnTo>
                  <a:pt x="0" y="6858001"/>
                </a:lnTo>
                <a:lnTo>
                  <a:pt x="1457720" y="0"/>
                </a:lnTo>
                <a:lnTo>
                  <a:pt x="3047516" y="0"/>
                </a:lnTo>
                <a:close/>
              </a:path>
            </a:pathLst>
          </a:custGeom>
          <a:solidFill>
            <a:schemeClr val="accent2">
              <a:lumMod val="50000"/>
            </a:schemeClr>
          </a:solidFill>
          <a:ln>
            <a:noFill/>
          </a:ln>
        </p:spPr>
        <p:txBody>
          <a:bodyPr vert="horz" wrap="square" lIns="91438" tIns="45719" rIns="91438" bIns="45719" numCol="1" anchor="t" anchorCtr="0" compatLnSpc="1">
            <a:prstTxWarp prst="textNoShape">
              <a:avLst/>
            </a:prstTxWarp>
            <a:noAutofit/>
          </a:bodyPr>
          <a:lstStyle/>
          <a:p>
            <a:pPr marL="0" marR="0" lvl="0" indent="0" algn="l" defTabSz="91441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8" name="TextBox 7"/>
          <p:cNvSpPr txBox="1"/>
          <p:nvPr userDrawn="1"/>
        </p:nvSpPr>
        <p:spPr>
          <a:xfrm>
            <a:off x="9918257" y="-1024186"/>
            <a:ext cx="896425" cy="896552"/>
          </a:xfrm>
          <a:prstGeom prst="rect">
            <a:avLst/>
          </a:prstGeom>
          <a:noFill/>
        </p:spPr>
        <p:txBody>
          <a:bodyPr wrap="none" lIns="179282" tIns="143426" rIns="179282" bIns="143426"/>
          <a:lstStyle/>
          <a:p>
            <a:pPr marL="0" marR="0" lvl="0" indent="0" algn="l" defTabSz="913516" rtl="0" eaLnBrk="1" fontAlgn="base" latinLnBrk="0" hangingPunct="1">
              <a:lnSpc>
                <a:spcPct val="90000"/>
              </a:lnSpc>
              <a:spcBef>
                <a:spcPct val="0"/>
              </a:spcBef>
              <a:spcAft>
                <a:spcPts val="588"/>
              </a:spcAft>
              <a:buClrTx/>
              <a:buSzTx/>
              <a:buFontTx/>
              <a:buNone/>
              <a:tabLst/>
              <a:defRPr/>
            </a:pPr>
            <a:endParaRPr kumimoji="0" lang="en-US" sz="2353"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S PGothic" charset="0"/>
              <a:cs typeface="+mn-cs"/>
            </a:endParaRPr>
          </a:p>
        </p:txBody>
      </p:sp>
      <p:sp>
        <p:nvSpPr>
          <p:cNvPr id="9" name="TextBox 8"/>
          <p:cNvSpPr txBox="1"/>
          <p:nvPr userDrawn="1"/>
        </p:nvSpPr>
        <p:spPr>
          <a:xfrm>
            <a:off x="11052793" y="-1674809"/>
            <a:ext cx="896425" cy="896552"/>
          </a:xfrm>
          <a:prstGeom prst="rect">
            <a:avLst/>
          </a:prstGeom>
          <a:noFill/>
        </p:spPr>
        <p:txBody>
          <a:bodyPr wrap="none" lIns="179282" tIns="143426" rIns="179282" bIns="143426"/>
          <a:lstStyle/>
          <a:p>
            <a:pPr marL="0" marR="0" lvl="0" indent="0" algn="l" defTabSz="913516" rtl="0" eaLnBrk="1" fontAlgn="base" latinLnBrk="0" hangingPunct="1">
              <a:lnSpc>
                <a:spcPct val="90000"/>
              </a:lnSpc>
              <a:spcBef>
                <a:spcPct val="0"/>
              </a:spcBef>
              <a:spcAft>
                <a:spcPts val="588"/>
              </a:spcAft>
              <a:buClrTx/>
              <a:buSzTx/>
              <a:buFontTx/>
              <a:buNone/>
              <a:tabLst/>
              <a:defRPr/>
            </a:pPr>
            <a:endParaRPr kumimoji="0" lang="en-US" sz="2353"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S PGothic" charset="0"/>
              <a:cs typeface="+mn-cs"/>
            </a:endParaRPr>
          </a:p>
        </p:txBody>
      </p:sp>
      <p:sp>
        <p:nvSpPr>
          <p:cNvPr id="6" name="Rectangle 5"/>
          <p:cNvSpPr/>
          <p:nvPr userDrawn="1"/>
        </p:nvSpPr>
        <p:spPr>
          <a:xfrm>
            <a:off x="1" y="5712986"/>
            <a:ext cx="1905001" cy="625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38" tIns="45719" rIns="91438" bIns="45719" rtlCol="0" anchor="t" anchorCtr="0">
            <a:noAutofit/>
          </a:bodyPr>
          <a:lstStyle/>
          <a:p>
            <a:pPr marL="0" marR="0" lvl="0" indent="0" algn="ctr" defTabSz="91441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solidFill>
                  <a:srgbClr val="FFFFFF">
                    <a:alpha val="0"/>
                  </a:srgbClr>
                </a:solidFill>
              </a:ln>
              <a:solidFill>
                <a:srgbClr val="FFFFFF"/>
              </a:solidFill>
              <a:effectLst/>
              <a:uLnTx/>
              <a:uFillTx/>
              <a:latin typeface="Segoe UI"/>
              <a:ea typeface="+mn-ea"/>
              <a:cs typeface="+mn-cs"/>
            </a:endParaRPr>
          </a:p>
        </p:txBody>
      </p:sp>
      <p:sp>
        <p:nvSpPr>
          <p:cNvPr id="21" name="Slide Number Placeholder 3"/>
          <p:cNvSpPr>
            <a:spLocks noGrp="1"/>
          </p:cNvSpPr>
          <p:nvPr>
            <p:ph type="sldNum" sz="quarter" idx="15"/>
          </p:nvPr>
        </p:nvSpPr>
        <p:spPr>
          <a:xfrm>
            <a:off x="11367166" y="6437744"/>
            <a:ext cx="555597" cy="133860"/>
          </a:xfrm>
        </p:spPr>
        <p:txBody>
          <a:bodyPr/>
          <a:lstStyle>
            <a:lvl1pPr>
              <a:defRPr/>
            </a:lvl1pPr>
          </a:lstStyle>
          <a:p>
            <a:pPr defTabSz="914411">
              <a:defRPr/>
            </a:pPr>
            <a:fld id="{6052FC3A-E1BD-E54F-9A48-71EBDEF00552}" type="slidenum">
              <a:rPr lang="en-US" smtClean="0"/>
              <a:pPr defTabSz="914411">
                <a:defRPr/>
              </a:pPr>
              <a:t>‹#›</a:t>
            </a:fld>
            <a:endParaRPr lang="en-US"/>
          </a:p>
        </p:txBody>
      </p:sp>
      <p:sp>
        <p:nvSpPr>
          <p:cNvPr id="25" name="Text Placeholder 5"/>
          <p:cNvSpPr>
            <a:spLocks noGrp="1"/>
          </p:cNvSpPr>
          <p:nvPr>
            <p:ph type="body" sz="quarter" idx="13"/>
          </p:nvPr>
        </p:nvSpPr>
        <p:spPr>
          <a:xfrm>
            <a:off x="95667" y="5803737"/>
            <a:ext cx="1695034" cy="444665"/>
          </a:xfrm>
          <a:prstGeom prst="rect">
            <a:avLst/>
          </a:prstGeom>
        </p:spPr>
        <p:txBody>
          <a:bodyPr lIns="91440" tIns="91440" rIns="91440" bIns="91440" anchor="ctr" anchorCtr="0"/>
          <a:lstStyle>
            <a:lvl1pPr marL="0" indent="0">
              <a:buNone/>
              <a:defRPr lang="en-US" sz="1600" kern="1200" spc="0" dirty="0">
                <a:ln w="3175">
                  <a:noFill/>
                </a:ln>
                <a:solidFill>
                  <a:srgbClr val="505050"/>
                </a:solidFill>
                <a:latin typeface="+mn-lt"/>
                <a:ea typeface="ＭＳ Ｐゴシック" charset="0"/>
                <a:cs typeface="Segoe UI" pitchFamily="34" charset="0"/>
              </a:defRPr>
            </a:lvl1pPr>
            <a:lvl2pPr marL="0" indent="0">
              <a:buNone/>
              <a:defRPr lang="en-US" sz="3108" kern="1200" smtClean="0">
                <a:solidFill>
                  <a:schemeClr val="bg1"/>
                </a:solidFill>
                <a:latin typeface="+mj-lt"/>
                <a:ea typeface="+mn-ea"/>
                <a:cs typeface="+mn-cs"/>
              </a:defRPr>
            </a:lvl2pPr>
            <a:lvl3pPr marL="0" indent="0">
              <a:buNone/>
              <a:defRPr lang="en-US" sz="3108" kern="1200" smtClean="0">
                <a:solidFill>
                  <a:schemeClr val="bg1"/>
                </a:solidFill>
                <a:latin typeface="+mj-lt"/>
                <a:ea typeface="+mn-ea"/>
                <a:cs typeface="+mn-cs"/>
              </a:defRPr>
            </a:lvl3pPr>
            <a:lvl4pPr marL="0" indent="0">
              <a:buNone/>
              <a:defRPr lang="en-US" sz="3108" kern="1200" smtClean="0">
                <a:solidFill>
                  <a:schemeClr val="bg1"/>
                </a:solidFill>
                <a:latin typeface="+mj-lt"/>
                <a:ea typeface="+mn-ea"/>
                <a:cs typeface="+mn-cs"/>
              </a:defRPr>
            </a:lvl4pPr>
            <a:lvl5pPr marL="0" indent="0">
              <a:buNone/>
              <a:defRPr lang="en-US" sz="3108" kern="1200">
                <a:solidFill>
                  <a:schemeClr val="bg1"/>
                </a:solidFill>
                <a:latin typeface="+mj-lt"/>
                <a:ea typeface="+mn-ea"/>
                <a:cs typeface="+mn-cs"/>
              </a:defRPr>
            </a:lvl5pPr>
          </a:lstStyle>
          <a:p>
            <a:pPr lvl="0"/>
            <a:r>
              <a:rPr lang="en-US" dirty="0"/>
              <a:t>Click to edit</a:t>
            </a:r>
          </a:p>
        </p:txBody>
      </p:sp>
      <p:sp>
        <p:nvSpPr>
          <p:cNvPr id="26" name="Title 2"/>
          <p:cNvSpPr>
            <a:spLocks noGrp="1"/>
          </p:cNvSpPr>
          <p:nvPr>
            <p:ph type="title"/>
          </p:nvPr>
        </p:nvSpPr>
        <p:spPr>
          <a:xfrm>
            <a:off x="268929" y="286382"/>
            <a:ext cx="2626673" cy="1514261"/>
          </a:xfrm>
          <a:prstGeom prst="rect">
            <a:avLst/>
          </a:prstGeom>
        </p:spPr>
        <p:txBody>
          <a:bodyPr wrap="square">
            <a:spAutoFit/>
          </a:bodyPr>
          <a:lstStyle>
            <a:lvl1pPr algn="l">
              <a:defRPr sz="3200" spc="0">
                <a:solidFill>
                  <a:schemeClr val="bg1"/>
                </a:solidFill>
              </a:defRPr>
            </a:lvl1pPr>
          </a:lstStyle>
          <a:p>
            <a:r>
              <a:rPr lang="en-US" dirty="0"/>
              <a:t>Click to edit Master title style</a:t>
            </a:r>
          </a:p>
        </p:txBody>
      </p:sp>
      <p:sp>
        <p:nvSpPr>
          <p:cNvPr id="27" name="Content Placeholder 2"/>
          <p:cNvSpPr>
            <a:spLocks noGrp="1"/>
          </p:cNvSpPr>
          <p:nvPr>
            <p:ph sz="quarter" idx="16"/>
          </p:nvPr>
        </p:nvSpPr>
        <p:spPr>
          <a:xfrm>
            <a:off x="3047516" y="742951"/>
            <a:ext cx="8874610" cy="5372100"/>
          </a:xfrm>
        </p:spPr>
        <p:txBody>
          <a:bodyPr/>
          <a:lstStyle>
            <a:lvl1pPr marL="0" indent="0">
              <a:spcBef>
                <a:spcPts val="1200"/>
              </a:spcBef>
              <a:buNone/>
              <a:defRPr sz="2800"/>
            </a:lvl1pPr>
            <a:lvl2pPr>
              <a:spcBef>
                <a:spcPts val="1200"/>
              </a:spcBef>
              <a:defRPr sz="2000"/>
            </a:lvl2pPr>
            <a:lvl3pPr>
              <a:defRPr sz="1800"/>
            </a:lvl3pPr>
          </a:lstStyle>
          <a:p>
            <a:pPr lvl="0"/>
            <a:r>
              <a:rPr lang="en-US" dirty="0"/>
              <a:t>Click to edit Master text styles</a:t>
            </a:r>
          </a:p>
          <a:p>
            <a:pPr lvl="1"/>
            <a:r>
              <a:rPr lang="en-US" dirty="0"/>
              <a:t>Second level</a:t>
            </a:r>
          </a:p>
        </p:txBody>
      </p:sp>
      <p:sp>
        <p:nvSpPr>
          <p:cNvPr id="11" name="TextBox 10"/>
          <p:cNvSpPr txBox="1"/>
          <p:nvPr userDrawn="1"/>
        </p:nvSpPr>
        <p:spPr>
          <a:xfrm>
            <a:off x="8761125" y="6419583"/>
            <a:ext cx="2606041" cy="182880"/>
          </a:xfrm>
          <a:prstGeom prst="rect">
            <a:avLst/>
          </a:prstGeom>
          <a:noFill/>
        </p:spPr>
        <p:txBody>
          <a:bodyPr wrap="none" lIns="182878" tIns="146302" rIns="182878" bIns="146302" rtlCol="0" anchor="ctr">
            <a:noAutofit/>
          </a:bodyPr>
          <a:lstStyle/>
          <a:p>
            <a:pPr marL="0" marR="0" lvl="0" indent="0" algn="r" defTabSz="914411" rtl="0" eaLnBrk="1" fontAlgn="auto" latinLnBrk="0" hangingPunct="1">
              <a:lnSpc>
                <a:spcPct val="90000"/>
              </a:lnSpc>
              <a:spcBef>
                <a:spcPts val="0"/>
              </a:spcBef>
              <a:spcAft>
                <a:spcPts val="600"/>
              </a:spcAft>
              <a:buClrTx/>
              <a:buSzTx/>
              <a:buFontTx/>
              <a:buNone/>
              <a:tabLst/>
              <a:defRPr/>
            </a:pPr>
            <a:r>
              <a:rPr kumimoji="0" lang="en-US" sz="880" b="0" i="0" u="none" strike="noStrike" kern="1200" cap="none" spc="0" normalizeH="0" baseline="0" noProof="0" dirty="0">
                <a:ln>
                  <a:noFill/>
                </a:ln>
                <a:solidFill>
                  <a:srgbClr val="505050"/>
                </a:solidFill>
                <a:effectLst/>
                <a:uLnTx/>
                <a:uFillTx/>
                <a:latin typeface="Segoe UI"/>
                <a:ea typeface="+mn-ea"/>
                <a:cs typeface="+mn-cs"/>
              </a:rPr>
              <a:t>Microsoft Confidential</a:t>
            </a:r>
          </a:p>
        </p:txBody>
      </p:sp>
    </p:spTree>
    <p:extLst>
      <p:ext uri="{BB962C8B-B14F-4D97-AF65-F5344CB8AC3E}">
        <p14:creationId xmlns:p14="http://schemas.microsoft.com/office/powerpoint/2010/main" xmlns="" val="3873908889"/>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10" name="Freeform 9"/>
          <p:cNvSpPr>
            <a:spLocks/>
          </p:cNvSpPr>
          <p:nvPr userDrawn="1"/>
        </p:nvSpPr>
        <p:spPr bwMode="auto">
          <a:xfrm rot="10800000" flipH="1" flipV="1">
            <a:off x="9144484" y="1"/>
            <a:ext cx="3047516" cy="6858001"/>
          </a:xfrm>
          <a:custGeom>
            <a:avLst/>
            <a:gdLst>
              <a:gd name="connsiteX0" fmla="*/ 3047516 w 3047516"/>
              <a:gd name="connsiteY0" fmla="*/ 6858001 h 6858001"/>
              <a:gd name="connsiteX1" fmla="*/ 0 w 3047516"/>
              <a:gd name="connsiteY1" fmla="*/ 6858001 h 6858001"/>
              <a:gd name="connsiteX2" fmla="*/ 1457720 w 3047516"/>
              <a:gd name="connsiteY2" fmla="*/ 0 h 6858001"/>
              <a:gd name="connsiteX3" fmla="*/ 3047516 w 3047516"/>
              <a:gd name="connsiteY3" fmla="*/ 0 h 6858001"/>
            </a:gdLst>
            <a:ahLst/>
            <a:cxnLst>
              <a:cxn ang="0">
                <a:pos x="connsiteX0" y="connsiteY0"/>
              </a:cxn>
              <a:cxn ang="0">
                <a:pos x="connsiteX1" y="connsiteY1"/>
              </a:cxn>
              <a:cxn ang="0">
                <a:pos x="connsiteX2" y="connsiteY2"/>
              </a:cxn>
              <a:cxn ang="0">
                <a:pos x="connsiteX3" y="connsiteY3"/>
              </a:cxn>
            </a:cxnLst>
            <a:rect l="l" t="t" r="r" b="b"/>
            <a:pathLst>
              <a:path w="3047516" h="6858001">
                <a:moveTo>
                  <a:pt x="3047516" y="6858001"/>
                </a:moveTo>
                <a:lnTo>
                  <a:pt x="0" y="6858001"/>
                </a:lnTo>
                <a:lnTo>
                  <a:pt x="1457720" y="0"/>
                </a:lnTo>
                <a:lnTo>
                  <a:pt x="3047516" y="0"/>
                </a:lnTo>
                <a:close/>
              </a:path>
            </a:pathLst>
          </a:custGeom>
          <a:solidFill>
            <a:schemeClr val="accent1"/>
          </a:solidFill>
          <a:ln>
            <a:noFill/>
          </a:ln>
        </p:spPr>
        <p:txBody>
          <a:bodyPr vert="horz" wrap="square" lIns="91438" tIns="45719" rIns="91438" bIns="45719" numCol="1" anchor="t" anchorCtr="0" compatLnSpc="1">
            <a:prstTxWarp prst="textNoShape">
              <a:avLst/>
            </a:prstTxWarp>
            <a:noAutofit/>
          </a:bodyPr>
          <a:lstStyle/>
          <a:p>
            <a:pPr marL="0" marR="0" lvl="0" indent="0" algn="l" defTabSz="91441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6" name="Text Placeholder 5"/>
          <p:cNvSpPr>
            <a:spLocks noGrp="1"/>
          </p:cNvSpPr>
          <p:nvPr>
            <p:ph type="body" sz="quarter" idx="13"/>
          </p:nvPr>
        </p:nvSpPr>
        <p:spPr>
          <a:xfrm>
            <a:off x="269241" y="1022329"/>
            <a:ext cx="9369015" cy="563458"/>
          </a:xfrm>
          <a:prstGeom prst="rect">
            <a:avLst/>
          </a:prstGeom>
        </p:spPr>
        <p:txBody>
          <a:bodyPr lIns="192024"/>
          <a:lstStyle>
            <a:lvl1pPr marL="0" indent="0">
              <a:buNone/>
              <a:defRPr lang="en-US" sz="2800" kern="1200" smtClean="0">
                <a:solidFill>
                  <a:schemeClr val="tx2"/>
                </a:solidFill>
                <a:latin typeface="+mj-lt"/>
                <a:ea typeface="+mn-ea"/>
                <a:cs typeface="+mn-cs"/>
              </a:defRPr>
            </a:lvl1pPr>
            <a:lvl2pPr marL="0" indent="0">
              <a:buNone/>
              <a:defRPr lang="en-US" sz="3108" kern="1200" smtClean="0">
                <a:solidFill>
                  <a:schemeClr val="bg1"/>
                </a:solidFill>
                <a:latin typeface="+mj-lt"/>
                <a:ea typeface="+mn-ea"/>
                <a:cs typeface="+mn-cs"/>
              </a:defRPr>
            </a:lvl2pPr>
            <a:lvl3pPr marL="0" indent="0">
              <a:buNone/>
              <a:defRPr lang="en-US" sz="3108" kern="1200" smtClean="0">
                <a:solidFill>
                  <a:schemeClr val="bg1"/>
                </a:solidFill>
                <a:latin typeface="+mj-lt"/>
                <a:ea typeface="+mn-ea"/>
                <a:cs typeface="+mn-cs"/>
              </a:defRPr>
            </a:lvl3pPr>
            <a:lvl4pPr marL="0" indent="0">
              <a:buNone/>
              <a:defRPr lang="en-US" sz="3108" kern="1200" smtClean="0">
                <a:solidFill>
                  <a:schemeClr val="bg1"/>
                </a:solidFill>
                <a:latin typeface="+mj-lt"/>
                <a:ea typeface="+mn-ea"/>
                <a:cs typeface="+mn-cs"/>
              </a:defRPr>
            </a:lvl4pPr>
            <a:lvl5pPr marL="0" indent="0">
              <a:buNone/>
              <a:defRPr lang="en-US" sz="3108" kern="1200">
                <a:solidFill>
                  <a:schemeClr val="bg1"/>
                </a:solidFill>
                <a:latin typeface="+mj-lt"/>
                <a:ea typeface="+mn-ea"/>
                <a:cs typeface="+mn-cs"/>
              </a:defRPr>
            </a:lvl5pPr>
          </a:lstStyle>
          <a:p>
            <a:pPr lvl="0"/>
            <a:r>
              <a:rPr lang="en-US" dirty="0"/>
              <a:t>Click to edit Master text styles</a:t>
            </a:r>
          </a:p>
        </p:txBody>
      </p:sp>
      <p:sp>
        <p:nvSpPr>
          <p:cNvPr id="7" name="Title 2"/>
          <p:cNvSpPr>
            <a:spLocks noGrp="1"/>
          </p:cNvSpPr>
          <p:nvPr>
            <p:ph type="title"/>
          </p:nvPr>
        </p:nvSpPr>
        <p:spPr>
          <a:xfrm>
            <a:off x="268927" y="286382"/>
            <a:ext cx="10094273" cy="774046"/>
          </a:xfrm>
          <a:prstGeom prst="rect">
            <a:avLst/>
          </a:prstGeom>
        </p:spPr>
        <p:txBody>
          <a:bodyPr/>
          <a:lstStyle>
            <a:lvl1pPr algn="l">
              <a:defRPr sz="4400">
                <a:solidFill>
                  <a:schemeClr val="tx2"/>
                </a:solidFill>
              </a:defRPr>
            </a:lvl1pPr>
          </a:lstStyle>
          <a:p>
            <a:r>
              <a:rPr lang="en-US" dirty="0"/>
              <a:t>Click to edit Master title style</a:t>
            </a:r>
          </a:p>
        </p:txBody>
      </p:sp>
      <p:sp>
        <p:nvSpPr>
          <p:cNvPr id="5" name="Slide Number Placeholder 3"/>
          <p:cNvSpPr>
            <a:spLocks noGrp="1"/>
          </p:cNvSpPr>
          <p:nvPr>
            <p:ph type="sldNum" sz="quarter" idx="15"/>
          </p:nvPr>
        </p:nvSpPr>
        <p:spPr/>
        <p:txBody>
          <a:bodyPr/>
          <a:lstStyle>
            <a:lvl1pPr>
              <a:defRPr>
                <a:solidFill>
                  <a:schemeClr val="bg1"/>
                </a:solidFill>
              </a:defRPr>
            </a:lvl1pPr>
          </a:lstStyle>
          <a:p>
            <a:pPr defTabSz="914411">
              <a:defRPr/>
            </a:pPr>
            <a:fld id="{6052FC3A-E1BD-E54F-9A48-71EBDEF00552}" type="slidenum">
              <a:rPr lang="en-US" smtClean="0">
                <a:solidFill>
                  <a:srgbClr val="FFFFFF"/>
                </a:solidFill>
              </a:rPr>
              <a:pPr defTabSz="914411">
                <a:defRPr/>
              </a:pPr>
              <a:t>‹#›</a:t>
            </a:fld>
            <a:endParaRPr lang="en-US">
              <a:solidFill>
                <a:srgbClr val="FFFFFF"/>
              </a:solidFill>
            </a:endParaRPr>
          </a:p>
        </p:txBody>
      </p:sp>
      <p:sp>
        <p:nvSpPr>
          <p:cNvPr id="8" name="TextBox 7"/>
          <p:cNvSpPr txBox="1"/>
          <p:nvPr userDrawn="1"/>
        </p:nvSpPr>
        <p:spPr>
          <a:xfrm>
            <a:off x="8761125" y="6419583"/>
            <a:ext cx="2606041" cy="182880"/>
          </a:xfrm>
          <a:prstGeom prst="rect">
            <a:avLst/>
          </a:prstGeom>
          <a:noFill/>
        </p:spPr>
        <p:txBody>
          <a:bodyPr wrap="none" lIns="182878" tIns="146302" rIns="182878" bIns="146302" rtlCol="0" anchor="ctr">
            <a:noAutofit/>
          </a:bodyPr>
          <a:lstStyle/>
          <a:p>
            <a:pPr marL="0" marR="0" lvl="0" indent="0" algn="r" defTabSz="914411" rtl="0" eaLnBrk="1" fontAlgn="auto" latinLnBrk="0" hangingPunct="1">
              <a:lnSpc>
                <a:spcPct val="90000"/>
              </a:lnSpc>
              <a:spcBef>
                <a:spcPts val="0"/>
              </a:spcBef>
              <a:spcAft>
                <a:spcPts val="600"/>
              </a:spcAft>
              <a:buClrTx/>
              <a:buSzTx/>
              <a:buFontTx/>
              <a:buNone/>
              <a:tabLst/>
              <a:defRPr/>
            </a:pPr>
            <a:r>
              <a:rPr kumimoji="0" lang="en-US" sz="880" b="0" i="0" u="none" strike="noStrike" kern="1200" cap="none" spc="0" normalizeH="0" baseline="0" noProof="0" dirty="0">
                <a:ln>
                  <a:noFill/>
                </a:ln>
                <a:solidFill>
                  <a:srgbClr val="FFFFFF"/>
                </a:solidFill>
                <a:effectLst/>
                <a:uLnTx/>
                <a:uFillTx/>
                <a:latin typeface="Segoe UI"/>
                <a:ea typeface="+mn-ea"/>
                <a:cs typeface="+mn-cs"/>
              </a:rPr>
              <a:t>Microsoft Confidential</a:t>
            </a:r>
          </a:p>
        </p:txBody>
      </p:sp>
    </p:spTree>
    <p:extLst>
      <p:ext uri="{BB962C8B-B14F-4D97-AF65-F5344CB8AC3E}">
        <p14:creationId xmlns:p14="http://schemas.microsoft.com/office/powerpoint/2010/main" xmlns="" val="3397886897"/>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Color w/Photo Block Title on Lef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xmlns=""/>
              </a:ext>
            </a:extLst>
          </a:blip>
          <a:srcRect l="8531" t="14204" r="69672" b="16296"/>
          <a:stretch/>
        </p:blipFill>
        <p:spPr>
          <a:xfrm>
            <a:off x="1" y="1"/>
            <a:ext cx="5543550" cy="6858000"/>
          </a:xfrm>
          <a:prstGeom prst="rect">
            <a:avLst/>
          </a:prstGeom>
        </p:spPr>
      </p:pic>
      <p:sp>
        <p:nvSpPr>
          <p:cNvPr id="18" name="Freeform 17"/>
          <p:cNvSpPr>
            <a:spLocks/>
          </p:cNvSpPr>
          <p:nvPr userDrawn="1"/>
        </p:nvSpPr>
        <p:spPr bwMode="auto">
          <a:xfrm flipH="1" flipV="1">
            <a:off x="1" y="-1"/>
            <a:ext cx="5476196" cy="6858002"/>
          </a:xfrm>
          <a:custGeom>
            <a:avLst/>
            <a:gdLst>
              <a:gd name="connsiteX0" fmla="*/ 5476196 w 5476196"/>
              <a:gd name="connsiteY0" fmla="*/ 6858002 h 6858002"/>
              <a:gd name="connsiteX1" fmla="*/ 0 w 5476196"/>
              <a:gd name="connsiteY1" fmla="*/ 6858002 h 6858002"/>
              <a:gd name="connsiteX2" fmla="*/ 1457721 w 5476196"/>
              <a:gd name="connsiteY2" fmla="*/ 0 h 6858002"/>
              <a:gd name="connsiteX3" fmla="*/ 5476196 w 5476196"/>
              <a:gd name="connsiteY3" fmla="*/ 0 h 6858002"/>
            </a:gdLst>
            <a:ahLst/>
            <a:cxnLst>
              <a:cxn ang="0">
                <a:pos x="connsiteX0" y="connsiteY0"/>
              </a:cxn>
              <a:cxn ang="0">
                <a:pos x="connsiteX1" y="connsiteY1"/>
              </a:cxn>
              <a:cxn ang="0">
                <a:pos x="connsiteX2" y="connsiteY2"/>
              </a:cxn>
              <a:cxn ang="0">
                <a:pos x="connsiteX3" y="connsiteY3"/>
              </a:cxn>
            </a:cxnLst>
            <a:rect l="l" t="t" r="r" b="b"/>
            <a:pathLst>
              <a:path w="5476196" h="6858002">
                <a:moveTo>
                  <a:pt x="5476196" y="6858002"/>
                </a:moveTo>
                <a:lnTo>
                  <a:pt x="0" y="6858002"/>
                </a:lnTo>
                <a:lnTo>
                  <a:pt x="1457721" y="0"/>
                </a:lnTo>
                <a:lnTo>
                  <a:pt x="5476196" y="0"/>
                </a:lnTo>
                <a:close/>
              </a:path>
            </a:pathLst>
          </a:custGeom>
          <a:solidFill>
            <a:srgbClr val="002050">
              <a:alpha val="90000"/>
            </a:srgbClr>
          </a:solidFill>
          <a:ln>
            <a:noFill/>
          </a:ln>
        </p:spPr>
        <p:txBody>
          <a:bodyPr vert="horz" wrap="square" lIns="91438" tIns="45719" rIns="91438" bIns="45719" numCol="1" anchor="t" anchorCtr="0" compatLnSpc="1">
            <a:prstTxWarp prst="textNoShape">
              <a:avLst/>
            </a:prstTxWarp>
            <a:noAutofit/>
          </a:bodyPr>
          <a:lstStyle/>
          <a:p>
            <a:pPr marL="0" marR="0" lvl="0" indent="0" algn="l" defTabSz="91441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7" name="Title 2"/>
          <p:cNvSpPr>
            <a:spLocks noGrp="1"/>
          </p:cNvSpPr>
          <p:nvPr>
            <p:ph type="title"/>
          </p:nvPr>
        </p:nvSpPr>
        <p:spPr>
          <a:xfrm>
            <a:off x="472127" y="1108675"/>
            <a:ext cx="3934772" cy="927940"/>
          </a:xfrm>
          <a:prstGeom prst="rect">
            <a:avLst/>
          </a:prstGeom>
        </p:spPr>
        <p:txBody>
          <a:bodyPr/>
          <a:lstStyle>
            <a:lvl1pPr algn="l">
              <a:defRPr sz="4400" spc="0">
                <a:solidFill>
                  <a:schemeClr val="bg1"/>
                </a:solidFill>
              </a:defRPr>
            </a:lvl1pPr>
          </a:lstStyle>
          <a:p>
            <a:r>
              <a:rPr lang="en-US" dirty="0"/>
              <a:t>Click to edit Master title style</a:t>
            </a:r>
          </a:p>
        </p:txBody>
      </p:sp>
      <p:sp>
        <p:nvSpPr>
          <p:cNvPr id="20" name="Freeform 19"/>
          <p:cNvSpPr/>
          <p:nvPr userDrawn="1"/>
        </p:nvSpPr>
        <p:spPr bwMode="auto">
          <a:xfrm>
            <a:off x="4009782" y="-1"/>
            <a:ext cx="8182219" cy="6858002"/>
          </a:xfrm>
          <a:custGeom>
            <a:avLst/>
            <a:gdLst>
              <a:gd name="connsiteX0" fmla="*/ 1457721 w 8182218"/>
              <a:gd name="connsiteY0" fmla="*/ 0 h 6858002"/>
              <a:gd name="connsiteX1" fmla="*/ 4044813 w 8182218"/>
              <a:gd name="connsiteY1" fmla="*/ 0 h 6858002"/>
              <a:gd name="connsiteX2" fmla="*/ 5476196 w 8182218"/>
              <a:gd name="connsiteY2" fmla="*/ 0 h 6858002"/>
              <a:gd name="connsiteX3" fmla="*/ 8182218 w 8182218"/>
              <a:gd name="connsiteY3" fmla="*/ 0 h 6858002"/>
              <a:gd name="connsiteX4" fmla="*/ 8182218 w 8182218"/>
              <a:gd name="connsiteY4" fmla="*/ 6858002 h 6858002"/>
              <a:gd name="connsiteX5" fmla="*/ 5476196 w 8182218"/>
              <a:gd name="connsiteY5" fmla="*/ 6858002 h 6858002"/>
              <a:gd name="connsiteX6" fmla="*/ 4044813 w 8182218"/>
              <a:gd name="connsiteY6" fmla="*/ 6858002 h 6858002"/>
              <a:gd name="connsiteX7" fmla="*/ 0 w 8182218"/>
              <a:gd name="connsiteY7"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82218" h="6858002">
                <a:moveTo>
                  <a:pt x="1457721" y="0"/>
                </a:moveTo>
                <a:lnTo>
                  <a:pt x="4044813" y="0"/>
                </a:lnTo>
                <a:lnTo>
                  <a:pt x="5476196" y="0"/>
                </a:lnTo>
                <a:lnTo>
                  <a:pt x="8182218" y="0"/>
                </a:lnTo>
                <a:lnTo>
                  <a:pt x="8182218" y="6858002"/>
                </a:lnTo>
                <a:lnTo>
                  <a:pt x="5476196" y="6858002"/>
                </a:lnTo>
                <a:lnTo>
                  <a:pt x="4044813" y="6858002"/>
                </a:lnTo>
                <a:lnTo>
                  <a:pt x="0" y="6858002"/>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78" tIns="146302" rIns="182878" bIns="146302" numCol="1" spcCol="0" rtlCol="0" fromWordArt="0" anchor="t" anchorCtr="0" forceAA="0" compatLnSpc="1">
            <a:prstTxWarp prst="textNoShape">
              <a:avLst/>
            </a:prstTxWarp>
            <a:noAutofit/>
          </a:bodyPr>
          <a:lstStyle/>
          <a:p>
            <a:pPr marL="0" marR="0" lvl="0" indent="0" algn="ctr" defTabSz="932483" rtl="0" eaLnBrk="1" fontAlgn="base" latinLnBrk="0" hangingPunct="1">
              <a:lnSpc>
                <a:spcPct val="9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Light"/>
              <a:ea typeface="Segoe UI" pitchFamily="34" charset="0"/>
              <a:cs typeface="Segoe UI" pitchFamily="34" charset="0"/>
            </a:endParaRPr>
          </a:p>
        </p:txBody>
      </p:sp>
      <p:sp>
        <p:nvSpPr>
          <p:cNvPr id="5" name="Slide Number Placeholder 3"/>
          <p:cNvSpPr>
            <a:spLocks noGrp="1"/>
          </p:cNvSpPr>
          <p:nvPr>
            <p:ph type="sldNum" sz="quarter" idx="15"/>
          </p:nvPr>
        </p:nvSpPr>
        <p:spPr/>
        <p:txBody>
          <a:bodyPr/>
          <a:lstStyle>
            <a:lvl1pPr>
              <a:defRPr/>
            </a:lvl1pPr>
          </a:lstStyle>
          <a:p>
            <a:pPr defTabSz="914411">
              <a:defRPr/>
            </a:pPr>
            <a:fld id="{6052FC3A-E1BD-E54F-9A48-71EBDEF00552}" type="slidenum">
              <a:rPr lang="en-US" smtClean="0"/>
              <a:pPr defTabSz="914411">
                <a:defRPr/>
              </a:pPr>
              <a:t>‹#›</a:t>
            </a:fld>
            <a:endParaRPr lang="en-US"/>
          </a:p>
        </p:txBody>
      </p:sp>
      <p:sp>
        <p:nvSpPr>
          <p:cNvPr id="26" name="Content Placeholder 25"/>
          <p:cNvSpPr>
            <a:spLocks noGrp="1"/>
          </p:cNvSpPr>
          <p:nvPr>
            <p:ph sz="quarter" idx="17"/>
          </p:nvPr>
        </p:nvSpPr>
        <p:spPr>
          <a:xfrm>
            <a:off x="5476198" y="1108075"/>
            <a:ext cx="6446565" cy="4746625"/>
          </a:xfrm>
        </p:spPr>
        <p:txBody>
          <a:bodyPr/>
          <a:lstStyle>
            <a:lvl1pPr marL="0" indent="0">
              <a:spcBef>
                <a:spcPts val="1200"/>
              </a:spcBef>
              <a:buNone/>
              <a:defRPr sz="2800">
                <a:solidFill>
                  <a:schemeClr val="bg2"/>
                </a:solidFill>
              </a:defRPr>
            </a:lvl1pPr>
            <a:lvl2pPr>
              <a:spcBef>
                <a:spcPts val="1200"/>
              </a:spcBef>
              <a:defRPr sz="1800"/>
            </a:lvl2pPr>
            <a:lvl3pPr>
              <a:defRPr sz="1800"/>
            </a:lvl3pPr>
          </a:lstStyle>
          <a:p>
            <a:pPr lvl="0"/>
            <a:r>
              <a:rPr lang="en-US" dirty="0"/>
              <a:t>Click to edit Master text styles</a:t>
            </a:r>
          </a:p>
          <a:p>
            <a:pPr lvl="1"/>
            <a:r>
              <a:rPr lang="en-US" dirty="0"/>
              <a:t>Second level</a:t>
            </a:r>
          </a:p>
        </p:txBody>
      </p:sp>
      <p:sp>
        <p:nvSpPr>
          <p:cNvPr id="10" name="Freeform 9"/>
          <p:cNvSpPr>
            <a:spLocks/>
          </p:cNvSpPr>
          <p:nvPr userDrawn="1"/>
        </p:nvSpPr>
        <p:spPr bwMode="auto">
          <a:xfrm flipH="1" flipV="1">
            <a:off x="1" y="1"/>
            <a:ext cx="5476196" cy="6858002"/>
          </a:xfrm>
          <a:custGeom>
            <a:avLst/>
            <a:gdLst>
              <a:gd name="connsiteX0" fmla="*/ 5476196 w 5476196"/>
              <a:gd name="connsiteY0" fmla="*/ 6858002 h 6858002"/>
              <a:gd name="connsiteX1" fmla="*/ 0 w 5476196"/>
              <a:gd name="connsiteY1" fmla="*/ 6858002 h 6858002"/>
              <a:gd name="connsiteX2" fmla="*/ 1457721 w 5476196"/>
              <a:gd name="connsiteY2" fmla="*/ 0 h 6858002"/>
              <a:gd name="connsiteX3" fmla="*/ 5476196 w 5476196"/>
              <a:gd name="connsiteY3" fmla="*/ 0 h 6858002"/>
            </a:gdLst>
            <a:ahLst/>
            <a:cxnLst>
              <a:cxn ang="0">
                <a:pos x="connsiteX0" y="connsiteY0"/>
              </a:cxn>
              <a:cxn ang="0">
                <a:pos x="connsiteX1" y="connsiteY1"/>
              </a:cxn>
              <a:cxn ang="0">
                <a:pos x="connsiteX2" y="connsiteY2"/>
              </a:cxn>
              <a:cxn ang="0">
                <a:pos x="connsiteX3" y="connsiteY3"/>
              </a:cxn>
            </a:cxnLst>
            <a:rect l="l" t="t" r="r" b="b"/>
            <a:pathLst>
              <a:path w="5476196" h="6858002">
                <a:moveTo>
                  <a:pt x="5476196" y="6858002"/>
                </a:moveTo>
                <a:lnTo>
                  <a:pt x="0" y="6858002"/>
                </a:lnTo>
                <a:lnTo>
                  <a:pt x="1457721" y="0"/>
                </a:lnTo>
                <a:lnTo>
                  <a:pt x="5476196" y="0"/>
                </a:lnTo>
                <a:close/>
              </a:path>
            </a:pathLst>
          </a:custGeom>
          <a:solidFill>
            <a:schemeClr val="bg1">
              <a:lumMod val="50000"/>
            </a:schemeClr>
          </a:solidFill>
          <a:ln>
            <a:noFill/>
          </a:ln>
        </p:spPr>
        <p:txBody>
          <a:bodyPr vert="horz" wrap="square" lIns="91438" tIns="45719" rIns="91438" bIns="45719" numCol="1" anchor="t" anchorCtr="0" compatLnSpc="1">
            <a:prstTxWarp prst="textNoShape">
              <a:avLst/>
            </a:prstTxWarp>
            <a:noAutofit/>
          </a:bodyPr>
          <a:lstStyle/>
          <a:p>
            <a:pPr marL="0" marR="0" lvl="0" indent="0" algn="l" defTabSz="91441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xmlns="" val="121159290"/>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2-Color w/Photo Block Title on Left">
    <p:spTree>
      <p:nvGrpSpPr>
        <p:cNvPr id="1" name=""/>
        <p:cNvGrpSpPr/>
        <p:nvPr/>
      </p:nvGrpSpPr>
      <p:grpSpPr>
        <a:xfrm>
          <a:off x="0" y="0"/>
          <a:ext cx="0" cy="0"/>
          <a:chOff x="0" y="0"/>
          <a:chExt cx="0" cy="0"/>
        </a:xfrm>
      </p:grpSpPr>
      <p:sp>
        <p:nvSpPr>
          <p:cNvPr id="13" name="Freeform 12"/>
          <p:cNvSpPr>
            <a:spLocks/>
          </p:cNvSpPr>
          <p:nvPr userDrawn="1"/>
        </p:nvSpPr>
        <p:spPr bwMode="auto">
          <a:xfrm flipH="1" flipV="1">
            <a:off x="1" y="1"/>
            <a:ext cx="5476196" cy="6858002"/>
          </a:xfrm>
          <a:custGeom>
            <a:avLst/>
            <a:gdLst>
              <a:gd name="connsiteX0" fmla="*/ 5476196 w 5476196"/>
              <a:gd name="connsiteY0" fmla="*/ 6858002 h 6858002"/>
              <a:gd name="connsiteX1" fmla="*/ 0 w 5476196"/>
              <a:gd name="connsiteY1" fmla="*/ 6858002 h 6858002"/>
              <a:gd name="connsiteX2" fmla="*/ 1457721 w 5476196"/>
              <a:gd name="connsiteY2" fmla="*/ 0 h 6858002"/>
              <a:gd name="connsiteX3" fmla="*/ 5476196 w 5476196"/>
              <a:gd name="connsiteY3" fmla="*/ 0 h 6858002"/>
            </a:gdLst>
            <a:ahLst/>
            <a:cxnLst>
              <a:cxn ang="0">
                <a:pos x="connsiteX0" y="connsiteY0"/>
              </a:cxn>
              <a:cxn ang="0">
                <a:pos x="connsiteX1" y="connsiteY1"/>
              </a:cxn>
              <a:cxn ang="0">
                <a:pos x="connsiteX2" y="connsiteY2"/>
              </a:cxn>
              <a:cxn ang="0">
                <a:pos x="connsiteX3" y="connsiteY3"/>
              </a:cxn>
            </a:cxnLst>
            <a:rect l="l" t="t" r="r" b="b"/>
            <a:pathLst>
              <a:path w="5476196" h="6858002">
                <a:moveTo>
                  <a:pt x="5476196" y="6858002"/>
                </a:moveTo>
                <a:lnTo>
                  <a:pt x="0" y="6858002"/>
                </a:lnTo>
                <a:lnTo>
                  <a:pt x="1457721" y="0"/>
                </a:lnTo>
                <a:lnTo>
                  <a:pt x="5476196" y="0"/>
                </a:lnTo>
                <a:close/>
              </a:path>
            </a:pathLst>
          </a:custGeom>
          <a:solidFill>
            <a:srgbClr val="16234E">
              <a:alpha val="90000"/>
            </a:srgbClr>
          </a:solidFill>
          <a:ln>
            <a:noFill/>
          </a:ln>
        </p:spPr>
        <p:txBody>
          <a:bodyPr vert="horz" wrap="square" lIns="91438" tIns="45719" rIns="91438" bIns="45719" numCol="1" anchor="t" anchorCtr="0" compatLnSpc="1">
            <a:prstTxWarp prst="textNoShape">
              <a:avLst/>
            </a:prstTxWarp>
            <a:noAutofit/>
          </a:bodyPr>
          <a:lstStyle/>
          <a:p>
            <a:pPr marL="0" marR="0" lvl="0" indent="0" algn="l" defTabSz="91441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7" name="Title 2"/>
          <p:cNvSpPr>
            <a:spLocks noGrp="1"/>
          </p:cNvSpPr>
          <p:nvPr>
            <p:ph type="title"/>
          </p:nvPr>
        </p:nvSpPr>
        <p:spPr>
          <a:xfrm>
            <a:off x="472127" y="1108675"/>
            <a:ext cx="3934772" cy="927940"/>
          </a:xfrm>
          <a:prstGeom prst="rect">
            <a:avLst/>
          </a:prstGeom>
        </p:spPr>
        <p:txBody>
          <a:bodyPr/>
          <a:lstStyle>
            <a:lvl1pPr algn="l">
              <a:defRPr sz="4400" spc="0">
                <a:solidFill>
                  <a:schemeClr val="bg1"/>
                </a:solidFill>
              </a:defRPr>
            </a:lvl1pPr>
          </a:lstStyle>
          <a:p>
            <a:r>
              <a:rPr lang="en-US" dirty="0"/>
              <a:t>Click to edit Master title style</a:t>
            </a:r>
          </a:p>
        </p:txBody>
      </p:sp>
      <p:sp>
        <p:nvSpPr>
          <p:cNvPr id="20" name="Freeform 19"/>
          <p:cNvSpPr/>
          <p:nvPr userDrawn="1"/>
        </p:nvSpPr>
        <p:spPr bwMode="auto">
          <a:xfrm>
            <a:off x="4009782" y="-1"/>
            <a:ext cx="8182219" cy="6858002"/>
          </a:xfrm>
          <a:custGeom>
            <a:avLst/>
            <a:gdLst>
              <a:gd name="connsiteX0" fmla="*/ 1457721 w 8182218"/>
              <a:gd name="connsiteY0" fmla="*/ 0 h 6858002"/>
              <a:gd name="connsiteX1" fmla="*/ 4044813 w 8182218"/>
              <a:gd name="connsiteY1" fmla="*/ 0 h 6858002"/>
              <a:gd name="connsiteX2" fmla="*/ 5476196 w 8182218"/>
              <a:gd name="connsiteY2" fmla="*/ 0 h 6858002"/>
              <a:gd name="connsiteX3" fmla="*/ 8182218 w 8182218"/>
              <a:gd name="connsiteY3" fmla="*/ 0 h 6858002"/>
              <a:gd name="connsiteX4" fmla="*/ 8182218 w 8182218"/>
              <a:gd name="connsiteY4" fmla="*/ 6858002 h 6858002"/>
              <a:gd name="connsiteX5" fmla="*/ 5476196 w 8182218"/>
              <a:gd name="connsiteY5" fmla="*/ 6858002 h 6858002"/>
              <a:gd name="connsiteX6" fmla="*/ 4044813 w 8182218"/>
              <a:gd name="connsiteY6" fmla="*/ 6858002 h 6858002"/>
              <a:gd name="connsiteX7" fmla="*/ 0 w 8182218"/>
              <a:gd name="connsiteY7"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82218" h="6858002">
                <a:moveTo>
                  <a:pt x="1457721" y="0"/>
                </a:moveTo>
                <a:lnTo>
                  <a:pt x="4044813" y="0"/>
                </a:lnTo>
                <a:lnTo>
                  <a:pt x="5476196" y="0"/>
                </a:lnTo>
                <a:lnTo>
                  <a:pt x="8182218" y="0"/>
                </a:lnTo>
                <a:lnTo>
                  <a:pt x="8182218" y="6858002"/>
                </a:lnTo>
                <a:lnTo>
                  <a:pt x="5476196" y="6858002"/>
                </a:lnTo>
                <a:lnTo>
                  <a:pt x="4044813" y="6858002"/>
                </a:lnTo>
                <a:lnTo>
                  <a:pt x="0" y="6858002"/>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78" tIns="146302" rIns="182878" bIns="146302" numCol="1" spcCol="0" rtlCol="0" fromWordArt="0" anchor="t" anchorCtr="0" forceAA="0" compatLnSpc="1">
            <a:prstTxWarp prst="textNoShape">
              <a:avLst/>
            </a:prstTxWarp>
            <a:noAutofit/>
          </a:bodyPr>
          <a:lstStyle/>
          <a:p>
            <a:pPr marL="0" marR="0" lvl="0" indent="0" algn="ctr" defTabSz="932483" rtl="0" eaLnBrk="1" fontAlgn="base" latinLnBrk="0" hangingPunct="1">
              <a:lnSpc>
                <a:spcPct val="9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Light"/>
              <a:ea typeface="Segoe UI" pitchFamily="34" charset="0"/>
              <a:cs typeface="Segoe UI" pitchFamily="34" charset="0"/>
            </a:endParaRPr>
          </a:p>
        </p:txBody>
      </p:sp>
      <p:sp>
        <p:nvSpPr>
          <p:cNvPr id="5" name="Slide Number Placeholder 3"/>
          <p:cNvSpPr>
            <a:spLocks noGrp="1"/>
          </p:cNvSpPr>
          <p:nvPr>
            <p:ph type="sldNum" sz="quarter" idx="15"/>
          </p:nvPr>
        </p:nvSpPr>
        <p:spPr/>
        <p:txBody>
          <a:bodyPr/>
          <a:lstStyle>
            <a:lvl1pPr>
              <a:defRPr/>
            </a:lvl1pPr>
          </a:lstStyle>
          <a:p>
            <a:pPr defTabSz="914411">
              <a:defRPr/>
            </a:pPr>
            <a:fld id="{6052FC3A-E1BD-E54F-9A48-71EBDEF00552}" type="slidenum">
              <a:rPr lang="en-US" smtClean="0"/>
              <a:pPr defTabSz="914411">
                <a:defRPr/>
              </a:pPr>
              <a:t>‹#›</a:t>
            </a:fld>
            <a:endParaRPr lang="en-US"/>
          </a:p>
        </p:txBody>
      </p:sp>
      <p:sp>
        <p:nvSpPr>
          <p:cNvPr id="12" name="Content Placeholder 25"/>
          <p:cNvSpPr>
            <a:spLocks noGrp="1"/>
          </p:cNvSpPr>
          <p:nvPr>
            <p:ph sz="quarter" idx="17"/>
          </p:nvPr>
        </p:nvSpPr>
        <p:spPr>
          <a:xfrm>
            <a:off x="5476198" y="1108075"/>
            <a:ext cx="6446565" cy="4746625"/>
          </a:xfrm>
        </p:spPr>
        <p:txBody>
          <a:bodyPr/>
          <a:lstStyle>
            <a:lvl1pPr marL="0" indent="0">
              <a:spcBef>
                <a:spcPts val="1200"/>
              </a:spcBef>
              <a:buNone/>
              <a:defRPr sz="2800">
                <a:solidFill>
                  <a:schemeClr val="bg2"/>
                </a:solidFill>
              </a:defRPr>
            </a:lvl1pPr>
            <a:lvl2pPr>
              <a:spcBef>
                <a:spcPts val="1200"/>
              </a:spcBef>
              <a:defRPr sz="1800"/>
            </a:lvl2pPr>
            <a:lvl3pPr>
              <a:defRPr sz="1800"/>
            </a:lvl3pPr>
          </a:lstStyle>
          <a:p>
            <a:pPr lvl="0"/>
            <a:r>
              <a:rPr lang="en-US" dirty="0"/>
              <a:t>Click to edit Master text styles</a:t>
            </a:r>
          </a:p>
          <a:p>
            <a:pPr lvl="1"/>
            <a:r>
              <a:rPr lang="en-US" dirty="0"/>
              <a:t>Second level</a:t>
            </a:r>
          </a:p>
        </p:txBody>
      </p:sp>
      <p:sp>
        <p:nvSpPr>
          <p:cNvPr id="9" name="TextBox 8"/>
          <p:cNvSpPr txBox="1"/>
          <p:nvPr userDrawn="1"/>
        </p:nvSpPr>
        <p:spPr>
          <a:xfrm>
            <a:off x="8761125" y="6419583"/>
            <a:ext cx="2606041" cy="182880"/>
          </a:xfrm>
          <a:prstGeom prst="rect">
            <a:avLst/>
          </a:prstGeom>
          <a:noFill/>
        </p:spPr>
        <p:txBody>
          <a:bodyPr wrap="none" lIns="182878" tIns="146302" rIns="182878" bIns="146302" rtlCol="0" anchor="ctr">
            <a:noAutofit/>
          </a:bodyPr>
          <a:lstStyle/>
          <a:p>
            <a:pPr marL="0" marR="0" lvl="0" indent="0" algn="r" defTabSz="914411" rtl="0" eaLnBrk="1" fontAlgn="auto" latinLnBrk="0" hangingPunct="1">
              <a:lnSpc>
                <a:spcPct val="90000"/>
              </a:lnSpc>
              <a:spcBef>
                <a:spcPts val="0"/>
              </a:spcBef>
              <a:spcAft>
                <a:spcPts val="600"/>
              </a:spcAft>
              <a:buClrTx/>
              <a:buSzTx/>
              <a:buFontTx/>
              <a:buNone/>
              <a:tabLst/>
              <a:defRPr/>
            </a:pPr>
            <a:r>
              <a:rPr kumimoji="0" lang="en-US" sz="880" b="0" i="0" u="none" strike="noStrike" kern="1200" cap="none" spc="0" normalizeH="0" baseline="0" noProof="0" dirty="0">
                <a:ln>
                  <a:noFill/>
                </a:ln>
                <a:solidFill>
                  <a:srgbClr val="505050"/>
                </a:solidFill>
                <a:effectLst/>
                <a:uLnTx/>
                <a:uFillTx/>
                <a:latin typeface="Segoe UI"/>
                <a:ea typeface="+mn-ea"/>
                <a:cs typeface="+mn-cs"/>
              </a:rPr>
              <a:t>Microsoft Confidential</a:t>
            </a:r>
          </a:p>
        </p:txBody>
      </p:sp>
    </p:spTree>
    <p:extLst>
      <p:ext uri="{BB962C8B-B14F-4D97-AF65-F5344CB8AC3E}">
        <p14:creationId xmlns:p14="http://schemas.microsoft.com/office/powerpoint/2010/main" xmlns="" val="1630282910"/>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2-Color w/Photo Block Title on Left">
    <p:spTree>
      <p:nvGrpSpPr>
        <p:cNvPr id="1" name=""/>
        <p:cNvGrpSpPr/>
        <p:nvPr/>
      </p:nvGrpSpPr>
      <p:grpSpPr>
        <a:xfrm>
          <a:off x="0" y="0"/>
          <a:ext cx="0" cy="0"/>
          <a:chOff x="0" y="0"/>
          <a:chExt cx="0" cy="0"/>
        </a:xfrm>
      </p:grpSpPr>
      <p:sp>
        <p:nvSpPr>
          <p:cNvPr id="13" name="Freeform 12"/>
          <p:cNvSpPr>
            <a:spLocks/>
          </p:cNvSpPr>
          <p:nvPr userDrawn="1"/>
        </p:nvSpPr>
        <p:spPr bwMode="auto">
          <a:xfrm flipH="1" flipV="1">
            <a:off x="1" y="1"/>
            <a:ext cx="5476196" cy="6858002"/>
          </a:xfrm>
          <a:custGeom>
            <a:avLst/>
            <a:gdLst>
              <a:gd name="connsiteX0" fmla="*/ 5476196 w 5476196"/>
              <a:gd name="connsiteY0" fmla="*/ 6858002 h 6858002"/>
              <a:gd name="connsiteX1" fmla="*/ 0 w 5476196"/>
              <a:gd name="connsiteY1" fmla="*/ 6858002 h 6858002"/>
              <a:gd name="connsiteX2" fmla="*/ 1457721 w 5476196"/>
              <a:gd name="connsiteY2" fmla="*/ 0 h 6858002"/>
              <a:gd name="connsiteX3" fmla="*/ 5476196 w 5476196"/>
              <a:gd name="connsiteY3" fmla="*/ 0 h 6858002"/>
            </a:gdLst>
            <a:ahLst/>
            <a:cxnLst>
              <a:cxn ang="0">
                <a:pos x="connsiteX0" y="connsiteY0"/>
              </a:cxn>
              <a:cxn ang="0">
                <a:pos x="connsiteX1" y="connsiteY1"/>
              </a:cxn>
              <a:cxn ang="0">
                <a:pos x="connsiteX2" y="connsiteY2"/>
              </a:cxn>
              <a:cxn ang="0">
                <a:pos x="connsiteX3" y="connsiteY3"/>
              </a:cxn>
            </a:cxnLst>
            <a:rect l="l" t="t" r="r" b="b"/>
            <a:pathLst>
              <a:path w="5476196" h="6858002">
                <a:moveTo>
                  <a:pt x="5476196" y="6858002"/>
                </a:moveTo>
                <a:lnTo>
                  <a:pt x="0" y="6858002"/>
                </a:lnTo>
                <a:lnTo>
                  <a:pt x="1457721" y="0"/>
                </a:lnTo>
                <a:lnTo>
                  <a:pt x="5476196" y="0"/>
                </a:lnTo>
                <a:close/>
              </a:path>
            </a:pathLst>
          </a:custGeom>
          <a:solidFill>
            <a:schemeClr val="accent1">
              <a:alpha val="90000"/>
            </a:schemeClr>
          </a:solidFill>
          <a:ln>
            <a:noFill/>
          </a:ln>
        </p:spPr>
        <p:txBody>
          <a:bodyPr vert="horz" wrap="square" lIns="91438" tIns="45719" rIns="91438" bIns="45719" numCol="1" anchor="t" anchorCtr="0" compatLnSpc="1">
            <a:prstTxWarp prst="textNoShape">
              <a:avLst/>
            </a:prstTxWarp>
            <a:noAutofit/>
          </a:bodyPr>
          <a:lstStyle/>
          <a:p>
            <a:pPr marL="0" marR="0" lvl="0" indent="0" algn="l" defTabSz="91441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7" name="Title 2"/>
          <p:cNvSpPr>
            <a:spLocks noGrp="1"/>
          </p:cNvSpPr>
          <p:nvPr>
            <p:ph type="title"/>
          </p:nvPr>
        </p:nvSpPr>
        <p:spPr>
          <a:xfrm>
            <a:off x="472127" y="1108675"/>
            <a:ext cx="3934772" cy="927940"/>
          </a:xfrm>
          <a:prstGeom prst="rect">
            <a:avLst/>
          </a:prstGeom>
        </p:spPr>
        <p:txBody>
          <a:bodyPr/>
          <a:lstStyle>
            <a:lvl1pPr algn="l">
              <a:defRPr sz="4400" spc="0">
                <a:solidFill>
                  <a:schemeClr val="bg1"/>
                </a:solidFill>
              </a:defRPr>
            </a:lvl1pPr>
          </a:lstStyle>
          <a:p>
            <a:r>
              <a:rPr lang="en-US" dirty="0"/>
              <a:t>Click to edit Master title style</a:t>
            </a:r>
          </a:p>
        </p:txBody>
      </p:sp>
      <p:sp>
        <p:nvSpPr>
          <p:cNvPr id="20" name="Freeform 19"/>
          <p:cNvSpPr/>
          <p:nvPr userDrawn="1"/>
        </p:nvSpPr>
        <p:spPr bwMode="auto">
          <a:xfrm>
            <a:off x="4009782" y="-1"/>
            <a:ext cx="8182219" cy="6858002"/>
          </a:xfrm>
          <a:custGeom>
            <a:avLst/>
            <a:gdLst>
              <a:gd name="connsiteX0" fmla="*/ 1457721 w 8182218"/>
              <a:gd name="connsiteY0" fmla="*/ 0 h 6858002"/>
              <a:gd name="connsiteX1" fmla="*/ 4044813 w 8182218"/>
              <a:gd name="connsiteY1" fmla="*/ 0 h 6858002"/>
              <a:gd name="connsiteX2" fmla="*/ 5476196 w 8182218"/>
              <a:gd name="connsiteY2" fmla="*/ 0 h 6858002"/>
              <a:gd name="connsiteX3" fmla="*/ 8182218 w 8182218"/>
              <a:gd name="connsiteY3" fmla="*/ 0 h 6858002"/>
              <a:gd name="connsiteX4" fmla="*/ 8182218 w 8182218"/>
              <a:gd name="connsiteY4" fmla="*/ 6858002 h 6858002"/>
              <a:gd name="connsiteX5" fmla="*/ 5476196 w 8182218"/>
              <a:gd name="connsiteY5" fmla="*/ 6858002 h 6858002"/>
              <a:gd name="connsiteX6" fmla="*/ 4044813 w 8182218"/>
              <a:gd name="connsiteY6" fmla="*/ 6858002 h 6858002"/>
              <a:gd name="connsiteX7" fmla="*/ 0 w 8182218"/>
              <a:gd name="connsiteY7"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82218" h="6858002">
                <a:moveTo>
                  <a:pt x="1457721" y="0"/>
                </a:moveTo>
                <a:lnTo>
                  <a:pt x="4044813" y="0"/>
                </a:lnTo>
                <a:lnTo>
                  <a:pt x="5476196" y="0"/>
                </a:lnTo>
                <a:lnTo>
                  <a:pt x="8182218" y="0"/>
                </a:lnTo>
                <a:lnTo>
                  <a:pt x="8182218" y="6858002"/>
                </a:lnTo>
                <a:lnTo>
                  <a:pt x="5476196" y="6858002"/>
                </a:lnTo>
                <a:lnTo>
                  <a:pt x="4044813" y="6858002"/>
                </a:lnTo>
                <a:lnTo>
                  <a:pt x="0" y="6858002"/>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78" tIns="146302" rIns="182878" bIns="146302" numCol="1" spcCol="0" rtlCol="0" fromWordArt="0" anchor="t" anchorCtr="0" forceAA="0" compatLnSpc="1">
            <a:prstTxWarp prst="textNoShape">
              <a:avLst/>
            </a:prstTxWarp>
            <a:noAutofit/>
          </a:bodyPr>
          <a:lstStyle/>
          <a:p>
            <a:pPr marL="0" marR="0" lvl="0" indent="0" algn="ctr" defTabSz="932483" rtl="0" eaLnBrk="1" fontAlgn="base" latinLnBrk="0" hangingPunct="1">
              <a:lnSpc>
                <a:spcPct val="9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Light"/>
              <a:ea typeface="Segoe UI" pitchFamily="34" charset="0"/>
              <a:cs typeface="Segoe UI" pitchFamily="34" charset="0"/>
            </a:endParaRPr>
          </a:p>
        </p:txBody>
      </p:sp>
      <p:sp>
        <p:nvSpPr>
          <p:cNvPr id="5" name="Slide Number Placeholder 3"/>
          <p:cNvSpPr>
            <a:spLocks noGrp="1"/>
          </p:cNvSpPr>
          <p:nvPr>
            <p:ph type="sldNum" sz="quarter" idx="15"/>
          </p:nvPr>
        </p:nvSpPr>
        <p:spPr/>
        <p:txBody>
          <a:bodyPr/>
          <a:lstStyle>
            <a:lvl1pPr>
              <a:defRPr/>
            </a:lvl1pPr>
          </a:lstStyle>
          <a:p>
            <a:pPr defTabSz="914411">
              <a:defRPr/>
            </a:pPr>
            <a:fld id="{6052FC3A-E1BD-E54F-9A48-71EBDEF00552}" type="slidenum">
              <a:rPr lang="en-US" smtClean="0"/>
              <a:pPr defTabSz="914411">
                <a:defRPr/>
              </a:pPr>
              <a:t>‹#›</a:t>
            </a:fld>
            <a:endParaRPr lang="en-US"/>
          </a:p>
        </p:txBody>
      </p:sp>
      <p:sp>
        <p:nvSpPr>
          <p:cNvPr id="12" name="Content Placeholder 25"/>
          <p:cNvSpPr>
            <a:spLocks noGrp="1"/>
          </p:cNvSpPr>
          <p:nvPr>
            <p:ph sz="quarter" idx="17"/>
          </p:nvPr>
        </p:nvSpPr>
        <p:spPr>
          <a:xfrm>
            <a:off x="5476198" y="1108075"/>
            <a:ext cx="6446565" cy="4746625"/>
          </a:xfrm>
        </p:spPr>
        <p:txBody>
          <a:bodyPr/>
          <a:lstStyle>
            <a:lvl1pPr marL="0" indent="0">
              <a:spcBef>
                <a:spcPts val="1200"/>
              </a:spcBef>
              <a:buNone/>
              <a:defRPr sz="2800">
                <a:solidFill>
                  <a:schemeClr val="bg2"/>
                </a:solidFill>
              </a:defRPr>
            </a:lvl1pPr>
            <a:lvl2pPr>
              <a:spcBef>
                <a:spcPts val="1200"/>
              </a:spcBef>
              <a:defRPr sz="1800"/>
            </a:lvl2pPr>
            <a:lvl3pPr>
              <a:defRPr sz="1800"/>
            </a:lvl3pPr>
          </a:lstStyle>
          <a:p>
            <a:pPr lvl="0"/>
            <a:r>
              <a:rPr lang="en-US" dirty="0"/>
              <a:t>Click to edit Master text styles</a:t>
            </a:r>
          </a:p>
          <a:p>
            <a:pPr lvl="1"/>
            <a:r>
              <a:rPr lang="en-US" dirty="0"/>
              <a:t>Second level</a:t>
            </a:r>
          </a:p>
        </p:txBody>
      </p:sp>
      <p:sp>
        <p:nvSpPr>
          <p:cNvPr id="9" name="TextBox 8"/>
          <p:cNvSpPr txBox="1"/>
          <p:nvPr userDrawn="1"/>
        </p:nvSpPr>
        <p:spPr>
          <a:xfrm>
            <a:off x="8761125" y="6419583"/>
            <a:ext cx="2606041" cy="182880"/>
          </a:xfrm>
          <a:prstGeom prst="rect">
            <a:avLst/>
          </a:prstGeom>
          <a:noFill/>
        </p:spPr>
        <p:txBody>
          <a:bodyPr wrap="none" lIns="182878" tIns="146302" rIns="182878" bIns="146302" rtlCol="0" anchor="ctr">
            <a:noAutofit/>
          </a:bodyPr>
          <a:lstStyle/>
          <a:p>
            <a:pPr marL="0" marR="0" lvl="0" indent="0" algn="r" defTabSz="914411" rtl="0" eaLnBrk="1" fontAlgn="auto" latinLnBrk="0" hangingPunct="1">
              <a:lnSpc>
                <a:spcPct val="90000"/>
              </a:lnSpc>
              <a:spcBef>
                <a:spcPts val="0"/>
              </a:spcBef>
              <a:spcAft>
                <a:spcPts val="600"/>
              </a:spcAft>
              <a:buClrTx/>
              <a:buSzTx/>
              <a:buFontTx/>
              <a:buNone/>
              <a:tabLst/>
              <a:defRPr/>
            </a:pPr>
            <a:r>
              <a:rPr kumimoji="0" lang="en-US" sz="880" b="0" i="0" u="none" strike="noStrike" kern="1200" cap="none" spc="0" normalizeH="0" baseline="0" noProof="0" dirty="0">
                <a:ln>
                  <a:noFill/>
                </a:ln>
                <a:solidFill>
                  <a:srgbClr val="505050"/>
                </a:solidFill>
                <a:effectLst/>
                <a:uLnTx/>
                <a:uFillTx/>
                <a:latin typeface="Segoe UI"/>
                <a:ea typeface="+mn-ea"/>
                <a:cs typeface="+mn-cs"/>
              </a:rPr>
              <a:t>Microsoft Confidential</a:t>
            </a:r>
          </a:p>
        </p:txBody>
      </p:sp>
    </p:spTree>
    <p:extLst>
      <p:ext uri="{BB962C8B-B14F-4D97-AF65-F5344CB8AC3E}">
        <p14:creationId xmlns:p14="http://schemas.microsoft.com/office/powerpoint/2010/main" xmlns="" val="2662383803"/>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Color Block Title on Left">
    <p:spTree>
      <p:nvGrpSpPr>
        <p:cNvPr id="1" name=""/>
        <p:cNvGrpSpPr/>
        <p:nvPr/>
      </p:nvGrpSpPr>
      <p:grpSpPr>
        <a:xfrm>
          <a:off x="0" y="0"/>
          <a:ext cx="0" cy="0"/>
          <a:chOff x="0" y="0"/>
          <a:chExt cx="0" cy="0"/>
        </a:xfrm>
      </p:grpSpPr>
      <p:sp>
        <p:nvSpPr>
          <p:cNvPr id="18" name="Freeform 17"/>
          <p:cNvSpPr>
            <a:spLocks/>
          </p:cNvSpPr>
          <p:nvPr userDrawn="1"/>
        </p:nvSpPr>
        <p:spPr bwMode="auto">
          <a:xfrm flipH="1" flipV="1">
            <a:off x="2" y="-1"/>
            <a:ext cx="5476196" cy="6858002"/>
          </a:xfrm>
          <a:custGeom>
            <a:avLst/>
            <a:gdLst>
              <a:gd name="connsiteX0" fmla="*/ 5476196 w 5476196"/>
              <a:gd name="connsiteY0" fmla="*/ 6858002 h 6858002"/>
              <a:gd name="connsiteX1" fmla="*/ 0 w 5476196"/>
              <a:gd name="connsiteY1" fmla="*/ 6858002 h 6858002"/>
              <a:gd name="connsiteX2" fmla="*/ 1457721 w 5476196"/>
              <a:gd name="connsiteY2" fmla="*/ 0 h 6858002"/>
              <a:gd name="connsiteX3" fmla="*/ 5476196 w 5476196"/>
              <a:gd name="connsiteY3" fmla="*/ 0 h 6858002"/>
            </a:gdLst>
            <a:ahLst/>
            <a:cxnLst>
              <a:cxn ang="0">
                <a:pos x="connsiteX0" y="connsiteY0"/>
              </a:cxn>
              <a:cxn ang="0">
                <a:pos x="connsiteX1" y="connsiteY1"/>
              </a:cxn>
              <a:cxn ang="0">
                <a:pos x="connsiteX2" y="connsiteY2"/>
              </a:cxn>
              <a:cxn ang="0">
                <a:pos x="connsiteX3" y="connsiteY3"/>
              </a:cxn>
            </a:cxnLst>
            <a:rect l="l" t="t" r="r" b="b"/>
            <a:pathLst>
              <a:path w="5476196" h="6858002">
                <a:moveTo>
                  <a:pt x="5476196" y="6858002"/>
                </a:moveTo>
                <a:lnTo>
                  <a:pt x="0" y="6858002"/>
                </a:lnTo>
                <a:lnTo>
                  <a:pt x="1457721" y="0"/>
                </a:lnTo>
                <a:lnTo>
                  <a:pt x="5476196" y="0"/>
                </a:lnTo>
                <a:close/>
              </a:path>
            </a:pathLst>
          </a:custGeom>
          <a:solidFill>
            <a:schemeClr val="accent1"/>
          </a:solidFill>
          <a:ln>
            <a:noFill/>
          </a:ln>
        </p:spPr>
        <p:txBody>
          <a:bodyPr vert="horz" wrap="square" lIns="91438" tIns="45719" rIns="91438" bIns="45719" numCol="1" anchor="t" anchorCtr="0" compatLnSpc="1">
            <a:prstTxWarp prst="textNoShape">
              <a:avLst/>
            </a:prstTxWarp>
            <a:noAutofit/>
          </a:bodyPr>
          <a:lstStyle/>
          <a:p>
            <a:pPr marL="0" marR="0" lvl="0" indent="0" algn="l" defTabSz="91441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7" name="Title 2"/>
          <p:cNvSpPr>
            <a:spLocks noGrp="1"/>
          </p:cNvSpPr>
          <p:nvPr>
            <p:ph type="title"/>
          </p:nvPr>
        </p:nvSpPr>
        <p:spPr>
          <a:xfrm>
            <a:off x="472127" y="1108675"/>
            <a:ext cx="3934772" cy="927940"/>
          </a:xfrm>
          <a:prstGeom prst="rect">
            <a:avLst/>
          </a:prstGeom>
        </p:spPr>
        <p:txBody>
          <a:bodyPr/>
          <a:lstStyle>
            <a:lvl1pPr algn="l">
              <a:defRPr sz="4400" spc="0">
                <a:solidFill>
                  <a:schemeClr val="bg1"/>
                </a:solidFill>
              </a:defRPr>
            </a:lvl1pPr>
          </a:lstStyle>
          <a:p>
            <a:r>
              <a:rPr lang="en-US" dirty="0"/>
              <a:t>Click to edit Master title style</a:t>
            </a:r>
          </a:p>
        </p:txBody>
      </p:sp>
      <p:sp>
        <p:nvSpPr>
          <p:cNvPr id="5" name="Slide Number Placeholder 3"/>
          <p:cNvSpPr>
            <a:spLocks noGrp="1"/>
          </p:cNvSpPr>
          <p:nvPr>
            <p:ph type="sldNum" sz="quarter" idx="15"/>
          </p:nvPr>
        </p:nvSpPr>
        <p:spPr/>
        <p:txBody>
          <a:bodyPr/>
          <a:lstStyle>
            <a:lvl1pPr>
              <a:defRPr/>
            </a:lvl1pPr>
          </a:lstStyle>
          <a:p>
            <a:pPr defTabSz="914411">
              <a:defRPr/>
            </a:pPr>
            <a:fld id="{6052FC3A-E1BD-E54F-9A48-71EBDEF00552}" type="slidenum">
              <a:rPr lang="en-US" smtClean="0"/>
              <a:pPr defTabSz="914411">
                <a:defRPr/>
              </a:pPr>
              <a:t>‹#›</a:t>
            </a:fld>
            <a:endParaRPr lang="en-US"/>
          </a:p>
        </p:txBody>
      </p:sp>
      <p:sp>
        <p:nvSpPr>
          <p:cNvPr id="10" name="Content Placeholder 25"/>
          <p:cNvSpPr>
            <a:spLocks noGrp="1"/>
          </p:cNvSpPr>
          <p:nvPr>
            <p:ph sz="quarter" idx="17"/>
          </p:nvPr>
        </p:nvSpPr>
        <p:spPr>
          <a:xfrm>
            <a:off x="5476198" y="1108075"/>
            <a:ext cx="6446565" cy="4746625"/>
          </a:xfrm>
        </p:spPr>
        <p:txBody>
          <a:bodyPr/>
          <a:lstStyle>
            <a:lvl1pPr marL="0" indent="0">
              <a:spcBef>
                <a:spcPts val="1200"/>
              </a:spcBef>
              <a:buNone/>
              <a:defRPr sz="2800">
                <a:solidFill>
                  <a:schemeClr val="bg2"/>
                </a:solidFill>
              </a:defRPr>
            </a:lvl1pPr>
            <a:lvl2pPr>
              <a:spcBef>
                <a:spcPts val="1200"/>
              </a:spcBef>
              <a:defRPr sz="1800"/>
            </a:lvl2pPr>
            <a:lvl3pPr>
              <a:defRPr sz="1800"/>
            </a:lvl3pPr>
          </a:lstStyle>
          <a:p>
            <a:pPr lvl="0"/>
            <a:r>
              <a:rPr lang="en-US" dirty="0"/>
              <a:t>Click to edit Master text styles</a:t>
            </a:r>
          </a:p>
          <a:p>
            <a:pPr lvl="1"/>
            <a:r>
              <a:rPr lang="en-US" dirty="0"/>
              <a:t>Second level</a:t>
            </a:r>
          </a:p>
        </p:txBody>
      </p:sp>
      <p:sp>
        <p:nvSpPr>
          <p:cNvPr id="8" name="TextBox 7"/>
          <p:cNvSpPr txBox="1"/>
          <p:nvPr userDrawn="1"/>
        </p:nvSpPr>
        <p:spPr>
          <a:xfrm>
            <a:off x="8761125" y="6419583"/>
            <a:ext cx="2606041" cy="182880"/>
          </a:xfrm>
          <a:prstGeom prst="rect">
            <a:avLst/>
          </a:prstGeom>
          <a:noFill/>
        </p:spPr>
        <p:txBody>
          <a:bodyPr wrap="none" lIns="182878" tIns="146302" rIns="182878" bIns="146302" rtlCol="0" anchor="ctr">
            <a:noAutofit/>
          </a:bodyPr>
          <a:lstStyle/>
          <a:p>
            <a:pPr marL="0" marR="0" lvl="0" indent="0" algn="r" defTabSz="914411" rtl="0" eaLnBrk="1" fontAlgn="auto" latinLnBrk="0" hangingPunct="1">
              <a:lnSpc>
                <a:spcPct val="90000"/>
              </a:lnSpc>
              <a:spcBef>
                <a:spcPts val="0"/>
              </a:spcBef>
              <a:spcAft>
                <a:spcPts val="600"/>
              </a:spcAft>
              <a:buClrTx/>
              <a:buSzTx/>
              <a:buFontTx/>
              <a:buNone/>
              <a:tabLst/>
              <a:defRPr/>
            </a:pPr>
            <a:r>
              <a:rPr kumimoji="0" lang="en-US" sz="880" b="0" i="0" u="none" strike="noStrike" kern="1200" cap="none" spc="0" normalizeH="0" baseline="0" noProof="0" dirty="0">
                <a:ln>
                  <a:noFill/>
                </a:ln>
                <a:solidFill>
                  <a:srgbClr val="505050"/>
                </a:solidFill>
                <a:effectLst/>
                <a:uLnTx/>
                <a:uFillTx/>
                <a:latin typeface="Segoe UI"/>
                <a:ea typeface="+mn-ea"/>
                <a:cs typeface="+mn-cs"/>
              </a:rPr>
              <a:t>Microsoft Confidential</a:t>
            </a:r>
          </a:p>
        </p:txBody>
      </p:sp>
    </p:spTree>
    <p:extLst>
      <p:ext uri="{BB962C8B-B14F-4D97-AF65-F5344CB8AC3E}">
        <p14:creationId xmlns:p14="http://schemas.microsoft.com/office/powerpoint/2010/main" xmlns="" val="1081646869"/>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Color Block Content on Right">
    <p:spTree>
      <p:nvGrpSpPr>
        <p:cNvPr id="1" name=""/>
        <p:cNvGrpSpPr/>
        <p:nvPr/>
      </p:nvGrpSpPr>
      <p:grpSpPr>
        <a:xfrm>
          <a:off x="0" y="0"/>
          <a:ext cx="0" cy="0"/>
          <a:chOff x="0" y="0"/>
          <a:chExt cx="0" cy="0"/>
        </a:xfrm>
      </p:grpSpPr>
      <p:sp>
        <p:nvSpPr>
          <p:cNvPr id="21" name="Freeform 20"/>
          <p:cNvSpPr/>
          <p:nvPr userDrawn="1"/>
        </p:nvSpPr>
        <p:spPr bwMode="auto">
          <a:xfrm>
            <a:off x="4009781" y="-1"/>
            <a:ext cx="8182219" cy="6858002"/>
          </a:xfrm>
          <a:custGeom>
            <a:avLst/>
            <a:gdLst>
              <a:gd name="connsiteX0" fmla="*/ 1457721 w 8182218"/>
              <a:gd name="connsiteY0" fmla="*/ 0 h 6858002"/>
              <a:gd name="connsiteX1" fmla="*/ 4044813 w 8182218"/>
              <a:gd name="connsiteY1" fmla="*/ 0 h 6858002"/>
              <a:gd name="connsiteX2" fmla="*/ 5476196 w 8182218"/>
              <a:gd name="connsiteY2" fmla="*/ 0 h 6858002"/>
              <a:gd name="connsiteX3" fmla="*/ 8182218 w 8182218"/>
              <a:gd name="connsiteY3" fmla="*/ 0 h 6858002"/>
              <a:gd name="connsiteX4" fmla="*/ 8182218 w 8182218"/>
              <a:gd name="connsiteY4" fmla="*/ 6858002 h 6858002"/>
              <a:gd name="connsiteX5" fmla="*/ 5476196 w 8182218"/>
              <a:gd name="connsiteY5" fmla="*/ 6858002 h 6858002"/>
              <a:gd name="connsiteX6" fmla="*/ 4044813 w 8182218"/>
              <a:gd name="connsiteY6" fmla="*/ 6858002 h 6858002"/>
              <a:gd name="connsiteX7" fmla="*/ 0 w 8182218"/>
              <a:gd name="connsiteY7"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82218" h="6858002">
                <a:moveTo>
                  <a:pt x="1457721" y="0"/>
                </a:moveTo>
                <a:lnTo>
                  <a:pt x="4044813" y="0"/>
                </a:lnTo>
                <a:lnTo>
                  <a:pt x="5476196" y="0"/>
                </a:lnTo>
                <a:lnTo>
                  <a:pt x="8182218" y="0"/>
                </a:lnTo>
                <a:lnTo>
                  <a:pt x="8182218" y="6858002"/>
                </a:lnTo>
                <a:lnTo>
                  <a:pt x="5476196" y="6858002"/>
                </a:lnTo>
                <a:lnTo>
                  <a:pt x="4044813" y="6858002"/>
                </a:lnTo>
                <a:lnTo>
                  <a:pt x="0" y="6858002"/>
                </a:ln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78" tIns="146302" rIns="182878" bIns="146302" numCol="1" spcCol="0" rtlCol="0" fromWordArt="0" anchor="t" anchorCtr="0" forceAA="0" compatLnSpc="1">
            <a:prstTxWarp prst="textNoShape">
              <a:avLst/>
            </a:prstTxWarp>
            <a:noAutofit/>
          </a:bodyPr>
          <a:lstStyle/>
          <a:p>
            <a:pPr marL="0" marR="0" lvl="0" indent="0" algn="ctr" defTabSz="932483" rtl="0" eaLnBrk="1" fontAlgn="base" latinLnBrk="0" hangingPunct="1">
              <a:lnSpc>
                <a:spcPct val="9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Light"/>
              <a:ea typeface="Segoe UI" pitchFamily="34" charset="0"/>
              <a:cs typeface="Segoe UI" pitchFamily="34" charset="0"/>
            </a:endParaRPr>
          </a:p>
        </p:txBody>
      </p:sp>
      <p:sp>
        <p:nvSpPr>
          <p:cNvPr id="7" name="Title 2"/>
          <p:cNvSpPr>
            <a:spLocks noGrp="1"/>
          </p:cNvSpPr>
          <p:nvPr>
            <p:ph type="title"/>
          </p:nvPr>
        </p:nvSpPr>
        <p:spPr>
          <a:xfrm>
            <a:off x="472129" y="1108675"/>
            <a:ext cx="4432965" cy="927940"/>
          </a:xfrm>
          <a:prstGeom prst="rect">
            <a:avLst/>
          </a:prstGeom>
        </p:spPr>
        <p:txBody>
          <a:bodyPr/>
          <a:lstStyle>
            <a:lvl1pPr algn="l">
              <a:defRPr sz="4400" spc="0">
                <a:solidFill>
                  <a:schemeClr val="tx2"/>
                </a:solidFill>
              </a:defRPr>
            </a:lvl1pPr>
          </a:lstStyle>
          <a:p>
            <a:r>
              <a:rPr lang="en-US" dirty="0"/>
              <a:t>Click to edit Master title style</a:t>
            </a:r>
          </a:p>
        </p:txBody>
      </p:sp>
      <p:sp>
        <p:nvSpPr>
          <p:cNvPr id="5" name="Slide Number Placeholder 3"/>
          <p:cNvSpPr>
            <a:spLocks noGrp="1"/>
          </p:cNvSpPr>
          <p:nvPr>
            <p:ph type="sldNum" sz="quarter" idx="15"/>
          </p:nvPr>
        </p:nvSpPr>
        <p:spPr/>
        <p:txBody>
          <a:bodyPr/>
          <a:lstStyle>
            <a:lvl1pPr>
              <a:defRPr>
                <a:solidFill>
                  <a:schemeClr val="bg1"/>
                </a:solidFill>
              </a:defRPr>
            </a:lvl1pPr>
          </a:lstStyle>
          <a:p>
            <a:pPr defTabSz="914411">
              <a:defRPr/>
            </a:pPr>
            <a:fld id="{6052FC3A-E1BD-E54F-9A48-71EBDEF00552}" type="slidenum">
              <a:rPr lang="en-US" smtClean="0">
                <a:solidFill>
                  <a:srgbClr val="FFFFFF"/>
                </a:solidFill>
              </a:rPr>
              <a:pPr defTabSz="914411">
                <a:defRPr/>
              </a:pPr>
              <a:t>‹#›</a:t>
            </a:fld>
            <a:endParaRPr lang="en-US">
              <a:solidFill>
                <a:srgbClr val="FFFFFF"/>
              </a:solidFill>
            </a:endParaRPr>
          </a:p>
        </p:txBody>
      </p:sp>
      <p:sp>
        <p:nvSpPr>
          <p:cNvPr id="25" name="Content Placeholder 25"/>
          <p:cNvSpPr>
            <a:spLocks noGrp="1"/>
          </p:cNvSpPr>
          <p:nvPr>
            <p:ph sz="quarter" idx="17"/>
          </p:nvPr>
        </p:nvSpPr>
        <p:spPr>
          <a:xfrm>
            <a:off x="5476198" y="1108075"/>
            <a:ext cx="6446565" cy="4746625"/>
          </a:xfrm>
        </p:spPr>
        <p:txBody>
          <a:bodyPr/>
          <a:lstStyle>
            <a:lvl1pPr marL="0" indent="0">
              <a:spcBef>
                <a:spcPts val="1200"/>
              </a:spcBef>
              <a:buNone/>
              <a:defRPr sz="2800">
                <a:solidFill>
                  <a:schemeClr val="bg1"/>
                </a:solidFill>
              </a:defRPr>
            </a:lvl1pPr>
            <a:lvl2pPr>
              <a:spcBef>
                <a:spcPts val="1200"/>
              </a:spcBef>
              <a:defRPr sz="1800">
                <a:solidFill>
                  <a:schemeClr val="bg1"/>
                </a:solidFill>
              </a:defRPr>
            </a:lvl2pPr>
            <a:lvl3pPr>
              <a:defRPr sz="1800">
                <a:solidFill>
                  <a:schemeClr val="bg1"/>
                </a:solidFill>
              </a:defRPr>
            </a:lvl3pPr>
          </a:lstStyle>
          <a:p>
            <a:pPr lvl="0"/>
            <a:r>
              <a:rPr lang="en-US" dirty="0"/>
              <a:t>Click to edit Master text styles</a:t>
            </a:r>
          </a:p>
          <a:p>
            <a:pPr lvl="1"/>
            <a:r>
              <a:rPr lang="en-US" dirty="0"/>
              <a:t>Second level</a:t>
            </a:r>
          </a:p>
        </p:txBody>
      </p:sp>
      <p:sp>
        <p:nvSpPr>
          <p:cNvPr id="8" name="TextBox 7"/>
          <p:cNvSpPr txBox="1"/>
          <p:nvPr userDrawn="1"/>
        </p:nvSpPr>
        <p:spPr>
          <a:xfrm>
            <a:off x="8761125" y="6419583"/>
            <a:ext cx="2606041" cy="182880"/>
          </a:xfrm>
          <a:prstGeom prst="rect">
            <a:avLst/>
          </a:prstGeom>
          <a:noFill/>
        </p:spPr>
        <p:txBody>
          <a:bodyPr wrap="none" lIns="182878" tIns="146302" rIns="182878" bIns="146302" rtlCol="0" anchor="ctr">
            <a:noAutofit/>
          </a:bodyPr>
          <a:lstStyle/>
          <a:p>
            <a:pPr marL="0" marR="0" lvl="0" indent="0" algn="r" defTabSz="914411" rtl="0" eaLnBrk="1" fontAlgn="auto" latinLnBrk="0" hangingPunct="1">
              <a:lnSpc>
                <a:spcPct val="90000"/>
              </a:lnSpc>
              <a:spcBef>
                <a:spcPts val="0"/>
              </a:spcBef>
              <a:spcAft>
                <a:spcPts val="600"/>
              </a:spcAft>
              <a:buClrTx/>
              <a:buSzTx/>
              <a:buFontTx/>
              <a:buNone/>
              <a:tabLst/>
              <a:defRPr/>
            </a:pPr>
            <a:r>
              <a:rPr kumimoji="0" lang="en-US" sz="880" b="0" i="0" u="none" strike="noStrike" kern="1200" cap="none" spc="0" normalizeH="0" baseline="0" noProof="0" dirty="0">
                <a:ln>
                  <a:noFill/>
                </a:ln>
                <a:solidFill>
                  <a:srgbClr val="FFFFFF"/>
                </a:solidFill>
                <a:effectLst/>
                <a:uLnTx/>
                <a:uFillTx/>
                <a:latin typeface="Segoe UI"/>
                <a:ea typeface="+mn-ea"/>
                <a:cs typeface="+mn-cs"/>
              </a:rPr>
              <a:t>Microsoft Confidential</a:t>
            </a:r>
          </a:p>
        </p:txBody>
      </p:sp>
    </p:spTree>
    <p:extLst>
      <p:ext uri="{BB962C8B-B14F-4D97-AF65-F5344CB8AC3E}">
        <p14:creationId xmlns:p14="http://schemas.microsoft.com/office/powerpoint/2010/main" xmlns="" val="3345731954"/>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_Color Block Content on Right">
    <p:spTree>
      <p:nvGrpSpPr>
        <p:cNvPr id="1" name=""/>
        <p:cNvGrpSpPr/>
        <p:nvPr/>
      </p:nvGrpSpPr>
      <p:grpSpPr>
        <a:xfrm>
          <a:off x="0" y="0"/>
          <a:ext cx="0" cy="0"/>
          <a:chOff x="0" y="0"/>
          <a:chExt cx="0" cy="0"/>
        </a:xfrm>
      </p:grpSpPr>
      <p:sp>
        <p:nvSpPr>
          <p:cNvPr id="21" name="Freeform 20"/>
          <p:cNvSpPr/>
          <p:nvPr userDrawn="1"/>
        </p:nvSpPr>
        <p:spPr bwMode="auto">
          <a:xfrm>
            <a:off x="4009781" y="-1"/>
            <a:ext cx="8182219" cy="6858002"/>
          </a:xfrm>
          <a:custGeom>
            <a:avLst/>
            <a:gdLst>
              <a:gd name="connsiteX0" fmla="*/ 1457721 w 8182218"/>
              <a:gd name="connsiteY0" fmla="*/ 0 h 6858002"/>
              <a:gd name="connsiteX1" fmla="*/ 4044813 w 8182218"/>
              <a:gd name="connsiteY1" fmla="*/ 0 h 6858002"/>
              <a:gd name="connsiteX2" fmla="*/ 5476196 w 8182218"/>
              <a:gd name="connsiteY2" fmla="*/ 0 h 6858002"/>
              <a:gd name="connsiteX3" fmla="*/ 8182218 w 8182218"/>
              <a:gd name="connsiteY3" fmla="*/ 0 h 6858002"/>
              <a:gd name="connsiteX4" fmla="*/ 8182218 w 8182218"/>
              <a:gd name="connsiteY4" fmla="*/ 6858002 h 6858002"/>
              <a:gd name="connsiteX5" fmla="*/ 5476196 w 8182218"/>
              <a:gd name="connsiteY5" fmla="*/ 6858002 h 6858002"/>
              <a:gd name="connsiteX6" fmla="*/ 4044813 w 8182218"/>
              <a:gd name="connsiteY6" fmla="*/ 6858002 h 6858002"/>
              <a:gd name="connsiteX7" fmla="*/ 0 w 8182218"/>
              <a:gd name="connsiteY7"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82218" h="6858002">
                <a:moveTo>
                  <a:pt x="1457721" y="0"/>
                </a:moveTo>
                <a:lnTo>
                  <a:pt x="4044813" y="0"/>
                </a:lnTo>
                <a:lnTo>
                  <a:pt x="5476196" y="0"/>
                </a:lnTo>
                <a:lnTo>
                  <a:pt x="8182218" y="0"/>
                </a:lnTo>
                <a:lnTo>
                  <a:pt x="8182218" y="6858002"/>
                </a:lnTo>
                <a:lnTo>
                  <a:pt x="5476196" y="6858002"/>
                </a:lnTo>
                <a:lnTo>
                  <a:pt x="4044813" y="6858002"/>
                </a:lnTo>
                <a:lnTo>
                  <a:pt x="0" y="6858002"/>
                </a:lnTo>
                <a:close/>
              </a:path>
            </a:pathLst>
          </a:custGeom>
          <a:solidFill>
            <a:srgbClr val="16234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78" tIns="146302" rIns="182878" bIns="146302" numCol="1" spcCol="0" rtlCol="0" fromWordArt="0" anchor="t" anchorCtr="0" forceAA="0" compatLnSpc="1">
            <a:prstTxWarp prst="textNoShape">
              <a:avLst/>
            </a:prstTxWarp>
            <a:noAutofit/>
          </a:bodyPr>
          <a:lstStyle/>
          <a:p>
            <a:pPr marL="0" marR="0" lvl="0" indent="0" algn="ctr" defTabSz="932483" rtl="0" eaLnBrk="1" fontAlgn="base" latinLnBrk="0" hangingPunct="1">
              <a:lnSpc>
                <a:spcPct val="9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Light"/>
              <a:ea typeface="Segoe UI" pitchFamily="34" charset="0"/>
              <a:cs typeface="Segoe UI" pitchFamily="34" charset="0"/>
            </a:endParaRPr>
          </a:p>
        </p:txBody>
      </p:sp>
      <p:sp>
        <p:nvSpPr>
          <p:cNvPr id="7" name="Title 2"/>
          <p:cNvSpPr>
            <a:spLocks noGrp="1"/>
          </p:cNvSpPr>
          <p:nvPr>
            <p:ph type="title"/>
          </p:nvPr>
        </p:nvSpPr>
        <p:spPr>
          <a:xfrm>
            <a:off x="472129" y="1108675"/>
            <a:ext cx="4432965" cy="927940"/>
          </a:xfrm>
          <a:prstGeom prst="rect">
            <a:avLst/>
          </a:prstGeom>
        </p:spPr>
        <p:txBody>
          <a:bodyPr/>
          <a:lstStyle>
            <a:lvl1pPr algn="l">
              <a:defRPr sz="4400" spc="0">
                <a:solidFill>
                  <a:schemeClr val="tx2"/>
                </a:solidFill>
              </a:defRPr>
            </a:lvl1pPr>
          </a:lstStyle>
          <a:p>
            <a:r>
              <a:rPr lang="en-US" dirty="0"/>
              <a:t>Click to edit Master title style</a:t>
            </a:r>
          </a:p>
        </p:txBody>
      </p:sp>
      <p:sp>
        <p:nvSpPr>
          <p:cNvPr id="5" name="Slide Number Placeholder 3"/>
          <p:cNvSpPr>
            <a:spLocks noGrp="1"/>
          </p:cNvSpPr>
          <p:nvPr>
            <p:ph type="sldNum" sz="quarter" idx="15"/>
          </p:nvPr>
        </p:nvSpPr>
        <p:spPr/>
        <p:txBody>
          <a:bodyPr/>
          <a:lstStyle>
            <a:lvl1pPr>
              <a:defRPr>
                <a:solidFill>
                  <a:schemeClr val="bg1"/>
                </a:solidFill>
              </a:defRPr>
            </a:lvl1pPr>
          </a:lstStyle>
          <a:p>
            <a:pPr defTabSz="914411">
              <a:defRPr/>
            </a:pPr>
            <a:fld id="{6052FC3A-E1BD-E54F-9A48-71EBDEF00552}" type="slidenum">
              <a:rPr lang="en-US" smtClean="0">
                <a:solidFill>
                  <a:srgbClr val="FFFFFF"/>
                </a:solidFill>
              </a:rPr>
              <a:pPr defTabSz="914411">
                <a:defRPr/>
              </a:pPr>
              <a:t>‹#›</a:t>
            </a:fld>
            <a:endParaRPr lang="en-US">
              <a:solidFill>
                <a:srgbClr val="FFFFFF"/>
              </a:solidFill>
            </a:endParaRPr>
          </a:p>
        </p:txBody>
      </p:sp>
      <p:sp>
        <p:nvSpPr>
          <p:cNvPr id="25" name="Content Placeholder 25"/>
          <p:cNvSpPr>
            <a:spLocks noGrp="1"/>
          </p:cNvSpPr>
          <p:nvPr>
            <p:ph sz="quarter" idx="17"/>
          </p:nvPr>
        </p:nvSpPr>
        <p:spPr>
          <a:xfrm>
            <a:off x="5476198" y="1108075"/>
            <a:ext cx="6446565" cy="4746625"/>
          </a:xfrm>
        </p:spPr>
        <p:txBody>
          <a:bodyPr/>
          <a:lstStyle>
            <a:lvl1pPr marL="0" indent="0">
              <a:spcBef>
                <a:spcPts val="1200"/>
              </a:spcBef>
              <a:buNone/>
              <a:defRPr sz="2800">
                <a:solidFill>
                  <a:schemeClr val="bg1"/>
                </a:solidFill>
              </a:defRPr>
            </a:lvl1pPr>
            <a:lvl2pPr>
              <a:spcBef>
                <a:spcPts val="1200"/>
              </a:spcBef>
              <a:defRPr sz="1800">
                <a:solidFill>
                  <a:schemeClr val="bg1"/>
                </a:solidFill>
              </a:defRPr>
            </a:lvl2pPr>
            <a:lvl3pPr>
              <a:defRPr sz="1800">
                <a:solidFill>
                  <a:schemeClr val="bg1"/>
                </a:solidFill>
              </a:defRPr>
            </a:lvl3pPr>
          </a:lstStyle>
          <a:p>
            <a:pPr lvl="0"/>
            <a:r>
              <a:rPr lang="en-US" dirty="0"/>
              <a:t>Click to edit Master text styles</a:t>
            </a:r>
          </a:p>
          <a:p>
            <a:pPr lvl="1"/>
            <a:r>
              <a:rPr lang="en-US" dirty="0"/>
              <a:t>Second level</a:t>
            </a:r>
          </a:p>
        </p:txBody>
      </p:sp>
      <p:sp>
        <p:nvSpPr>
          <p:cNvPr id="8" name="TextBox 7"/>
          <p:cNvSpPr txBox="1"/>
          <p:nvPr userDrawn="1"/>
        </p:nvSpPr>
        <p:spPr>
          <a:xfrm>
            <a:off x="8761125" y="6419583"/>
            <a:ext cx="2606041" cy="182880"/>
          </a:xfrm>
          <a:prstGeom prst="rect">
            <a:avLst/>
          </a:prstGeom>
          <a:noFill/>
        </p:spPr>
        <p:txBody>
          <a:bodyPr wrap="none" lIns="182878" tIns="146302" rIns="182878" bIns="146302" rtlCol="0" anchor="ctr">
            <a:noAutofit/>
          </a:bodyPr>
          <a:lstStyle/>
          <a:p>
            <a:pPr marL="0" marR="0" lvl="0" indent="0" algn="r" defTabSz="914411" rtl="0" eaLnBrk="1" fontAlgn="auto" latinLnBrk="0" hangingPunct="1">
              <a:lnSpc>
                <a:spcPct val="90000"/>
              </a:lnSpc>
              <a:spcBef>
                <a:spcPts val="0"/>
              </a:spcBef>
              <a:spcAft>
                <a:spcPts val="600"/>
              </a:spcAft>
              <a:buClrTx/>
              <a:buSzTx/>
              <a:buFontTx/>
              <a:buNone/>
              <a:tabLst/>
              <a:defRPr/>
            </a:pPr>
            <a:r>
              <a:rPr kumimoji="0" lang="en-US" sz="880" b="0" i="0" u="none" strike="noStrike" kern="1200" cap="none" spc="0" normalizeH="0" baseline="0" noProof="0" dirty="0">
                <a:ln>
                  <a:noFill/>
                </a:ln>
                <a:solidFill>
                  <a:srgbClr val="FFFFFF"/>
                </a:solidFill>
                <a:effectLst/>
                <a:uLnTx/>
                <a:uFillTx/>
                <a:latin typeface="Segoe UI"/>
                <a:ea typeface="+mn-ea"/>
                <a:cs typeface="+mn-cs"/>
              </a:rPr>
              <a:t>Microsoft Confidential</a:t>
            </a:r>
          </a:p>
        </p:txBody>
      </p:sp>
    </p:spTree>
    <p:extLst>
      <p:ext uri="{BB962C8B-B14F-4D97-AF65-F5344CB8AC3E}">
        <p14:creationId xmlns:p14="http://schemas.microsoft.com/office/powerpoint/2010/main" xmlns="" val="3926265430"/>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58pt Title/16pt Text - Purple">
    <p:bg>
      <p:bgPr>
        <a:solidFill>
          <a:schemeClr val="accent3"/>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extLst/>
          </p:nvPr>
        </p:nvGraphicFramePr>
        <p:xfrm>
          <a:off x="1557" y="1558"/>
          <a:ext cx="1556" cy="1556"/>
        </p:xfrm>
        <a:graphic>
          <a:graphicData uri="http://schemas.openxmlformats.org/presentationml/2006/ole">
            <p:oleObj spid="_x0000_s82112" name="think-cell Slide" r:id="rId3" imgW="360" imgH="360" progId="">
              <p:embed/>
            </p:oleObj>
          </a:graphicData>
        </a:graphic>
      </p:graphicFrame>
      <p:sp>
        <p:nvSpPr>
          <p:cNvPr id="7" name="Title 1"/>
          <p:cNvSpPr>
            <a:spLocks noGrp="1"/>
          </p:cNvSpPr>
          <p:nvPr>
            <p:ph type="ctrTitle" hasCustomPrompt="1"/>
          </p:nvPr>
        </p:nvSpPr>
        <p:spPr>
          <a:xfrm>
            <a:off x="573712" y="2100817"/>
            <a:ext cx="8184546" cy="1686801"/>
          </a:xfrm>
        </p:spPr>
        <p:txBody>
          <a:bodyPr/>
          <a:lstStyle>
            <a:lvl1pPr>
              <a:defRPr sz="5880">
                <a:solidFill>
                  <a:schemeClr val="bg1"/>
                </a:solidFill>
              </a:defRPr>
            </a:lvl1pPr>
          </a:lstStyle>
          <a:p>
            <a:r>
              <a:rPr lang="en-US" dirty="0"/>
              <a:t>Title</a:t>
            </a:r>
          </a:p>
        </p:txBody>
      </p:sp>
      <p:sp>
        <p:nvSpPr>
          <p:cNvPr id="10" name="Subtitle 2"/>
          <p:cNvSpPr>
            <a:spLocks noGrp="1"/>
          </p:cNvSpPr>
          <p:nvPr>
            <p:ph type="subTitle" idx="1" hasCustomPrompt="1"/>
          </p:nvPr>
        </p:nvSpPr>
        <p:spPr>
          <a:xfrm>
            <a:off x="591641" y="3877277"/>
            <a:ext cx="8171215" cy="1034782"/>
          </a:xfrm>
        </p:spPr>
        <p:txBody>
          <a:bodyPr/>
          <a:lstStyle>
            <a:lvl1pPr marL="0" indent="0" algn="l">
              <a:buNone/>
              <a:defRPr sz="2156">
                <a:solidFill>
                  <a:schemeClr val="bg1"/>
                </a:solidFill>
                <a:latin typeface="+mn-lt"/>
              </a:defRPr>
            </a:lvl1pPr>
            <a:lvl2pPr marL="448059" indent="0" algn="ctr">
              <a:buNone/>
              <a:defRPr>
                <a:solidFill>
                  <a:schemeClr val="tx1">
                    <a:tint val="75000"/>
                  </a:schemeClr>
                </a:solidFill>
              </a:defRPr>
            </a:lvl2pPr>
            <a:lvl3pPr marL="896117" indent="0" algn="ctr">
              <a:buNone/>
              <a:defRPr>
                <a:solidFill>
                  <a:schemeClr val="tx1">
                    <a:tint val="75000"/>
                  </a:schemeClr>
                </a:solidFill>
              </a:defRPr>
            </a:lvl3pPr>
            <a:lvl4pPr marL="1344176" indent="0" algn="ctr">
              <a:buNone/>
              <a:defRPr>
                <a:solidFill>
                  <a:schemeClr val="tx1">
                    <a:tint val="75000"/>
                  </a:schemeClr>
                </a:solidFill>
              </a:defRPr>
            </a:lvl4pPr>
            <a:lvl5pPr marL="1792235" indent="0" algn="ctr">
              <a:buNone/>
              <a:defRPr>
                <a:solidFill>
                  <a:schemeClr val="tx1">
                    <a:tint val="75000"/>
                  </a:schemeClr>
                </a:solidFill>
              </a:defRPr>
            </a:lvl5pPr>
            <a:lvl6pPr marL="2240294" indent="0" algn="ctr">
              <a:buNone/>
              <a:defRPr>
                <a:solidFill>
                  <a:schemeClr val="tx1">
                    <a:tint val="75000"/>
                  </a:schemeClr>
                </a:solidFill>
              </a:defRPr>
            </a:lvl6pPr>
            <a:lvl7pPr marL="2688352" indent="0" algn="ctr">
              <a:buNone/>
              <a:defRPr>
                <a:solidFill>
                  <a:schemeClr val="tx1">
                    <a:tint val="75000"/>
                  </a:schemeClr>
                </a:solidFill>
              </a:defRPr>
            </a:lvl7pPr>
            <a:lvl8pPr marL="3136411" indent="0" algn="ctr">
              <a:buNone/>
              <a:defRPr>
                <a:solidFill>
                  <a:schemeClr val="tx1">
                    <a:tint val="75000"/>
                  </a:schemeClr>
                </a:solidFill>
              </a:defRPr>
            </a:lvl8pPr>
            <a:lvl9pPr marL="3584469" indent="0" algn="ctr">
              <a:buNone/>
              <a:defRPr>
                <a:solidFill>
                  <a:schemeClr val="tx1">
                    <a:tint val="75000"/>
                  </a:schemeClr>
                </a:solidFill>
              </a:defRPr>
            </a:lvl9pPr>
          </a:lstStyle>
          <a:p>
            <a:r>
              <a:rPr lang="en-US" dirty="0"/>
              <a:t>Subtitle</a:t>
            </a:r>
          </a:p>
        </p:txBody>
      </p:sp>
      <p:grpSp>
        <p:nvGrpSpPr>
          <p:cNvPr id="5" name="Group 4"/>
          <p:cNvGrpSpPr/>
          <p:nvPr userDrawn="1"/>
        </p:nvGrpSpPr>
        <p:grpSpPr>
          <a:xfrm>
            <a:off x="8750522" y="1315054"/>
            <a:ext cx="3441479" cy="5429745"/>
            <a:chOff x="8925987" y="1341231"/>
            <a:chExt cx="3510488" cy="5537837"/>
          </a:xfrm>
        </p:grpSpPr>
        <p:sp>
          <p:nvSpPr>
            <p:cNvPr id="6" name="Freeform 5"/>
            <p:cNvSpPr>
              <a:spLocks/>
            </p:cNvSpPr>
            <p:nvPr/>
          </p:nvSpPr>
          <p:spPr bwMode="auto">
            <a:xfrm>
              <a:off x="9080596" y="2696006"/>
              <a:ext cx="3246304" cy="4001502"/>
            </a:xfrm>
            <a:custGeom>
              <a:avLst/>
              <a:gdLst>
                <a:gd name="T0" fmla="*/ 0 w 2476"/>
                <a:gd name="T1" fmla="*/ 2588 h 3052"/>
                <a:gd name="T2" fmla="*/ 1237 w 2476"/>
                <a:gd name="T3" fmla="*/ 0 h 3052"/>
                <a:gd name="T4" fmla="*/ 2476 w 2476"/>
                <a:gd name="T5" fmla="*/ 976 h 3052"/>
                <a:gd name="T6" fmla="*/ 495 w 2476"/>
                <a:gd name="T7" fmla="*/ 3052 h 3052"/>
                <a:gd name="T8" fmla="*/ 0 w 2476"/>
                <a:gd name="T9" fmla="*/ 2588 h 3052"/>
              </a:gdLst>
              <a:ahLst/>
              <a:cxnLst>
                <a:cxn ang="0">
                  <a:pos x="T0" y="T1"/>
                </a:cxn>
                <a:cxn ang="0">
                  <a:pos x="T2" y="T3"/>
                </a:cxn>
                <a:cxn ang="0">
                  <a:pos x="T4" y="T5"/>
                </a:cxn>
                <a:cxn ang="0">
                  <a:pos x="T6" y="T7"/>
                </a:cxn>
                <a:cxn ang="0">
                  <a:pos x="T8" y="T9"/>
                </a:cxn>
              </a:cxnLst>
              <a:rect l="0" t="0" r="r" b="b"/>
              <a:pathLst>
                <a:path w="2476" h="3052">
                  <a:moveTo>
                    <a:pt x="0" y="2588"/>
                  </a:moveTo>
                  <a:lnTo>
                    <a:pt x="1237" y="0"/>
                  </a:lnTo>
                  <a:lnTo>
                    <a:pt x="2476" y="976"/>
                  </a:lnTo>
                  <a:lnTo>
                    <a:pt x="495" y="3052"/>
                  </a:lnTo>
                  <a:lnTo>
                    <a:pt x="0" y="2588"/>
                  </a:lnTo>
                  <a:close/>
                </a:path>
              </a:pathLst>
            </a:custGeom>
            <a:solidFill>
              <a:schemeClr val="accent3">
                <a:lumMod val="20000"/>
                <a:lumOff val="80000"/>
                <a:alpha val="14000"/>
              </a:schemeClr>
            </a:solidFill>
            <a:ln>
              <a:noFill/>
            </a:ln>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8" name="Freeform 5"/>
            <p:cNvSpPr>
              <a:spLocks/>
            </p:cNvSpPr>
            <p:nvPr/>
          </p:nvSpPr>
          <p:spPr bwMode="auto">
            <a:xfrm>
              <a:off x="11185247" y="1341231"/>
              <a:ext cx="1239838" cy="813644"/>
            </a:xfrm>
            <a:custGeom>
              <a:avLst/>
              <a:gdLst>
                <a:gd name="T0" fmla="*/ 168 w 1054"/>
                <a:gd name="T1" fmla="*/ 303 h 690"/>
                <a:gd name="T2" fmla="*/ 168 w 1054"/>
                <a:gd name="T3" fmla="*/ 289 h 690"/>
                <a:gd name="T4" fmla="*/ 459 w 1054"/>
                <a:gd name="T5" fmla="*/ 0 h 690"/>
                <a:gd name="T6" fmla="*/ 701 w 1054"/>
                <a:gd name="T7" fmla="*/ 129 h 690"/>
                <a:gd name="T8" fmla="*/ 781 w 1054"/>
                <a:gd name="T9" fmla="*/ 108 h 690"/>
                <a:gd name="T10" fmla="*/ 875 w 1054"/>
                <a:gd name="T11" fmla="*/ 136 h 690"/>
                <a:gd name="T12" fmla="*/ 950 w 1054"/>
                <a:gd name="T13" fmla="*/ 272 h 690"/>
                <a:gd name="T14" fmla="*/ 1054 w 1054"/>
                <a:gd name="T15" fmla="*/ 463 h 690"/>
                <a:gd name="T16" fmla="*/ 851 w 1054"/>
                <a:gd name="T17" fmla="*/ 690 h 690"/>
                <a:gd name="T18" fmla="*/ 825 w 1054"/>
                <a:gd name="T19" fmla="*/ 690 h 690"/>
                <a:gd name="T20" fmla="*/ 802 w 1054"/>
                <a:gd name="T21" fmla="*/ 690 h 690"/>
                <a:gd name="T22" fmla="*/ 327 w 1054"/>
                <a:gd name="T23" fmla="*/ 690 h 690"/>
                <a:gd name="T24" fmla="*/ 318 w 1054"/>
                <a:gd name="T25" fmla="*/ 690 h 690"/>
                <a:gd name="T26" fmla="*/ 306 w 1054"/>
                <a:gd name="T27" fmla="*/ 690 h 690"/>
                <a:gd name="T28" fmla="*/ 271 w 1054"/>
                <a:gd name="T29" fmla="*/ 690 h 690"/>
                <a:gd name="T30" fmla="*/ 195 w 1054"/>
                <a:gd name="T31" fmla="*/ 690 h 690"/>
                <a:gd name="T32" fmla="*/ 0 w 1054"/>
                <a:gd name="T33" fmla="*/ 495 h 690"/>
                <a:gd name="T34" fmla="*/ 168 w 1054"/>
                <a:gd name="T35" fmla="*/ 303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54" h="690">
                  <a:moveTo>
                    <a:pt x="168" y="303"/>
                  </a:moveTo>
                  <a:cubicBezTo>
                    <a:pt x="168" y="299"/>
                    <a:pt x="168" y="293"/>
                    <a:pt x="168" y="289"/>
                  </a:cubicBezTo>
                  <a:cubicBezTo>
                    <a:pt x="168" y="129"/>
                    <a:pt x="298" y="0"/>
                    <a:pt x="459" y="0"/>
                  </a:cubicBezTo>
                  <a:cubicBezTo>
                    <a:pt x="560" y="0"/>
                    <a:pt x="649" y="52"/>
                    <a:pt x="701" y="129"/>
                  </a:cubicBezTo>
                  <a:cubicBezTo>
                    <a:pt x="725" y="116"/>
                    <a:pt x="752" y="108"/>
                    <a:pt x="781" y="108"/>
                  </a:cubicBezTo>
                  <a:cubicBezTo>
                    <a:pt x="816" y="108"/>
                    <a:pt x="848" y="118"/>
                    <a:pt x="875" y="136"/>
                  </a:cubicBezTo>
                  <a:cubicBezTo>
                    <a:pt x="919" y="166"/>
                    <a:pt x="948" y="215"/>
                    <a:pt x="950" y="272"/>
                  </a:cubicBezTo>
                  <a:cubicBezTo>
                    <a:pt x="1012" y="312"/>
                    <a:pt x="1054" y="384"/>
                    <a:pt x="1054" y="463"/>
                  </a:cubicBezTo>
                  <a:cubicBezTo>
                    <a:pt x="1054" y="580"/>
                    <a:pt x="965" y="676"/>
                    <a:pt x="851" y="690"/>
                  </a:cubicBezTo>
                  <a:cubicBezTo>
                    <a:pt x="843" y="690"/>
                    <a:pt x="833" y="690"/>
                    <a:pt x="825" y="690"/>
                  </a:cubicBezTo>
                  <a:cubicBezTo>
                    <a:pt x="818" y="690"/>
                    <a:pt x="810" y="690"/>
                    <a:pt x="802" y="690"/>
                  </a:cubicBezTo>
                  <a:cubicBezTo>
                    <a:pt x="696" y="690"/>
                    <a:pt x="446" y="690"/>
                    <a:pt x="327" y="690"/>
                  </a:cubicBezTo>
                  <a:cubicBezTo>
                    <a:pt x="324" y="690"/>
                    <a:pt x="320" y="690"/>
                    <a:pt x="318" y="690"/>
                  </a:cubicBezTo>
                  <a:cubicBezTo>
                    <a:pt x="306" y="690"/>
                    <a:pt x="306" y="690"/>
                    <a:pt x="306" y="690"/>
                  </a:cubicBezTo>
                  <a:cubicBezTo>
                    <a:pt x="300" y="690"/>
                    <a:pt x="283" y="690"/>
                    <a:pt x="271" y="690"/>
                  </a:cubicBezTo>
                  <a:cubicBezTo>
                    <a:pt x="195" y="690"/>
                    <a:pt x="195" y="690"/>
                    <a:pt x="195" y="690"/>
                  </a:cubicBezTo>
                  <a:cubicBezTo>
                    <a:pt x="87" y="688"/>
                    <a:pt x="0" y="601"/>
                    <a:pt x="0" y="495"/>
                  </a:cubicBezTo>
                  <a:cubicBezTo>
                    <a:pt x="0" y="397"/>
                    <a:pt x="73" y="316"/>
                    <a:pt x="168" y="303"/>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9" name="Freeform 5"/>
            <p:cNvSpPr>
              <a:spLocks/>
            </p:cNvSpPr>
            <p:nvPr/>
          </p:nvSpPr>
          <p:spPr bwMode="auto">
            <a:xfrm>
              <a:off x="10332390" y="1583889"/>
              <a:ext cx="1239838" cy="813644"/>
            </a:xfrm>
            <a:custGeom>
              <a:avLst/>
              <a:gdLst>
                <a:gd name="T0" fmla="*/ 168 w 1054"/>
                <a:gd name="T1" fmla="*/ 303 h 690"/>
                <a:gd name="T2" fmla="*/ 168 w 1054"/>
                <a:gd name="T3" fmla="*/ 289 h 690"/>
                <a:gd name="T4" fmla="*/ 459 w 1054"/>
                <a:gd name="T5" fmla="*/ 0 h 690"/>
                <a:gd name="T6" fmla="*/ 701 w 1054"/>
                <a:gd name="T7" fmla="*/ 129 h 690"/>
                <a:gd name="T8" fmla="*/ 781 w 1054"/>
                <a:gd name="T9" fmla="*/ 108 h 690"/>
                <a:gd name="T10" fmla="*/ 875 w 1054"/>
                <a:gd name="T11" fmla="*/ 136 h 690"/>
                <a:gd name="T12" fmla="*/ 950 w 1054"/>
                <a:gd name="T13" fmla="*/ 272 h 690"/>
                <a:gd name="T14" fmla="*/ 1054 w 1054"/>
                <a:gd name="T15" fmla="*/ 463 h 690"/>
                <a:gd name="T16" fmla="*/ 851 w 1054"/>
                <a:gd name="T17" fmla="*/ 690 h 690"/>
                <a:gd name="T18" fmla="*/ 825 w 1054"/>
                <a:gd name="T19" fmla="*/ 690 h 690"/>
                <a:gd name="T20" fmla="*/ 802 w 1054"/>
                <a:gd name="T21" fmla="*/ 690 h 690"/>
                <a:gd name="T22" fmla="*/ 327 w 1054"/>
                <a:gd name="T23" fmla="*/ 690 h 690"/>
                <a:gd name="T24" fmla="*/ 318 w 1054"/>
                <a:gd name="T25" fmla="*/ 690 h 690"/>
                <a:gd name="T26" fmla="*/ 306 w 1054"/>
                <a:gd name="T27" fmla="*/ 690 h 690"/>
                <a:gd name="T28" fmla="*/ 271 w 1054"/>
                <a:gd name="T29" fmla="*/ 690 h 690"/>
                <a:gd name="T30" fmla="*/ 195 w 1054"/>
                <a:gd name="T31" fmla="*/ 690 h 690"/>
                <a:gd name="T32" fmla="*/ 0 w 1054"/>
                <a:gd name="T33" fmla="*/ 495 h 690"/>
                <a:gd name="T34" fmla="*/ 168 w 1054"/>
                <a:gd name="T35" fmla="*/ 303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54" h="690">
                  <a:moveTo>
                    <a:pt x="168" y="303"/>
                  </a:moveTo>
                  <a:cubicBezTo>
                    <a:pt x="168" y="299"/>
                    <a:pt x="168" y="293"/>
                    <a:pt x="168" y="289"/>
                  </a:cubicBezTo>
                  <a:cubicBezTo>
                    <a:pt x="168" y="129"/>
                    <a:pt x="298" y="0"/>
                    <a:pt x="459" y="0"/>
                  </a:cubicBezTo>
                  <a:cubicBezTo>
                    <a:pt x="560" y="0"/>
                    <a:pt x="649" y="52"/>
                    <a:pt x="701" y="129"/>
                  </a:cubicBezTo>
                  <a:cubicBezTo>
                    <a:pt x="725" y="116"/>
                    <a:pt x="752" y="108"/>
                    <a:pt x="781" y="108"/>
                  </a:cubicBezTo>
                  <a:cubicBezTo>
                    <a:pt x="816" y="108"/>
                    <a:pt x="848" y="118"/>
                    <a:pt x="875" y="136"/>
                  </a:cubicBezTo>
                  <a:cubicBezTo>
                    <a:pt x="919" y="166"/>
                    <a:pt x="948" y="215"/>
                    <a:pt x="950" y="272"/>
                  </a:cubicBezTo>
                  <a:cubicBezTo>
                    <a:pt x="1012" y="312"/>
                    <a:pt x="1054" y="384"/>
                    <a:pt x="1054" y="463"/>
                  </a:cubicBezTo>
                  <a:cubicBezTo>
                    <a:pt x="1054" y="580"/>
                    <a:pt x="965" y="676"/>
                    <a:pt x="851" y="690"/>
                  </a:cubicBezTo>
                  <a:cubicBezTo>
                    <a:pt x="843" y="690"/>
                    <a:pt x="833" y="690"/>
                    <a:pt x="825" y="690"/>
                  </a:cubicBezTo>
                  <a:cubicBezTo>
                    <a:pt x="818" y="690"/>
                    <a:pt x="810" y="690"/>
                    <a:pt x="802" y="690"/>
                  </a:cubicBezTo>
                  <a:cubicBezTo>
                    <a:pt x="696" y="690"/>
                    <a:pt x="446" y="690"/>
                    <a:pt x="327" y="690"/>
                  </a:cubicBezTo>
                  <a:cubicBezTo>
                    <a:pt x="324" y="690"/>
                    <a:pt x="320" y="690"/>
                    <a:pt x="318" y="690"/>
                  </a:cubicBezTo>
                  <a:cubicBezTo>
                    <a:pt x="306" y="690"/>
                    <a:pt x="306" y="690"/>
                    <a:pt x="306" y="690"/>
                  </a:cubicBezTo>
                  <a:cubicBezTo>
                    <a:pt x="300" y="690"/>
                    <a:pt x="283" y="690"/>
                    <a:pt x="271" y="690"/>
                  </a:cubicBezTo>
                  <a:cubicBezTo>
                    <a:pt x="195" y="690"/>
                    <a:pt x="195" y="690"/>
                    <a:pt x="195" y="690"/>
                  </a:cubicBezTo>
                  <a:cubicBezTo>
                    <a:pt x="87" y="688"/>
                    <a:pt x="0" y="601"/>
                    <a:pt x="0" y="495"/>
                  </a:cubicBezTo>
                  <a:cubicBezTo>
                    <a:pt x="0" y="397"/>
                    <a:pt x="73" y="316"/>
                    <a:pt x="168" y="303"/>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11" name="Freeform 5"/>
            <p:cNvSpPr>
              <a:spLocks/>
            </p:cNvSpPr>
            <p:nvPr/>
          </p:nvSpPr>
          <p:spPr bwMode="auto">
            <a:xfrm>
              <a:off x="9405174" y="1369064"/>
              <a:ext cx="895827" cy="587887"/>
            </a:xfrm>
            <a:custGeom>
              <a:avLst/>
              <a:gdLst>
                <a:gd name="T0" fmla="*/ 168 w 1054"/>
                <a:gd name="T1" fmla="*/ 303 h 690"/>
                <a:gd name="T2" fmla="*/ 168 w 1054"/>
                <a:gd name="T3" fmla="*/ 289 h 690"/>
                <a:gd name="T4" fmla="*/ 459 w 1054"/>
                <a:gd name="T5" fmla="*/ 0 h 690"/>
                <a:gd name="T6" fmla="*/ 701 w 1054"/>
                <a:gd name="T7" fmla="*/ 129 h 690"/>
                <a:gd name="T8" fmla="*/ 781 w 1054"/>
                <a:gd name="T9" fmla="*/ 108 h 690"/>
                <a:gd name="T10" fmla="*/ 875 w 1054"/>
                <a:gd name="T11" fmla="*/ 136 h 690"/>
                <a:gd name="T12" fmla="*/ 950 w 1054"/>
                <a:gd name="T13" fmla="*/ 272 h 690"/>
                <a:gd name="T14" fmla="*/ 1054 w 1054"/>
                <a:gd name="T15" fmla="*/ 463 h 690"/>
                <a:gd name="T16" fmla="*/ 851 w 1054"/>
                <a:gd name="T17" fmla="*/ 690 h 690"/>
                <a:gd name="T18" fmla="*/ 825 w 1054"/>
                <a:gd name="T19" fmla="*/ 690 h 690"/>
                <a:gd name="T20" fmla="*/ 802 w 1054"/>
                <a:gd name="T21" fmla="*/ 690 h 690"/>
                <a:gd name="T22" fmla="*/ 327 w 1054"/>
                <a:gd name="T23" fmla="*/ 690 h 690"/>
                <a:gd name="T24" fmla="*/ 318 w 1054"/>
                <a:gd name="T25" fmla="*/ 690 h 690"/>
                <a:gd name="T26" fmla="*/ 306 w 1054"/>
                <a:gd name="T27" fmla="*/ 690 h 690"/>
                <a:gd name="T28" fmla="*/ 271 w 1054"/>
                <a:gd name="T29" fmla="*/ 690 h 690"/>
                <a:gd name="T30" fmla="*/ 195 w 1054"/>
                <a:gd name="T31" fmla="*/ 690 h 690"/>
                <a:gd name="T32" fmla="*/ 0 w 1054"/>
                <a:gd name="T33" fmla="*/ 495 h 690"/>
                <a:gd name="T34" fmla="*/ 168 w 1054"/>
                <a:gd name="T35" fmla="*/ 303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54" h="690">
                  <a:moveTo>
                    <a:pt x="168" y="303"/>
                  </a:moveTo>
                  <a:cubicBezTo>
                    <a:pt x="168" y="299"/>
                    <a:pt x="168" y="293"/>
                    <a:pt x="168" y="289"/>
                  </a:cubicBezTo>
                  <a:cubicBezTo>
                    <a:pt x="168" y="129"/>
                    <a:pt x="298" y="0"/>
                    <a:pt x="459" y="0"/>
                  </a:cubicBezTo>
                  <a:cubicBezTo>
                    <a:pt x="560" y="0"/>
                    <a:pt x="649" y="52"/>
                    <a:pt x="701" y="129"/>
                  </a:cubicBezTo>
                  <a:cubicBezTo>
                    <a:pt x="725" y="116"/>
                    <a:pt x="752" y="108"/>
                    <a:pt x="781" y="108"/>
                  </a:cubicBezTo>
                  <a:cubicBezTo>
                    <a:pt x="816" y="108"/>
                    <a:pt x="848" y="118"/>
                    <a:pt x="875" y="136"/>
                  </a:cubicBezTo>
                  <a:cubicBezTo>
                    <a:pt x="919" y="166"/>
                    <a:pt x="948" y="215"/>
                    <a:pt x="950" y="272"/>
                  </a:cubicBezTo>
                  <a:cubicBezTo>
                    <a:pt x="1012" y="312"/>
                    <a:pt x="1054" y="384"/>
                    <a:pt x="1054" y="463"/>
                  </a:cubicBezTo>
                  <a:cubicBezTo>
                    <a:pt x="1054" y="580"/>
                    <a:pt x="965" y="676"/>
                    <a:pt x="851" y="690"/>
                  </a:cubicBezTo>
                  <a:cubicBezTo>
                    <a:pt x="843" y="690"/>
                    <a:pt x="833" y="690"/>
                    <a:pt x="825" y="690"/>
                  </a:cubicBezTo>
                  <a:cubicBezTo>
                    <a:pt x="818" y="690"/>
                    <a:pt x="810" y="690"/>
                    <a:pt x="802" y="690"/>
                  </a:cubicBezTo>
                  <a:cubicBezTo>
                    <a:pt x="696" y="690"/>
                    <a:pt x="446" y="690"/>
                    <a:pt x="327" y="690"/>
                  </a:cubicBezTo>
                  <a:cubicBezTo>
                    <a:pt x="324" y="690"/>
                    <a:pt x="320" y="690"/>
                    <a:pt x="318" y="690"/>
                  </a:cubicBezTo>
                  <a:cubicBezTo>
                    <a:pt x="306" y="690"/>
                    <a:pt x="306" y="690"/>
                    <a:pt x="306" y="690"/>
                  </a:cubicBezTo>
                  <a:cubicBezTo>
                    <a:pt x="300" y="690"/>
                    <a:pt x="283" y="690"/>
                    <a:pt x="271" y="690"/>
                  </a:cubicBezTo>
                  <a:cubicBezTo>
                    <a:pt x="195" y="690"/>
                    <a:pt x="195" y="690"/>
                    <a:pt x="195" y="690"/>
                  </a:cubicBezTo>
                  <a:cubicBezTo>
                    <a:pt x="87" y="688"/>
                    <a:pt x="0" y="601"/>
                    <a:pt x="0" y="495"/>
                  </a:cubicBezTo>
                  <a:cubicBezTo>
                    <a:pt x="0" y="397"/>
                    <a:pt x="73" y="316"/>
                    <a:pt x="168" y="303"/>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grpSp>
          <p:nvGrpSpPr>
            <p:cNvPr id="12" name="Group 11"/>
            <p:cNvGrpSpPr/>
            <p:nvPr/>
          </p:nvGrpSpPr>
          <p:grpSpPr>
            <a:xfrm>
              <a:off x="11280477" y="3072737"/>
              <a:ext cx="1155998" cy="1162044"/>
              <a:chOff x="13209584" y="-2840041"/>
              <a:chExt cx="1820862" cy="1830385"/>
            </a:xfrm>
          </p:grpSpPr>
          <p:sp>
            <p:nvSpPr>
              <p:cNvPr id="26" name="Oval 5"/>
              <p:cNvSpPr>
                <a:spLocks noChangeArrowheads="1"/>
              </p:cNvSpPr>
              <p:nvPr/>
            </p:nvSpPr>
            <p:spPr bwMode="auto">
              <a:xfrm>
                <a:off x="13209584" y="-2840041"/>
                <a:ext cx="1820862" cy="1830385"/>
              </a:xfrm>
              <a:prstGeom prst="ellipse">
                <a:avLst/>
              </a:prstGeom>
              <a:solidFill>
                <a:srgbClr val="FFB9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27" name="Freeform 6"/>
              <p:cNvSpPr>
                <a:spLocks/>
              </p:cNvSpPr>
              <p:nvPr/>
            </p:nvSpPr>
            <p:spPr bwMode="auto">
              <a:xfrm>
                <a:off x="13633446" y="-2205042"/>
                <a:ext cx="488950" cy="836611"/>
              </a:xfrm>
              <a:custGeom>
                <a:avLst/>
                <a:gdLst>
                  <a:gd name="T0" fmla="*/ 308 w 308"/>
                  <a:gd name="T1" fmla="*/ 175 h 527"/>
                  <a:gd name="T2" fmla="*/ 305 w 308"/>
                  <a:gd name="T3" fmla="*/ 527 h 527"/>
                  <a:gd name="T4" fmla="*/ 0 w 308"/>
                  <a:gd name="T5" fmla="*/ 351 h 527"/>
                  <a:gd name="T6" fmla="*/ 2 w 308"/>
                  <a:gd name="T7" fmla="*/ 0 h 527"/>
                  <a:gd name="T8" fmla="*/ 308 w 308"/>
                  <a:gd name="T9" fmla="*/ 175 h 527"/>
                </a:gdLst>
                <a:ahLst/>
                <a:cxnLst>
                  <a:cxn ang="0">
                    <a:pos x="T0" y="T1"/>
                  </a:cxn>
                  <a:cxn ang="0">
                    <a:pos x="T2" y="T3"/>
                  </a:cxn>
                  <a:cxn ang="0">
                    <a:pos x="T4" y="T5"/>
                  </a:cxn>
                  <a:cxn ang="0">
                    <a:pos x="T6" y="T7"/>
                  </a:cxn>
                  <a:cxn ang="0">
                    <a:pos x="T8" y="T9"/>
                  </a:cxn>
                </a:cxnLst>
                <a:rect l="0" t="0" r="r" b="b"/>
                <a:pathLst>
                  <a:path w="308" h="527">
                    <a:moveTo>
                      <a:pt x="308" y="175"/>
                    </a:moveTo>
                    <a:lnTo>
                      <a:pt x="305" y="527"/>
                    </a:lnTo>
                    <a:lnTo>
                      <a:pt x="0" y="351"/>
                    </a:lnTo>
                    <a:lnTo>
                      <a:pt x="2" y="0"/>
                    </a:lnTo>
                    <a:lnTo>
                      <a:pt x="308" y="175"/>
                    </a:lnTo>
                    <a:close/>
                  </a:path>
                </a:pathLst>
              </a:custGeom>
              <a:solidFill>
                <a:srgbClr val="FF8C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28" name="Freeform 7"/>
              <p:cNvSpPr>
                <a:spLocks/>
              </p:cNvSpPr>
              <p:nvPr/>
            </p:nvSpPr>
            <p:spPr bwMode="auto">
              <a:xfrm>
                <a:off x="14122396" y="-2205042"/>
                <a:ext cx="484187" cy="836611"/>
              </a:xfrm>
              <a:custGeom>
                <a:avLst/>
                <a:gdLst>
                  <a:gd name="T0" fmla="*/ 0 w 305"/>
                  <a:gd name="T1" fmla="*/ 175 h 527"/>
                  <a:gd name="T2" fmla="*/ 0 w 305"/>
                  <a:gd name="T3" fmla="*/ 527 h 527"/>
                  <a:gd name="T4" fmla="*/ 305 w 305"/>
                  <a:gd name="T5" fmla="*/ 351 h 527"/>
                  <a:gd name="T6" fmla="*/ 305 w 305"/>
                  <a:gd name="T7" fmla="*/ 0 h 527"/>
                  <a:gd name="T8" fmla="*/ 0 w 305"/>
                  <a:gd name="T9" fmla="*/ 175 h 527"/>
                </a:gdLst>
                <a:ahLst/>
                <a:cxnLst>
                  <a:cxn ang="0">
                    <a:pos x="T0" y="T1"/>
                  </a:cxn>
                  <a:cxn ang="0">
                    <a:pos x="T2" y="T3"/>
                  </a:cxn>
                  <a:cxn ang="0">
                    <a:pos x="T4" y="T5"/>
                  </a:cxn>
                  <a:cxn ang="0">
                    <a:pos x="T6" y="T7"/>
                  </a:cxn>
                  <a:cxn ang="0">
                    <a:pos x="T8" y="T9"/>
                  </a:cxn>
                </a:cxnLst>
                <a:rect l="0" t="0" r="r" b="b"/>
                <a:pathLst>
                  <a:path w="305" h="527">
                    <a:moveTo>
                      <a:pt x="0" y="175"/>
                    </a:moveTo>
                    <a:lnTo>
                      <a:pt x="0" y="527"/>
                    </a:lnTo>
                    <a:lnTo>
                      <a:pt x="305" y="351"/>
                    </a:lnTo>
                    <a:lnTo>
                      <a:pt x="305" y="0"/>
                    </a:lnTo>
                    <a:lnTo>
                      <a:pt x="0" y="175"/>
                    </a:lnTo>
                    <a:close/>
                  </a:path>
                </a:pathLst>
              </a:custGeom>
              <a:solidFill>
                <a:srgbClr val="EB3C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29" name="Freeform 8"/>
              <p:cNvSpPr>
                <a:spLocks/>
              </p:cNvSpPr>
              <p:nvPr/>
            </p:nvSpPr>
            <p:spPr bwMode="auto">
              <a:xfrm>
                <a:off x="13636621" y="-2484441"/>
                <a:ext cx="969962" cy="557212"/>
              </a:xfrm>
              <a:custGeom>
                <a:avLst/>
                <a:gdLst>
                  <a:gd name="T0" fmla="*/ 306 w 611"/>
                  <a:gd name="T1" fmla="*/ 351 h 351"/>
                  <a:gd name="T2" fmla="*/ 0 w 611"/>
                  <a:gd name="T3" fmla="*/ 173 h 351"/>
                  <a:gd name="T4" fmla="*/ 303 w 611"/>
                  <a:gd name="T5" fmla="*/ 0 h 351"/>
                  <a:gd name="T6" fmla="*/ 611 w 611"/>
                  <a:gd name="T7" fmla="*/ 173 h 351"/>
                  <a:gd name="T8" fmla="*/ 306 w 611"/>
                  <a:gd name="T9" fmla="*/ 351 h 351"/>
                </a:gdLst>
                <a:ahLst/>
                <a:cxnLst>
                  <a:cxn ang="0">
                    <a:pos x="T0" y="T1"/>
                  </a:cxn>
                  <a:cxn ang="0">
                    <a:pos x="T2" y="T3"/>
                  </a:cxn>
                  <a:cxn ang="0">
                    <a:pos x="T4" y="T5"/>
                  </a:cxn>
                  <a:cxn ang="0">
                    <a:pos x="T6" y="T7"/>
                  </a:cxn>
                  <a:cxn ang="0">
                    <a:pos x="T8" y="T9"/>
                  </a:cxn>
                </a:cxnLst>
                <a:rect l="0" t="0" r="r" b="b"/>
                <a:pathLst>
                  <a:path w="611" h="351">
                    <a:moveTo>
                      <a:pt x="306" y="351"/>
                    </a:moveTo>
                    <a:lnTo>
                      <a:pt x="0" y="173"/>
                    </a:lnTo>
                    <a:lnTo>
                      <a:pt x="303" y="0"/>
                    </a:lnTo>
                    <a:lnTo>
                      <a:pt x="611" y="173"/>
                    </a:lnTo>
                    <a:lnTo>
                      <a:pt x="306" y="351"/>
                    </a:lnTo>
                    <a:close/>
                  </a:path>
                </a:pathLst>
              </a:custGeom>
              <a:solidFill>
                <a:srgbClr val="FCD11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grpSp>
        <p:grpSp>
          <p:nvGrpSpPr>
            <p:cNvPr id="13" name="Group 12"/>
            <p:cNvGrpSpPr/>
            <p:nvPr/>
          </p:nvGrpSpPr>
          <p:grpSpPr>
            <a:xfrm>
              <a:off x="10518590" y="2205906"/>
              <a:ext cx="1227128" cy="1233544"/>
              <a:chOff x="15478120" y="-2840041"/>
              <a:chExt cx="1820862" cy="1830385"/>
            </a:xfrm>
          </p:grpSpPr>
          <p:sp>
            <p:nvSpPr>
              <p:cNvPr id="22" name="Oval 9"/>
              <p:cNvSpPr>
                <a:spLocks noChangeArrowheads="1"/>
              </p:cNvSpPr>
              <p:nvPr/>
            </p:nvSpPr>
            <p:spPr bwMode="auto">
              <a:xfrm>
                <a:off x="15478120" y="-2840041"/>
                <a:ext cx="1820862" cy="1830385"/>
              </a:xfrm>
              <a:prstGeom prst="ellipse">
                <a:avLst/>
              </a:prstGeom>
              <a:solidFill>
                <a:srgbClr val="00B29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23" name="Freeform 10"/>
              <p:cNvSpPr>
                <a:spLocks/>
              </p:cNvSpPr>
              <p:nvPr/>
            </p:nvSpPr>
            <p:spPr bwMode="auto">
              <a:xfrm>
                <a:off x="15901983" y="-2205042"/>
                <a:ext cx="488950" cy="836611"/>
              </a:xfrm>
              <a:custGeom>
                <a:avLst/>
                <a:gdLst>
                  <a:gd name="T0" fmla="*/ 308 w 308"/>
                  <a:gd name="T1" fmla="*/ 175 h 527"/>
                  <a:gd name="T2" fmla="*/ 305 w 308"/>
                  <a:gd name="T3" fmla="*/ 527 h 527"/>
                  <a:gd name="T4" fmla="*/ 0 w 308"/>
                  <a:gd name="T5" fmla="*/ 351 h 527"/>
                  <a:gd name="T6" fmla="*/ 0 w 308"/>
                  <a:gd name="T7" fmla="*/ 0 h 527"/>
                  <a:gd name="T8" fmla="*/ 308 w 308"/>
                  <a:gd name="T9" fmla="*/ 175 h 527"/>
                </a:gdLst>
                <a:ahLst/>
                <a:cxnLst>
                  <a:cxn ang="0">
                    <a:pos x="T0" y="T1"/>
                  </a:cxn>
                  <a:cxn ang="0">
                    <a:pos x="T2" y="T3"/>
                  </a:cxn>
                  <a:cxn ang="0">
                    <a:pos x="T4" y="T5"/>
                  </a:cxn>
                  <a:cxn ang="0">
                    <a:pos x="T6" y="T7"/>
                  </a:cxn>
                  <a:cxn ang="0">
                    <a:pos x="T8" y="T9"/>
                  </a:cxn>
                </a:cxnLst>
                <a:rect l="0" t="0" r="r" b="b"/>
                <a:pathLst>
                  <a:path w="308" h="527">
                    <a:moveTo>
                      <a:pt x="308" y="175"/>
                    </a:moveTo>
                    <a:lnTo>
                      <a:pt x="305" y="527"/>
                    </a:lnTo>
                    <a:lnTo>
                      <a:pt x="0" y="351"/>
                    </a:lnTo>
                    <a:lnTo>
                      <a:pt x="0" y="0"/>
                    </a:lnTo>
                    <a:lnTo>
                      <a:pt x="308" y="175"/>
                    </a:lnTo>
                    <a:close/>
                  </a:path>
                </a:pathLst>
              </a:custGeom>
              <a:solidFill>
                <a:srgbClr val="009E4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24" name="Freeform 11"/>
              <p:cNvSpPr>
                <a:spLocks/>
              </p:cNvSpPr>
              <p:nvPr/>
            </p:nvSpPr>
            <p:spPr bwMode="auto">
              <a:xfrm>
                <a:off x="16386170" y="-2205042"/>
                <a:ext cx="488950" cy="836611"/>
              </a:xfrm>
              <a:custGeom>
                <a:avLst/>
                <a:gdLst>
                  <a:gd name="T0" fmla="*/ 3 w 308"/>
                  <a:gd name="T1" fmla="*/ 175 h 527"/>
                  <a:gd name="T2" fmla="*/ 0 w 308"/>
                  <a:gd name="T3" fmla="*/ 527 h 527"/>
                  <a:gd name="T4" fmla="*/ 306 w 308"/>
                  <a:gd name="T5" fmla="*/ 351 h 527"/>
                  <a:gd name="T6" fmla="*/ 308 w 308"/>
                  <a:gd name="T7" fmla="*/ 0 h 527"/>
                  <a:gd name="T8" fmla="*/ 3 w 308"/>
                  <a:gd name="T9" fmla="*/ 175 h 527"/>
                </a:gdLst>
                <a:ahLst/>
                <a:cxnLst>
                  <a:cxn ang="0">
                    <a:pos x="T0" y="T1"/>
                  </a:cxn>
                  <a:cxn ang="0">
                    <a:pos x="T2" y="T3"/>
                  </a:cxn>
                  <a:cxn ang="0">
                    <a:pos x="T4" y="T5"/>
                  </a:cxn>
                  <a:cxn ang="0">
                    <a:pos x="T6" y="T7"/>
                  </a:cxn>
                  <a:cxn ang="0">
                    <a:pos x="T8" y="T9"/>
                  </a:cxn>
                </a:cxnLst>
                <a:rect l="0" t="0" r="r" b="b"/>
                <a:pathLst>
                  <a:path w="308" h="527">
                    <a:moveTo>
                      <a:pt x="3" y="175"/>
                    </a:moveTo>
                    <a:lnTo>
                      <a:pt x="0" y="527"/>
                    </a:lnTo>
                    <a:lnTo>
                      <a:pt x="306" y="351"/>
                    </a:lnTo>
                    <a:lnTo>
                      <a:pt x="308" y="0"/>
                    </a:lnTo>
                    <a:lnTo>
                      <a:pt x="3" y="175"/>
                    </a:lnTo>
                    <a:close/>
                  </a:path>
                </a:pathLst>
              </a:custGeom>
              <a:solidFill>
                <a:srgbClr val="00723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25" name="Freeform 12"/>
              <p:cNvSpPr>
                <a:spLocks/>
              </p:cNvSpPr>
              <p:nvPr/>
            </p:nvSpPr>
            <p:spPr bwMode="auto">
              <a:xfrm>
                <a:off x="15901983" y="-2484441"/>
                <a:ext cx="973137" cy="557212"/>
              </a:xfrm>
              <a:custGeom>
                <a:avLst/>
                <a:gdLst>
                  <a:gd name="T0" fmla="*/ 308 w 613"/>
                  <a:gd name="T1" fmla="*/ 351 h 351"/>
                  <a:gd name="T2" fmla="*/ 0 w 613"/>
                  <a:gd name="T3" fmla="*/ 173 h 351"/>
                  <a:gd name="T4" fmla="*/ 305 w 613"/>
                  <a:gd name="T5" fmla="*/ 0 h 351"/>
                  <a:gd name="T6" fmla="*/ 613 w 613"/>
                  <a:gd name="T7" fmla="*/ 173 h 351"/>
                  <a:gd name="T8" fmla="*/ 308 w 613"/>
                  <a:gd name="T9" fmla="*/ 351 h 351"/>
                </a:gdLst>
                <a:ahLst/>
                <a:cxnLst>
                  <a:cxn ang="0">
                    <a:pos x="T0" y="T1"/>
                  </a:cxn>
                  <a:cxn ang="0">
                    <a:pos x="T2" y="T3"/>
                  </a:cxn>
                  <a:cxn ang="0">
                    <a:pos x="T4" y="T5"/>
                  </a:cxn>
                  <a:cxn ang="0">
                    <a:pos x="T6" y="T7"/>
                  </a:cxn>
                  <a:cxn ang="0">
                    <a:pos x="T8" y="T9"/>
                  </a:cxn>
                </a:cxnLst>
                <a:rect l="0" t="0" r="r" b="b"/>
                <a:pathLst>
                  <a:path w="613" h="351">
                    <a:moveTo>
                      <a:pt x="308" y="351"/>
                    </a:moveTo>
                    <a:lnTo>
                      <a:pt x="0" y="173"/>
                    </a:lnTo>
                    <a:lnTo>
                      <a:pt x="305" y="0"/>
                    </a:lnTo>
                    <a:lnTo>
                      <a:pt x="613" y="173"/>
                    </a:lnTo>
                    <a:lnTo>
                      <a:pt x="308" y="351"/>
                    </a:lnTo>
                    <a:close/>
                  </a:path>
                </a:pathLst>
              </a:custGeom>
              <a:solidFill>
                <a:srgbClr val="55D45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grpSp>
        <p:grpSp>
          <p:nvGrpSpPr>
            <p:cNvPr id="14" name="Group 13"/>
            <p:cNvGrpSpPr/>
            <p:nvPr/>
          </p:nvGrpSpPr>
          <p:grpSpPr>
            <a:xfrm>
              <a:off x="10136778" y="3451591"/>
              <a:ext cx="1520689" cy="1531312"/>
              <a:chOff x="9685432" y="3577886"/>
              <a:chExt cx="1520689" cy="1531312"/>
            </a:xfrm>
          </p:grpSpPr>
          <p:sp>
            <p:nvSpPr>
              <p:cNvPr id="18" name="Oval 13"/>
              <p:cNvSpPr>
                <a:spLocks noChangeArrowheads="1"/>
              </p:cNvSpPr>
              <p:nvPr/>
            </p:nvSpPr>
            <p:spPr bwMode="auto">
              <a:xfrm>
                <a:off x="9685432" y="3577886"/>
                <a:ext cx="1520689" cy="1531312"/>
              </a:xfrm>
              <a:prstGeom prst="ellipse">
                <a:avLst/>
              </a:prstGeom>
              <a:solidFill>
                <a:srgbClr val="4668C5">
                  <a:alpha val="85000"/>
                </a:srgbClr>
              </a:solidFill>
              <a:ln>
                <a:noFill/>
              </a:ln>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19" name="Freeform 14"/>
              <p:cNvSpPr>
                <a:spLocks/>
              </p:cNvSpPr>
              <p:nvPr/>
            </p:nvSpPr>
            <p:spPr bwMode="auto">
              <a:xfrm>
                <a:off x="10040039" y="4109130"/>
                <a:ext cx="406403" cy="699914"/>
              </a:xfrm>
              <a:custGeom>
                <a:avLst/>
                <a:gdLst>
                  <a:gd name="T0" fmla="*/ 306 w 306"/>
                  <a:gd name="T1" fmla="*/ 175 h 527"/>
                  <a:gd name="T2" fmla="*/ 306 w 306"/>
                  <a:gd name="T3" fmla="*/ 527 h 527"/>
                  <a:gd name="T4" fmla="*/ 0 w 306"/>
                  <a:gd name="T5" fmla="*/ 351 h 527"/>
                  <a:gd name="T6" fmla="*/ 0 w 306"/>
                  <a:gd name="T7" fmla="*/ 0 h 527"/>
                  <a:gd name="T8" fmla="*/ 306 w 306"/>
                  <a:gd name="T9" fmla="*/ 175 h 527"/>
                </a:gdLst>
                <a:ahLst/>
                <a:cxnLst>
                  <a:cxn ang="0">
                    <a:pos x="T0" y="T1"/>
                  </a:cxn>
                  <a:cxn ang="0">
                    <a:pos x="T2" y="T3"/>
                  </a:cxn>
                  <a:cxn ang="0">
                    <a:pos x="T4" y="T5"/>
                  </a:cxn>
                  <a:cxn ang="0">
                    <a:pos x="T6" y="T7"/>
                  </a:cxn>
                  <a:cxn ang="0">
                    <a:pos x="T8" y="T9"/>
                  </a:cxn>
                </a:cxnLst>
                <a:rect l="0" t="0" r="r" b="b"/>
                <a:pathLst>
                  <a:path w="306" h="527">
                    <a:moveTo>
                      <a:pt x="306" y="175"/>
                    </a:moveTo>
                    <a:lnTo>
                      <a:pt x="306" y="527"/>
                    </a:lnTo>
                    <a:lnTo>
                      <a:pt x="0" y="351"/>
                    </a:lnTo>
                    <a:lnTo>
                      <a:pt x="0" y="0"/>
                    </a:lnTo>
                    <a:lnTo>
                      <a:pt x="306" y="175"/>
                    </a:lnTo>
                    <a:close/>
                  </a:path>
                </a:pathLst>
              </a:custGeom>
              <a:solidFill>
                <a:srgbClr val="68217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20" name="Freeform 15"/>
              <p:cNvSpPr>
                <a:spLocks/>
              </p:cNvSpPr>
              <p:nvPr/>
            </p:nvSpPr>
            <p:spPr bwMode="auto">
              <a:xfrm>
                <a:off x="10446440" y="4109130"/>
                <a:ext cx="405074" cy="699914"/>
              </a:xfrm>
              <a:custGeom>
                <a:avLst/>
                <a:gdLst>
                  <a:gd name="T0" fmla="*/ 0 w 305"/>
                  <a:gd name="T1" fmla="*/ 175 h 527"/>
                  <a:gd name="T2" fmla="*/ 0 w 305"/>
                  <a:gd name="T3" fmla="*/ 527 h 527"/>
                  <a:gd name="T4" fmla="*/ 305 w 305"/>
                  <a:gd name="T5" fmla="*/ 351 h 527"/>
                  <a:gd name="T6" fmla="*/ 305 w 305"/>
                  <a:gd name="T7" fmla="*/ 0 h 527"/>
                  <a:gd name="T8" fmla="*/ 0 w 305"/>
                  <a:gd name="T9" fmla="*/ 175 h 527"/>
                </a:gdLst>
                <a:ahLst/>
                <a:cxnLst>
                  <a:cxn ang="0">
                    <a:pos x="T0" y="T1"/>
                  </a:cxn>
                  <a:cxn ang="0">
                    <a:pos x="T2" y="T3"/>
                  </a:cxn>
                  <a:cxn ang="0">
                    <a:pos x="T4" y="T5"/>
                  </a:cxn>
                  <a:cxn ang="0">
                    <a:pos x="T6" y="T7"/>
                  </a:cxn>
                  <a:cxn ang="0">
                    <a:pos x="T8" y="T9"/>
                  </a:cxn>
                </a:cxnLst>
                <a:rect l="0" t="0" r="r" b="b"/>
                <a:pathLst>
                  <a:path w="305" h="527">
                    <a:moveTo>
                      <a:pt x="0" y="175"/>
                    </a:moveTo>
                    <a:lnTo>
                      <a:pt x="0" y="527"/>
                    </a:lnTo>
                    <a:lnTo>
                      <a:pt x="305" y="351"/>
                    </a:lnTo>
                    <a:lnTo>
                      <a:pt x="305" y="0"/>
                    </a:lnTo>
                    <a:lnTo>
                      <a:pt x="0" y="175"/>
                    </a:lnTo>
                    <a:close/>
                  </a:path>
                </a:pathLst>
              </a:custGeom>
              <a:solidFill>
                <a:srgbClr val="44235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21" name="Freeform 16"/>
              <p:cNvSpPr>
                <a:spLocks/>
              </p:cNvSpPr>
              <p:nvPr/>
            </p:nvSpPr>
            <p:spPr bwMode="auto">
              <a:xfrm>
                <a:off x="10040039" y="3875383"/>
                <a:ext cx="811477" cy="466167"/>
              </a:xfrm>
              <a:custGeom>
                <a:avLst/>
                <a:gdLst>
                  <a:gd name="T0" fmla="*/ 306 w 611"/>
                  <a:gd name="T1" fmla="*/ 351 h 351"/>
                  <a:gd name="T2" fmla="*/ 0 w 611"/>
                  <a:gd name="T3" fmla="*/ 173 h 351"/>
                  <a:gd name="T4" fmla="*/ 306 w 611"/>
                  <a:gd name="T5" fmla="*/ 0 h 351"/>
                  <a:gd name="T6" fmla="*/ 611 w 611"/>
                  <a:gd name="T7" fmla="*/ 173 h 351"/>
                  <a:gd name="T8" fmla="*/ 306 w 611"/>
                  <a:gd name="T9" fmla="*/ 351 h 351"/>
                </a:gdLst>
                <a:ahLst/>
                <a:cxnLst>
                  <a:cxn ang="0">
                    <a:pos x="T0" y="T1"/>
                  </a:cxn>
                  <a:cxn ang="0">
                    <a:pos x="T2" y="T3"/>
                  </a:cxn>
                  <a:cxn ang="0">
                    <a:pos x="T4" y="T5"/>
                  </a:cxn>
                  <a:cxn ang="0">
                    <a:pos x="T6" y="T7"/>
                  </a:cxn>
                  <a:cxn ang="0">
                    <a:pos x="T8" y="T9"/>
                  </a:cxn>
                </a:cxnLst>
                <a:rect l="0" t="0" r="r" b="b"/>
                <a:pathLst>
                  <a:path w="611" h="351">
                    <a:moveTo>
                      <a:pt x="306" y="351"/>
                    </a:moveTo>
                    <a:lnTo>
                      <a:pt x="0" y="173"/>
                    </a:lnTo>
                    <a:lnTo>
                      <a:pt x="306" y="0"/>
                    </a:lnTo>
                    <a:lnTo>
                      <a:pt x="611" y="173"/>
                    </a:lnTo>
                    <a:lnTo>
                      <a:pt x="306" y="351"/>
                    </a:lnTo>
                    <a:close/>
                  </a:path>
                </a:pathLst>
              </a:custGeom>
              <a:solidFill>
                <a:srgbClr val="9B4F9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grpSp>
        <p:sp>
          <p:nvSpPr>
            <p:cNvPr id="15" name="TextBox 14"/>
            <p:cNvSpPr txBox="1"/>
            <p:nvPr/>
          </p:nvSpPr>
          <p:spPr>
            <a:xfrm>
              <a:off x="10272407" y="5327699"/>
              <a:ext cx="593726" cy="593726"/>
            </a:xfrm>
            <a:prstGeom prst="ellipse">
              <a:avLst/>
            </a:prstGeom>
            <a:solidFill>
              <a:schemeClr val="accent5"/>
            </a:solidFill>
          </p:spPr>
          <p:txBody>
            <a:bodyPr wrap="none" lIns="182880" tIns="146304" rIns="182880" bIns="146304" rtlCol="0" anchor="ctr">
              <a:noAutofit/>
            </a:bodyPr>
            <a:lstStyle/>
            <a:p>
              <a:pPr marL="0" marR="0" lvl="0" indent="0" algn="ctr" defTabSz="914093" rtl="0" eaLnBrk="1" fontAlgn="auto" latinLnBrk="0" hangingPunct="1">
                <a:lnSpc>
                  <a:spcPct val="90000"/>
                </a:lnSpc>
                <a:spcBef>
                  <a:spcPts val="0"/>
                </a:spcBef>
                <a:spcAft>
                  <a:spcPts val="588"/>
                </a:spcAft>
                <a:buClrTx/>
                <a:buSzTx/>
                <a:buFontTx/>
                <a:buNone/>
                <a:tabLst/>
                <a:defRPr/>
              </a:pPr>
              <a:endParaRPr kumimoji="0" lang="en-US" sz="1372" b="1" i="0" u="none" strike="noStrike" kern="1200" cap="none" spc="0" normalizeH="0" baseline="0" noProof="0" dirty="0">
                <a:ln>
                  <a:noFill/>
                </a:ln>
                <a:solidFill>
                  <a:srgbClr val="FF8C00">
                    <a:lumMod val="40000"/>
                    <a:lumOff val="60000"/>
                  </a:srgbClr>
                </a:solidFill>
                <a:effectLst/>
                <a:uLnTx/>
                <a:uFillTx/>
                <a:latin typeface="Segoe UI"/>
                <a:ea typeface="+mn-ea"/>
                <a:cs typeface="+mn-cs"/>
              </a:endParaRPr>
            </a:p>
          </p:txBody>
        </p:sp>
        <p:sp>
          <p:nvSpPr>
            <p:cNvPr id="16" name="TextBox 15"/>
            <p:cNvSpPr txBox="1"/>
            <p:nvPr/>
          </p:nvSpPr>
          <p:spPr>
            <a:xfrm>
              <a:off x="8991666" y="5478462"/>
              <a:ext cx="593726" cy="593726"/>
            </a:xfrm>
            <a:prstGeom prst="ellipse">
              <a:avLst/>
            </a:prstGeom>
            <a:solidFill>
              <a:schemeClr val="accent1">
                <a:lumMod val="60000"/>
                <a:lumOff val="40000"/>
              </a:schemeClr>
            </a:solidFill>
          </p:spPr>
          <p:txBody>
            <a:bodyPr wrap="none" lIns="182880" tIns="146304" rIns="182880" bIns="146304" rtlCol="0" anchor="ctr">
              <a:noAutofit/>
            </a:bodyPr>
            <a:lstStyle/>
            <a:p>
              <a:pPr marL="0" marR="0" lvl="0" indent="0" algn="ctr" defTabSz="914093" rtl="0" eaLnBrk="1" fontAlgn="auto" latinLnBrk="0" hangingPunct="1">
                <a:lnSpc>
                  <a:spcPct val="90000"/>
                </a:lnSpc>
                <a:spcBef>
                  <a:spcPts val="0"/>
                </a:spcBef>
                <a:spcAft>
                  <a:spcPts val="588"/>
                </a:spcAft>
                <a:buClrTx/>
                <a:buSzTx/>
                <a:buFontTx/>
                <a:buNone/>
                <a:tabLst/>
                <a:defRPr/>
              </a:pPr>
              <a:endParaRPr kumimoji="0" lang="en-US" sz="1372" b="1" i="0" u="none" strike="noStrike" kern="1200" cap="none" spc="0" normalizeH="0" baseline="0" noProof="0" dirty="0">
                <a:ln>
                  <a:noFill/>
                </a:ln>
                <a:solidFill>
                  <a:srgbClr val="0072C6">
                    <a:lumMod val="60000"/>
                    <a:lumOff val="40000"/>
                  </a:srgbClr>
                </a:solidFill>
                <a:effectLst/>
                <a:uLnTx/>
                <a:uFillTx/>
                <a:latin typeface="Segoe UI"/>
                <a:ea typeface="+mn-ea"/>
                <a:cs typeface="+mn-cs"/>
              </a:endParaRPr>
            </a:p>
          </p:txBody>
        </p:sp>
        <p:sp>
          <p:nvSpPr>
            <p:cNvPr id="17" name="TextBox 16"/>
            <p:cNvSpPr txBox="1"/>
            <p:nvPr/>
          </p:nvSpPr>
          <p:spPr>
            <a:xfrm>
              <a:off x="8925987" y="5964668"/>
              <a:ext cx="914400" cy="914400"/>
            </a:xfrm>
            <a:prstGeom prst="ellipse">
              <a:avLst/>
            </a:prstGeom>
            <a:solidFill>
              <a:schemeClr val="tx2"/>
            </a:solidFill>
          </p:spPr>
          <p:txBody>
            <a:bodyPr wrap="none" lIns="182880" tIns="146304" rIns="182880" bIns="146304" rtlCol="0" anchor="ctr">
              <a:noAutofit/>
            </a:bodyPr>
            <a:lstStyle/>
            <a:p>
              <a:pPr marL="0" marR="0" lvl="0" indent="0" algn="ctr" defTabSz="914093" rtl="0" eaLnBrk="1" fontAlgn="auto" latinLnBrk="0" hangingPunct="1">
                <a:lnSpc>
                  <a:spcPct val="90000"/>
                </a:lnSpc>
                <a:spcBef>
                  <a:spcPts val="0"/>
                </a:spcBef>
                <a:spcAft>
                  <a:spcPts val="588"/>
                </a:spcAft>
                <a:buClrTx/>
                <a:buSzTx/>
                <a:buFontTx/>
                <a:buNone/>
                <a:tabLst/>
                <a:defRPr/>
              </a:pPr>
              <a:endParaRPr kumimoji="0" lang="en-US" sz="1764" b="1" i="0" u="none" strike="noStrike" kern="1200" cap="none" spc="0" normalizeH="0" baseline="0" noProof="0" dirty="0">
                <a:ln>
                  <a:noFill/>
                </a:ln>
                <a:solidFill>
                  <a:srgbClr val="FFFFFF">
                    <a:lumMod val="65000"/>
                  </a:srgbClr>
                </a:solidFill>
                <a:effectLst/>
                <a:uLnTx/>
                <a:uFillTx/>
                <a:latin typeface="Segoe UI"/>
                <a:ea typeface="+mn-ea"/>
                <a:cs typeface="+mn-cs"/>
              </a:endParaRPr>
            </a:p>
          </p:txBody>
        </p:sp>
      </p:grpSp>
    </p:spTree>
    <p:extLst>
      <p:ext uri="{BB962C8B-B14F-4D97-AF65-F5344CB8AC3E}">
        <p14:creationId xmlns:p14="http://schemas.microsoft.com/office/powerpoint/2010/main" xmlns="" val="377769128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bwMode="invGray">
          <a:xfrm>
            <a:off x="10228339" y="480833"/>
            <a:ext cx="1492089" cy="319716"/>
          </a:xfrm>
          <a:prstGeom prst="rect">
            <a:avLst/>
          </a:prstGeom>
        </p:spPr>
      </p:pic>
    </p:spTree>
    <p:extLst>
      <p:ext uri="{BB962C8B-B14F-4D97-AF65-F5344CB8AC3E}">
        <p14:creationId xmlns:p14="http://schemas.microsoft.com/office/powerpoint/2010/main" xmlns="" val="583569928"/>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6_Title Only">
    <p:bg>
      <p:bgPr>
        <a:solidFill>
          <a:schemeClr val="accent1"/>
        </a:solidFill>
        <a:effectLst/>
      </p:bgPr>
    </p:bg>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948156" y="3382305"/>
            <a:ext cx="596060" cy="596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268928" y="286382"/>
            <a:ext cx="11653523" cy="927940"/>
          </a:xfrm>
          <a:prstGeom prst="rect">
            <a:avLst/>
          </a:prstGeom>
        </p:spPr>
        <p:txBody>
          <a:bodyPr/>
          <a:lstStyle>
            <a:lvl1pPr algn="l">
              <a:defRPr>
                <a:gradFill>
                  <a:gsLst>
                    <a:gs pos="2917">
                      <a:schemeClr val="bg1"/>
                    </a:gs>
                    <a:gs pos="100000">
                      <a:schemeClr val="bg1"/>
                    </a:gs>
                  </a:gsLst>
                  <a:lin ang="5400000" scaled="0"/>
                </a:gradFill>
              </a:defRPr>
            </a:lvl1pPr>
          </a:lstStyle>
          <a:p>
            <a:r>
              <a:rPr lang="en-US"/>
              <a:t>Click to edit Master title style</a:t>
            </a:r>
            <a:endParaRPr lang="en-US" dirty="0"/>
          </a:p>
        </p:txBody>
      </p:sp>
      <p:sp>
        <p:nvSpPr>
          <p:cNvPr id="10" name="Title"/>
          <p:cNvSpPr>
            <a:spLocks noGrp="1"/>
          </p:cNvSpPr>
          <p:nvPr>
            <p:ph type="body" sz="quarter" idx="10"/>
          </p:nvPr>
        </p:nvSpPr>
        <p:spPr>
          <a:xfrm>
            <a:off x="269239" y="2084176"/>
            <a:ext cx="9860673" cy="9199954"/>
          </a:xfrm>
          <a:prstGeom prst="rect">
            <a:avLst/>
          </a:prstGeom>
        </p:spPr>
        <p:txBody>
          <a:bodyPr/>
          <a:lstStyle>
            <a:lvl1pPr marL="0" indent="0">
              <a:buNone/>
              <a:defRPr sz="16270">
                <a:gradFill>
                  <a:gsLst>
                    <a:gs pos="2917">
                      <a:schemeClr val="bg1"/>
                    </a:gs>
                    <a:gs pos="100000">
                      <a:schemeClr val="bg1"/>
                    </a:gs>
                  </a:gsLst>
                  <a:lin ang="5400000" scaled="0"/>
                </a:gra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p:txBody>
      </p:sp>
    </p:spTree>
    <p:extLst>
      <p:ext uri="{BB962C8B-B14F-4D97-AF65-F5344CB8AC3E}">
        <p14:creationId xmlns:p14="http://schemas.microsoft.com/office/powerpoint/2010/main" xmlns="" val="2748175516"/>
      </p:ext>
    </p:extLst>
  </p:cSld>
  <p:clrMapOvr>
    <a:masterClrMapping/>
  </p:clrMapOvr>
  <p:transition spd="med">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userDrawn="1">
  <p:cSld name="5_Title Slide">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0" y="-19174"/>
            <a:ext cx="12210393" cy="6884715"/>
          </a:xfrm>
          <a:prstGeom prst="rect">
            <a:avLst/>
          </a:prstGeom>
        </p:spPr>
      </p:pic>
      <p:sp>
        <p:nvSpPr>
          <p:cNvPr id="4" name="Date Placeholder 3"/>
          <p:cNvSpPr>
            <a:spLocks noGrp="1"/>
          </p:cNvSpPr>
          <p:nvPr>
            <p:ph type="dt" sz="half" idx="10"/>
          </p:nvPr>
        </p:nvSpPr>
        <p:spPr>
          <a:xfrm>
            <a:off x="502655" y="5008983"/>
            <a:ext cx="2844800" cy="365125"/>
          </a:xfrm>
          <a:prstGeom prst="rect">
            <a:avLst/>
          </a:prstGeom>
        </p:spPr>
        <p:txBody>
          <a:bodyPr lIns="119515" tIns="59757" rIns="119515" bIns="59757"/>
          <a:lstStyle>
            <a:lvl1pPr>
              <a:defRPr>
                <a:solidFill>
                  <a:schemeClr val="bg1"/>
                </a:solidFill>
              </a:defRPr>
            </a:lvl1pPr>
          </a:lstStyle>
          <a:p>
            <a:pPr defTabSz="914236">
              <a:defRPr/>
            </a:pPr>
            <a:fld id="{B9CFEEF2-ADE0-4B48-B5E9-FE1FDBC12385}" type="datetimeFigureOut">
              <a:rPr lang="en-US" sz="1800" smtClean="0">
                <a:solidFill>
                  <a:srgbClr val="FFFFFF"/>
                </a:solidFill>
              </a:rPr>
              <a:pPr defTabSz="914236">
                <a:defRPr/>
              </a:pPr>
              <a:t>9/27/2019</a:t>
            </a:fld>
            <a:endParaRPr lang="en-US" sz="1800" dirty="0">
              <a:solidFill>
                <a:srgbClr val="FFFFFF"/>
              </a:solidFill>
            </a:endParaRPr>
          </a:p>
        </p:txBody>
      </p:sp>
      <p:sp>
        <p:nvSpPr>
          <p:cNvPr id="7" name="Title 1"/>
          <p:cNvSpPr>
            <a:spLocks noGrp="1"/>
          </p:cNvSpPr>
          <p:nvPr>
            <p:ph type="title" hasCustomPrompt="1"/>
          </p:nvPr>
        </p:nvSpPr>
        <p:spPr bwMode="auto">
          <a:xfrm>
            <a:off x="366272" y="2205464"/>
            <a:ext cx="8534315" cy="2438400"/>
          </a:xfrm>
          <a:noFill/>
        </p:spPr>
        <p:txBody>
          <a:bodyPr lIns="191224" tIns="119515" rIns="191224" bIns="119515" anchor="t" anchorCtr="0"/>
          <a:lstStyle>
            <a:lvl1pPr>
              <a:defRPr sz="7198" spc="-133" baseline="0">
                <a:solidFill>
                  <a:srgbClr val="FFFFFF"/>
                </a:solidFill>
                <a:latin typeface="Segoe UI Light"/>
                <a:cs typeface="Segoe UI Light"/>
              </a:defRPr>
            </a:lvl1pPr>
          </a:lstStyle>
          <a:p>
            <a:r>
              <a:rPr lang="en-US" dirty="0"/>
              <a:t>Presentation title</a:t>
            </a:r>
          </a:p>
        </p:txBody>
      </p:sp>
      <p:sp>
        <p:nvSpPr>
          <p:cNvPr id="8" name="Text Placeholder 2"/>
          <p:cNvSpPr>
            <a:spLocks noGrp="1"/>
          </p:cNvSpPr>
          <p:nvPr>
            <p:ph type="body" sz="quarter" idx="14" hasCustomPrompt="1"/>
          </p:nvPr>
        </p:nvSpPr>
        <p:spPr bwMode="auto">
          <a:xfrm>
            <a:off x="364067" y="3586537"/>
            <a:ext cx="7317317" cy="1057328"/>
          </a:xfrm>
          <a:noFill/>
        </p:spPr>
        <p:txBody>
          <a:bodyPr tIns="143418" bIns="143418">
            <a:noAutofit/>
          </a:bodyPr>
          <a:lstStyle>
            <a:lvl1pPr marL="0" indent="0">
              <a:spcBef>
                <a:spcPts val="0"/>
              </a:spcBef>
              <a:buNone/>
              <a:defRPr sz="4300">
                <a:solidFill>
                  <a:srgbClr val="FFFFFF"/>
                </a:solidFill>
              </a:defRPr>
            </a:lvl1pPr>
          </a:lstStyle>
          <a:p>
            <a:pPr lvl="0"/>
            <a:r>
              <a:rPr lang="en-US" dirty="0"/>
              <a:t>Speaker Name</a:t>
            </a:r>
          </a:p>
        </p:txBody>
      </p:sp>
    </p:spTree>
    <p:extLst>
      <p:ext uri="{BB962C8B-B14F-4D97-AF65-F5344CB8AC3E}">
        <p14:creationId xmlns:p14="http://schemas.microsoft.com/office/powerpoint/2010/main" xmlns="" val="309480342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2_Small Title and Content">
    <p:spTree>
      <p:nvGrpSpPr>
        <p:cNvPr id="1" name=""/>
        <p:cNvGrpSpPr/>
        <p:nvPr/>
      </p:nvGrpSpPr>
      <p:grpSpPr>
        <a:xfrm>
          <a:off x="0" y="0"/>
          <a:ext cx="0" cy="0"/>
          <a:chOff x="0" y="0"/>
          <a:chExt cx="0" cy="0"/>
        </a:xfrm>
      </p:grpSpPr>
      <p:sp>
        <p:nvSpPr>
          <p:cNvPr id="19" name="Freeform 18"/>
          <p:cNvSpPr>
            <a:spLocks/>
          </p:cNvSpPr>
          <p:nvPr userDrawn="1"/>
        </p:nvSpPr>
        <p:spPr bwMode="auto">
          <a:xfrm flipH="1" flipV="1">
            <a:off x="1" y="2"/>
            <a:ext cx="3047516" cy="6858001"/>
          </a:xfrm>
          <a:custGeom>
            <a:avLst/>
            <a:gdLst>
              <a:gd name="connsiteX0" fmla="*/ 3047516 w 3047516"/>
              <a:gd name="connsiteY0" fmla="*/ 6858001 h 6858001"/>
              <a:gd name="connsiteX1" fmla="*/ 0 w 3047516"/>
              <a:gd name="connsiteY1" fmla="*/ 6858001 h 6858001"/>
              <a:gd name="connsiteX2" fmla="*/ 1457720 w 3047516"/>
              <a:gd name="connsiteY2" fmla="*/ 0 h 6858001"/>
              <a:gd name="connsiteX3" fmla="*/ 3047516 w 3047516"/>
              <a:gd name="connsiteY3" fmla="*/ 0 h 6858001"/>
            </a:gdLst>
            <a:ahLst/>
            <a:cxnLst>
              <a:cxn ang="0">
                <a:pos x="connsiteX0" y="connsiteY0"/>
              </a:cxn>
              <a:cxn ang="0">
                <a:pos x="connsiteX1" y="connsiteY1"/>
              </a:cxn>
              <a:cxn ang="0">
                <a:pos x="connsiteX2" y="connsiteY2"/>
              </a:cxn>
              <a:cxn ang="0">
                <a:pos x="connsiteX3" y="connsiteY3"/>
              </a:cxn>
            </a:cxnLst>
            <a:rect l="l" t="t" r="r" b="b"/>
            <a:pathLst>
              <a:path w="3047516" h="6858001">
                <a:moveTo>
                  <a:pt x="3047516" y="6858001"/>
                </a:moveTo>
                <a:lnTo>
                  <a:pt x="0" y="6858001"/>
                </a:lnTo>
                <a:lnTo>
                  <a:pt x="1457720" y="0"/>
                </a:lnTo>
                <a:lnTo>
                  <a:pt x="3047516" y="0"/>
                </a:lnTo>
                <a:close/>
              </a:path>
            </a:pathLst>
          </a:custGeom>
          <a:solidFill>
            <a:srgbClr val="002050"/>
          </a:solidFill>
          <a:ln>
            <a:noFill/>
          </a:ln>
        </p:spPr>
        <p:txBody>
          <a:bodyPr vert="horz" wrap="square" lIns="91426" tIns="45712" rIns="91426" bIns="45712" numCol="1" anchor="t" anchorCtr="0" compatLnSpc="1">
            <a:prstTxWarp prst="textNoShape">
              <a:avLst/>
            </a:prstTxWarp>
            <a:no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8" name="TextBox 7"/>
          <p:cNvSpPr txBox="1"/>
          <p:nvPr userDrawn="1"/>
        </p:nvSpPr>
        <p:spPr>
          <a:xfrm>
            <a:off x="9918257" y="-1024186"/>
            <a:ext cx="896425" cy="896552"/>
          </a:xfrm>
          <a:prstGeom prst="rect">
            <a:avLst/>
          </a:prstGeom>
          <a:noFill/>
        </p:spPr>
        <p:txBody>
          <a:bodyPr wrap="none" lIns="179257" tIns="143405" rIns="179257" bIns="143405"/>
          <a:lstStyle/>
          <a:p>
            <a:pPr marL="0" marR="0" lvl="0" indent="0" algn="l" defTabSz="913341" rtl="0" eaLnBrk="1" fontAlgn="base" latinLnBrk="0" hangingPunct="1">
              <a:lnSpc>
                <a:spcPct val="90000"/>
              </a:lnSpc>
              <a:spcBef>
                <a:spcPct val="0"/>
              </a:spcBef>
              <a:spcAft>
                <a:spcPts val="588"/>
              </a:spcAft>
              <a:buClrTx/>
              <a:buSzTx/>
              <a:buFontTx/>
              <a:buNone/>
              <a:tabLst/>
              <a:defRPr/>
            </a:pPr>
            <a:endParaRPr kumimoji="0" lang="en-US" sz="2353"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S PGothic" charset="0"/>
              <a:cs typeface="+mn-cs"/>
            </a:endParaRPr>
          </a:p>
        </p:txBody>
      </p:sp>
      <p:sp>
        <p:nvSpPr>
          <p:cNvPr id="9" name="TextBox 8"/>
          <p:cNvSpPr txBox="1"/>
          <p:nvPr userDrawn="1"/>
        </p:nvSpPr>
        <p:spPr>
          <a:xfrm>
            <a:off x="11052793" y="-1674809"/>
            <a:ext cx="896425" cy="896552"/>
          </a:xfrm>
          <a:prstGeom prst="rect">
            <a:avLst/>
          </a:prstGeom>
          <a:noFill/>
        </p:spPr>
        <p:txBody>
          <a:bodyPr wrap="none" lIns="179257" tIns="143405" rIns="179257" bIns="143405"/>
          <a:lstStyle/>
          <a:p>
            <a:pPr marL="0" marR="0" lvl="0" indent="0" algn="l" defTabSz="913341" rtl="0" eaLnBrk="1" fontAlgn="base" latinLnBrk="0" hangingPunct="1">
              <a:lnSpc>
                <a:spcPct val="90000"/>
              </a:lnSpc>
              <a:spcBef>
                <a:spcPct val="0"/>
              </a:spcBef>
              <a:spcAft>
                <a:spcPts val="588"/>
              </a:spcAft>
              <a:buClrTx/>
              <a:buSzTx/>
              <a:buFontTx/>
              <a:buNone/>
              <a:tabLst/>
              <a:defRPr/>
            </a:pPr>
            <a:endParaRPr kumimoji="0" lang="en-US" sz="2353"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S PGothic" charset="0"/>
              <a:cs typeface="+mn-cs"/>
            </a:endParaRPr>
          </a:p>
        </p:txBody>
      </p:sp>
      <p:sp>
        <p:nvSpPr>
          <p:cNvPr id="10" name="Title 2"/>
          <p:cNvSpPr>
            <a:spLocks noGrp="1"/>
          </p:cNvSpPr>
          <p:nvPr>
            <p:ph type="title"/>
          </p:nvPr>
        </p:nvSpPr>
        <p:spPr>
          <a:xfrm>
            <a:off x="268930" y="286383"/>
            <a:ext cx="2626673" cy="1514261"/>
          </a:xfrm>
          <a:prstGeom prst="rect">
            <a:avLst/>
          </a:prstGeom>
        </p:spPr>
        <p:txBody>
          <a:bodyPr wrap="square">
            <a:spAutoFit/>
          </a:bodyPr>
          <a:lstStyle>
            <a:lvl1pPr algn="l">
              <a:defRPr sz="3200" spc="0">
                <a:solidFill>
                  <a:schemeClr val="bg1"/>
                </a:solidFill>
              </a:defRPr>
            </a:lvl1pPr>
          </a:lstStyle>
          <a:p>
            <a:r>
              <a:rPr lang="en-US" dirty="0"/>
              <a:t>Click to edit Master title style</a:t>
            </a:r>
          </a:p>
        </p:txBody>
      </p:sp>
      <p:sp>
        <p:nvSpPr>
          <p:cNvPr id="11" name="Slide Number Placeholder 3"/>
          <p:cNvSpPr>
            <a:spLocks noGrp="1"/>
          </p:cNvSpPr>
          <p:nvPr>
            <p:ph type="sldNum" sz="quarter" idx="15"/>
          </p:nvPr>
        </p:nvSpPr>
        <p:spPr>
          <a:xfrm>
            <a:off x="11367166" y="6437745"/>
            <a:ext cx="555597" cy="133860"/>
          </a:xfrm>
        </p:spPr>
        <p:txBody>
          <a:bodyPr/>
          <a:lstStyle>
            <a:lvl1pPr>
              <a:defRPr/>
            </a:lvl1pPr>
          </a:lstStyle>
          <a:p>
            <a:pPr defTabSz="914378"/>
            <a:fld id="{6052FC3A-E1BD-E54F-9A48-71EBDEF00552}" type="slidenum">
              <a:rPr lang="en-US" smtClean="0">
                <a:solidFill>
                  <a:srgbClr val="000000"/>
                </a:solidFill>
              </a:rPr>
              <a:pPr defTabSz="914378"/>
              <a:t>‹#›</a:t>
            </a:fld>
            <a:endParaRPr lang="en-US">
              <a:solidFill>
                <a:srgbClr val="000000"/>
              </a:solidFill>
            </a:endParaRPr>
          </a:p>
        </p:txBody>
      </p:sp>
      <p:sp>
        <p:nvSpPr>
          <p:cNvPr id="13" name="Content Placeholder 2"/>
          <p:cNvSpPr>
            <a:spLocks noGrp="1"/>
          </p:cNvSpPr>
          <p:nvPr>
            <p:ph sz="quarter" idx="16"/>
          </p:nvPr>
        </p:nvSpPr>
        <p:spPr>
          <a:xfrm>
            <a:off x="3047516" y="742951"/>
            <a:ext cx="8874610" cy="5372100"/>
          </a:xfrm>
        </p:spPr>
        <p:txBody>
          <a:bodyPr/>
          <a:lstStyle>
            <a:lvl1pPr marL="0" indent="0">
              <a:spcBef>
                <a:spcPts val="1200"/>
              </a:spcBef>
              <a:buNone/>
              <a:defRPr sz="2800"/>
            </a:lvl1pPr>
            <a:lvl2pPr marL="0" indent="0">
              <a:spcBef>
                <a:spcPts val="1200"/>
              </a:spcBef>
              <a:defRPr lang="en-US" sz="2000" kern="1200" dirty="0" smtClean="0">
                <a:solidFill>
                  <a:schemeClr val="tx2"/>
                </a:solidFill>
                <a:latin typeface="+mn-lt"/>
                <a:ea typeface="ＭＳ Ｐゴシック" charset="0"/>
                <a:cs typeface="+mn-cs"/>
              </a:defRPr>
            </a:lvl2pPr>
            <a:lvl3pPr>
              <a:defRPr sz="1800"/>
            </a:lvl3pPr>
          </a:lstStyle>
          <a:p>
            <a:pPr lvl="0"/>
            <a:r>
              <a:rPr lang="en-US" dirty="0"/>
              <a:t>Click to edit Master text styles</a:t>
            </a:r>
          </a:p>
          <a:p>
            <a:pPr lvl="1"/>
            <a:r>
              <a:rPr lang="en-US" dirty="0"/>
              <a:t>Second level</a:t>
            </a:r>
          </a:p>
        </p:txBody>
      </p:sp>
      <p:sp>
        <p:nvSpPr>
          <p:cNvPr id="14" name="TextBox 13"/>
          <p:cNvSpPr txBox="1"/>
          <p:nvPr userDrawn="1"/>
        </p:nvSpPr>
        <p:spPr>
          <a:xfrm>
            <a:off x="8761126" y="6419583"/>
            <a:ext cx="2606041" cy="182880"/>
          </a:xfrm>
          <a:prstGeom prst="rect">
            <a:avLst/>
          </a:prstGeom>
          <a:noFill/>
        </p:spPr>
        <p:txBody>
          <a:bodyPr wrap="none" lIns="182851" tIns="146282" rIns="182851" bIns="146282" rtlCol="0" anchor="ctr">
            <a:noAutofit/>
          </a:bodyPr>
          <a:lstStyle/>
          <a:p>
            <a:pPr marL="0" marR="0" lvl="0" indent="0" algn="r" defTabSz="914378" rtl="0" eaLnBrk="1" fontAlgn="auto" latinLnBrk="0" hangingPunct="1">
              <a:lnSpc>
                <a:spcPct val="90000"/>
              </a:lnSpc>
              <a:spcBef>
                <a:spcPts val="0"/>
              </a:spcBef>
              <a:spcAft>
                <a:spcPts val="600"/>
              </a:spcAft>
              <a:buClrTx/>
              <a:buSzTx/>
              <a:buFontTx/>
              <a:buNone/>
              <a:tabLst/>
              <a:defRPr/>
            </a:pPr>
            <a:r>
              <a:rPr kumimoji="0" lang="en-US" sz="880" b="0" i="0" u="none" strike="noStrike" kern="1200" cap="none" spc="0" normalizeH="0" baseline="0" noProof="0" dirty="0">
                <a:ln>
                  <a:noFill/>
                </a:ln>
                <a:solidFill>
                  <a:srgbClr val="505050"/>
                </a:solidFill>
                <a:effectLst/>
                <a:uLnTx/>
                <a:uFillTx/>
                <a:latin typeface="Segoe UI"/>
                <a:ea typeface="+mn-ea"/>
                <a:cs typeface="+mn-cs"/>
              </a:rPr>
              <a:t>Microsoft Confidential</a:t>
            </a:r>
          </a:p>
        </p:txBody>
      </p:sp>
    </p:spTree>
    <p:extLst>
      <p:ext uri="{BB962C8B-B14F-4D97-AF65-F5344CB8AC3E}">
        <p14:creationId xmlns:p14="http://schemas.microsoft.com/office/powerpoint/2010/main" xmlns="" val="940080670"/>
      </p:ext>
    </p:extLst>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Section Title Accent Color 1">
    <p:bg>
      <p:bgPr>
        <a:solidFill>
          <a:srgbClr val="0078D7"/>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1" y="2530893"/>
            <a:ext cx="11653523" cy="1796217"/>
          </a:xfrm>
          <a:noFill/>
        </p:spPr>
        <p:txBody>
          <a:bodyPr tIns="89631" bIns="89631" anchor="ctr" anchorCtr="0"/>
          <a:lstStyle>
            <a:lvl1pPr>
              <a:defRPr sz="4706" spc="-98" baseline="0">
                <a:gradFill>
                  <a:gsLst>
                    <a:gs pos="100000">
                      <a:schemeClr val="tx1"/>
                    </a:gs>
                    <a:gs pos="0">
                      <a:schemeClr val="tx1"/>
                    </a:gs>
                  </a:gsLst>
                  <a:lin ang="5400000" scaled="0"/>
                </a:gradFill>
              </a:defRPr>
            </a:lvl1pPr>
          </a:lstStyle>
          <a:p>
            <a:r>
              <a:rPr lang="en-US" dirty="0"/>
              <a:t>Section title</a:t>
            </a:r>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xmlns="" val="0"/>
              </a:ext>
            </a:extLst>
          </a:blip>
          <a:stretch>
            <a:fillRect/>
          </a:stretch>
        </p:blipFill>
        <p:spPr>
          <a:xfrm>
            <a:off x="10228338" y="477215"/>
            <a:ext cx="1492090" cy="326952"/>
          </a:xfrm>
          <a:prstGeom prst="rect">
            <a:avLst/>
          </a:prstGeom>
        </p:spPr>
      </p:pic>
    </p:spTree>
    <p:extLst>
      <p:ext uri="{BB962C8B-B14F-4D97-AF65-F5344CB8AC3E}">
        <p14:creationId xmlns:p14="http://schemas.microsoft.com/office/powerpoint/2010/main" xmlns="" val="1292326710"/>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1_TwC_Title and Content">
    <p:spTree>
      <p:nvGrpSpPr>
        <p:cNvPr id="1" name=""/>
        <p:cNvGrpSpPr/>
        <p:nvPr/>
      </p:nvGrpSpPr>
      <p:grpSpPr>
        <a:xfrm>
          <a:off x="0" y="0"/>
          <a:ext cx="0" cy="0"/>
          <a:chOff x="0" y="0"/>
          <a:chExt cx="0" cy="0"/>
        </a:xfrm>
      </p:grpSpPr>
      <p:sp>
        <p:nvSpPr>
          <p:cNvPr id="8" name="Rectangle 7"/>
          <p:cNvSpPr/>
          <p:nvPr userDrawn="1"/>
        </p:nvSpPr>
        <p:spPr bwMode="auto">
          <a:xfrm>
            <a:off x="0" y="0"/>
            <a:ext cx="12192000"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14" name="Text Placeholder 3"/>
          <p:cNvSpPr>
            <a:spLocks noGrp="1"/>
          </p:cNvSpPr>
          <p:nvPr>
            <p:ph idx="1"/>
          </p:nvPr>
        </p:nvSpPr>
        <p:spPr>
          <a:xfrm>
            <a:off x="269241" y="1189177"/>
            <a:ext cx="11653521" cy="1753279"/>
          </a:xfrm>
          <a:prstGeom prst="rect">
            <a:avLst/>
          </a:prstGeom>
        </p:spPr>
        <p:txBody>
          <a:bodyPr vert="horz" wrap="square" lIns="146304" tIns="91440" rIns="146304" bIns="91440" rtlCol="0">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xmlns=""/>
              </a:ext>
            </a:extLst>
          </a:blip>
          <a:stretch>
            <a:fillRect/>
          </a:stretch>
        </p:blipFill>
        <p:spPr bwMode="invGray">
          <a:xfrm>
            <a:off x="10692890" y="260458"/>
            <a:ext cx="1205851" cy="258310"/>
          </a:xfrm>
          <a:prstGeom prst="rect">
            <a:avLst/>
          </a:prstGeom>
        </p:spPr>
      </p:pic>
    </p:spTree>
    <p:extLst>
      <p:ext uri="{BB962C8B-B14F-4D97-AF65-F5344CB8AC3E}">
        <p14:creationId xmlns:p14="http://schemas.microsoft.com/office/powerpoint/2010/main" xmlns="" val="3557467167"/>
      </p:ext>
    </p:extLst>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3__TwC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240" y="143990"/>
            <a:ext cx="11655840" cy="899665"/>
          </a:xfrm>
        </p:spPr>
        <p:txBody>
          <a:bodyPr/>
          <a:lstStyle>
            <a:lvl1pPr>
              <a:defRPr>
                <a:solidFill>
                  <a:schemeClr val="tx1"/>
                </a:solidFill>
              </a:defRPr>
            </a:lvl1pPr>
          </a:lstStyle>
          <a:p>
            <a:r>
              <a:rPr lang="en-US" dirty="0"/>
              <a:t>Click to edit Master title style</a:t>
            </a:r>
          </a:p>
        </p:txBody>
      </p:sp>
      <p:sp>
        <p:nvSpPr>
          <p:cNvPr id="26" name="Text Placeholder 25"/>
          <p:cNvSpPr>
            <a:spLocks noGrp="1"/>
          </p:cNvSpPr>
          <p:nvPr>
            <p:ph type="body" sz="quarter" idx="10"/>
          </p:nvPr>
        </p:nvSpPr>
        <p:spPr>
          <a:xfrm>
            <a:off x="269240" y="1366619"/>
            <a:ext cx="11655078" cy="175327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xmlns=""/>
              </a:ext>
            </a:extLst>
          </a:blip>
          <a:stretch>
            <a:fillRect/>
          </a:stretch>
        </p:blipFill>
        <p:spPr bwMode="invGray">
          <a:xfrm>
            <a:off x="10692890" y="260458"/>
            <a:ext cx="1205851" cy="258310"/>
          </a:xfrm>
          <a:prstGeom prst="rect">
            <a:avLst/>
          </a:prstGeom>
        </p:spPr>
      </p:pic>
    </p:spTree>
    <p:extLst>
      <p:ext uri="{BB962C8B-B14F-4D97-AF65-F5344CB8AC3E}">
        <p14:creationId xmlns:p14="http://schemas.microsoft.com/office/powerpoint/2010/main" xmlns="" val="12204686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4_TwC_Title and Content">
    <p:spTree>
      <p:nvGrpSpPr>
        <p:cNvPr id="1" name=""/>
        <p:cNvGrpSpPr/>
        <p:nvPr/>
      </p:nvGrpSpPr>
      <p:grpSpPr>
        <a:xfrm>
          <a:off x="0" y="0"/>
          <a:ext cx="0" cy="0"/>
          <a:chOff x="0" y="0"/>
          <a:chExt cx="0" cy="0"/>
        </a:xfrm>
      </p:grpSpPr>
      <p:sp>
        <p:nvSpPr>
          <p:cNvPr id="12" name="Rectangle 11"/>
          <p:cNvSpPr/>
          <p:nvPr userDrawn="1"/>
        </p:nvSpPr>
        <p:spPr bwMode="auto">
          <a:xfrm>
            <a:off x="0" y="0"/>
            <a:ext cx="12192000" cy="6360747"/>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 name="TextBox 12"/>
          <p:cNvSpPr txBox="1"/>
          <p:nvPr userDrawn="1"/>
        </p:nvSpPr>
        <p:spPr>
          <a:xfrm>
            <a:off x="358944" y="6542248"/>
            <a:ext cx="4213186" cy="120708"/>
          </a:xfrm>
          <a:prstGeom prst="rect">
            <a:avLst/>
          </a:prstGeom>
          <a:noFill/>
        </p:spPr>
        <p:txBody>
          <a:bodyPr wrap="square" lIns="89642"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784" b="0" i="0" u="none" strike="noStrike" kern="800" cap="none" spc="0" normalizeH="0" baseline="0" noProof="0" dirty="0">
                <a:ln>
                  <a:noFill/>
                </a:ln>
                <a:solidFill>
                  <a:srgbClr val="FFFFFF"/>
                </a:solidFill>
                <a:effectLst/>
                <a:uLnTx/>
                <a:uFillTx/>
                <a:latin typeface="Segoe Pro Light"/>
                <a:ea typeface="+mn-ea"/>
                <a:cs typeface="+mn-cs"/>
              </a:rPr>
              <a:t>Microsoft Confidential. For internal use only.</a:t>
            </a:r>
          </a:p>
        </p:txBody>
      </p:sp>
      <p:sp>
        <p:nvSpPr>
          <p:cNvPr id="2" name="Title 1"/>
          <p:cNvSpPr>
            <a:spLocks noGrp="1"/>
          </p:cNvSpPr>
          <p:nvPr>
            <p:ph type="title"/>
          </p:nvPr>
        </p:nvSpPr>
        <p:spPr>
          <a:xfrm>
            <a:off x="269240" y="287980"/>
            <a:ext cx="11655840" cy="899665"/>
          </a:xfrm>
        </p:spPr>
        <p:txBody>
          <a:bodyPr/>
          <a:lstStyle>
            <a:lvl1pPr>
              <a:defRPr>
                <a:solidFill>
                  <a:schemeClr val="bg1"/>
                </a:solidFill>
              </a:defRPr>
            </a:lvl1pPr>
          </a:lstStyle>
          <a:p>
            <a:r>
              <a:rPr lang="en-US"/>
              <a:t>Click to edit Master title style</a:t>
            </a:r>
            <a:endParaRPr lang="en-US" dirty="0"/>
          </a:p>
        </p:txBody>
      </p:sp>
      <p:sp>
        <p:nvSpPr>
          <p:cNvPr id="4" name="Text Placeholder 3"/>
          <p:cNvSpPr>
            <a:spLocks noGrp="1"/>
          </p:cNvSpPr>
          <p:nvPr>
            <p:ph type="body" sz="quarter" idx="10"/>
          </p:nvPr>
        </p:nvSpPr>
        <p:spPr>
          <a:xfrm>
            <a:off x="269240" y="1187644"/>
            <a:ext cx="11655840" cy="175327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xmlns=""/>
              </a:ext>
            </a:extLst>
          </a:blip>
          <a:stretch>
            <a:fillRect/>
          </a:stretch>
        </p:blipFill>
        <p:spPr bwMode="invGray">
          <a:xfrm>
            <a:off x="10692890" y="260458"/>
            <a:ext cx="1205851" cy="258310"/>
          </a:xfrm>
          <a:prstGeom prst="rect">
            <a:avLst/>
          </a:prstGeom>
        </p:spPr>
      </p:pic>
    </p:spTree>
    <p:extLst>
      <p:ext uri="{BB962C8B-B14F-4D97-AF65-F5344CB8AC3E}">
        <p14:creationId xmlns:p14="http://schemas.microsoft.com/office/powerpoint/2010/main" xmlns="" val="3734892960"/>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1_TwC_Title Only">
    <p:spTree>
      <p:nvGrpSpPr>
        <p:cNvPr id="1" name=""/>
        <p:cNvGrpSpPr/>
        <p:nvPr/>
      </p:nvGrpSpPr>
      <p:grpSpPr>
        <a:xfrm>
          <a:off x="0" y="0"/>
          <a:ext cx="0" cy="0"/>
          <a:chOff x="0" y="0"/>
          <a:chExt cx="0" cy="0"/>
        </a:xfrm>
      </p:grpSpPr>
      <p:sp>
        <p:nvSpPr>
          <p:cNvPr id="3" name="Rectangle 2"/>
          <p:cNvSpPr/>
          <p:nvPr/>
        </p:nvSpPr>
        <p:spPr bwMode="auto">
          <a:xfrm>
            <a:off x="0" y="0"/>
            <a:ext cx="12192000"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xmlns=""/>
              </a:ext>
            </a:extLst>
          </a:blip>
          <a:stretch>
            <a:fillRect/>
          </a:stretch>
        </p:blipFill>
        <p:spPr bwMode="invGray">
          <a:xfrm>
            <a:off x="10692890" y="260458"/>
            <a:ext cx="1205851" cy="258310"/>
          </a:xfrm>
          <a:prstGeom prst="rect">
            <a:avLst/>
          </a:prstGeom>
        </p:spPr>
      </p:pic>
    </p:spTree>
    <p:extLst>
      <p:ext uri="{BB962C8B-B14F-4D97-AF65-F5344CB8AC3E}">
        <p14:creationId xmlns:p14="http://schemas.microsoft.com/office/powerpoint/2010/main" xmlns="" val="3495898121"/>
      </p:ext>
    </p:extLst>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2_TwC_Title Only">
    <p:spTree>
      <p:nvGrpSpPr>
        <p:cNvPr id="1" name=""/>
        <p:cNvGrpSpPr/>
        <p:nvPr/>
      </p:nvGrpSpPr>
      <p:grpSpPr>
        <a:xfrm>
          <a:off x="0" y="0"/>
          <a:ext cx="0" cy="0"/>
          <a:chOff x="0" y="0"/>
          <a:chExt cx="0" cy="0"/>
        </a:xfrm>
      </p:grpSpPr>
      <p:sp>
        <p:nvSpPr>
          <p:cNvPr id="10" name="Rectangle 9"/>
          <p:cNvSpPr/>
          <p:nvPr userDrawn="1"/>
        </p:nvSpPr>
        <p:spPr bwMode="auto">
          <a:xfrm>
            <a:off x="0" y="0"/>
            <a:ext cx="12192000"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Title 5"/>
          <p:cNvSpPr>
            <a:spLocks noGrp="1"/>
          </p:cNvSpPr>
          <p:nvPr>
            <p:ph type="title"/>
          </p:nvPr>
        </p:nvSpPr>
        <p:spPr/>
        <p:txBody>
          <a:bodyPr/>
          <a:lstStyle/>
          <a:p>
            <a:r>
              <a:rPr lang="en-US"/>
              <a:t>Click to edit Master title style</a:t>
            </a:r>
          </a:p>
        </p:txBody>
      </p:sp>
      <p:sp>
        <p:nvSpPr>
          <p:cNvPr id="8" name="TextBox 7"/>
          <p:cNvSpPr txBox="1"/>
          <p:nvPr userDrawn="1"/>
        </p:nvSpPr>
        <p:spPr>
          <a:xfrm>
            <a:off x="358944" y="6535844"/>
            <a:ext cx="4213186" cy="120708"/>
          </a:xfrm>
          <a:prstGeom prst="rect">
            <a:avLst/>
          </a:prstGeom>
          <a:noFill/>
        </p:spPr>
        <p:txBody>
          <a:bodyPr wrap="square" lIns="89642"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784" b="0" i="0" u="none" strike="noStrike" kern="800" cap="none" spc="0" normalizeH="0" baseline="0" noProof="0" dirty="0">
                <a:ln>
                  <a:noFill/>
                </a:ln>
                <a:solidFill>
                  <a:srgbClr val="FFFFFF"/>
                </a:solidFill>
                <a:effectLst/>
                <a:uLnTx/>
                <a:uFillTx/>
                <a:latin typeface="Segoe Pro Light"/>
                <a:ea typeface="+mn-ea"/>
                <a:cs typeface="+mn-cs"/>
              </a:rPr>
              <a:t>Microsoft Confidential. For internal use only.</a:t>
            </a:r>
          </a:p>
        </p:txBody>
      </p:sp>
    </p:spTree>
    <p:extLst>
      <p:ext uri="{BB962C8B-B14F-4D97-AF65-F5344CB8AC3E}">
        <p14:creationId xmlns:p14="http://schemas.microsoft.com/office/powerpoint/2010/main" xmlns="" val="226302857"/>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58pt Title/24pt Text - Orange">
    <p:bg>
      <p:bgPr>
        <a:solidFill>
          <a:schemeClr val="accent4"/>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extLst/>
          </p:nvPr>
        </p:nvGraphicFramePr>
        <p:xfrm>
          <a:off x="1557" y="1558"/>
          <a:ext cx="1556" cy="1556"/>
        </p:xfrm>
        <a:graphic>
          <a:graphicData uri="http://schemas.openxmlformats.org/presentationml/2006/ole">
            <p:oleObj spid="_x0000_s83136" name="think-cell Slide" r:id="rId3" imgW="360" imgH="360" progId="">
              <p:embed/>
            </p:oleObj>
          </a:graphicData>
        </a:graphic>
      </p:graphicFrame>
      <p:sp>
        <p:nvSpPr>
          <p:cNvPr id="7" name="Title 1"/>
          <p:cNvSpPr>
            <a:spLocks noGrp="1"/>
          </p:cNvSpPr>
          <p:nvPr>
            <p:ph type="ctrTitle" hasCustomPrompt="1"/>
          </p:nvPr>
        </p:nvSpPr>
        <p:spPr>
          <a:xfrm>
            <a:off x="573713" y="2100817"/>
            <a:ext cx="8048342" cy="1686801"/>
          </a:xfrm>
        </p:spPr>
        <p:txBody>
          <a:bodyPr/>
          <a:lstStyle>
            <a:lvl1pPr>
              <a:defRPr sz="5880">
                <a:solidFill>
                  <a:schemeClr val="bg1"/>
                </a:solidFill>
              </a:defRPr>
            </a:lvl1pPr>
          </a:lstStyle>
          <a:p>
            <a:r>
              <a:rPr lang="en-US" dirty="0"/>
              <a:t>Title</a:t>
            </a:r>
          </a:p>
        </p:txBody>
      </p:sp>
      <p:sp>
        <p:nvSpPr>
          <p:cNvPr id="10" name="Subtitle 2"/>
          <p:cNvSpPr>
            <a:spLocks noGrp="1"/>
          </p:cNvSpPr>
          <p:nvPr>
            <p:ph type="subTitle" idx="1" hasCustomPrompt="1"/>
          </p:nvPr>
        </p:nvSpPr>
        <p:spPr>
          <a:xfrm>
            <a:off x="591640" y="3877277"/>
            <a:ext cx="8035234" cy="1034782"/>
          </a:xfrm>
        </p:spPr>
        <p:txBody>
          <a:bodyPr/>
          <a:lstStyle>
            <a:lvl1pPr marL="0" indent="0" algn="l">
              <a:buNone/>
              <a:defRPr sz="2156">
                <a:solidFill>
                  <a:schemeClr val="bg1"/>
                </a:solidFill>
                <a:latin typeface="+mn-lt"/>
              </a:defRPr>
            </a:lvl1pPr>
            <a:lvl2pPr marL="448059" indent="0" algn="ctr">
              <a:buNone/>
              <a:defRPr>
                <a:solidFill>
                  <a:schemeClr val="tx1">
                    <a:tint val="75000"/>
                  </a:schemeClr>
                </a:solidFill>
              </a:defRPr>
            </a:lvl2pPr>
            <a:lvl3pPr marL="896117" indent="0" algn="ctr">
              <a:buNone/>
              <a:defRPr>
                <a:solidFill>
                  <a:schemeClr val="tx1">
                    <a:tint val="75000"/>
                  </a:schemeClr>
                </a:solidFill>
              </a:defRPr>
            </a:lvl3pPr>
            <a:lvl4pPr marL="1344176" indent="0" algn="ctr">
              <a:buNone/>
              <a:defRPr>
                <a:solidFill>
                  <a:schemeClr val="tx1">
                    <a:tint val="75000"/>
                  </a:schemeClr>
                </a:solidFill>
              </a:defRPr>
            </a:lvl4pPr>
            <a:lvl5pPr marL="1792235" indent="0" algn="ctr">
              <a:buNone/>
              <a:defRPr>
                <a:solidFill>
                  <a:schemeClr val="tx1">
                    <a:tint val="75000"/>
                  </a:schemeClr>
                </a:solidFill>
              </a:defRPr>
            </a:lvl5pPr>
            <a:lvl6pPr marL="2240294" indent="0" algn="ctr">
              <a:buNone/>
              <a:defRPr>
                <a:solidFill>
                  <a:schemeClr val="tx1">
                    <a:tint val="75000"/>
                  </a:schemeClr>
                </a:solidFill>
              </a:defRPr>
            </a:lvl6pPr>
            <a:lvl7pPr marL="2688352" indent="0" algn="ctr">
              <a:buNone/>
              <a:defRPr>
                <a:solidFill>
                  <a:schemeClr val="tx1">
                    <a:tint val="75000"/>
                  </a:schemeClr>
                </a:solidFill>
              </a:defRPr>
            </a:lvl7pPr>
            <a:lvl8pPr marL="3136411" indent="0" algn="ctr">
              <a:buNone/>
              <a:defRPr>
                <a:solidFill>
                  <a:schemeClr val="tx1">
                    <a:tint val="75000"/>
                  </a:schemeClr>
                </a:solidFill>
              </a:defRPr>
            </a:lvl8pPr>
            <a:lvl9pPr marL="3584469" indent="0" algn="ctr">
              <a:buNone/>
              <a:defRPr>
                <a:solidFill>
                  <a:schemeClr val="tx1">
                    <a:tint val="75000"/>
                  </a:schemeClr>
                </a:solidFill>
              </a:defRPr>
            </a:lvl9pPr>
          </a:lstStyle>
          <a:p>
            <a:r>
              <a:rPr lang="en-US" dirty="0"/>
              <a:t>Subtitle</a:t>
            </a:r>
          </a:p>
        </p:txBody>
      </p:sp>
      <p:grpSp>
        <p:nvGrpSpPr>
          <p:cNvPr id="5" name="Group 4"/>
          <p:cNvGrpSpPr/>
          <p:nvPr userDrawn="1"/>
        </p:nvGrpSpPr>
        <p:grpSpPr>
          <a:xfrm>
            <a:off x="8750522" y="1315054"/>
            <a:ext cx="3441479" cy="5429745"/>
            <a:chOff x="8925987" y="1341231"/>
            <a:chExt cx="3510488" cy="5537837"/>
          </a:xfrm>
        </p:grpSpPr>
        <p:sp>
          <p:nvSpPr>
            <p:cNvPr id="6" name="Freeform 5"/>
            <p:cNvSpPr>
              <a:spLocks/>
            </p:cNvSpPr>
            <p:nvPr/>
          </p:nvSpPr>
          <p:spPr bwMode="auto">
            <a:xfrm>
              <a:off x="9080596" y="2696006"/>
              <a:ext cx="3246304" cy="4001502"/>
            </a:xfrm>
            <a:custGeom>
              <a:avLst/>
              <a:gdLst>
                <a:gd name="T0" fmla="*/ 0 w 2476"/>
                <a:gd name="T1" fmla="*/ 2588 h 3052"/>
                <a:gd name="T2" fmla="*/ 1237 w 2476"/>
                <a:gd name="T3" fmla="*/ 0 h 3052"/>
                <a:gd name="T4" fmla="*/ 2476 w 2476"/>
                <a:gd name="T5" fmla="*/ 976 h 3052"/>
                <a:gd name="T6" fmla="*/ 495 w 2476"/>
                <a:gd name="T7" fmla="*/ 3052 h 3052"/>
                <a:gd name="T8" fmla="*/ 0 w 2476"/>
                <a:gd name="T9" fmla="*/ 2588 h 3052"/>
              </a:gdLst>
              <a:ahLst/>
              <a:cxnLst>
                <a:cxn ang="0">
                  <a:pos x="T0" y="T1"/>
                </a:cxn>
                <a:cxn ang="0">
                  <a:pos x="T2" y="T3"/>
                </a:cxn>
                <a:cxn ang="0">
                  <a:pos x="T4" y="T5"/>
                </a:cxn>
                <a:cxn ang="0">
                  <a:pos x="T6" y="T7"/>
                </a:cxn>
                <a:cxn ang="0">
                  <a:pos x="T8" y="T9"/>
                </a:cxn>
              </a:cxnLst>
              <a:rect l="0" t="0" r="r" b="b"/>
              <a:pathLst>
                <a:path w="2476" h="3052">
                  <a:moveTo>
                    <a:pt x="0" y="2588"/>
                  </a:moveTo>
                  <a:lnTo>
                    <a:pt x="1237" y="0"/>
                  </a:lnTo>
                  <a:lnTo>
                    <a:pt x="2476" y="976"/>
                  </a:lnTo>
                  <a:lnTo>
                    <a:pt x="495" y="3052"/>
                  </a:lnTo>
                  <a:lnTo>
                    <a:pt x="0" y="2588"/>
                  </a:lnTo>
                  <a:close/>
                </a:path>
              </a:pathLst>
            </a:custGeom>
            <a:solidFill>
              <a:schemeClr val="accent4">
                <a:lumMod val="20000"/>
                <a:lumOff val="80000"/>
                <a:alpha val="14000"/>
              </a:schemeClr>
            </a:solidFill>
            <a:ln>
              <a:noFill/>
            </a:ln>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8" name="Freeform 5"/>
            <p:cNvSpPr>
              <a:spLocks/>
            </p:cNvSpPr>
            <p:nvPr/>
          </p:nvSpPr>
          <p:spPr bwMode="auto">
            <a:xfrm>
              <a:off x="11185247" y="1341231"/>
              <a:ext cx="1239838" cy="813644"/>
            </a:xfrm>
            <a:custGeom>
              <a:avLst/>
              <a:gdLst>
                <a:gd name="T0" fmla="*/ 168 w 1054"/>
                <a:gd name="T1" fmla="*/ 303 h 690"/>
                <a:gd name="T2" fmla="*/ 168 w 1054"/>
                <a:gd name="T3" fmla="*/ 289 h 690"/>
                <a:gd name="T4" fmla="*/ 459 w 1054"/>
                <a:gd name="T5" fmla="*/ 0 h 690"/>
                <a:gd name="T6" fmla="*/ 701 w 1054"/>
                <a:gd name="T7" fmla="*/ 129 h 690"/>
                <a:gd name="T8" fmla="*/ 781 w 1054"/>
                <a:gd name="T9" fmla="*/ 108 h 690"/>
                <a:gd name="T10" fmla="*/ 875 w 1054"/>
                <a:gd name="T11" fmla="*/ 136 h 690"/>
                <a:gd name="T12" fmla="*/ 950 w 1054"/>
                <a:gd name="T13" fmla="*/ 272 h 690"/>
                <a:gd name="T14" fmla="*/ 1054 w 1054"/>
                <a:gd name="T15" fmla="*/ 463 h 690"/>
                <a:gd name="T16" fmla="*/ 851 w 1054"/>
                <a:gd name="T17" fmla="*/ 690 h 690"/>
                <a:gd name="T18" fmla="*/ 825 w 1054"/>
                <a:gd name="T19" fmla="*/ 690 h 690"/>
                <a:gd name="T20" fmla="*/ 802 w 1054"/>
                <a:gd name="T21" fmla="*/ 690 h 690"/>
                <a:gd name="T22" fmla="*/ 327 w 1054"/>
                <a:gd name="T23" fmla="*/ 690 h 690"/>
                <a:gd name="T24" fmla="*/ 318 w 1054"/>
                <a:gd name="T25" fmla="*/ 690 h 690"/>
                <a:gd name="T26" fmla="*/ 306 w 1054"/>
                <a:gd name="T27" fmla="*/ 690 h 690"/>
                <a:gd name="T28" fmla="*/ 271 w 1054"/>
                <a:gd name="T29" fmla="*/ 690 h 690"/>
                <a:gd name="T30" fmla="*/ 195 w 1054"/>
                <a:gd name="T31" fmla="*/ 690 h 690"/>
                <a:gd name="T32" fmla="*/ 0 w 1054"/>
                <a:gd name="T33" fmla="*/ 495 h 690"/>
                <a:gd name="T34" fmla="*/ 168 w 1054"/>
                <a:gd name="T35" fmla="*/ 303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54" h="690">
                  <a:moveTo>
                    <a:pt x="168" y="303"/>
                  </a:moveTo>
                  <a:cubicBezTo>
                    <a:pt x="168" y="299"/>
                    <a:pt x="168" y="293"/>
                    <a:pt x="168" y="289"/>
                  </a:cubicBezTo>
                  <a:cubicBezTo>
                    <a:pt x="168" y="129"/>
                    <a:pt x="298" y="0"/>
                    <a:pt x="459" y="0"/>
                  </a:cubicBezTo>
                  <a:cubicBezTo>
                    <a:pt x="560" y="0"/>
                    <a:pt x="649" y="52"/>
                    <a:pt x="701" y="129"/>
                  </a:cubicBezTo>
                  <a:cubicBezTo>
                    <a:pt x="725" y="116"/>
                    <a:pt x="752" y="108"/>
                    <a:pt x="781" y="108"/>
                  </a:cubicBezTo>
                  <a:cubicBezTo>
                    <a:pt x="816" y="108"/>
                    <a:pt x="848" y="118"/>
                    <a:pt x="875" y="136"/>
                  </a:cubicBezTo>
                  <a:cubicBezTo>
                    <a:pt x="919" y="166"/>
                    <a:pt x="948" y="215"/>
                    <a:pt x="950" y="272"/>
                  </a:cubicBezTo>
                  <a:cubicBezTo>
                    <a:pt x="1012" y="312"/>
                    <a:pt x="1054" y="384"/>
                    <a:pt x="1054" y="463"/>
                  </a:cubicBezTo>
                  <a:cubicBezTo>
                    <a:pt x="1054" y="580"/>
                    <a:pt x="965" y="676"/>
                    <a:pt x="851" y="690"/>
                  </a:cubicBezTo>
                  <a:cubicBezTo>
                    <a:pt x="843" y="690"/>
                    <a:pt x="833" y="690"/>
                    <a:pt x="825" y="690"/>
                  </a:cubicBezTo>
                  <a:cubicBezTo>
                    <a:pt x="818" y="690"/>
                    <a:pt x="810" y="690"/>
                    <a:pt x="802" y="690"/>
                  </a:cubicBezTo>
                  <a:cubicBezTo>
                    <a:pt x="696" y="690"/>
                    <a:pt x="446" y="690"/>
                    <a:pt x="327" y="690"/>
                  </a:cubicBezTo>
                  <a:cubicBezTo>
                    <a:pt x="324" y="690"/>
                    <a:pt x="320" y="690"/>
                    <a:pt x="318" y="690"/>
                  </a:cubicBezTo>
                  <a:cubicBezTo>
                    <a:pt x="306" y="690"/>
                    <a:pt x="306" y="690"/>
                    <a:pt x="306" y="690"/>
                  </a:cubicBezTo>
                  <a:cubicBezTo>
                    <a:pt x="300" y="690"/>
                    <a:pt x="283" y="690"/>
                    <a:pt x="271" y="690"/>
                  </a:cubicBezTo>
                  <a:cubicBezTo>
                    <a:pt x="195" y="690"/>
                    <a:pt x="195" y="690"/>
                    <a:pt x="195" y="690"/>
                  </a:cubicBezTo>
                  <a:cubicBezTo>
                    <a:pt x="87" y="688"/>
                    <a:pt x="0" y="601"/>
                    <a:pt x="0" y="495"/>
                  </a:cubicBezTo>
                  <a:cubicBezTo>
                    <a:pt x="0" y="397"/>
                    <a:pt x="73" y="316"/>
                    <a:pt x="168" y="303"/>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9" name="Freeform 5"/>
            <p:cNvSpPr>
              <a:spLocks/>
            </p:cNvSpPr>
            <p:nvPr/>
          </p:nvSpPr>
          <p:spPr bwMode="auto">
            <a:xfrm>
              <a:off x="10332390" y="1583889"/>
              <a:ext cx="1239838" cy="813644"/>
            </a:xfrm>
            <a:custGeom>
              <a:avLst/>
              <a:gdLst>
                <a:gd name="T0" fmla="*/ 168 w 1054"/>
                <a:gd name="T1" fmla="*/ 303 h 690"/>
                <a:gd name="T2" fmla="*/ 168 w 1054"/>
                <a:gd name="T3" fmla="*/ 289 h 690"/>
                <a:gd name="T4" fmla="*/ 459 w 1054"/>
                <a:gd name="T5" fmla="*/ 0 h 690"/>
                <a:gd name="T6" fmla="*/ 701 w 1054"/>
                <a:gd name="T7" fmla="*/ 129 h 690"/>
                <a:gd name="T8" fmla="*/ 781 w 1054"/>
                <a:gd name="T9" fmla="*/ 108 h 690"/>
                <a:gd name="T10" fmla="*/ 875 w 1054"/>
                <a:gd name="T11" fmla="*/ 136 h 690"/>
                <a:gd name="T12" fmla="*/ 950 w 1054"/>
                <a:gd name="T13" fmla="*/ 272 h 690"/>
                <a:gd name="T14" fmla="*/ 1054 w 1054"/>
                <a:gd name="T15" fmla="*/ 463 h 690"/>
                <a:gd name="T16" fmla="*/ 851 w 1054"/>
                <a:gd name="T17" fmla="*/ 690 h 690"/>
                <a:gd name="T18" fmla="*/ 825 w 1054"/>
                <a:gd name="T19" fmla="*/ 690 h 690"/>
                <a:gd name="T20" fmla="*/ 802 w 1054"/>
                <a:gd name="T21" fmla="*/ 690 h 690"/>
                <a:gd name="T22" fmla="*/ 327 w 1054"/>
                <a:gd name="T23" fmla="*/ 690 h 690"/>
                <a:gd name="T24" fmla="*/ 318 w 1054"/>
                <a:gd name="T25" fmla="*/ 690 h 690"/>
                <a:gd name="T26" fmla="*/ 306 w 1054"/>
                <a:gd name="T27" fmla="*/ 690 h 690"/>
                <a:gd name="T28" fmla="*/ 271 w 1054"/>
                <a:gd name="T29" fmla="*/ 690 h 690"/>
                <a:gd name="T30" fmla="*/ 195 w 1054"/>
                <a:gd name="T31" fmla="*/ 690 h 690"/>
                <a:gd name="T32" fmla="*/ 0 w 1054"/>
                <a:gd name="T33" fmla="*/ 495 h 690"/>
                <a:gd name="T34" fmla="*/ 168 w 1054"/>
                <a:gd name="T35" fmla="*/ 303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54" h="690">
                  <a:moveTo>
                    <a:pt x="168" y="303"/>
                  </a:moveTo>
                  <a:cubicBezTo>
                    <a:pt x="168" y="299"/>
                    <a:pt x="168" y="293"/>
                    <a:pt x="168" y="289"/>
                  </a:cubicBezTo>
                  <a:cubicBezTo>
                    <a:pt x="168" y="129"/>
                    <a:pt x="298" y="0"/>
                    <a:pt x="459" y="0"/>
                  </a:cubicBezTo>
                  <a:cubicBezTo>
                    <a:pt x="560" y="0"/>
                    <a:pt x="649" y="52"/>
                    <a:pt x="701" y="129"/>
                  </a:cubicBezTo>
                  <a:cubicBezTo>
                    <a:pt x="725" y="116"/>
                    <a:pt x="752" y="108"/>
                    <a:pt x="781" y="108"/>
                  </a:cubicBezTo>
                  <a:cubicBezTo>
                    <a:pt x="816" y="108"/>
                    <a:pt x="848" y="118"/>
                    <a:pt x="875" y="136"/>
                  </a:cubicBezTo>
                  <a:cubicBezTo>
                    <a:pt x="919" y="166"/>
                    <a:pt x="948" y="215"/>
                    <a:pt x="950" y="272"/>
                  </a:cubicBezTo>
                  <a:cubicBezTo>
                    <a:pt x="1012" y="312"/>
                    <a:pt x="1054" y="384"/>
                    <a:pt x="1054" y="463"/>
                  </a:cubicBezTo>
                  <a:cubicBezTo>
                    <a:pt x="1054" y="580"/>
                    <a:pt x="965" y="676"/>
                    <a:pt x="851" y="690"/>
                  </a:cubicBezTo>
                  <a:cubicBezTo>
                    <a:pt x="843" y="690"/>
                    <a:pt x="833" y="690"/>
                    <a:pt x="825" y="690"/>
                  </a:cubicBezTo>
                  <a:cubicBezTo>
                    <a:pt x="818" y="690"/>
                    <a:pt x="810" y="690"/>
                    <a:pt x="802" y="690"/>
                  </a:cubicBezTo>
                  <a:cubicBezTo>
                    <a:pt x="696" y="690"/>
                    <a:pt x="446" y="690"/>
                    <a:pt x="327" y="690"/>
                  </a:cubicBezTo>
                  <a:cubicBezTo>
                    <a:pt x="324" y="690"/>
                    <a:pt x="320" y="690"/>
                    <a:pt x="318" y="690"/>
                  </a:cubicBezTo>
                  <a:cubicBezTo>
                    <a:pt x="306" y="690"/>
                    <a:pt x="306" y="690"/>
                    <a:pt x="306" y="690"/>
                  </a:cubicBezTo>
                  <a:cubicBezTo>
                    <a:pt x="300" y="690"/>
                    <a:pt x="283" y="690"/>
                    <a:pt x="271" y="690"/>
                  </a:cubicBezTo>
                  <a:cubicBezTo>
                    <a:pt x="195" y="690"/>
                    <a:pt x="195" y="690"/>
                    <a:pt x="195" y="690"/>
                  </a:cubicBezTo>
                  <a:cubicBezTo>
                    <a:pt x="87" y="688"/>
                    <a:pt x="0" y="601"/>
                    <a:pt x="0" y="495"/>
                  </a:cubicBezTo>
                  <a:cubicBezTo>
                    <a:pt x="0" y="397"/>
                    <a:pt x="73" y="316"/>
                    <a:pt x="168" y="303"/>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11" name="Freeform 5"/>
            <p:cNvSpPr>
              <a:spLocks/>
            </p:cNvSpPr>
            <p:nvPr/>
          </p:nvSpPr>
          <p:spPr bwMode="auto">
            <a:xfrm>
              <a:off x="9405174" y="1369064"/>
              <a:ext cx="895827" cy="587887"/>
            </a:xfrm>
            <a:custGeom>
              <a:avLst/>
              <a:gdLst>
                <a:gd name="T0" fmla="*/ 168 w 1054"/>
                <a:gd name="T1" fmla="*/ 303 h 690"/>
                <a:gd name="T2" fmla="*/ 168 w 1054"/>
                <a:gd name="T3" fmla="*/ 289 h 690"/>
                <a:gd name="T4" fmla="*/ 459 w 1054"/>
                <a:gd name="T5" fmla="*/ 0 h 690"/>
                <a:gd name="T6" fmla="*/ 701 w 1054"/>
                <a:gd name="T7" fmla="*/ 129 h 690"/>
                <a:gd name="T8" fmla="*/ 781 w 1054"/>
                <a:gd name="T9" fmla="*/ 108 h 690"/>
                <a:gd name="T10" fmla="*/ 875 w 1054"/>
                <a:gd name="T11" fmla="*/ 136 h 690"/>
                <a:gd name="T12" fmla="*/ 950 w 1054"/>
                <a:gd name="T13" fmla="*/ 272 h 690"/>
                <a:gd name="T14" fmla="*/ 1054 w 1054"/>
                <a:gd name="T15" fmla="*/ 463 h 690"/>
                <a:gd name="T16" fmla="*/ 851 w 1054"/>
                <a:gd name="T17" fmla="*/ 690 h 690"/>
                <a:gd name="T18" fmla="*/ 825 w 1054"/>
                <a:gd name="T19" fmla="*/ 690 h 690"/>
                <a:gd name="T20" fmla="*/ 802 w 1054"/>
                <a:gd name="T21" fmla="*/ 690 h 690"/>
                <a:gd name="T22" fmla="*/ 327 w 1054"/>
                <a:gd name="T23" fmla="*/ 690 h 690"/>
                <a:gd name="T24" fmla="*/ 318 w 1054"/>
                <a:gd name="T25" fmla="*/ 690 h 690"/>
                <a:gd name="T26" fmla="*/ 306 w 1054"/>
                <a:gd name="T27" fmla="*/ 690 h 690"/>
                <a:gd name="T28" fmla="*/ 271 w 1054"/>
                <a:gd name="T29" fmla="*/ 690 h 690"/>
                <a:gd name="T30" fmla="*/ 195 w 1054"/>
                <a:gd name="T31" fmla="*/ 690 h 690"/>
                <a:gd name="T32" fmla="*/ 0 w 1054"/>
                <a:gd name="T33" fmla="*/ 495 h 690"/>
                <a:gd name="T34" fmla="*/ 168 w 1054"/>
                <a:gd name="T35" fmla="*/ 303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54" h="690">
                  <a:moveTo>
                    <a:pt x="168" y="303"/>
                  </a:moveTo>
                  <a:cubicBezTo>
                    <a:pt x="168" y="299"/>
                    <a:pt x="168" y="293"/>
                    <a:pt x="168" y="289"/>
                  </a:cubicBezTo>
                  <a:cubicBezTo>
                    <a:pt x="168" y="129"/>
                    <a:pt x="298" y="0"/>
                    <a:pt x="459" y="0"/>
                  </a:cubicBezTo>
                  <a:cubicBezTo>
                    <a:pt x="560" y="0"/>
                    <a:pt x="649" y="52"/>
                    <a:pt x="701" y="129"/>
                  </a:cubicBezTo>
                  <a:cubicBezTo>
                    <a:pt x="725" y="116"/>
                    <a:pt x="752" y="108"/>
                    <a:pt x="781" y="108"/>
                  </a:cubicBezTo>
                  <a:cubicBezTo>
                    <a:pt x="816" y="108"/>
                    <a:pt x="848" y="118"/>
                    <a:pt x="875" y="136"/>
                  </a:cubicBezTo>
                  <a:cubicBezTo>
                    <a:pt x="919" y="166"/>
                    <a:pt x="948" y="215"/>
                    <a:pt x="950" y="272"/>
                  </a:cubicBezTo>
                  <a:cubicBezTo>
                    <a:pt x="1012" y="312"/>
                    <a:pt x="1054" y="384"/>
                    <a:pt x="1054" y="463"/>
                  </a:cubicBezTo>
                  <a:cubicBezTo>
                    <a:pt x="1054" y="580"/>
                    <a:pt x="965" y="676"/>
                    <a:pt x="851" y="690"/>
                  </a:cubicBezTo>
                  <a:cubicBezTo>
                    <a:pt x="843" y="690"/>
                    <a:pt x="833" y="690"/>
                    <a:pt x="825" y="690"/>
                  </a:cubicBezTo>
                  <a:cubicBezTo>
                    <a:pt x="818" y="690"/>
                    <a:pt x="810" y="690"/>
                    <a:pt x="802" y="690"/>
                  </a:cubicBezTo>
                  <a:cubicBezTo>
                    <a:pt x="696" y="690"/>
                    <a:pt x="446" y="690"/>
                    <a:pt x="327" y="690"/>
                  </a:cubicBezTo>
                  <a:cubicBezTo>
                    <a:pt x="324" y="690"/>
                    <a:pt x="320" y="690"/>
                    <a:pt x="318" y="690"/>
                  </a:cubicBezTo>
                  <a:cubicBezTo>
                    <a:pt x="306" y="690"/>
                    <a:pt x="306" y="690"/>
                    <a:pt x="306" y="690"/>
                  </a:cubicBezTo>
                  <a:cubicBezTo>
                    <a:pt x="300" y="690"/>
                    <a:pt x="283" y="690"/>
                    <a:pt x="271" y="690"/>
                  </a:cubicBezTo>
                  <a:cubicBezTo>
                    <a:pt x="195" y="690"/>
                    <a:pt x="195" y="690"/>
                    <a:pt x="195" y="690"/>
                  </a:cubicBezTo>
                  <a:cubicBezTo>
                    <a:pt x="87" y="688"/>
                    <a:pt x="0" y="601"/>
                    <a:pt x="0" y="495"/>
                  </a:cubicBezTo>
                  <a:cubicBezTo>
                    <a:pt x="0" y="397"/>
                    <a:pt x="73" y="316"/>
                    <a:pt x="168" y="303"/>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grpSp>
          <p:nvGrpSpPr>
            <p:cNvPr id="12" name="Group 11"/>
            <p:cNvGrpSpPr/>
            <p:nvPr/>
          </p:nvGrpSpPr>
          <p:grpSpPr>
            <a:xfrm>
              <a:off x="11280477" y="3072737"/>
              <a:ext cx="1155998" cy="1162044"/>
              <a:chOff x="13209584" y="-2840041"/>
              <a:chExt cx="1820862" cy="1830385"/>
            </a:xfrm>
          </p:grpSpPr>
          <p:sp>
            <p:nvSpPr>
              <p:cNvPr id="26" name="Oval 5"/>
              <p:cNvSpPr>
                <a:spLocks noChangeArrowheads="1"/>
              </p:cNvSpPr>
              <p:nvPr/>
            </p:nvSpPr>
            <p:spPr bwMode="auto">
              <a:xfrm>
                <a:off x="13209584" y="-2840041"/>
                <a:ext cx="1820862" cy="1830385"/>
              </a:xfrm>
              <a:prstGeom prst="ellipse">
                <a:avLst/>
              </a:prstGeom>
              <a:solidFill>
                <a:srgbClr val="FFB9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27" name="Freeform 6"/>
              <p:cNvSpPr>
                <a:spLocks/>
              </p:cNvSpPr>
              <p:nvPr/>
            </p:nvSpPr>
            <p:spPr bwMode="auto">
              <a:xfrm>
                <a:off x="13633446" y="-2205042"/>
                <a:ext cx="488950" cy="836611"/>
              </a:xfrm>
              <a:custGeom>
                <a:avLst/>
                <a:gdLst>
                  <a:gd name="T0" fmla="*/ 308 w 308"/>
                  <a:gd name="T1" fmla="*/ 175 h 527"/>
                  <a:gd name="T2" fmla="*/ 305 w 308"/>
                  <a:gd name="T3" fmla="*/ 527 h 527"/>
                  <a:gd name="T4" fmla="*/ 0 w 308"/>
                  <a:gd name="T5" fmla="*/ 351 h 527"/>
                  <a:gd name="T6" fmla="*/ 2 w 308"/>
                  <a:gd name="T7" fmla="*/ 0 h 527"/>
                  <a:gd name="T8" fmla="*/ 308 w 308"/>
                  <a:gd name="T9" fmla="*/ 175 h 527"/>
                </a:gdLst>
                <a:ahLst/>
                <a:cxnLst>
                  <a:cxn ang="0">
                    <a:pos x="T0" y="T1"/>
                  </a:cxn>
                  <a:cxn ang="0">
                    <a:pos x="T2" y="T3"/>
                  </a:cxn>
                  <a:cxn ang="0">
                    <a:pos x="T4" y="T5"/>
                  </a:cxn>
                  <a:cxn ang="0">
                    <a:pos x="T6" y="T7"/>
                  </a:cxn>
                  <a:cxn ang="0">
                    <a:pos x="T8" y="T9"/>
                  </a:cxn>
                </a:cxnLst>
                <a:rect l="0" t="0" r="r" b="b"/>
                <a:pathLst>
                  <a:path w="308" h="527">
                    <a:moveTo>
                      <a:pt x="308" y="175"/>
                    </a:moveTo>
                    <a:lnTo>
                      <a:pt x="305" y="527"/>
                    </a:lnTo>
                    <a:lnTo>
                      <a:pt x="0" y="351"/>
                    </a:lnTo>
                    <a:lnTo>
                      <a:pt x="2" y="0"/>
                    </a:lnTo>
                    <a:lnTo>
                      <a:pt x="308" y="175"/>
                    </a:lnTo>
                    <a:close/>
                  </a:path>
                </a:pathLst>
              </a:custGeom>
              <a:solidFill>
                <a:srgbClr val="FF8C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28" name="Freeform 7"/>
              <p:cNvSpPr>
                <a:spLocks/>
              </p:cNvSpPr>
              <p:nvPr/>
            </p:nvSpPr>
            <p:spPr bwMode="auto">
              <a:xfrm>
                <a:off x="14122396" y="-2205042"/>
                <a:ext cx="484187" cy="836611"/>
              </a:xfrm>
              <a:custGeom>
                <a:avLst/>
                <a:gdLst>
                  <a:gd name="T0" fmla="*/ 0 w 305"/>
                  <a:gd name="T1" fmla="*/ 175 h 527"/>
                  <a:gd name="T2" fmla="*/ 0 w 305"/>
                  <a:gd name="T3" fmla="*/ 527 h 527"/>
                  <a:gd name="T4" fmla="*/ 305 w 305"/>
                  <a:gd name="T5" fmla="*/ 351 h 527"/>
                  <a:gd name="T6" fmla="*/ 305 w 305"/>
                  <a:gd name="T7" fmla="*/ 0 h 527"/>
                  <a:gd name="T8" fmla="*/ 0 w 305"/>
                  <a:gd name="T9" fmla="*/ 175 h 527"/>
                </a:gdLst>
                <a:ahLst/>
                <a:cxnLst>
                  <a:cxn ang="0">
                    <a:pos x="T0" y="T1"/>
                  </a:cxn>
                  <a:cxn ang="0">
                    <a:pos x="T2" y="T3"/>
                  </a:cxn>
                  <a:cxn ang="0">
                    <a:pos x="T4" y="T5"/>
                  </a:cxn>
                  <a:cxn ang="0">
                    <a:pos x="T6" y="T7"/>
                  </a:cxn>
                  <a:cxn ang="0">
                    <a:pos x="T8" y="T9"/>
                  </a:cxn>
                </a:cxnLst>
                <a:rect l="0" t="0" r="r" b="b"/>
                <a:pathLst>
                  <a:path w="305" h="527">
                    <a:moveTo>
                      <a:pt x="0" y="175"/>
                    </a:moveTo>
                    <a:lnTo>
                      <a:pt x="0" y="527"/>
                    </a:lnTo>
                    <a:lnTo>
                      <a:pt x="305" y="351"/>
                    </a:lnTo>
                    <a:lnTo>
                      <a:pt x="305" y="0"/>
                    </a:lnTo>
                    <a:lnTo>
                      <a:pt x="0" y="175"/>
                    </a:lnTo>
                    <a:close/>
                  </a:path>
                </a:pathLst>
              </a:custGeom>
              <a:solidFill>
                <a:srgbClr val="EB3C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29" name="Freeform 8"/>
              <p:cNvSpPr>
                <a:spLocks/>
              </p:cNvSpPr>
              <p:nvPr/>
            </p:nvSpPr>
            <p:spPr bwMode="auto">
              <a:xfrm>
                <a:off x="13636621" y="-2484441"/>
                <a:ext cx="969962" cy="557212"/>
              </a:xfrm>
              <a:custGeom>
                <a:avLst/>
                <a:gdLst>
                  <a:gd name="T0" fmla="*/ 306 w 611"/>
                  <a:gd name="T1" fmla="*/ 351 h 351"/>
                  <a:gd name="T2" fmla="*/ 0 w 611"/>
                  <a:gd name="T3" fmla="*/ 173 h 351"/>
                  <a:gd name="T4" fmla="*/ 303 w 611"/>
                  <a:gd name="T5" fmla="*/ 0 h 351"/>
                  <a:gd name="T6" fmla="*/ 611 w 611"/>
                  <a:gd name="T7" fmla="*/ 173 h 351"/>
                  <a:gd name="T8" fmla="*/ 306 w 611"/>
                  <a:gd name="T9" fmla="*/ 351 h 351"/>
                </a:gdLst>
                <a:ahLst/>
                <a:cxnLst>
                  <a:cxn ang="0">
                    <a:pos x="T0" y="T1"/>
                  </a:cxn>
                  <a:cxn ang="0">
                    <a:pos x="T2" y="T3"/>
                  </a:cxn>
                  <a:cxn ang="0">
                    <a:pos x="T4" y="T5"/>
                  </a:cxn>
                  <a:cxn ang="0">
                    <a:pos x="T6" y="T7"/>
                  </a:cxn>
                  <a:cxn ang="0">
                    <a:pos x="T8" y="T9"/>
                  </a:cxn>
                </a:cxnLst>
                <a:rect l="0" t="0" r="r" b="b"/>
                <a:pathLst>
                  <a:path w="611" h="351">
                    <a:moveTo>
                      <a:pt x="306" y="351"/>
                    </a:moveTo>
                    <a:lnTo>
                      <a:pt x="0" y="173"/>
                    </a:lnTo>
                    <a:lnTo>
                      <a:pt x="303" y="0"/>
                    </a:lnTo>
                    <a:lnTo>
                      <a:pt x="611" y="173"/>
                    </a:lnTo>
                    <a:lnTo>
                      <a:pt x="306" y="351"/>
                    </a:lnTo>
                    <a:close/>
                  </a:path>
                </a:pathLst>
              </a:custGeom>
              <a:solidFill>
                <a:srgbClr val="FCD11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grpSp>
        <p:grpSp>
          <p:nvGrpSpPr>
            <p:cNvPr id="13" name="Group 12"/>
            <p:cNvGrpSpPr/>
            <p:nvPr/>
          </p:nvGrpSpPr>
          <p:grpSpPr>
            <a:xfrm>
              <a:off x="10518590" y="2205906"/>
              <a:ext cx="1227128" cy="1233544"/>
              <a:chOff x="15478120" y="-2840041"/>
              <a:chExt cx="1820862" cy="1830385"/>
            </a:xfrm>
          </p:grpSpPr>
          <p:sp>
            <p:nvSpPr>
              <p:cNvPr id="22" name="Oval 9"/>
              <p:cNvSpPr>
                <a:spLocks noChangeArrowheads="1"/>
              </p:cNvSpPr>
              <p:nvPr/>
            </p:nvSpPr>
            <p:spPr bwMode="auto">
              <a:xfrm>
                <a:off x="15478120" y="-2840041"/>
                <a:ext cx="1820862" cy="1830385"/>
              </a:xfrm>
              <a:prstGeom prst="ellipse">
                <a:avLst/>
              </a:prstGeom>
              <a:solidFill>
                <a:srgbClr val="00B29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23" name="Freeform 10"/>
              <p:cNvSpPr>
                <a:spLocks/>
              </p:cNvSpPr>
              <p:nvPr/>
            </p:nvSpPr>
            <p:spPr bwMode="auto">
              <a:xfrm>
                <a:off x="15901983" y="-2205042"/>
                <a:ext cx="488950" cy="836611"/>
              </a:xfrm>
              <a:custGeom>
                <a:avLst/>
                <a:gdLst>
                  <a:gd name="T0" fmla="*/ 308 w 308"/>
                  <a:gd name="T1" fmla="*/ 175 h 527"/>
                  <a:gd name="T2" fmla="*/ 305 w 308"/>
                  <a:gd name="T3" fmla="*/ 527 h 527"/>
                  <a:gd name="T4" fmla="*/ 0 w 308"/>
                  <a:gd name="T5" fmla="*/ 351 h 527"/>
                  <a:gd name="T6" fmla="*/ 0 w 308"/>
                  <a:gd name="T7" fmla="*/ 0 h 527"/>
                  <a:gd name="T8" fmla="*/ 308 w 308"/>
                  <a:gd name="T9" fmla="*/ 175 h 527"/>
                </a:gdLst>
                <a:ahLst/>
                <a:cxnLst>
                  <a:cxn ang="0">
                    <a:pos x="T0" y="T1"/>
                  </a:cxn>
                  <a:cxn ang="0">
                    <a:pos x="T2" y="T3"/>
                  </a:cxn>
                  <a:cxn ang="0">
                    <a:pos x="T4" y="T5"/>
                  </a:cxn>
                  <a:cxn ang="0">
                    <a:pos x="T6" y="T7"/>
                  </a:cxn>
                  <a:cxn ang="0">
                    <a:pos x="T8" y="T9"/>
                  </a:cxn>
                </a:cxnLst>
                <a:rect l="0" t="0" r="r" b="b"/>
                <a:pathLst>
                  <a:path w="308" h="527">
                    <a:moveTo>
                      <a:pt x="308" y="175"/>
                    </a:moveTo>
                    <a:lnTo>
                      <a:pt x="305" y="527"/>
                    </a:lnTo>
                    <a:lnTo>
                      <a:pt x="0" y="351"/>
                    </a:lnTo>
                    <a:lnTo>
                      <a:pt x="0" y="0"/>
                    </a:lnTo>
                    <a:lnTo>
                      <a:pt x="308" y="175"/>
                    </a:lnTo>
                    <a:close/>
                  </a:path>
                </a:pathLst>
              </a:custGeom>
              <a:solidFill>
                <a:srgbClr val="009E4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24" name="Freeform 11"/>
              <p:cNvSpPr>
                <a:spLocks/>
              </p:cNvSpPr>
              <p:nvPr/>
            </p:nvSpPr>
            <p:spPr bwMode="auto">
              <a:xfrm>
                <a:off x="16386170" y="-2205042"/>
                <a:ext cx="488950" cy="836611"/>
              </a:xfrm>
              <a:custGeom>
                <a:avLst/>
                <a:gdLst>
                  <a:gd name="T0" fmla="*/ 3 w 308"/>
                  <a:gd name="T1" fmla="*/ 175 h 527"/>
                  <a:gd name="T2" fmla="*/ 0 w 308"/>
                  <a:gd name="T3" fmla="*/ 527 h 527"/>
                  <a:gd name="T4" fmla="*/ 306 w 308"/>
                  <a:gd name="T5" fmla="*/ 351 h 527"/>
                  <a:gd name="T6" fmla="*/ 308 w 308"/>
                  <a:gd name="T7" fmla="*/ 0 h 527"/>
                  <a:gd name="T8" fmla="*/ 3 w 308"/>
                  <a:gd name="T9" fmla="*/ 175 h 527"/>
                </a:gdLst>
                <a:ahLst/>
                <a:cxnLst>
                  <a:cxn ang="0">
                    <a:pos x="T0" y="T1"/>
                  </a:cxn>
                  <a:cxn ang="0">
                    <a:pos x="T2" y="T3"/>
                  </a:cxn>
                  <a:cxn ang="0">
                    <a:pos x="T4" y="T5"/>
                  </a:cxn>
                  <a:cxn ang="0">
                    <a:pos x="T6" y="T7"/>
                  </a:cxn>
                  <a:cxn ang="0">
                    <a:pos x="T8" y="T9"/>
                  </a:cxn>
                </a:cxnLst>
                <a:rect l="0" t="0" r="r" b="b"/>
                <a:pathLst>
                  <a:path w="308" h="527">
                    <a:moveTo>
                      <a:pt x="3" y="175"/>
                    </a:moveTo>
                    <a:lnTo>
                      <a:pt x="0" y="527"/>
                    </a:lnTo>
                    <a:lnTo>
                      <a:pt x="306" y="351"/>
                    </a:lnTo>
                    <a:lnTo>
                      <a:pt x="308" y="0"/>
                    </a:lnTo>
                    <a:lnTo>
                      <a:pt x="3" y="175"/>
                    </a:lnTo>
                    <a:close/>
                  </a:path>
                </a:pathLst>
              </a:custGeom>
              <a:solidFill>
                <a:srgbClr val="00723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25" name="Freeform 12"/>
              <p:cNvSpPr>
                <a:spLocks/>
              </p:cNvSpPr>
              <p:nvPr/>
            </p:nvSpPr>
            <p:spPr bwMode="auto">
              <a:xfrm>
                <a:off x="15901983" y="-2484441"/>
                <a:ext cx="973137" cy="557212"/>
              </a:xfrm>
              <a:custGeom>
                <a:avLst/>
                <a:gdLst>
                  <a:gd name="T0" fmla="*/ 308 w 613"/>
                  <a:gd name="T1" fmla="*/ 351 h 351"/>
                  <a:gd name="T2" fmla="*/ 0 w 613"/>
                  <a:gd name="T3" fmla="*/ 173 h 351"/>
                  <a:gd name="T4" fmla="*/ 305 w 613"/>
                  <a:gd name="T5" fmla="*/ 0 h 351"/>
                  <a:gd name="T6" fmla="*/ 613 w 613"/>
                  <a:gd name="T7" fmla="*/ 173 h 351"/>
                  <a:gd name="T8" fmla="*/ 308 w 613"/>
                  <a:gd name="T9" fmla="*/ 351 h 351"/>
                </a:gdLst>
                <a:ahLst/>
                <a:cxnLst>
                  <a:cxn ang="0">
                    <a:pos x="T0" y="T1"/>
                  </a:cxn>
                  <a:cxn ang="0">
                    <a:pos x="T2" y="T3"/>
                  </a:cxn>
                  <a:cxn ang="0">
                    <a:pos x="T4" y="T5"/>
                  </a:cxn>
                  <a:cxn ang="0">
                    <a:pos x="T6" y="T7"/>
                  </a:cxn>
                  <a:cxn ang="0">
                    <a:pos x="T8" y="T9"/>
                  </a:cxn>
                </a:cxnLst>
                <a:rect l="0" t="0" r="r" b="b"/>
                <a:pathLst>
                  <a:path w="613" h="351">
                    <a:moveTo>
                      <a:pt x="308" y="351"/>
                    </a:moveTo>
                    <a:lnTo>
                      <a:pt x="0" y="173"/>
                    </a:lnTo>
                    <a:lnTo>
                      <a:pt x="305" y="0"/>
                    </a:lnTo>
                    <a:lnTo>
                      <a:pt x="613" y="173"/>
                    </a:lnTo>
                    <a:lnTo>
                      <a:pt x="308" y="351"/>
                    </a:lnTo>
                    <a:close/>
                  </a:path>
                </a:pathLst>
              </a:custGeom>
              <a:solidFill>
                <a:srgbClr val="55D45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grpSp>
        <p:grpSp>
          <p:nvGrpSpPr>
            <p:cNvPr id="14" name="Group 13"/>
            <p:cNvGrpSpPr/>
            <p:nvPr/>
          </p:nvGrpSpPr>
          <p:grpSpPr>
            <a:xfrm>
              <a:off x="10136778" y="3451591"/>
              <a:ext cx="1520689" cy="1531312"/>
              <a:chOff x="9685432" y="3577886"/>
              <a:chExt cx="1520689" cy="1531312"/>
            </a:xfrm>
          </p:grpSpPr>
          <p:sp>
            <p:nvSpPr>
              <p:cNvPr id="18" name="Oval 13"/>
              <p:cNvSpPr>
                <a:spLocks noChangeArrowheads="1"/>
              </p:cNvSpPr>
              <p:nvPr/>
            </p:nvSpPr>
            <p:spPr bwMode="auto">
              <a:xfrm>
                <a:off x="9685432" y="3577886"/>
                <a:ext cx="1520689" cy="1531312"/>
              </a:xfrm>
              <a:prstGeom prst="ellipse">
                <a:avLst/>
              </a:prstGeom>
              <a:solidFill>
                <a:srgbClr val="4668C5">
                  <a:alpha val="85000"/>
                </a:srgbClr>
              </a:solidFill>
              <a:ln>
                <a:noFill/>
              </a:ln>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19" name="Freeform 14"/>
              <p:cNvSpPr>
                <a:spLocks/>
              </p:cNvSpPr>
              <p:nvPr/>
            </p:nvSpPr>
            <p:spPr bwMode="auto">
              <a:xfrm>
                <a:off x="10040039" y="4109130"/>
                <a:ext cx="406403" cy="699914"/>
              </a:xfrm>
              <a:custGeom>
                <a:avLst/>
                <a:gdLst>
                  <a:gd name="T0" fmla="*/ 306 w 306"/>
                  <a:gd name="T1" fmla="*/ 175 h 527"/>
                  <a:gd name="T2" fmla="*/ 306 w 306"/>
                  <a:gd name="T3" fmla="*/ 527 h 527"/>
                  <a:gd name="T4" fmla="*/ 0 w 306"/>
                  <a:gd name="T5" fmla="*/ 351 h 527"/>
                  <a:gd name="T6" fmla="*/ 0 w 306"/>
                  <a:gd name="T7" fmla="*/ 0 h 527"/>
                  <a:gd name="T8" fmla="*/ 306 w 306"/>
                  <a:gd name="T9" fmla="*/ 175 h 527"/>
                </a:gdLst>
                <a:ahLst/>
                <a:cxnLst>
                  <a:cxn ang="0">
                    <a:pos x="T0" y="T1"/>
                  </a:cxn>
                  <a:cxn ang="0">
                    <a:pos x="T2" y="T3"/>
                  </a:cxn>
                  <a:cxn ang="0">
                    <a:pos x="T4" y="T5"/>
                  </a:cxn>
                  <a:cxn ang="0">
                    <a:pos x="T6" y="T7"/>
                  </a:cxn>
                  <a:cxn ang="0">
                    <a:pos x="T8" y="T9"/>
                  </a:cxn>
                </a:cxnLst>
                <a:rect l="0" t="0" r="r" b="b"/>
                <a:pathLst>
                  <a:path w="306" h="527">
                    <a:moveTo>
                      <a:pt x="306" y="175"/>
                    </a:moveTo>
                    <a:lnTo>
                      <a:pt x="306" y="527"/>
                    </a:lnTo>
                    <a:lnTo>
                      <a:pt x="0" y="351"/>
                    </a:lnTo>
                    <a:lnTo>
                      <a:pt x="0" y="0"/>
                    </a:lnTo>
                    <a:lnTo>
                      <a:pt x="306" y="175"/>
                    </a:lnTo>
                    <a:close/>
                  </a:path>
                </a:pathLst>
              </a:custGeom>
              <a:solidFill>
                <a:srgbClr val="68217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20" name="Freeform 15"/>
              <p:cNvSpPr>
                <a:spLocks/>
              </p:cNvSpPr>
              <p:nvPr/>
            </p:nvSpPr>
            <p:spPr bwMode="auto">
              <a:xfrm>
                <a:off x="10446440" y="4109130"/>
                <a:ext cx="405074" cy="699914"/>
              </a:xfrm>
              <a:custGeom>
                <a:avLst/>
                <a:gdLst>
                  <a:gd name="T0" fmla="*/ 0 w 305"/>
                  <a:gd name="T1" fmla="*/ 175 h 527"/>
                  <a:gd name="T2" fmla="*/ 0 w 305"/>
                  <a:gd name="T3" fmla="*/ 527 h 527"/>
                  <a:gd name="T4" fmla="*/ 305 w 305"/>
                  <a:gd name="T5" fmla="*/ 351 h 527"/>
                  <a:gd name="T6" fmla="*/ 305 w 305"/>
                  <a:gd name="T7" fmla="*/ 0 h 527"/>
                  <a:gd name="T8" fmla="*/ 0 w 305"/>
                  <a:gd name="T9" fmla="*/ 175 h 527"/>
                </a:gdLst>
                <a:ahLst/>
                <a:cxnLst>
                  <a:cxn ang="0">
                    <a:pos x="T0" y="T1"/>
                  </a:cxn>
                  <a:cxn ang="0">
                    <a:pos x="T2" y="T3"/>
                  </a:cxn>
                  <a:cxn ang="0">
                    <a:pos x="T4" y="T5"/>
                  </a:cxn>
                  <a:cxn ang="0">
                    <a:pos x="T6" y="T7"/>
                  </a:cxn>
                  <a:cxn ang="0">
                    <a:pos x="T8" y="T9"/>
                  </a:cxn>
                </a:cxnLst>
                <a:rect l="0" t="0" r="r" b="b"/>
                <a:pathLst>
                  <a:path w="305" h="527">
                    <a:moveTo>
                      <a:pt x="0" y="175"/>
                    </a:moveTo>
                    <a:lnTo>
                      <a:pt x="0" y="527"/>
                    </a:lnTo>
                    <a:lnTo>
                      <a:pt x="305" y="351"/>
                    </a:lnTo>
                    <a:lnTo>
                      <a:pt x="305" y="0"/>
                    </a:lnTo>
                    <a:lnTo>
                      <a:pt x="0" y="175"/>
                    </a:lnTo>
                    <a:close/>
                  </a:path>
                </a:pathLst>
              </a:custGeom>
              <a:solidFill>
                <a:srgbClr val="44235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21" name="Freeform 16"/>
              <p:cNvSpPr>
                <a:spLocks/>
              </p:cNvSpPr>
              <p:nvPr/>
            </p:nvSpPr>
            <p:spPr bwMode="auto">
              <a:xfrm>
                <a:off x="10040039" y="3875383"/>
                <a:ext cx="811477" cy="466167"/>
              </a:xfrm>
              <a:custGeom>
                <a:avLst/>
                <a:gdLst>
                  <a:gd name="T0" fmla="*/ 306 w 611"/>
                  <a:gd name="T1" fmla="*/ 351 h 351"/>
                  <a:gd name="T2" fmla="*/ 0 w 611"/>
                  <a:gd name="T3" fmla="*/ 173 h 351"/>
                  <a:gd name="T4" fmla="*/ 306 w 611"/>
                  <a:gd name="T5" fmla="*/ 0 h 351"/>
                  <a:gd name="T6" fmla="*/ 611 w 611"/>
                  <a:gd name="T7" fmla="*/ 173 h 351"/>
                  <a:gd name="T8" fmla="*/ 306 w 611"/>
                  <a:gd name="T9" fmla="*/ 351 h 351"/>
                </a:gdLst>
                <a:ahLst/>
                <a:cxnLst>
                  <a:cxn ang="0">
                    <a:pos x="T0" y="T1"/>
                  </a:cxn>
                  <a:cxn ang="0">
                    <a:pos x="T2" y="T3"/>
                  </a:cxn>
                  <a:cxn ang="0">
                    <a:pos x="T4" y="T5"/>
                  </a:cxn>
                  <a:cxn ang="0">
                    <a:pos x="T6" y="T7"/>
                  </a:cxn>
                  <a:cxn ang="0">
                    <a:pos x="T8" y="T9"/>
                  </a:cxn>
                </a:cxnLst>
                <a:rect l="0" t="0" r="r" b="b"/>
                <a:pathLst>
                  <a:path w="611" h="351">
                    <a:moveTo>
                      <a:pt x="306" y="351"/>
                    </a:moveTo>
                    <a:lnTo>
                      <a:pt x="0" y="173"/>
                    </a:lnTo>
                    <a:lnTo>
                      <a:pt x="306" y="0"/>
                    </a:lnTo>
                    <a:lnTo>
                      <a:pt x="611" y="173"/>
                    </a:lnTo>
                    <a:lnTo>
                      <a:pt x="306" y="351"/>
                    </a:lnTo>
                    <a:close/>
                  </a:path>
                </a:pathLst>
              </a:custGeom>
              <a:solidFill>
                <a:srgbClr val="9B4F9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grpSp>
        <p:sp>
          <p:nvSpPr>
            <p:cNvPr id="15" name="TextBox 14"/>
            <p:cNvSpPr txBox="1"/>
            <p:nvPr/>
          </p:nvSpPr>
          <p:spPr>
            <a:xfrm>
              <a:off x="10272407" y="5327699"/>
              <a:ext cx="593726" cy="593726"/>
            </a:xfrm>
            <a:prstGeom prst="ellipse">
              <a:avLst/>
            </a:prstGeom>
            <a:solidFill>
              <a:schemeClr val="accent5"/>
            </a:solidFill>
          </p:spPr>
          <p:txBody>
            <a:bodyPr wrap="none" lIns="182880" tIns="146304" rIns="182880" bIns="146304" rtlCol="0" anchor="ctr">
              <a:noAutofit/>
            </a:bodyPr>
            <a:lstStyle/>
            <a:p>
              <a:pPr marL="0" marR="0" lvl="0" indent="0" algn="ctr" defTabSz="914093" rtl="0" eaLnBrk="1" fontAlgn="auto" latinLnBrk="0" hangingPunct="1">
                <a:lnSpc>
                  <a:spcPct val="90000"/>
                </a:lnSpc>
                <a:spcBef>
                  <a:spcPts val="0"/>
                </a:spcBef>
                <a:spcAft>
                  <a:spcPts val="588"/>
                </a:spcAft>
                <a:buClrTx/>
                <a:buSzTx/>
                <a:buFontTx/>
                <a:buNone/>
                <a:tabLst/>
                <a:defRPr/>
              </a:pPr>
              <a:endParaRPr kumimoji="0" lang="en-US" sz="1372" b="1" i="0" u="none" strike="noStrike" kern="1200" cap="none" spc="0" normalizeH="0" baseline="0" noProof="0" dirty="0">
                <a:ln>
                  <a:noFill/>
                </a:ln>
                <a:solidFill>
                  <a:srgbClr val="FF8C00">
                    <a:lumMod val="40000"/>
                    <a:lumOff val="60000"/>
                  </a:srgbClr>
                </a:solidFill>
                <a:effectLst/>
                <a:uLnTx/>
                <a:uFillTx/>
                <a:latin typeface="Segoe UI"/>
                <a:ea typeface="+mn-ea"/>
                <a:cs typeface="+mn-cs"/>
              </a:endParaRPr>
            </a:p>
          </p:txBody>
        </p:sp>
        <p:sp>
          <p:nvSpPr>
            <p:cNvPr id="16" name="TextBox 15"/>
            <p:cNvSpPr txBox="1"/>
            <p:nvPr/>
          </p:nvSpPr>
          <p:spPr>
            <a:xfrm>
              <a:off x="8991666" y="5478462"/>
              <a:ext cx="593726" cy="593726"/>
            </a:xfrm>
            <a:prstGeom prst="ellipse">
              <a:avLst/>
            </a:prstGeom>
            <a:solidFill>
              <a:schemeClr val="accent1">
                <a:lumMod val="60000"/>
                <a:lumOff val="40000"/>
              </a:schemeClr>
            </a:solidFill>
          </p:spPr>
          <p:txBody>
            <a:bodyPr wrap="none" lIns="182880" tIns="146304" rIns="182880" bIns="146304" rtlCol="0" anchor="ctr">
              <a:noAutofit/>
            </a:bodyPr>
            <a:lstStyle/>
            <a:p>
              <a:pPr marL="0" marR="0" lvl="0" indent="0" algn="ctr" defTabSz="914093" rtl="0" eaLnBrk="1" fontAlgn="auto" latinLnBrk="0" hangingPunct="1">
                <a:lnSpc>
                  <a:spcPct val="90000"/>
                </a:lnSpc>
                <a:spcBef>
                  <a:spcPts val="0"/>
                </a:spcBef>
                <a:spcAft>
                  <a:spcPts val="588"/>
                </a:spcAft>
                <a:buClrTx/>
                <a:buSzTx/>
                <a:buFontTx/>
                <a:buNone/>
                <a:tabLst/>
                <a:defRPr/>
              </a:pPr>
              <a:endParaRPr kumimoji="0" lang="en-US" sz="1372" b="1" i="0" u="none" strike="noStrike" kern="1200" cap="none" spc="0" normalizeH="0" baseline="0" noProof="0" dirty="0">
                <a:ln>
                  <a:noFill/>
                </a:ln>
                <a:solidFill>
                  <a:srgbClr val="0072C6">
                    <a:lumMod val="60000"/>
                    <a:lumOff val="40000"/>
                  </a:srgbClr>
                </a:solidFill>
                <a:effectLst/>
                <a:uLnTx/>
                <a:uFillTx/>
                <a:latin typeface="Segoe UI"/>
                <a:ea typeface="+mn-ea"/>
                <a:cs typeface="+mn-cs"/>
              </a:endParaRPr>
            </a:p>
          </p:txBody>
        </p:sp>
        <p:sp>
          <p:nvSpPr>
            <p:cNvPr id="17" name="TextBox 16"/>
            <p:cNvSpPr txBox="1"/>
            <p:nvPr/>
          </p:nvSpPr>
          <p:spPr>
            <a:xfrm>
              <a:off x="8925987" y="5964668"/>
              <a:ext cx="914400" cy="914400"/>
            </a:xfrm>
            <a:prstGeom prst="ellipse">
              <a:avLst/>
            </a:prstGeom>
            <a:solidFill>
              <a:schemeClr val="tx2"/>
            </a:solidFill>
          </p:spPr>
          <p:txBody>
            <a:bodyPr wrap="none" lIns="182880" tIns="146304" rIns="182880" bIns="146304" rtlCol="0" anchor="ctr">
              <a:noAutofit/>
            </a:bodyPr>
            <a:lstStyle/>
            <a:p>
              <a:pPr marL="0" marR="0" lvl="0" indent="0" algn="ctr" defTabSz="914093" rtl="0" eaLnBrk="1" fontAlgn="auto" latinLnBrk="0" hangingPunct="1">
                <a:lnSpc>
                  <a:spcPct val="90000"/>
                </a:lnSpc>
                <a:spcBef>
                  <a:spcPts val="0"/>
                </a:spcBef>
                <a:spcAft>
                  <a:spcPts val="588"/>
                </a:spcAft>
                <a:buClrTx/>
                <a:buSzTx/>
                <a:buFontTx/>
                <a:buNone/>
                <a:tabLst/>
                <a:defRPr/>
              </a:pPr>
              <a:endParaRPr kumimoji="0" lang="en-US" sz="1764" b="1" i="0" u="none" strike="noStrike" kern="1200" cap="none" spc="0" normalizeH="0" baseline="0" noProof="0" dirty="0">
                <a:ln>
                  <a:noFill/>
                </a:ln>
                <a:solidFill>
                  <a:srgbClr val="FFFFFF">
                    <a:lumMod val="65000"/>
                  </a:srgbClr>
                </a:solidFill>
                <a:effectLst/>
                <a:uLnTx/>
                <a:uFillTx/>
                <a:latin typeface="Segoe UI"/>
                <a:ea typeface="+mn-ea"/>
                <a:cs typeface="+mn-cs"/>
              </a:endParaRPr>
            </a:p>
          </p:txBody>
        </p:sp>
      </p:grpSp>
    </p:spTree>
    <p:extLst>
      <p:ext uri="{BB962C8B-B14F-4D97-AF65-F5344CB8AC3E}">
        <p14:creationId xmlns:p14="http://schemas.microsoft.com/office/powerpoint/2010/main" xmlns="" val="156636058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3_TwC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69240" y="143990"/>
            <a:ext cx="11655840" cy="899665"/>
          </a:xfrm>
        </p:spPr>
        <p:txBody>
          <a:bodyPr/>
          <a:lstStyle>
            <a:lvl1pPr>
              <a:defRPr>
                <a:solidFill>
                  <a:schemeClr val="tx1"/>
                </a:solidFill>
              </a:defRPr>
            </a:lvl1pPr>
          </a:lstStyle>
          <a:p>
            <a:r>
              <a:rPr lang="en-US"/>
              <a:t>Click to edit Master title style</a:t>
            </a:r>
            <a:endParaRPr lang="en-US" dirty="0"/>
          </a:p>
        </p:txBody>
      </p:sp>
      <p:sp>
        <p:nvSpPr>
          <p:cNvPr id="6" name="Rectangle 5"/>
          <p:cNvSpPr/>
          <p:nvPr userDrawn="1"/>
        </p:nvSpPr>
        <p:spPr bwMode="auto">
          <a:xfrm>
            <a:off x="0" y="1187643"/>
            <a:ext cx="12192000" cy="5670357"/>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xmlns="" val="3040411111"/>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4_TwC_Title Only">
    <p:spTree>
      <p:nvGrpSpPr>
        <p:cNvPr id="1" name=""/>
        <p:cNvGrpSpPr/>
        <p:nvPr/>
      </p:nvGrpSpPr>
      <p:grpSpPr>
        <a:xfrm>
          <a:off x="0" y="0"/>
          <a:ext cx="0" cy="0"/>
          <a:chOff x="0" y="0"/>
          <a:chExt cx="0" cy="0"/>
        </a:xfrm>
      </p:grpSpPr>
      <p:sp>
        <p:nvSpPr>
          <p:cNvPr id="12" name="Rectangle 11"/>
          <p:cNvSpPr/>
          <p:nvPr userDrawn="1"/>
        </p:nvSpPr>
        <p:spPr bwMode="auto">
          <a:xfrm>
            <a:off x="0" y="0"/>
            <a:ext cx="12192000" cy="6360747"/>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title"/>
          </p:nvPr>
        </p:nvSpPr>
        <p:spPr>
          <a:xfrm>
            <a:off x="269240" y="287980"/>
            <a:ext cx="11655840" cy="899665"/>
          </a:xfrm>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xmlns="" val="2215100185"/>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pPr defTabSz="1088105"/>
            <a:fld id="{6A7AD93A-14EF-4365-A870-8EA870633F1A}" type="datetimeFigureOut">
              <a:rPr lang="en-US" smtClean="0">
                <a:solidFill>
                  <a:prstClr val="black">
                    <a:tint val="75000"/>
                  </a:prstClr>
                </a:solidFill>
              </a:rPr>
              <a:pPr defTabSz="1088105"/>
              <a:t>9/27/2019</a:t>
            </a:fld>
            <a:endParaRPr lang="en-US" dirty="0">
              <a:solidFill>
                <a:prstClr val="black">
                  <a:tint val="75000"/>
                </a:prstClr>
              </a:solidFill>
            </a:endParaRPr>
          </a:p>
        </p:txBody>
      </p:sp>
      <p:sp>
        <p:nvSpPr>
          <p:cNvPr id="3" name="Footer Placeholder 2"/>
          <p:cNvSpPr>
            <a:spLocks noGrp="1"/>
          </p:cNvSpPr>
          <p:nvPr>
            <p:ph type="ftr" sz="quarter" idx="11"/>
          </p:nvPr>
        </p:nvSpPr>
        <p:spPr>
          <a:xfrm>
            <a:off x="4038601" y="6356352"/>
            <a:ext cx="4114800" cy="365125"/>
          </a:xfrm>
          <a:prstGeom prst="rect">
            <a:avLst/>
          </a:prstGeom>
        </p:spPr>
        <p:txBody>
          <a:bodyPr/>
          <a:lstStyle/>
          <a:p>
            <a:pPr defTabSz="1088105"/>
            <a:endParaRPr lang="en-US" dirty="0">
              <a:solidFill>
                <a:prstClr val="black">
                  <a:tint val="75000"/>
                </a:prstClr>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pPr defTabSz="1088105"/>
            <a:fld id="{5027EDB0-83EF-426A-9EE7-968FB3C3619A}" type="slidenum">
              <a:rPr lang="en-US" smtClean="0">
                <a:solidFill>
                  <a:prstClr val="black">
                    <a:tint val="75000"/>
                  </a:prstClr>
                </a:solidFill>
              </a:rPr>
              <a:pPr defTabSz="1088105"/>
              <a:t>‹#›</a:t>
            </a:fld>
            <a:endParaRPr lang="en-US" dirty="0">
              <a:solidFill>
                <a:prstClr val="black">
                  <a:tint val="75000"/>
                </a:prstClr>
              </a:solidFill>
            </a:endParaRPr>
          </a:p>
        </p:txBody>
      </p:sp>
    </p:spTree>
    <p:extLst>
      <p:ext uri="{BB962C8B-B14F-4D97-AF65-F5344CB8AC3E}">
        <p14:creationId xmlns:p14="http://schemas.microsoft.com/office/powerpoint/2010/main" xmlns="" val="260754240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1_Title Slide Photo_Option">
    <p:bg>
      <p:bgPr>
        <a:solidFill>
          <a:srgbClr val="02A14D"/>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69302" y="2532448"/>
            <a:ext cx="6276530" cy="1793104"/>
          </a:xfrm>
          <a:noFill/>
        </p:spPr>
        <p:txBody>
          <a:bodyPr lIns="143408" tIns="89631" rIns="143408" bIns="89631" anchor="t" anchorCtr="0"/>
          <a:lstStyle>
            <a:lvl1pPr>
              <a:defRPr sz="5300" spc="-98" baseline="0">
                <a:gradFill>
                  <a:gsLst>
                    <a:gs pos="76768">
                      <a:srgbClr val="FFFFFF"/>
                    </a:gs>
                    <a:gs pos="53000">
                      <a:srgbClr val="FFFFFF"/>
                    </a:gs>
                  </a:gsLst>
                  <a:lin ang="5400000" scaled="0"/>
                </a:gradFill>
                <a:latin typeface="+mj-lt"/>
                <a:cs typeface="Segoe UI Semibold" panose="020B0702040204020203" pitchFamily="34" charset="0"/>
              </a:defRPr>
            </a:lvl1pPr>
          </a:lstStyle>
          <a:p>
            <a:r>
              <a:rPr lang="en-US" dirty="0"/>
              <a:t>Presentation title</a:t>
            </a:r>
          </a:p>
        </p:txBody>
      </p:sp>
      <p:sp>
        <p:nvSpPr>
          <p:cNvPr id="3" name="Text Placeholder 2"/>
          <p:cNvSpPr>
            <a:spLocks noGrp="1"/>
          </p:cNvSpPr>
          <p:nvPr>
            <p:ph type="body" sz="quarter" idx="14" hasCustomPrompt="1"/>
          </p:nvPr>
        </p:nvSpPr>
        <p:spPr bwMode="auto">
          <a:xfrm>
            <a:off x="267683" y="4325532"/>
            <a:ext cx="6276530" cy="1195408"/>
          </a:xfrm>
        </p:spPr>
        <p:txBody>
          <a:bodyPr tIns="107556" bIns="107556">
            <a:noAutofit/>
          </a:bodyPr>
          <a:lstStyle>
            <a:lvl1pPr marL="0" indent="0">
              <a:spcBef>
                <a:spcPts val="0"/>
              </a:spcBef>
              <a:buNone/>
              <a:defRPr sz="3100" spc="-49" baseline="0">
                <a:gradFill>
                  <a:gsLst>
                    <a:gs pos="76768">
                      <a:srgbClr val="FFFFFF"/>
                    </a:gs>
                    <a:gs pos="53000">
                      <a:srgbClr val="FFFFFF"/>
                    </a:gs>
                  </a:gsLst>
                  <a:lin ang="5400000" scaled="0"/>
                </a:gradFill>
                <a:latin typeface="+mn-lt"/>
              </a:defRPr>
            </a:lvl1pPr>
          </a:lstStyle>
          <a:p>
            <a:pPr lvl="0"/>
            <a:r>
              <a:rPr lang="en-US" dirty="0"/>
              <a:t>Speaker Name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bwMode="invGray">
          <a:xfrm>
            <a:off x="461704" y="535446"/>
            <a:ext cx="1577952" cy="339142"/>
          </a:xfrm>
          <a:prstGeom prst="rect">
            <a:avLst/>
          </a:prstGeom>
        </p:spPr>
      </p:pic>
    </p:spTree>
    <p:extLst>
      <p:ext uri="{BB962C8B-B14F-4D97-AF65-F5344CB8AC3E}">
        <p14:creationId xmlns:p14="http://schemas.microsoft.com/office/powerpoint/2010/main" xmlns="" val="330789124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userDrawn="1">
  <p:cSld name="1_End Slide">
    <p:bg>
      <p:bgPr>
        <a:solidFill>
          <a:schemeClr val="accent3">
            <a:lumMod val="50000"/>
          </a:schemeClr>
        </a:solidFill>
        <a:effectLst/>
      </p:bgPr>
    </p:bg>
    <p:spTree>
      <p:nvGrpSpPr>
        <p:cNvPr id="1" name=""/>
        <p:cNvGrpSpPr/>
        <p:nvPr/>
      </p:nvGrpSpPr>
      <p:grpSpPr>
        <a:xfrm>
          <a:off x="0" y="0"/>
          <a:ext cx="0" cy="0"/>
          <a:chOff x="0" y="0"/>
          <a:chExt cx="0" cy="0"/>
        </a:xfrm>
      </p:grpSpPr>
      <p:sp>
        <p:nvSpPr>
          <p:cNvPr id="4" name="Text Box 3"/>
          <p:cNvSpPr txBox="1">
            <a:spLocks noChangeArrowheads="1"/>
          </p:cNvSpPr>
          <p:nvPr userDrawn="1"/>
        </p:nvSpPr>
        <p:spPr bwMode="blackWhite">
          <a:xfrm>
            <a:off x="267683" y="5960377"/>
            <a:ext cx="10758655" cy="606556"/>
          </a:xfrm>
          <a:prstGeom prst="rect">
            <a:avLst/>
          </a:prstGeom>
        </p:spPr>
        <p:txBody>
          <a:bodyPr vert="horz" wrap="square" lIns="179285" tIns="143428" rIns="179285" bIns="143428" numCol="1" anchor="t" anchorCtr="0" compatLnSpc="1">
            <a:prstTxWarp prst="textNoShape">
              <a:avLst/>
            </a:prstTxWarp>
            <a:spAutoFit/>
          </a:bodyPr>
          <a:lstStyle/>
          <a:p>
            <a:pPr defTabSz="913924" eaLnBrk="0" fontAlgn="base" hangingPunct="0"/>
            <a:r>
              <a:rPr lang="en-US" sz="686" dirty="0">
                <a:solidFill>
                  <a:srgbClr val="FFFFFF"/>
                </a:solidFill>
                <a:cs typeface="Segoe UI" pitchFamily="34" charset="0"/>
              </a:rPr>
              <a:t>© 2017 Microsoft Corporation. All rights reserved. Microsoft, Windows, and other product names are or may be registered trademarks and/or trademarks in the U.S. and/or other countries.</a:t>
            </a:r>
          </a:p>
          <a:p>
            <a:pPr defTabSz="913924" eaLnBrk="0" fontAlgn="base" hangingPunct="0"/>
            <a:r>
              <a:rPr lang="en-US" sz="686" dirty="0">
                <a:solidFill>
                  <a:srgbClr val="FFFFFF"/>
                </a:soli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bwMode="invGray">
          <a:xfrm>
            <a:off x="417459" y="2339665"/>
            <a:ext cx="5177096" cy="1112689"/>
          </a:xfrm>
          <a:prstGeom prst="rect">
            <a:avLst/>
          </a:prstGeom>
        </p:spPr>
      </p:pic>
    </p:spTree>
    <p:extLst>
      <p:ext uri="{BB962C8B-B14F-4D97-AF65-F5344CB8AC3E}">
        <p14:creationId xmlns:p14="http://schemas.microsoft.com/office/powerpoint/2010/main" xmlns="" val="2762374440"/>
      </p:ext>
    </p:extLst>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313">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xmlns="" val="327645196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1" y="2084174"/>
            <a:ext cx="11653523" cy="1796217"/>
          </a:xfrm>
          <a:noFill/>
        </p:spPr>
        <p:txBody>
          <a:bodyPr tIns="89631" bIns="89631" anchor="t" anchorCtr="0"/>
          <a:lstStyle>
            <a:lvl1pPr>
              <a:defRPr sz="859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xmlns="" val="4014399944"/>
      </p:ext>
    </p:extLst>
  </p:cSld>
  <p:clrMapOvr>
    <a:masterClrMapping/>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CA514-4C03-4FAB-960E-F3E75C148D71}" type="datetimeFigureOut">
              <a:rPr lang="en-US" smtClean="0"/>
              <a:pPr/>
              <a:t>9/27/2019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339709-74F3-467F-B60E-B9C2F405B05B}" type="slidenum">
              <a:rPr lang="en-US" smtClean="0"/>
              <a:pPr/>
              <a:t>‹#›</a:t>
            </a:fld>
            <a:endParaRPr lang="en-US" dirty="0"/>
          </a:p>
        </p:txBody>
      </p:sp>
    </p:spTree>
    <p:extLst>
      <p:ext uri="{BB962C8B-B14F-4D97-AF65-F5344CB8AC3E}">
        <p14:creationId xmlns:p14="http://schemas.microsoft.com/office/powerpoint/2010/main" xmlns="" val="409960074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CA514-4C03-4FAB-960E-F3E75C148D71}" type="datetimeFigureOut">
              <a:rPr lang="en-US" smtClean="0"/>
              <a:pPr/>
              <a:t>9/27/2019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0339709-74F3-467F-B60E-B9C2F405B05B}" type="slidenum">
              <a:rPr lang="en-US" smtClean="0"/>
              <a:pPr/>
              <a:t>‹#›</a:t>
            </a:fld>
            <a:endParaRPr lang="en-US" dirty="0"/>
          </a:p>
        </p:txBody>
      </p:sp>
    </p:spTree>
    <p:extLst>
      <p:ext uri="{BB962C8B-B14F-4D97-AF65-F5344CB8AC3E}">
        <p14:creationId xmlns:p14="http://schemas.microsoft.com/office/powerpoint/2010/main" xmlns="" val="217196214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endParaRPr lang="en-US" dirty="0">
              <a:solidFill>
                <a:srgbClr val="505050"/>
              </a:solidFill>
            </a:endParaRPr>
          </a:p>
        </p:txBody>
      </p:sp>
      <p:sp>
        <p:nvSpPr>
          <p:cNvPr id="5" name="Slide Number Placeholder 4"/>
          <p:cNvSpPr>
            <a:spLocks noGrp="1"/>
          </p:cNvSpPr>
          <p:nvPr>
            <p:ph type="sldNum" sz="quarter" idx="12"/>
          </p:nvPr>
        </p:nvSpPr>
        <p:spPr>
          <a:xfrm>
            <a:off x="11430001" y="6478588"/>
            <a:ext cx="761998" cy="379413"/>
          </a:xfrm>
          <a:prstGeom prst="rect">
            <a:avLst/>
          </a:prstGeom>
        </p:spPr>
        <p:txBody>
          <a:bodyPr/>
          <a:lstStyle/>
          <a:p>
            <a:fld id="{6A4C1A4A-E5E6-4CC1-B72C-A20A4EB3E2D2}" type="slidenum">
              <a:rPr lang="en-US" smtClean="0">
                <a:solidFill>
                  <a:srgbClr val="505050"/>
                </a:solidFill>
              </a:rPr>
              <a:pPr/>
              <a:t>‹#›</a:t>
            </a:fld>
            <a:endParaRPr lang="en-US" dirty="0">
              <a:solidFill>
                <a:srgbClr val="505050"/>
              </a:solidFill>
            </a:endParaRPr>
          </a:p>
        </p:txBody>
      </p:sp>
      <p:sp>
        <p:nvSpPr>
          <p:cNvPr id="6" name="Text Placeholder 5"/>
          <p:cNvSpPr>
            <a:spLocks noGrp="1"/>
          </p:cNvSpPr>
          <p:nvPr>
            <p:ph type="body" sz="quarter" idx="13" hasCustomPrompt="1"/>
          </p:nvPr>
        </p:nvSpPr>
        <p:spPr>
          <a:xfrm>
            <a:off x="1" y="573605"/>
            <a:ext cx="12192000" cy="373063"/>
          </a:xfrm>
          <a:prstGeom prst="rect">
            <a:avLst/>
          </a:prstGeom>
        </p:spPr>
        <p:txBody>
          <a:bodyPr lIns="320040" tIns="53325" rIns="53325" bIns="53325">
            <a:noAutofit/>
          </a:bodyPr>
          <a:lstStyle>
            <a:lvl1pPr marL="0" indent="0">
              <a:buNone/>
              <a:defRPr sz="2800">
                <a:solidFill>
                  <a:schemeClr val="tx1"/>
                </a:solidFill>
                <a:latin typeface="Segoe UI Light" pitchFamily="34" charset="0"/>
              </a:defRPr>
            </a:lvl1pPr>
            <a:lvl2pPr marL="281674" indent="0">
              <a:buNone/>
              <a:defRPr/>
            </a:lvl2pPr>
            <a:lvl3pPr marL="588476" indent="0">
              <a:buNone/>
              <a:defRPr/>
            </a:lvl3pPr>
            <a:lvl4pPr marL="870150" indent="0">
              <a:buNone/>
              <a:defRPr/>
            </a:lvl4pPr>
            <a:lvl5pPr marL="1105540" indent="0">
              <a:buNone/>
              <a:defRPr/>
            </a:lvl5pPr>
          </a:lstStyle>
          <a:p>
            <a:pPr lvl="0"/>
            <a:r>
              <a:rPr lang="en-US" dirty="0"/>
              <a:t>Click to add subtitle</a:t>
            </a:r>
          </a:p>
        </p:txBody>
      </p:sp>
    </p:spTree>
    <p:extLst>
      <p:ext uri="{BB962C8B-B14F-4D97-AF65-F5344CB8AC3E}">
        <p14:creationId xmlns:p14="http://schemas.microsoft.com/office/powerpoint/2010/main" xmlns="" val="2406480094"/>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58pt Title/24pt Text - Orange">
    <p:bg>
      <p:bgPr>
        <a:solidFill>
          <a:schemeClr val="accent5"/>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extLst/>
          </p:nvPr>
        </p:nvGraphicFramePr>
        <p:xfrm>
          <a:off x="1557" y="1558"/>
          <a:ext cx="1556" cy="1556"/>
        </p:xfrm>
        <a:graphic>
          <a:graphicData uri="http://schemas.openxmlformats.org/presentationml/2006/ole">
            <p:oleObj spid="_x0000_s84160" name="think-cell Slide" r:id="rId3" imgW="360" imgH="360" progId="">
              <p:embed/>
            </p:oleObj>
          </a:graphicData>
        </a:graphic>
      </p:graphicFrame>
      <p:sp>
        <p:nvSpPr>
          <p:cNvPr id="7" name="Title 1"/>
          <p:cNvSpPr>
            <a:spLocks noGrp="1"/>
          </p:cNvSpPr>
          <p:nvPr>
            <p:ph type="ctrTitle" hasCustomPrompt="1"/>
          </p:nvPr>
        </p:nvSpPr>
        <p:spPr>
          <a:xfrm>
            <a:off x="573714" y="2100817"/>
            <a:ext cx="11007660" cy="1686801"/>
          </a:xfrm>
        </p:spPr>
        <p:txBody>
          <a:bodyPr/>
          <a:lstStyle>
            <a:lvl1pPr>
              <a:defRPr sz="5880">
                <a:solidFill>
                  <a:schemeClr val="bg1"/>
                </a:solidFill>
              </a:defRPr>
            </a:lvl1pPr>
          </a:lstStyle>
          <a:p>
            <a:r>
              <a:rPr lang="en-US" dirty="0"/>
              <a:t>Title</a:t>
            </a:r>
          </a:p>
        </p:txBody>
      </p:sp>
      <p:sp>
        <p:nvSpPr>
          <p:cNvPr id="10" name="Subtitle 2"/>
          <p:cNvSpPr>
            <a:spLocks noGrp="1"/>
          </p:cNvSpPr>
          <p:nvPr>
            <p:ph type="subTitle" idx="1" hasCustomPrompt="1"/>
          </p:nvPr>
        </p:nvSpPr>
        <p:spPr>
          <a:xfrm>
            <a:off x="591640" y="3877277"/>
            <a:ext cx="10989732" cy="1034782"/>
          </a:xfrm>
        </p:spPr>
        <p:txBody>
          <a:bodyPr/>
          <a:lstStyle>
            <a:lvl1pPr marL="0" indent="0" algn="l">
              <a:buNone/>
              <a:defRPr sz="2156">
                <a:solidFill>
                  <a:schemeClr val="bg1"/>
                </a:solidFill>
                <a:latin typeface="+mn-lt"/>
              </a:defRPr>
            </a:lvl1pPr>
            <a:lvl2pPr marL="448059" indent="0" algn="ctr">
              <a:buNone/>
              <a:defRPr>
                <a:solidFill>
                  <a:schemeClr val="tx1">
                    <a:tint val="75000"/>
                  </a:schemeClr>
                </a:solidFill>
              </a:defRPr>
            </a:lvl2pPr>
            <a:lvl3pPr marL="896117" indent="0" algn="ctr">
              <a:buNone/>
              <a:defRPr>
                <a:solidFill>
                  <a:schemeClr val="tx1">
                    <a:tint val="75000"/>
                  </a:schemeClr>
                </a:solidFill>
              </a:defRPr>
            </a:lvl3pPr>
            <a:lvl4pPr marL="1344176" indent="0" algn="ctr">
              <a:buNone/>
              <a:defRPr>
                <a:solidFill>
                  <a:schemeClr val="tx1">
                    <a:tint val="75000"/>
                  </a:schemeClr>
                </a:solidFill>
              </a:defRPr>
            </a:lvl4pPr>
            <a:lvl5pPr marL="1792235" indent="0" algn="ctr">
              <a:buNone/>
              <a:defRPr>
                <a:solidFill>
                  <a:schemeClr val="tx1">
                    <a:tint val="75000"/>
                  </a:schemeClr>
                </a:solidFill>
              </a:defRPr>
            </a:lvl5pPr>
            <a:lvl6pPr marL="2240294" indent="0" algn="ctr">
              <a:buNone/>
              <a:defRPr>
                <a:solidFill>
                  <a:schemeClr val="tx1">
                    <a:tint val="75000"/>
                  </a:schemeClr>
                </a:solidFill>
              </a:defRPr>
            </a:lvl6pPr>
            <a:lvl7pPr marL="2688352" indent="0" algn="ctr">
              <a:buNone/>
              <a:defRPr>
                <a:solidFill>
                  <a:schemeClr val="tx1">
                    <a:tint val="75000"/>
                  </a:schemeClr>
                </a:solidFill>
              </a:defRPr>
            </a:lvl7pPr>
            <a:lvl8pPr marL="3136411" indent="0" algn="ctr">
              <a:buNone/>
              <a:defRPr>
                <a:solidFill>
                  <a:schemeClr val="tx1">
                    <a:tint val="75000"/>
                  </a:schemeClr>
                </a:solidFill>
              </a:defRPr>
            </a:lvl8pPr>
            <a:lvl9pPr marL="3584469" indent="0" algn="ctr">
              <a:buNone/>
              <a:defRPr>
                <a:solidFill>
                  <a:schemeClr val="tx1">
                    <a:tint val="75000"/>
                  </a:schemeClr>
                </a:solidFill>
              </a:defRPr>
            </a:lvl9pPr>
          </a:lstStyle>
          <a:p>
            <a:r>
              <a:rPr lang="en-US" dirty="0"/>
              <a:t>Subtitle</a:t>
            </a:r>
          </a:p>
        </p:txBody>
      </p:sp>
      <p:grpSp>
        <p:nvGrpSpPr>
          <p:cNvPr id="5" name="Group 4"/>
          <p:cNvGrpSpPr/>
          <p:nvPr userDrawn="1"/>
        </p:nvGrpSpPr>
        <p:grpSpPr>
          <a:xfrm>
            <a:off x="8750522" y="1315054"/>
            <a:ext cx="3441479" cy="5429745"/>
            <a:chOff x="8925987" y="1341231"/>
            <a:chExt cx="3510488" cy="5537837"/>
          </a:xfrm>
        </p:grpSpPr>
        <p:sp>
          <p:nvSpPr>
            <p:cNvPr id="6" name="Freeform 5"/>
            <p:cNvSpPr>
              <a:spLocks/>
            </p:cNvSpPr>
            <p:nvPr/>
          </p:nvSpPr>
          <p:spPr bwMode="auto">
            <a:xfrm>
              <a:off x="9080596" y="2696006"/>
              <a:ext cx="3246304" cy="4001502"/>
            </a:xfrm>
            <a:custGeom>
              <a:avLst/>
              <a:gdLst>
                <a:gd name="T0" fmla="*/ 0 w 2476"/>
                <a:gd name="T1" fmla="*/ 2588 h 3052"/>
                <a:gd name="T2" fmla="*/ 1237 w 2476"/>
                <a:gd name="T3" fmla="*/ 0 h 3052"/>
                <a:gd name="T4" fmla="*/ 2476 w 2476"/>
                <a:gd name="T5" fmla="*/ 976 h 3052"/>
                <a:gd name="T6" fmla="*/ 495 w 2476"/>
                <a:gd name="T7" fmla="*/ 3052 h 3052"/>
                <a:gd name="T8" fmla="*/ 0 w 2476"/>
                <a:gd name="T9" fmla="*/ 2588 h 3052"/>
              </a:gdLst>
              <a:ahLst/>
              <a:cxnLst>
                <a:cxn ang="0">
                  <a:pos x="T0" y="T1"/>
                </a:cxn>
                <a:cxn ang="0">
                  <a:pos x="T2" y="T3"/>
                </a:cxn>
                <a:cxn ang="0">
                  <a:pos x="T4" y="T5"/>
                </a:cxn>
                <a:cxn ang="0">
                  <a:pos x="T6" y="T7"/>
                </a:cxn>
                <a:cxn ang="0">
                  <a:pos x="T8" y="T9"/>
                </a:cxn>
              </a:cxnLst>
              <a:rect l="0" t="0" r="r" b="b"/>
              <a:pathLst>
                <a:path w="2476" h="3052">
                  <a:moveTo>
                    <a:pt x="0" y="2588"/>
                  </a:moveTo>
                  <a:lnTo>
                    <a:pt x="1237" y="0"/>
                  </a:lnTo>
                  <a:lnTo>
                    <a:pt x="2476" y="976"/>
                  </a:lnTo>
                  <a:lnTo>
                    <a:pt x="495" y="3052"/>
                  </a:lnTo>
                  <a:lnTo>
                    <a:pt x="0" y="2588"/>
                  </a:lnTo>
                  <a:close/>
                </a:path>
              </a:pathLst>
            </a:custGeom>
            <a:solidFill>
              <a:schemeClr val="accent5">
                <a:lumMod val="20000"/>
                <a:lumOff val="80000"/>
                <a:alpha val="14000"/>
              </a:schemeClr>
            </a:solidFill>
            <a:ln>
              <a:noFill/>
            </a:ln>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8" name="Freeform 5"/>
            <p:cNvSpPr>
              <a:spLocks/>
            </p:cNvSpPr>
            <p:nvPr/>
          </p:nvSpPr>
          <p:spPr bwMode="auto">
            <a:xfrm>
              <a:off x="11185247" y="1341231"/>
              <a:ext cx="1239838" cy="813644"/>
            </a:xfrm>
            <a:custGeom>
              <a:avLst/>
              <a:gdLst>
                <a:gd name="T0" fmla="*/ 168 w 1054"/>
                <a:gd name="T1" fmla="*/ 303 h 690"/>
                <a:gd name="T2" fmla="*/ 168 w 1054"/>
                <a:gd name="T3" fmla="*/ 289 h 690"/>
                <a:gd name="T4" fmla="*/ 459 w 1054"/>
                <a:gd name="T5" fmla="*/ 0 h 690"/>
                <a:gd name="T6" fmla="*/ 701 w 1054"/>
                <a:gd name="T7" fmla="*/ 129 h 690"/>
                <a:gd name="T8" fmla="*/ 781 w 1054"/>
                <a:gd name="T9" fmla="*/ 108 h 690"/>
                <a:gd name="T10" fmla="*/ 875 w 1054"/>
                <a:gd name="T11" fmla="*/ 136 h 690"/>
                <a:gd name="T12" fmla="*/ 950 w 1054"/>
                <a:gd name="T13" fmla="*/ 272 h 690"/>
                <a:gd name="T14" fmla="*/ 1054 w 1054"/>
                <a:gd name="T15" fmla="*/ 463 h 690"/>
                <a:gd name="T16" fmla="*/ 851 w 1054"/>
                <a:gd name="T17" fmla="*/ 690 h 690"/>
                <a:gd name="T18" fmla="*/ 825 w 1054"/>
                <a:gd name="T19" fmla="*/ 690 h 690"/>
                <a:gd name="T20" fmla="*/ 802 w 1054"/>
                <a:gd name="T21" fmla="*/ 690 h 690"/>
                <a:gd name="T22" fmla="*/ 327 w 1054"/>
                <a:gd name="T23" fmla="*/ 690 h 690"/>
                <a:gd name="T24" fmla="*/ 318 w 1054"/>
                <a:gd name="T25" fmla="*/ 690 h 690"/>
                <a:gd name="T26" fmla="*/ 306 w 1054"/>
                <a:gd name="T27" fmla="*/ 690 h 690"/>
                <a:gd name="T28" fmla="*/ 271 w 1054"/>
                <a:gd name="T29" fmla="*/ 690 h 690"/>
                <a:gd name="T30" fmla="*/ 195 w 1054"/>
                <a:gd name="T31" fmla="*/ 690 h 690"/>
                <a:gd name="T32" fmla="*/ 0 w 1054"/>
                <a:gd name="T33" fmla="*/ 495 h 690"/>
                <a:gd name="T34" fmla="*/ 168 w 1054"/>
                <a:gd name="T35" fmla="*/ 303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54" h="690">
                  <a:moveTo>
                    <a:pt x="168" y="303"/>
                  </a:moveTo>
                  <a:cubicBezTo>
                    <a:pt x="168" y="299"/>
                    <a:pt x="168" y="293"/>
                    <a:pt x="168" y="289"/>
                  </a:cubicBezTo>
                  <a:cubicBezTo>
                    <a:pt x="168" y="129"/>
                    <a:pt x="298" y="0"/>
                    <a:pt x="459" y="0"/>
                  </a:cubicBezTo>
                  <a:cubicBezTo>
                    <a:pt x="560" y="0"/>
                    <a:pt x="649" y="52"/>
                    <a:pt x="701" y="129"/>
                  </a:cubicBezTo>
                  <a:cubicBezTo>
                    <a:pt x="725" y="116"/>
                    <a:pt x="752" y="108"/>
                    <a:pt x="781" y="108"/>
                  </a:cubicBezTo>
                  <a:cubicBezTo>
                    <a:pt x="816" y="108"/>
                    <a:pt x="848" y="118"/>
                    <a:pt x="875" y="136"/>
                  </a:cubicBezTo>
                  <a:cubicBezTo>
                    <a:pt x="919" y="166"/>
                    <a:pt x="948" y="215"/>
                    <a:pt x="950" y="272"/>
                  </a:cubicBezTo>
                  <a:cubicBezTo>
                    <a:pt x="1012" y="312"/>
                    <a:pt x="1054" y="384"/>
                    <a:pt x="1054" y="463"/>
                  </a:cubicBezTo>
                  <a:cubicBezTo>
                    <a:pt x="1054" y="580"/>
                    <a:pt x="965" y="676"/>
                    <a:pt x="851" y="690"/>
                  </a:cubicBezTo>
                  <a:cubicBezTo>
                    <a:pt x="843" y="690"/>
                    <a:pt x="833" y="690"/>
                    <a:pt x="825" y="690"/>
                  </a:cubicBezTo>
                  <a:cubicBezTo>
                    <a:pt x="818" y="690"/>
                    <a:pt x="810" y="690"/>
                    <a:pt x="802" y="690"/>
                  </a:cubicBezTo>
                  <a:cubicBezTo>
                    <a:pt x="696" y="690"/>
                    <a:pt x="446" y="690"/>
                    <a:pt x="327" y="690"/>
                  </a:cubicBezTo>
                  <a:cubicBezTo>
                    <a:pt x="324" y="690"/>
                    <a:pt x="320" y="690"/>
                    <a:pt x="318" y="690"/>
                  </a:cubicBezTo>
                  <a:cubicBezTo>
                    <a:pt x="306" y="690"/>
                    <a:pt x="306" y="690"/>
                    <a:pt x="306" y="690"/>
                  </a:cubicBezTo>
                  <a:cubicBezTo>
                    <a:pt x="300" y="690"/>
                    <a:pt x="283" y="690"/>
                    <a:pt x="271" y="690"/>
                  </a:cubicBezTo>
                  <a:cubicBezTo>
                    <a:pt x="195" y="690"/>
                    <a:pt x="195" y="690"/>
                    <a:pt x="195" y="690"/>
                  </a:cubicBezTo>
                  <a:cubicBezTo>
                    <a:pt x="87" y="688"/>
                    <a:pt x="0" y="601"/>
                    <a:pt x="0" y="495"/>
                  </a:cubicBezTo>
                  <a:cubicBezTo>
                    <a:pt x="0" y="397"/>
                    <a:pt x="73" y="316"/>
                    <a:pt x="168" y="303"/>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9" name="Freeform 5"/>
            <p:cNvSpPr>
              <a:spLocks/>
            </p:cNvSpPr>
            <p:nvPr/>
          </p:nvSpPr>
          <p:spPr bwMode="auto">
            <a:xfrm>
              <a:off x="10332390" y="1583889"/>
              <a:ext cx="1239838" cy="813644"/>
            </a:xfrm>
            <a:custGeom>
              <a:avLst/>
              <a:gdLst>
                <a:gd name="T0" fmla="*/ 168 w 1054"/>
                <a:gd name="T1" fmla="*/ 303 h 690"/>
                <a:gd name="T2" fmla="*/ 168 w 1054"/>
                <a:gd name="T3" fmla="*/ 289 h 690"/>
                <a:gd name="T4" fmla="*/ 459 w 1054"/>
                <a:gd name="T5" fmla="*/ 0 h 690"/>
                <a:gd name="T6" fmla="*/ 701 w 1054"/>
                <a:gd name="T7" fmla="*/ 129 h 690"/>
                <a:gd name="T8" fmla="*/ 781 w 1054"/>
                <a:gd name="T9" fmla="*/ 108 h 690"/>
                <a:gd name="T10" fmla="*/ 875 w 1054"/>
                <a:gd name="T11" fmla="*/ 136 h 690"/>
                <a:gd name="T12" fmla="*/ 950 w 1054"/>
                <a:gd name="T13" fmla="*/ 272 h 690"/>
                <a:gd name="T14" fmla="*/ 1054 w 1054"/>
                <a:gd name="T15" fmla="*/ 463 h 690"/>
                <a:gd name="T16" fmla="*/ 851 w 1054"/>
                <a:gd name="T17" fmla="*/ 690 h 690"/>
                <a:gd name="T18" fmla="*/ 825 w 1054"/>
                <a:gd name="T19" fmla="*/ 690 h 690"/>
                <a:gd name="T20" fmla="*/ 802 w 1054"/>
                <a:gd name="T21" fmla="*/ 690 h 690"/>
                <a:gd name="T22" fmla="*/ 327 w 1054"/>
                <a:gd name="T23" fmla="*/ 690 h 690"/>
                <a:gd name="T24" fmla="*/ 318 w 1054"/>
                <a:gd name="T25" fmla="*/ 690 h 690"/>
                <a:gd name="T26" fmla="*/ 306 w 1054"/>
                <a:gd name="T27" fmla="*/ 690 h 690"/>
                <a:gd name="T28" fmla="*/ 271 w 1054"/>
                <a:gd name="T29" fmla="*/ 690 h 690"/>
                <a:gd name="T30" fmla="*/ 195 w 1054"/>
                <a:gd name="T31" fmla="*/ 690 h 690"/>
                <a:gd name="T32" fmla="*/ 0 w 1054"/>
                <a:gd name="T33" fmla="*/ 495 h 690"/>
                <a:gd name="T34" fmla="*/ 168 w 1054"/>
                <a:gd name="T35" fmla="*/ 303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54" h="690">
                  <a:moveTo>
                    <a:pt x="168" y="303"/>
                  </a:moveTo>
                  <a:cubicBezTo>
                    <a:pt x="168" y="299"/>
                    <a:pt x="168" y="293"/>
                    <a:pt x="168" y="289"/>
                  </a:cubicBezTo>
                  <a:cubicBezTo>
                    <a:pt x="168" y="129"/>
                    <a:pt x="298" y="0"/>
                    <a:pt x="459" y="0"/>
                  </a:cubicBezTo>
                  <a:cubicBezTo>
                    <a:pt x="560" y="0"/>
                    <a:pt x="649" y="52"/>
                    <a:pt x="701" y="129"/>
                  </a:cubicBezTo>
                  <a:cubicBezTo>
                    <a:pt x="725" y="116"/>
                    <a:pt x="752" y="108"/>
                    <a:pt x="781" y="108"/>
                  </a:cubicBezTo>
                  <a:cubicBezTo>
                    <a:pt x="816" y="108"/>
                    <a:pt x="848" y="118"/>
                    <a:pt x="875" y="136"/>
                  </a:cubicBezTo>
                  <a:cubicBezTo>
                    <a:pt x="919" y="166"/>
                    <a:pt x="948" y="215"/>
                    <a:pt x="950" y="272"/>
                  </a:cubicBezTo>
                  <a:cubicBezTo>
                    <a:pt x="1012" y="312"/>
                    <a:pt x="1054" y="384"/>
                    <a:pt x="1054" y="463"/>
                  </a:cubicBezTo>
                  <a:cubicBezTo>
                    <a:pt x="1054" y="580"/>
                    <a:pt x="965" y="676"/>
                    <a:pt x="851" y="690"/>
                  </a:cubicBezTo>
                  <a:cubicBezTo>
                    <a:pt x="843" y="690"/>
                    <a:pt x="833" y="690"/>
                    <a:pt x="825" y="690"/>
                  </a:cubicBezTo>
                  <a:cubicBezTo>
                    <a:pt x="818" y="690"/>
                    <a:pt x="810" y="690"/>
                    <a:pt x="802" y="690"/>
                  </a:cubicBezTo>
                  <a:cubicBezTo>
                    <a:pt x="696" y="690"/>
                    <a:pt x="446" y="690"/>
                    <a:pt x="327" y="690"/>
                  </a:cubicBezTo>
                  <a:cubicBezTo>
                    <a:pt x="324" y="690"/>
                    <a:pt x="320" y="690"/>
                    <a:pt x="318" y="690"/>
                  </a:cubicBezTo>
                  <a:cubicBezTo>
                    <a:pt x="306" y="690"/>
                    <a:pt x="306" y="690"/>
                    <a:pt x="306" y="690"/>
                  </a:cubicBezTo>
                  <a:cubicBezTo>
                    <a:pt x="300" y="690"/>
                    <a:pt x="283" y="690"/>
                    <a:pt x="271" y="690"/>
                  </a:cubicBezTo>
                  <a:cubicBezTo>
                    <a:pt x="195" y="690"/>
                    <a:pt x="195" y="690"/>
                    <a:pt x="195" y="690"/>
                  </a:cubicBezTo>
                  <a:cubicBezTo>
                    <a:pt x="87" y="688"/>
                    <a:pt x="0" y="601"/>
                    <a:pt x="0" y="495"/>
                  </a:cubicBezTo>
                  <a:cubicBezTo>
                    <a:pt x="0" y="397"/>
                    <a:pt x="73" y="316"/>
                    <a:pt x="168" y="303"/>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11" name="Freeform 5"/>
            <p:cNvSpPr>
              <a:spLocks/>
            </p:cNvSpPr>
            <p:nvPr/>
          </p:nvSpPr>
          <p:spPr bwMode="auto">
            <a:xfrm>
              <a:off x="9405174" y="1369064"/>
              <a:ext cx="895827" cy="587887"/>
            </a:xfrm>
            <a:custGeom>
              <a:avLst/>
              <a:gdLst>
                <a:gd name="T0" fmla="*/ 168 w 1054"/>
                <a:gd name="T1" fmla="*/ 303 h 690"/>
                <a:gd name="T2" fmla="*/ 168 w 1054"/>
                <a:gd name="T3" fmla="*/ 289 h 690"/>
                <a:gd name="T4" fmla="*/ 459 w 1054"/>
                <a:gd name="T5" fmla="*/ 0 h 690"/>
                <a:gd name="T6" fmla="*/ 701 w 1054"/>
                <a:gd name="T7" fmla="*/ 129 h 690"/>
                <a:gd name="T8" fmla="*/ 781 w 1054"/>
                <a:gd name="T9" fmla="*/ 108 h 690"/>
                <a:gd name="T10" fmla="*/ 875 w 1054"/>
                <a:gd name="T11" fmla="*/ 136 h 690"/>
                <a:gd name="T12" fmla="*/ 950 w 1054"/>
                <a:gd name="T13" fmla="*/ 272 h 690"/>
                <a:gd name="T14" fmla="*/ 1054 w 1054"/>
                <a:gd name="T15" fmla="*/ 463 h 690"/>
                <a:gd name="T16" fmla="*/ 851 w 1054"/>
                <a:gd name="T17" fmla="*/ 690 h 690"/>
                <a:gd name="T18" fmla="*/ 825 w 1054"/>
                <a:gd name="T19" fmla="*/ 690 h 690"/>
                <a:gd name="T20" fmla="*/ 802 w 1054"/>
                <a:gd name="T21" fmla="*/ 690 h 690"/>
                <a:gd name="T22" fmla="*/ 327 w 1054"/>
                <a:gd name="T23" fmla="*/ 690 h 690"/>
                <a:gd name="T24" fmla="*/ 318 w 1054"/>
                <a:gd name="T25" fmla="*/ 690 h 690"/>
                <a:gd name="T26" fmla="*/ 306 w 1054"/>
                <a:gd name="T27" fmla="*/ 690 h 690"/>
                <a:gd name="T28" fmla="*/ 271 w 1054"/>
                <a:gd name="T29" fmla="*/ 690 h 690"/>
                <a:gd name="T30" fmla="*/ 195 w 1054"/>
                <a:gd name="T31" fmla="*/ 690 h 690"/>
                <a:gd name="T32" fmla="*/ 0 w 1054"/>
                <a:gd name="T33" fmla="*/ 495 h 690"/>
                <a:gd name="T34" fmla="*/ 168 w 1054"/>
                <a:gd name="T35" fmla="*/ 303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54" h="690">
                  <a:moveTo>
                    <a:pt x="168" y="303"/>
                  </a:moveTo>
                  <a:cubicBezTo>
                    <a:pt x="168" y="299"/>
                    <a:pt x="168" y="293"/>
                    <a:pt x="168" y="289"/>
                  </a:cubicBezTo>
                  <a:cubicBezTo>
                    <a:pt x="168" y="129"/>
                    <a:pt x="298" y="0"/>
                    <a:pt x="459" y="0"/>
                  </a:cubicBezTo>
                  <a:cubicBezTo>
                    <a:pt x="560" y="0"/>
                    <a:pt x="649" y="52"/>
                    <a:pt x="701" y="129"/>
                  </a:cubicBezTo>
                  <a:cubicBezTo>
                    <a:pt x="725" y="116"/>
                    <a:pt x="752" y="108"/>
                    <a:pt x="781" y="108"/>
                  </a:cubicBezTo>
                  <a:cubicBezTo>
                    <a:pt x="816" y="108"/>
                    <a:pt x="848" y="118"/>
                    <a:pt x="875" y="136"/>
                  </a:cubicBezTo>
                  <a:cubicBezTo>
                    <a:pt x="919" y="166"/>
                    <a:pt x="948" y="215"/>
                    <a:pt x="950" y="272"/>
                  </a:cubicBezTo>
                  <a:cubicBezTo>
                    <a:pt x="1012" y="312"/>
                    <a:pt x="1054" y="384"/>
                    <a:pt x="1054" y="463"/>
                  </a:cubicBezTo>
                  <a:cubicBezTo>
                    <a:pt x="1054" y="580"/>
                    <a:pt x="965" y="676"/>
                    <a:pt x="851" y="690"/>
                  </a:cubicBezTo>
                  <a:cubicBezTo>
                    <a:pt x="843" y="690"/>
                    <a:pt x="833" y="690"/>
                    <a:pt x="825" y="690"/>
                  </a:cubicBezTo>
                  <a:cubicBezTo>
                    <a:pt x="818" y="690"/>
                    <a:pt x="810" y="690"/>
                    <a:pt x="802" y="690"/>
                  </a:cubicBezTo>
                  <a:cubicBezTo>
                    <a:pt x="696" y="690"/>
                    <a:pt x="446" y="690"/>
                    <a:pt x="327" y="690"/>
                  </a:cubicBezTo>
                  <a:cubicBezTo>
                    <a:pt x="324" y="690"/>
                    <a:pt x="320" y="690"/>
                    <a:pt x="318" y="690"/>
                  </a:cubicBezTo>
                  <a:cubicBezTo>
                    <a:pt x="306" y="690"/>
                    <a:pt x="306" y="690"/>
                    <a:pt x="306" y="690"/>
                  </a:cubicBezTo>
                  <a:cubicBezTo>
                    <a:pt x="300" y="690"/>
                    <a:pt x="283" y="690"/>
                    <a:pt x="271" y="690"/>
                  </a:cubicBezTo>
                  <a:cubicBezTo>
                    <a:pt x="195" y="690"/>
                    <a:pt x="195" y="690"/>
                    <a:pt x="195" y="690"/>
                  </a:cubicBezTo>
                  <a:cubicBezTo>
                    <a:pt x="87" y="688"/>
                    <a:pt x="0" y="601"/>
                    <a:pt x="0" y="495"/>
                  </a:cubicBezTo>
                  <a:cubicBezTo>
                    <a:pt x="0" y="397"/>
                    <a:pt x="73" y="316"/>
                    <a:pt x="168" y="303"/>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grpSp>
          <p:nvGrpSpPr>
            <p:cNvPr id="12" name="Group 11"/>
            <p:cNvGrpSpPr/>
            <p:nvPr/>
          </p:nvGrpSpPr>
          <p:grpSpPr>
            <a:xfrm>
              <a:off x="11280477" y="3072737"/>
              <a:ext cx="1155998" cy="1162044"/>
              <a:chOff x="13209584" y="-2840041"/>
              <a:chExt cx="1820862" cy="1830385"/>
            </a:xfrm>
          </p:grpSpPr>
          <p:sp>
            <p:nvSpPr>
              <p:cNvPr id="26" name="Oval 5"/>
              <p:cNvSpPr>
                <a:spLocks noChangeArrowheads="1"/>
              </p:cNvSpPr>
              <p:nvPr/>
            </p:nvSpPr>
            <p:spPr bwMode="auto">
              <a:xfrm>
                <a:off x="13209584" y="-2840041"/>
                <a:ext cx="1820862" cy="1830385"/>
              </a:xfrm>
              <a:prstGeom prst="ellipse">
                <a:avLst/>
              </a:prstGeom>
              <a:solidFill>
                <a:srgbClr val="FFB9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27" name="Freeform 6"/>
              <p:cNvSpPr>
                <a:spLocks/>
              </p:cNvSpPr>
              <p:nvPr/>
            </p:nvSpPr>
            <p:spPr bwMode="auto">
              <a:xfrm>
                <a:off x="13633446" y="-2205042"/>
                <a:ext cx="488950" cy="836611"/>
              </a:xfrm>
              <a:custGeom>
                <a:avLst/>
                <a:gdLst>
                  <a:gd name="T0" fmla="*/ 308 w 308"/>
                  <a:gd name="T1" fmla="*/ 175 h 527"/>
                  <a:gd name="T2" fmla="*/ 305 w 308"/>
                  <a:gd name="T3" fmla="*/ 527 h 527"/>
                  <a:gd name="T4" fmla="*/ 0 w 308"/>
                  <a:gd name="T5" fmla="*/ 351 h 527"/>
                  <a:gd name="T6" fmla="*/ 2 w 308"/>
                  <a:gd name="T7" fmla="*/ 0 h 527"/>
                  <a:gd name="T8" fmla="*/ 308 w 308"/>
                  <a:gd name="T9" fmla="*/ 175 h 527"/>
                </a:gdLst>
                <a:ahLst/>
                <a:cxnLst>
                  <a:cxn ang="0">
                    <a:pos x="T0" y="T1"/>
                  </a:cxn>
                  <a:cxn ang="0">
                    <a:pos x="T2" y="T3"/>
                  </a:cxn>
                  <a:cxn ang="0">
                    <a:pos x="T4" y="T5"/>
                  </a:cxn>
                  <a:cxn ang="0">
                    <a:pos x="T6" y="T7"/>
                  </a:cxn>
                  <a:cxn ang="0">
                    <a:pos x="T8" y="T9"/>
                  </a:cxn>
                </a:cxnLst>
                <a:rect l="0" t="0" r="r" b="b"/>
                <a:pathLst>
                  <a:path w="308" h="527">
                    <a:moveTo>
                      <a:pt x="308" y="175"/>
                    </a:moveTo>
                    <a:lnTo>
                      <a:pt x="305" y="527"/>
                    </a:lnTo>
                    <a:lnTo>
                      <a:pt x="0" y="351"/>
                    </a:lnTo>
                    <a:lnTo>
                      <a:pt x="2" y="0"/>
                    </a:lnTo>
                    <a:lnTo>
                      <a:pt x="308" y="175"/>
                    </a:lnTo>
                    <a:close/>
                  </a:path>
                </a:pathLst>
              </a:custGeom>
              <a:solidFill>
                <a:srgbClr val="FF8C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28" name="Freeform 7"/>
              <p:cNvSpPr>
                <a:spLocks/>
              </p:cNvSpPr>
              <p:nvPr/>
            </p:nvSpPr>
            <p:spPr bwMode="auto">
              <a:xfrm>
                <a:off x="14122396" y="-2205042"/>
                <a:ext cx="484187" cy="836611"/>
              </a:xfrm>
              <a:custGeom>
                <a:avLst/>
                <a:gdLst>
                  <a:gd name="T0" fmla="*/ 0 w 305"/>
                  <a:gd name="T1" fmla="*/ 175 h 527"/>
                  <a:gd name="T2" fmla="*/ 0 w 305"/>
                  <a:gd name="T3" fmla="*/ 527 h 527"/>
                  <a:gd name="T4" fmla="*/ 305 w 305"/>
                  <a:gd name="T5" fmla="*/ 351 h 527"/>
                  <a:gd name="T6" fmla="*/ 305 w 305"/>
                  <a:gd name="T7" fmla="*/ 0 h 527"/>
                  <a:gd name="T8" fmla="*/ 0 w 305"/>
                  <a:gd name="T9" fmla="*/ 175 h 527"/>
                </a:gdLst>
                <a:ahLst/>
                <a:cxnLst>
                  <a:cxn ang="0">
                    <a:pos x="T0" y="T1"/>
                  </a:cxn>
                  <a:cxn ang="0">
                    <a:pos x="T2" y="T3"/>
                  </a:cxn>
                  <a:cxn ang="0">
                    <a:pos x="T4" y="T5"/>
                  </a:cxn>
                  <a:cxn ang="0">
                    <a:pos x="T6" y="T7"/>
                  </a:cxn>
                  <a:cxn ang="0">
                    <a:pos x="T8" y="T9"/>
                  </a:cxn>
                </a:cxnLst>
                <a:rect l="0" t="0" r="r" b="b"/>
                <a:pathLst>
                  <a:path w="305" h="527">
                    <a:moveTo>
                      <a:pt x="0" y="175"/>
                    </a:moveTo>
                    <a:lnTo>
                      <a:pt x="0" y="527"/>
                    </a:lnTo>
                    <a:lnTo>
                      <a:pt x="305" y="351"/>
                    </a:lnTo>
                    <a:lnTo>
                      <a:pt x="305" y="0"/>
                    </a:lnTo>
                    <a:lnTo>
                      <a:pt x="0" y="175"/>
                    </a:lnTo>
                    <a:close/>
                  </a:path>
                </a:pathLst>
              </a:custGeom>
              <a:solidFill>
                <a:srgbClr val="EB3C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29" name="Freeform 8"/>
              <p:cNvSpPr>
                <a:spLocks/>
              </p:cNvSpPr>
              <p:nvPr/>
            </p:nvSpPr>
            <p:spPr bwMode="auto">
              <a:xfrm>
                <a:off x="13636621" y="-2484441"/>
                <a:ext cx="969962" cy="557212"/>
              </a:xfrm>
              <a:custGeom>
                <a:avLst/>
                <a:gdLst>
                  <a:gd name="T0" fmla="*/ 306 w 611"/>
                  <a:gd name="T1" fmla="*/ 351 h 351"/>
                  <a:gd name="T2" fmla="*/ 0 w 611"/>
                  <a:gd name="T3" fmla="*/ 173 h 351"/>
                  <a:gd name="T4" fmla="*/ 303 w 611"/>
                  <a:gd name="T5" fmla="*/ 0 h 351"/>
                  <a:gd name="T6" fmla="*/ 611 w 611"/>
                  <a:gd name="T7" fmla="*/ 173 h 351"/>
                  <a:gd name="T8" fmla="*/ 306 w 611"/>
                  <a:gd name="T9" fmla="*/ 351 h 351"/>
                </a:gdLst>
                <a:ahLst/>
                <a:cxnLst>
                  <a:cxn ang="0">
                    <a:pos x="T0" y="T1"/>
                  </a:cxn>
                  <a:cxn ang="0">
                    <a:pos x="T2" y="T3"/>
                  </a:cxn>
                  <a:cxn ang="0">
                    <a:pos x="T4" y="T5"/>
                  </a:cxn>
                  <a:cxn ang="0">
                    <a:pos x="T6" y="T7"/>
                  </a:cxn>
                  <a:cxn ang="0">
                    <a:pos x="T8" y="T9"/>
                  </a:cxn>
                </a:cxnLst>
                <a:rect l="0" t="0" r="r" b="b"/>
                <a:pathLst>
                  <a:path w="611" h="351">
                    <a:moveTo>
                      <a:pt x="306" y="351"/>
                    </a:moveTo>
                    <a:lnTo>
                      <a:pt x="0" y="173"/>
                    </a:lnTo>
                    <a:lnTo>
                      <a:pt x="303" y="0"/>
                    </a:lnTo>
                    <a:lnTo>
                      <a:pt x="611" y="173"/>
                    </a:lnTo>
                    <a:lnTo>
                      <a:pt x="306" y="351"/>
                    </a:lnTo>
                    <a:close/>
                  </a:path>
                </a:pathLst>
              </a:custGeom>
              <a:solidFill>
                <a:srgbClr val="FCD11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grpSp>
        <p:grpSp>
          <p:nvGrpSpPr>
            <p:cNvPr id="13" name="Group 12"/>
            <p:cNvGrpSpPr/>
            <p:nvPr/>
          </p:nvGrpSpPr>
          <p:grpSpPr>
            <a:xfrm>
              <a:off x="10518590" y="2205906"/>
              <a:ext cx="1227128" cy="1233544"/>
              <a:chOff x="15478120" y="-2840041"/>
              <a:chExt cx="1820862" cy="1830385"/>
            </a:xfrm>
          </p:grpSpPr>
          <p:sp>
            <p:nvSpPr>
              <p:cNvPr id="22" name="Oval 9"/>
              <p:cNvSpPr>
                <a:spLocks noChangeArrowheads="1"/>
              </p:cNvSpPr>
              <p:nvPr/>
            </p:nvSpPr>
            <p:spPr bwMode="auto">
              <a:xfrm>
                <a:off x="15478120" y="-2840041"/>
                <a:ext cx="1820862" cy="1830385"/>
              </a:xfrm>
              <a:prstGeom prst="ellipse">
                <a:avLst/>
              </a:prstGeom>
              <a:solidFill>
                <a:srgbClr val="00B29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23" name="Freeform 10"/>
              <p:cNvSpPr>
                <a:spLocks/>
              </p:cNvSpPr>
              <p:nvPr/>
            </p:nvSpPr>
            <p:spPr bwMode="auto">
              <a:xfrm>
                <a:off x="15901983" y="-2205042"/>
                <a:ext cx="488950" cy="836611"/>
              </a:xfrm>
              <a:custGeom>
                <a:avLst/>
                <a:gdLst>
                  <a:gd name="T0" fmla="*/ 308 w 308"/>
                  <a:gd name="T1" fmla="*/ 175 h 527"/>
                  <a:gd name="T2" fmla="*/ 305 w 308"/>
                  <a:gd name="T3" fmla="*/ 527 h 527"/>
                  <a:gd name="T4" fmla="*/ 0 w 308"/>
                  <a:gd name="T5" fmla="*/ 351 h 527"/>
                  <a:gd name="T6" fmla="*/ 0 w 308"/>
                  <a:gd name="T7" fmla="*/ 0 h 527"/>
                  <a:gd name="T8" fmla="*/ 308 w 308"/>
                  <a:gd name="T9" fmla="*/ 175 h 527"/>
                </a:gdLst>
                <a:ahLst/>
                <a:cxnLst>
                  <a:cxn ang="0">
                    <a:pos x="T0" y="T1"/>
                  </a:cxn>
                  <a:cxn ang="0">
                    <a:pos x="T2" y="T3"/>
                  </a:cxn>
                  <a:cxn ang="0">
                    <a:pos x="T4" y="T5"/>
                  </a:cxn>
                  <a:cxn ang="0">
                    <a:pos x="T6" y="T7"/>
                  </a:cxn>
                  <a:cxn ang="0">
                    <a:pos x="T8" y="T9"/>
                  </a:cxn>
                </a:cxnLst>
                <a:rect l="0" t="0" r="r" b="b"/>
                <a:pathLst>
                  <a:path w="308" h="527">
                    <a:moveTo>
                      <a:pt x="308" y="175"/>
                    </a:moveTo>
                    <a:lnTo>
                      <a:pt x="305" y="527"/>
                    </a:lnTo>
                    <a:lnTo>
                      <a:pt x="0" y="351"/>
                    </a:lnTo>
                    <a:lnTo>
                      <a:pt x="0" y="0"/>
                    </a:lnTo>
                    <a:lnTo>
                      <a:pt x="308" y="175"/>
                    </a:lnTo>
                    <a:close/>
                  </a:path>
                </a:pathLst>
              </a:custGeom>
              <a:solidFill>
                <a:srgbClr val="009E4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24" name="Freeform 11"/>
              <p:cNvSpPr>
                <a:spLocks/>
              </p:cNvSpPr>
              <p:nvPr/>
            </p:nvSpPr>
            <p:spPr bwMode="auto">
              <a:xfrm>
                <a:off x="16386170" y="-2205042"/>
                <a:ext cx="488950" cy="836611"/>
              </a:xfrm>
              <a:custGeom>
                <a:avLst/>
                <a:gdLst>
                  <a:gd name="T0" fmla="*/ 3 w 308"/>
                  <a:gd name="T1" fmla="*/ 175 h 527"/>
                  <a:gd name="T2" fmla="*/ 0 w 308"/>
                  <a:gd name="T3" fmla="*/ 527 h 527"/>
                  <a:gd name="T4" fmla="*/ 306 w 308"/>
                  <a:gd name="T5" fmla="*/ 351 h 527"/>
                  <a:gd name="T6" fmla="*/ 308 w 308"/>
                  <a:gd name="T7" fmla="*/ 0 h 527"/>
                  <a:gd name="T8" fmla="*/ 3 w 308"/>
                  <a:gd name="T9" fmla="*/ 175 h 527"/>
                </a:gdLst>
                <a:ahLst/>
                <a:cxnLst>
                  <a:cxn ang="0">
                    <a:pos x="T0" y="T1"/>
                  </a:cxn>
                  <a:cxn ang="0">
                    <a:pos x="T2" y="T3"/>
                  </a:cxn>
                  <a:cxn ang="0">
                    <a:pos x="T4" y="T5"/>
                  </a:cxn>
                  <a:cxn ang="0">
                    <a:pos x="T6" y="T7"/>
                  </a:cxn>
                  <a:cxn ang="0">
                    <a:pos x="T8" y="T9"/>
                  </a:cxn>
                </a:cxnLst>
                <a:rect l="0" t="0" r="r" b="b"/>
                <a:pathLst>
                  <a:path w="308" h="527">
                    <a:moveTo>
                      <a:pt x="3" y="175"/>
                    </a:moveTo>
                    <a:lnTo>
                      <a:pt x="0" y="527"/>
                    </a:lnTo>
                    <a:lnTo>
                      <a:pt x="306" y="351"/>
                    </a:lnTo>
                    <a:lnTo>
                      <a:pt x="308" y="0"/>
                    </a:lnTo>
                    <a:lnTo>
                      <a:pt x="3" y="175"/>
                    </a:lnTo>
                    <a:close/>
                  </a:path>
                </a:pathLst>
              </a:custGeom>
              <a:solidFill>
                <a:srgbClr val="00723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25" name="Freeform 12"/>
              <p:cNvSpPr>
                <a:spLocks/>
              </p:cNvSpPr>
              <p:nvPr/>
            </p:nvSpPr>
            <p:spPr bwMode="auto">
              <a:xfrm>
                <a:off x="15901983" y="-2484441"/>
                <a:ext cx="973137" cy="557212"/>
              </a:xfrm>
              <a:custGeom>
                <a:avLst/>
                <a:gdLst>
                  <a:gd name="T0" fmla="*/ 308 w 613"/>
                  <a:gd name="T1" fmla="*/ 351 h 351"/>
                  <a:gd name="T2" fmla="*/ 0 w 613"/>
                  <a:gd name="T3" fmla="*/ 173 h 351"/>
                  <a:gd name="T4" fmla="*/ 305 w 613"/>
                  <a:gd name="T5" fmla="*/ 0 h 351"/>
                  <a:gd name="T6" fmla="*/ 613 w 613"/>
                  <a:gd name="T7" fmla="*/ 173 h 351"/>
                  <a:gd name="T8" fmla="*/ 308 w 613"/>
                  <a:gd name="T9" fmla="*/ 351 h 351"/>
                </a:gdLst>
                <a:ahLst/>
                <a:cxnLst>
                  <a:cxn ang="0">
                    <a:pos x="T0" y="T1"/>
                  </a:cxn>
                  <a:cxn ang="0">
                    <a:pos x="T2" y="T3"/>
                  </a:cxn>
                  <a:cxn ang="0">
                    <a:pos x="T4" y="T5"/>
                  </a:cxn>
                  <a:cxn ang="0">
                    <a:pos x="T6" y="T7"/>
                  </a:cxn>
                  <a:cxn ang="0">
                    <a:pos x="T8" y="T9"/>
                  </a:cxn>
                </a:cxnLst>
                <a:rect l="0" t="0" r="r" b="b"/>
                <a:pathLst>
                  <a:path w="613" h="351">
                    <a:moveTo>
                      <a:pt x="308" y="351"/>
                    </a:moveTo>
                    <a:lnTo>
                      <a:pt x="0" y="173"/>
                    </a:lnTo>
                    <a:lnTo>
                      <a:pt x="305" y="0"/>
                    </a:lnTo>
                    <a:lnTo>
                      <a:pt x="613" y="173"/>
                    </a:lnTo>
                    <a:lnTo>
                      <a:pt x="308" y="351"/>
                    </a:lnTo>
                    <a:close/>
                  </a:path>
                </a:pathLst>
              </a:custGeom>
              <a:solidFill>
                <a:srgbClr val="55D45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grpSp>
        <p:grpSp>
          <p:nvGrpSpPr>
            <p:cNvPr id="14" name="Group 13"/>
            <p:cNvGrpSpPr/>
            <p:nvPr/>
          </p:nvGrpSpPr>
          <p:grpSpPr>
            <a:xfrm>
              <a:off x="10136778" y="3451591"/>
              <a:ext cx="1520689" cy="1531312"/>
              <a:chOff x="9685432" y="3577886"/>
              <a:chExt cx="1520689" cy="1531312"/>
            </a:xfrm>
          </p:grpSpPr>
          <p:sp>
            <p:nvSpPr>
              <p:cNvPr id="18" name="Oval 13"/>
              <p:cNvSpPr>
                <a:spLocks noChangeArrowheads="1"/>
              </p:cNvSpPr>
              <p:nvPr/>
            </p:nvSpPr>
            <p:spPr bwMode="auto">
              <a:xfrm>
                <a:off x="9685432" y="3577886"/>
                <a:ext cx="1520689" cy="1531312"/>
              </a:xfrm>
              <a:prstGeom prst="ellipse">
                <a:avLst/>
              </a:prstGeom>
              <a:solidFill>
                <a:srgbClr val="4668C5">
                  <a:alpha val="85000"/>
                </a:srgbClr>
              </a:solidFill>
              <a:ln>
                <a:noFill/>
              </a:ln>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19" name="Freeform 14"/>
              <p:cNvSpPr>
                <a:spLocks/>
              </p:cNvSpPr>
              <p:nvPr/>
            </p:nvSpPr>
            <p:spPr bwMode="auto">
              <a:xfrm>
                <a:off x="10040039" y="4109130"/>
                <a:ext cx="406403" cy="699914"/>
              </a:xfrm>
              <a:custGeom>
                <a:avLst/>
                <a:gdLst>
                  <a:gd name="T0" fmla="*/ 306 w 306"/>
                  <a:gd name="T1" fmla="*/ 175 h 527"/>
                  <a:gd name="T2" fmla="*/ 306 w 306"/>
                  <a:gd name="T3" fmla="*/ 527 h 527"/>
                  <a:gd name="T4" fmla="*/ 0 w 306"/>
                  <a:gd name="T5" fmla="*/ 351 h 527"/>
                  <a:gd name="T6" fmla="*/ 0 w 306"/>
                  <a:gd name="T7" fmla="*/ 0 h 527"/>
                  <a:gd name="T8" fmla="*/ 306 w 306"/>
                  <a:gd name="T9" fmla="*/ 175 h 527"/>
                </a:gdLst>
                <a:ahLst/>
                <a:cxnLst>
                  <a:cxn ang="0">
                    <a:pos x="T0" y="T1"/>
                  </a:cxn>
                  <a:cxn ang="0">
                    <a:pos x="T2" y="T3"/>
                  </a:cxn>
                  <a:cxn ang="0">
                    <a:pos x="T4" y="T5"/>
                  </a:cxn>
                  <a:cxn ang="0">
                    <a:pos x="T6" y="T7"/>
                  </a:cxn>
                  <a:cxn ang="0">
                    <a:pos x="T8" y="T9"/>
                  </a:cxn>
                </a:cxnLst>
                <a:rect l="0" t="0" r="r" b="b"/>
                <a:pathLst>
                  <a:path w="306" h="527">
                    <a:moveTo>
                      <a:pt x="306" y="175"/>
                    </a:moveTo>
                    <a:lnTo>
                      <a:pt x="306" y="527"/>
                    </a:lnTo>
                    <a:lnTo>
                      <a:pt x="0" y="351"/>
                    </a:lnTo>
                    <a:lnTo>
                      <a:pt x="0" y="0"/>
                    </a:lnTo>
                    <a:lnTo>
                      <a:pt x="306" y="175"/>
                    </a:lnTo>
                    <a:close/>
                  </a:path>
                </a:pathLst>
              </a:custGeom>
              <a:solidFill>
                <a:srgbClr val="68217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20" name="Freeform 15"/>
              <p:cNvSpPr>
                <a:spLocks/>
              </p:cNvSpPr>
              <p:nvPr/>
            </p:nvSpPr>
            <p:spPr bwMode="auto">
              <a:xfrm>
                <a:off x="10446440" y="4109130"/>
                <a:ext cx="405074" cy="699914"/>
              </a:xfrm>
              <a:custGeom>
                <a:avLst/>
                <a:gdLst>
                  <a:gd name="T0" fmla="*/ 0 w 305"/>
                  <a:gd name="T1" fmla="*/ 175 h 527"/>
                  <a:gd name="T2" fmla="*/ 0 w 305"/>
                  <a:gd name="T3" fmla="*/ 527 h 527"/>
                  <a:gd name="T4" fmla="*/ 305 w 305"/>
                  <a:gd name="T5" fmla="*/ 351 h 527"/>
                  <a:gd name="T6" fmla="*/ 305 w 305"/>
                  <a:gd name="T7" fmla="*/ 0 h 527"/>
                  <a:gd name="T8" fmla="*/ 0 w 305"/>
                  <a:gd name="T9" fmla="*/ 175 h 527"/>
                </a:gdLst>
                <a:ahLst/>
                <a:cxnLst>
                  <a:cxn ang="0">
                    <a:pos x="T0" y="T1"/>
                  </a:cxn>
                  <a:cxn ang="0">
                    <a:pos x="T2" y="T3"/>
                  </a:cxn>
                  <a:cxn ang="0">
                    <a:pos x="T4" y="T5"/>
                  </a:cxn>
                  <a:cxn ang="0">
                    <a:pos x="T6" y="T7"/>
                  </a:cxn>
                  <a:cxn ang="0">
                    <a:pos x="T8" y="T9"/>
                  </a:cxn>
                </a:cxnLst>
                <a:rect l="0" t="0" r="r" b="b"/>
                <a:pathLst>
                  <a:path w="305" h="527">
                    <a:moveTo>
                      <a:pt x="0" y="175"/>
                    </a:moveTo>
                    <a:lnTo>
                      <a:pt x="0" y="527"/>
                    </a:lnTo>
                    <a:lnTo>
                      <a:pt x="305" y="351"/>
                    </a:lnTo>
                    <a:lnTo>
                      <a:pt x="305" y="0"/>
                    </a:lnTo>
                    <a:lnTo>
                      <a:pt x="0" y="175"/>
                    </a:lnTo>
                    <a:close/>
                  </a:path>
                </a:pathLst>
              </a:custGeom>
              <a:solidFill>
                <a:srgbClr val="44235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21" name="Freeform 16"/>
              <p:cNvSpPr>
                <a:spLocks/>
              </p:cNvSpPr>
              <p:nvPr/>
            </p:nvSpPr>
            <p:spPr bwMode="auto">
              <a:xfrm>
                <a:off x="10040039" y="3875383"/>
                <a:ext cx="811477" cy="466167"/>
              </a:xfrm>
              <a:custGeom>
                <a:avLst/>
                <a:gdLst>
                  <a:gd name="T0" fmla="*/ 306 w 611"/>
                  <a:gd name="T1" fmla="*/ 351 h 351"/>
                  <a:gd name="T2" fmla="*/ 0 w 611"/>
                  <a:gd name="T3" fmla="*/ 173 h 351"/>
                  <a:gd name="T4" fmla="*/ 306 w 611"/>
                  <a:gd name="T5" fmla="*/ 0 h 351"/>
                  <a:gd name="T6" fmla="*/ 611 w 611"/>
                  <a:gd name="T7" fmla="*/ 173 h 351"/>
                  <a:gd name="T8" fmla="*/ 306 w 611"/>
                  <a:gd name="T9" fmla="*/ 351 h 351"/>
                </a:gdLst>
                <a:ahLst/>
                <a:cxnLst>
                  <a:cxn ang="0">
                    <a:pos x="T0" y="T1"/>
                  </a:cxn>
                  <a:cxn ang="0">
                    <a:pos x="T2" y="T3"/>
                  </a:cxn>
                  <a:cxn ang="0">
                    <a:pos x="T4" y="T5"/>
                  </a:cxn>
                  <a:cxn ang="0">
                    <a:pos x="T6" y="T7"/>
                  </a:cxn>
                  <a:cxn ang="0">
                    <a:pos x="T8" y="T9"/>
                  </a:cxn>
                </a:cxnLst>
                <a:rect l="0" t="0" r="r" b="b"/>
                <a:pathLst>
                  <a:path w="611" h="351">
                    <a:moveTo>
                      <a:pt x="306" y="351"/>
                    </a:moveTo>
                    <a:lnTo>
                      <a:pt x="0" y="173"/>
                    </a:lnTo>
                    <a:lnTo>
                      <a:pt x="306" y="0"/>
                    </a:lnTo>
                    <a:lnTo>
                      <a:pt x="611" y="173"/>
                    </a:lnTo>
                    <a:lnTo>
                      <a:pt x="306" y="351"/>
                    </a:lnTo>
                    <a:close/>
                  </a:path>
                </a:pathLst>
              </a:custGeom>
              <a:solidFill>
                <a:srgbClr val="9B4F9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grpSp>
        <p:sp>
          <p:nvSpPr>
            <p:cNvPr id="15" name="TextBox 14"/>
            <p:cNvSpPr txBox="1"/>
            <p:nvPr/>
          </p:nvSpPr>
          <p:spPr>
            <a:xfrm>
              <a:off x="10272407" y="5327699"/>
              <a:ext cx="593726" cy="593726"/>
            </a:xfrm>
            <a:prstGeom prst="ellipse">
              <a:avLst/>
            </a:prstGeom>
            <a:solidFill>
              <a:schemeClr val="accent5">
                <a:lumMod val="60000"/>
                <a:lumOff val="40000"/>
              </a:schemeClr>
            </a:solidFill>
          </p:spPr>
          <p:txBody>
            <a:bodyPr wrap="none" lIns="182880" tIns="146304" rIns="182880" bIns="146304" rtlCol="0" anchor="ctr">
              <a:noAutofit/>
            </a:bodyPr>
            <a:lstStyle/>
            <a:p>
              <a:pPr marL="0" marR="0" lvl="0" indent="0" algn="ctr" defTabSz="914093" rtl="0" eaLnBrk="1" fontAlgn="auto" latinLnBrk="0" hangingPunct="1">
                <a:lnSpc>
                  <a:spcPct val="90000"/>
                </a:lnSpc>
                <a:spcBef>
                  <a:spcPts val="0"/>
                </a:spcBef>
                <a:spcAft>
                  <a:spcPts val="588"/>
                </a:spcAft>
                <a:buClrTx/>
                <a:buSzTx/>
                <a:buFontTx/>
                <a:buNone/>
                <a:tabLst/>
                <a:defRPr/>
              </a:pPr>
              <a:endParaRPr kumimoji="0" lang="en-US" sz="1372" b="1" i="0" u="none" strike="noStrike" kern="1200" cap="none" spc="0" normalizeH="0" baseline="0" noProof="0" dirty="0">
                <a:ln>
                  <a:noFill/>
                </a:ln>
                <a:solidFill>
                  <a:srgbClr val="FF8C00">
                    <a:lumMod val="40000"/>
                    <a:lumOff val="60000"/>
                  </a:srgbClr>
                </a:solidFill>
                <a:effectLst/>
                <a:uLnTx/>
                <a:uFillTx/>
                <a:latin typeface="Segoe UI"/>
                <a:ea typeface="+mn-ea"/>
                <a:cs typeface="+mn-cs"/>
              </a:endParaRPr>
            </a:p>
          </p:txBody>
        </p:sp>
        <p:sp>
          <p:nvSpPr>
            <p:cNvPr id="16" name="TextBox 15"/>
            <p:cNvSpPr txBox="1"/>
            <p:nvPr/>
          </p:nvSpPr>
          <p:spPr>
            <a:xfrm>
              <a:off x="8991666" y="5478462"/>
              <a:ext cx="593726" cy="593726"/>
            </a:xfrm>
            <a:prstGeom prst="ellipse">
              <a:avLst/>
            </a:prstGeom>
            <a:solidFill>
              <a:schemeClr val="accent1">
                <a:lumMod val="60000"/>
                <a:lumOff val="40000"/>
              </a:schemeClr>
            </a:solidFill>
          </p:spPr>
          <p:txBody>
            <a:bodyPr wrap="none" lIns="182880" tIns="146304" rIns="182880" bIns="146304" rtlCol="0" anchor="ctr">
              <a:noAutofit/>
            </a:bodyPr>
            <a:lstStyle/>
            <a:p>
              <a:pPr marL="0" marR="0" lvl="0" indent="0" algn="ctr" defTabSz="914093" rtl="0" eaLnBrk="1" fontAlgn="auto" latinLnBrk="0" hangingPunct="1">
                <a:lnSpc>
                  <a:spcPct val="90000"/>
                </a:lnSpc>
                <a:spcBef>
                  <a:spcPts val="0"/>
                </a:spcBef>
                <a:spcAft>
                  <a:spcPts val="588"/>
                </a:spcAft>
                <a:buClrTx/>
                <a:buSzTx/>
                <a:buFontTx/>
                <a:buNone/>
                <a:tabLst/>
                <a:defRPr/>
              </a:pPr>
              <a:endParaRPr kumimoji="0" lang="en-US" sz="1372" b="1" i="0" u="none" strike="noStrike" kern="1200" cap="none" spc="0" normalizeH="0" baseline="0" noProof="0" dirty="0">
                <a:ln>
                  <a:noFill/>
                </a:ln>
                <a:solidFill>
                  <a:srgbClr val="0072C6">
                    <a:lumMod val="60000"/>
                    <a:lumOff val="40000"/>
                  </a:srgbClr>
                </a:solidFill>
                <a:effectLst/>
                <a:uLnTx/>
                <a:uFillTx/>
                <a:latin typeface="Segoe UI"/>
                <a:ea typeface="+mn-ea"/>
                <a:cs typeface="+mn-cs"/>
              </a:endParaRPr>
            </a:p>
          </p:txBody>
        </p:sp>
        <p:sp>
          <p:nvSpPr>
            <p:cNvPr id="17" name="TextBox 16"/>
            <p:cNvSpPr txBox="1"/>
            <p:nvPr/>
          </p:nvSpPr>
          <p:spPr>
            <a:xfrm>
              <a:off x="8925987" y="5964668"/>
              <a:ext cx="914400" cy="914400"/>
            </a:xfrm>
            <a:prstGeom prst="ellipse">
              <a:avLst/>
            </a:prstGeom>
            <a:solidFill>
              <a:schemeClr val="tx2"/>
            </a:solidFill>
          </p:spPr>
          <p:txBody>
            <a:bodyPr wrap="none" lIns="182880" tIns="146304" rIns="182880" bIns="146304" rtlCol="0" anchor="ctr">
              <a:noAutofit/>
            </a:bodyPr>
            <a:lstStyle/>
            <a:p>
              <a:pPr marL="0" marR="0" lvl="0" indent="0" algn="ctr" defTabSz="914093" rtl="0" eaLnBrk="1" fontAlgn="auto" latinLnBrk="0" hangingPunct="1">
                <a:lnSpc>
                  <a:spcPct val="90000"/>
                </a:lnSpc>
                <a:spcBef>
                  <a:spcPts val="0"/>
                </a:spcBef>
                <a:spcAft>
                  <a:spcPts val="588"/>
                </a:spcAft>
                <a:buClrTx/>
                <a:buSzTx/>
                <a:buFontTx/>
                <a:buNone/>
                <a:tabLst/>
                <a:defRPr/>
              </a:pPr>
              <a:endParaRPr kumimoji="0" lang="en-US" sz="1764" b="1" i="0" u="none" strike="noStrike" kern="1200" cap="none" spc="0" normalizeH="0" baseline="0" noProof="0" dirty="0">
                <a:ln>
                  <a:noFill/>
                </a:ln>
                <a:solidFill>
                  <a:srgbClr val="FFFFFF">
                    <a:lumMod val="65000"/>
                  </a:srgbClr>
                </a:solidFill>
                <a:effectLst/>
                <a:uLnTx/>
                <a:uFillTx/>
                <a:latin typeface="Segoe UI"/>
                <a:ea typeface="+mn-ea"/>
                <a:cs typeface="+mn-cs"/>
              </a:endParaRPr>
            </a:p>
          </p:txBody>
        </p:sp>
      </p:grpSp>
    </p:spTree>
    <p:extLst>
      <p:ext uri="{BB962C8B-B14F-4D97-AF65-F5344CB8AC3E}">
        <p14:creationId xmlns:p14="http://schemas.microsoft.com/office/powerpoint/2010/main" xmlns="" val="352949495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cSld name="2_TwC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716967145"/>
      </p:ext>
    </p:extLst>
  </p:cSld>
  <p:clrMapOvr>
    <a:masterClrMapping/>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1" y="2084174"/>
            <a:ext cx="11653523" cy="1796217"/>
          </a:xfrm>
          <a:noFill/>
        </p:spPr>
        <p:txBody>
          <a:bodyPr tIns="89631" bIns="89631" anchor="t" anchorCtr="0"/>
          <a:lstStyle>
            <a:lvl1pPr>
              <a:defRPr sz="859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xmlns="" val="3760724828"/>
      </p:ext>
    </p:extLst>
  </p:cSld>
  <p:clrMapOvr>
    <a:masterClrMapping/>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58pt Title/24pt Text">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extLst/>
          </p:nvPr>
        </p:nvGraphicFramePr>
        <p:xfrm>
          <a:off x="1557" y="1558"/>
          <a:ext cx="1556" cy="1556"/>
        </p:xfrm>
        <a:graphic>
          <a:graphicData uri="http://schemas.openxmlformats.org/presentationml/2006/ole">
            <p:oleObj spid="_x0000_s97288" name="think-cell Slide" r:id="rId3" imgW="360" imgH="360" progId="">
              <p:embed/>
            </p:oleObj>
          </a:graphicData>
        </a:graphic>
      </p:graphicFrame>
      <p:sp>
        <p:nvSpPr>
          <p:cNvPr id="6" name="Title 1"/>
          <p:cNvSpPr>
            <a:spLocks noGrp="1"/>
          </p:cNvSpPr>
          <p:nvPr>
            <p:ph type="ctrTitle" hasCustomPrompt="1"/>
          </p:nvPr>
        </p:nvSpPr>
        <p:spPr>
          <a:xfrm>
            <a:off x="573714" y="2100817"/>
            <a:ext cx="11007660" cy="1686801"/>
          </a:xfrm>
        </p:spPr>
        <p:txBody>
          <a:bodyPr/>
          <a:lstStyle>
            <a:lvl1pPr>
              <a:defRPr sz="5880">
                <a:solidFill>
                  <a:schemeClr val="bg1"/>
                </a:solidFill>
              </a:defRPr>
            </a:lvl1pPr>
          </a:lstStyle>
          <a:p>
            <a:r>
              <a:rPr lang="en-US" dirty="0"/>
              <a:t>Title</a:t>
            </a:r>
          </a:p>
        </p:txBody>
      </p:sp>
      <p:sp>
        <p:nvSpPr>
          <p:cNvPr id="8" name="Subtitle 2"/>
          <p:cNvSpPr>
            <a:spLocks noGrp="1"/>
          </p:cNvSpPr>
          <p:nvPr>
            <p:ph type="subTitle" idx="1" hasCustomPrompt="1"/>
          </p:nvPr>
        </p:nvSpPr>
        <p:spPr>
          <a:xfrm>
            <a:off x="591640" y="3877277"/>
            <a:ext cx="10989732" cy="1034782"/>
          </a:xfrm>
        </p:spPr>
        <p:txBody>
          <a:bodyPr/>
          <a:lstStyle>
            <a:lvl1pPr marL="0" indent="0" algn="l">
              <a:buNone/>
              <a:defRPr sz="2156">
                <a:solidFill>
                  <a:schemeClr val="bg1"/>
                </a:solidFill>
                <a:latin typeface="+mn-lt"/>
              </a:defRPr>
            </a:lvl1pPr>
            <a:lvl2pPr marL="448059" indent="0" algn="ctr">
              <a:buNone/>
              <a:defRPr>
                <a:solidFill>
                  <a:schemeClr val="tx1">
                    <a:tint val="75000"/>
                  </a:schemeClr>
                </a:solidFill>
              </a:defRPr>
            </a:lvl2pPr>
            <a:lvl3pPr marL="896117" indent="0" algn="ctr">
              <a:buNone/>
              <a:defRPr>
                <a:solidFill>
                  <a:schemeClr val="tx1">
                    <a:tint val="75000"/>
                  </a:schemeClr>
                </a:solidFill>
              </a:defRPr>
            </a:lvl3pPr>
            <a:lvl4pPr marL="1344176" indent="0" algn="ctr">
              <a:buNone/>
              <a:defRPr>
                <a:solidFill>
                  <a:schemeClr val="tx1">
                    <a:tint val="75000"/>
                  </a:schemeClr>
                </a:solidFill>
              </a:defRPr>
            </a:lvl4pPr>
            <a:lvl5pPr marL="1792235" indent="0" algn="ctr">
              <a:buNone/>
              <a:defRPr>
                <a:solidFill>
                  <a:schemeClr val="tx1">
                    <a:tint val="75000"/>
                  </a:schemeClr>
                </a:solidFill>
              </a:defRPr>
            </a:lvl5pPr>
            <a:lvl6pPr marL="2240294" indent="0" algn="ctr">
              <a:buNone/>
              <a:defRPr>
                <a:solidFill>
                  <a:schemeClr val="tx1">
                    <a:tint val="75000"/>
                  </a:schemeClr>
                </a:solidFill>
              </a:defRPr>
            </a:lvl6pPr>
            <a:lvl7pPr marL="2688352" indent="0" algn="ctr">
              <a:buNone/>
              <a:defRPr>
                <a:solidFill>
                  <a:schemeClr val="tx1">
                    <a:tint val="75000"/>
                  </a:schemeClr>
                </a:solidFill>
              </a:defRPr>
            </a:lvl7pPr>
            <a:lvl8pPr marL="3136411" indent="0" algn="ctr">
              <a:buNone/>
              <a:defRPr>
                <a:solidFill>
                  <a:schemeClr val="tx1">
                    <a:tint val="75000"/>
                  </a:schemeClr>
                </a:solidFill>
              </a:defRPr>
            </a:lvl8pPr>
            <a:lvl9pPr marL="3584469" indent="0" algn="ctr">
              <a:buNone/>
              <a:defRPr>
                <a:solidFill>
                  <a:schemeClr val="tx1">
                    <a:tint val="75000"/>
                  </a:schemeClr>
                </a:solidFill>
              </a:defRPr>
            </a:lvl9pPr>
          </a:lstStyle>
          <a:p>
            <a:r>
              <a:rPr lang="en-US" dirty="0"/>
              <a:t>Subtitle</a:t>
            </a:r>
          </a:p>
        </p:txBody>
      </p:sp>
    </p:spTree>
    <p:extLst>
      <p:ext uri="{BB962C8B-B14F-4D97-AF65-F5344CB8AC3E}">
        <p14:creationId xmlns:p14="http://schemas.microsoft.com/office/powerpoint/2010/main" xmlns="" val="280294910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58pt Title/16pt Text - Blue">
    <p:bg>
      <p:bgPr>
        <a:solidFill>
          <a:schemeClr val="accent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extLst/>
          </p:nvPr>
        </p:nvGraphicFramePr>
        <p:xfrm>
          <a:off x="1557" y="1558"/>
          <a:ext cx="1556" cy="1556"/>
        </p:xfrm>
        <a:graphic>
          <a:graphicData uri="http://schemas.openxmlformats.org/presentationml/2006/ole">
            <p:oleObj spid="_x0000_s98312" name="think-cell Slide" r:id="rId3" imgW="360" imgH="360" progId="">
              <p:embed/>
            </p:oleObj>
          </a:graphicData>
        </a:graphic>
      </p:graphicFrame>
      <p:sp>
        <p:nvSpPr>
          <p:cNvPr id="7" name="Title 1"/>
          <p:cNvSpPr>
            <a:spLocks noGrp="1"/>
          </p:cNvSpPr>
          <p:nvPr>
            <p:ph type="ctrTitle" hasCustomPrompt="1"/>
          </p:nvPr>
        </p:nvSpPr>
        <p:spPr>
          <a:xfrm>
            <a:off x="573714" y="2100817"/>
            <a:ext cx="11007660" cy="1686801"/>
          </a:xfrm>
        </p:spPr>
        <p:txBody>
          <a:bodyPr/>
          <a:lstStyle>
            <a:lvl1pPr>
              <a:defRPr sz="5880">
                <a:solidFill>
                  <a:schemeClr val="bg1"/>
                </a:solidFill>
              </a:defRPr>
            </a:lvl1pPr>
          </a:lstStyle>
          <a:p>
            <a:r>
              <a:rPr lang="en-US" dirty="0"/>
              <a:t>Title</a:t>
            </a:r>
          </a:p>
        </p:txBody>
      </p:sp>
      <p:sp>
        <p:nvSpPr>
          <p:cNvPr id="10" name="Subtitle 2"/>
          <p:cNvSpPr>
            <a:spLocks noGrp="1"/>
          </p:cNvSpPr>
          <p:nvPr>
            <p:ph type="subTitle" idx="1" hasCustomPrompt="1"/>
          </p:nvPr>
        </p:nvSpPr>
        <p:spPr>
          <a:xfrm>
            <a:off x="591640" y="3877277"/>
            <a:ext cx="10989732" cy="1034782"/>
          </a:xfrm>
        </p:spPr>
        <p:txBody>
          <a:bodyPr/>
          <a:lstStyle>
            <a:lvl1pPr marL="0" indent="0" algn="l">
              <a:buNone/>
              <a:defRPr sz="2156">
                <a:solidFill>
                  <a:schemeClr val="bg1"/>
                </a:solidFill>
                <a:latin typeface="+mn-lt"/>
              </a:defRPr>
            </a:lvl1pPr>
            <a:lvl2pPr marL="448059" indent="0" algn="ctr">
              <a:buNone/>
              <a:defRPr>
                <a:solidFill>
                  <a:schemeClr val="tx1">
                    <a:tint val="75000"/>
                  </a:schemeClr>
                </a:solidFill>
              </a:defRPr>
            </a:lvl2pPr>
            <a:lvl3pPr marL="896117" indent="0" algn="ctr">
              <a:buNone/>
              <a:defRPr>
                <a:solidFill>
                  <a:schemeClr val="tx1">
                    <a:tint val="75000"/>
                  </a:schemeClr>
                </a:solidFill>
              </a:defRPr>
            </a:lvl3pPr>
            <a:lvl4pPr marL="1344176" indent="0" algn="ctr">
              <a:buNone/>
              <a:defRPr>
                <a:solidFill>
                  <a:schemeClr val="tx1">
                    <a:tint val="75000"/>
                  </a:schemeClr>
                </a:solidFill>
              </a:defRPr>
            </a:lvl4pPr>
            <a:lvl5pPr marL="1792235" indent="0" algn="ctr">
              <a:buNone/>
              <a:defRPr>
                <a:solidFill>
                  <a:schemeClr val="tx1">
                    <a:tint val="75000"/>
                  </a:schemeClr>
                </a:solidFill>
              </a:defRPr>
            </a:lvl5pPr>
            <a:lvl6pPr marL="2240294" indent="0" algn="ctr">
              <a:buNone/>
              <a:defRPr>
                <a:solidFill>
                  <a:schemeClr val="tx1">
                    <a:tint val="75000"/>
                  </a:schemeClr>
                </a:solidFill>
              </a:defRPr>
            </a:lvl6pPr>
            <a:lvl7pPr marL="2688352" indent="0" algn="ctr">
              <a:buNone/>
              <a:defRPr>
                <a:solidFill>
                  <a:schemeClr val="tx1">
                    <a:tint val="75000"/>
                  </a:schemeClr>
                </a:solidFill>
              </a:defRPr>
            </a:lvl7pPr>
            <a:lvl8pPr marL="3136411" indent="0" algn="ctr">
              <a:buNone/>
              <a:defRPr>
                <a:solidFill>
                  <a:schemeClr val="tx1">
                    <a:tint val="75000"/>
                  </a:schemeClr>
                </a:solidFill>
              </a:defRPr>
            </a:lvl8pPr>
            <a:lvl9pPr marL="3584469" indent="0" algn="ctr">
              <a:buNone/>
              <a:defRPr>
                <a:solidFill>
                  <a:schemeClr val="tx1">
                    <a:tint val="75000"/>
                  </a:schemeClr>
                </a:solidFill>
              </a:defRPr>
            </a:lvl9pPr>
          </a:lstStyle>
          <a:p>
            <a:r>
              <a:rPr lang="en-US" dirty="0"/>
              <a:t>Subtitle</a:t>
            </a:r>
          </a:p>
        </p:txBody>
      </p:sp>
    </p:spTree>
    <p:extLst>
      <p:ext uri="{BB962C8B-B14F-4D97-AF65-F5344CB8AC3E}">
        <p14:creationId xmlns:p14="http://schemas.microsoft.com/office/powerpoint/2010/main" xmlns="" val="286388794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58pt Title/16pt Text - Purple">
    <p:bg>
      <p:bgPr>
        <a:solidFill>
          <a:schemeClr val="accent3"/>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extLst/>
          </p:nvPr>
        </p:nvGraphicFramePr>
        <p:xfrm>
          <a:off x="1557" y="1558"/>
          <a:ext cx="1556" cy="1556"/>
        </p:xfrm>
        <a:graphic>
          <a:graphicData uri="http://schemas.openxmlformats.org/presentationml/2006/ole">
            <p:oleObj spid="_x0000_s99336" name="think-cell Slide" r:id="rId3" imgW="360" imgH="360" progId="">
              <p:embed/>
            </p:oleObj>
          </a:graphicData>
        </a:graphic>
      </p:graphicFrame>
      <p:sp>
        <p:nvSpPr>
          <p:cNvPr id="7" name="Title 1"/>
          <p:cNvSpPr>
            <a:spLocks noGrp="1"/>
          </p:cNvSpPr>
          <p:nvPr>
            <p:ph type="ctrTitle" hasCustomPrompt="1"/>
          </p:nvPr>
        </p:nvSpPr>
        <p:spPr>
          <a:xfrm>
            <a:off x="573714" y="2100817"/>
            <a:ext cx="11007660" cy="1686801"/>
          </a:xfrm>
        </p:spPr>
        <p:txBody>
          <a:bodyPr/>
          <a:lstStyle>
            <a:lvl1pPr>
              <a:defRPr sz="5880">
                <a:solidFill>
                  <a:schemeClr val="bg1"/>
                </a:solidFill>
              </a:defRPr>
            </a:lvl1pPr>
          </a:lstStyle>
          <a:p>
            <a:r>
              <a:rPr lang="en-US" dirty="0"/>
              <a:t>Title</a:t>
            </a:r>
          </a:p>
        </p:txBody>
      </p:sp>
      <p:sp>
        <p:nvSpPr>
          <p:cNvPr id="10" name="Subtitle 2"/>
          <p:cNvSpPr>
            <a:spLocks noGrp="1"/>
          </p:cNvSpPr>
          <p:nvPr>
            <p:ph type="subTitle" idx="1" hasCustomPrompt="1"/>
          </p:nvPr>
        </p:nvSpPr>
        <p:spPr>
          <a:xfrm>
            <a:off x="591640" y="3877277"/>
            <a:ext cx="10989732" cy="1034782"/>
          </a:xfrm>
        </p:spPr>
        <p:txBody>
          <a:bodyPr/>
          <a:lstStyle>
            <a:lvl1pPr marL="0" indent="0" algn="l">
              <a:buNone/>
              <a:defRPr sz="2156">
                <a:solidFill>
                  <a:schemeClr val="bg1"/>
                </a:solidFill>
                <a:latin typeface="+mn-lt"/>
              </a:defRPr>
            </a:lvl1pPr>
            <a:lvl2pPr marL="448059" indent="0" algn="ctr">
              <a:buNone/>
              <a:defRPr>
                <a:solidFill>
                  <a:schemeClr val="tx1">
                    <a:tint val="75000"/>
                  </a:schemeClr>
                </a:solidFill>
              </a:defRPr>
            </a:lvl2pPr>
            <a:lvl3pPr marL="896117" indent="0" algn="ctr">
              <a:buNone/>
              <a:defRPr>
                <a:solidFill>
                  <a:schemeClr val="tx1">
                    <a:tint val="75000"/>
                  </a:schemeClr>
                </a:solidFill>
              </a:defRPr>
            </a:lvl3pPr>
            <a:lvl4pPr marL="1344176" indent="0" algn="ctr">
              <a:buNone/>
              <a:defRPr>
                <a:solidFill>
                  <a:schemeClr val="tx1">
                    <a:tint val="75000"/>
                  </a:schemeClr>
                </a:solidFill>
              </a:defRPr>
            </a:lvl4pPr>
            <a:lvl5pPr marL="1792235" indent="0" algn="ctr">
              <a:buNone/>
              <a:defRPr>
                <a:solidFill>
                  <a:schemeClr val="tx1">
                    <a:tint val="75000"/>
                  </a:schemeClr>
                </a:solidFill>
              </a:defRPr>
            </a:lvl5pPr>
            <a:lvl6pPr marL="2240294" indent="0" algn="ctr">
              <a:buNone/>
              <a:defRPr>
                <a:solidFill>
                  <a:schemeClr val="tx1">
                    <a:tint val="75000"/>
                  </a:schemeClr>
                </a:solidFill>
              </a:defRPr>
            </a:lvl6pPr>
            <a:lvl7pPr marL="2688352" indent="0" algn="ctr">
              <a:buNone/>
              <a:defRPr>
                <a:solidFill>
                  <a:schemeClr val="tx1">
                    <a:tint val="75000"/>
                  </a:schemeClr>
                </a:solidFill>
              </a:defRPr>
            </a:lvl7pPr>
            <a:lvl8pPr marL="3136411" indent="0" algn="ctr">
              <a:buNone/>
              <a:defRPr>
                <a:solidFill>
                  <a:schemeClr val="tx1">
                    <a:tint val="75000"/>
                  </a:schemeClr>
                </a:solidFill>
              </a:defRPr>
            </a:lvl8pPr>
            <a:lvl9pPr marL="3584469" indent="0" algn="ctr">
              <a:buNone/>
              <a:defRPr>
                <a:solidFill>
                  <a:schemeClr val="tx1">
                    <a:tint val="75000"/>
                  </a:schemeClr>
                </a:solidFill>
              </a:defRPr>
            </a:lvl9pPr>
          </a:lstStyle>
          <a:p>
            <a:r>
              <a:rPr lang="en-US" dirty="0"/>
              <a:t>Subtitle</a:t>
            </a:r>
          </a:p>
        </p:txBody>
      </p:sp>
    </p:spTree>
    <p:extLst>
      <p:ext uri="{BB962C8B-B14F-4D97-AF65-F5344CB8AC3E}">
        <p14:creationId xmlns:p14="http://schemas.microsoft.com/office/powerpoint/2010/main" xmlns="" val="404241708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58pt Title/24pt Text - Orange">
    <p:bg>
      <p:bgPr>
        <a:solidFill>
          <a:schemeClr val="accent4"/>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extLst/>
          </p:nvPr>
        </p:nvGraphicFramePr>
        <p:xfrm>
          <a:off x="1557" y="1558"/>
          <a:ext cx="1556" cy="1556"/>
        </p:xfrm>
        <a:graphic>
          <a:graphicData uri="http://schemas.openxmlformats.org/presentationml/2006/ole">
            <p:oleObj spid="_x0000_s100360" name="think-cell Slide" r:id="rId3" imgW="360" imgH="360" progId="">
              <p:embed/>
            </p:oleObj>
          </a:graphicData>
        </a:graphic>
      </p:graphicFrame>
      <p:sp>
        <p:nvSpPr>
          <p:cNvPr id="7" name="Title 1"/>
          <p:cNvSpPr>
            <a:spLocks noGrp="1"/>
          </p:cNvSpPr>
          <p:nvPr>
            <p:ph type="ctrTitle" hasCustomPrompt="1"/>
          </p:nvPr>
        </p:nvSpPr>
        <p:spPr>
          <a:xfrm>
            <a:off x="573714" y="2100817"/>
            <a:ext cx="11007660" cy="1686801"/>
          </a:xfrm>
        </p:spPr>
        <p:txBody>
          <a:bodyPr/>
          <a:lstStyle>
            <a:lvl1pPr>
              <a:defRPr sz="5880">
                <a:solidFill>
                  <a:schemeClr val="bg1"/>
                </a:solidFill>
              </a:defRPr>
            </a:lvl1pPr>
          </a:lstStyle>
          <a:p>
            <a:r>
              <a:rPr lang="en-US" dirty="0"/>
              <a:t>Title</a:t>
            </a:r>
          </a:p>
        </p:txBody>
      </p:sp>
      <p:sp>
        <p:nvSpPr>
          <p:cNvPr id="10" name="Subtitle 2"/>
          <p:cNvSpPr>
            <a:spLocks noGrp="1"/>
          </p:cNvSpPr>
          <p:nvPr>
            <p:ph type="subTitle" idx="1" hasCustomPrompt="1"/>
          </p:nvPr>
        </p:nvSpPr>
        <p:spPr>
          <a:xfrm>
            <a:off x="591640" y="3877277"/>
            <a:ext cx="10989732" cy="1034782"/>
          </a:xfrm>
        </p:spPr>
        <p:txBody>
          <a:bodyPr/>
          <a:lstStyle>
            <a:lvl1pPr marL="0" indent="0" algn="l">
              <a:buNone/>
              <a:defRPr sz="2156">
                <a:solidFill>
                  <a:schemeClr val="bg1"/>
                </a:solidFill>
                <a:latin typeface="+mn-lt"/>
              </a:defRPr>
            </a:lvl1pPr>
            <a:lvl2pPr marL="448059" indent="0" algn="ctr">
              <a:buNone/>
              <a:defRPr>
                <a:solidFill>
                  <a:schemeClr val="tx1">
                    <a:tint val="75000"/>
                  </a:schemeClr>
                </a:solidFill>
              </a:defRPr>
            </a:lvl2pPr>
            <a:lvl3pPr marL="896117" indent="0" algn="ctr">
              <a:buNone/>
              <a:defRPr>
                <a:solidFill>
                  <a:schemeClr val="tx1">
                    <a:tint val="75000"/>
                  </a:schemeClr>
                </a:solidFill>
              </a:defRPr>
            </a:lvl3pPr>
            <a:lvl4pPr marL="1344176" indent="0" algn="ctr">
              <a:buNone/>
              <a:defRPr>
                <a:solidFill>
                  <a:schemeClr val="tx1">
                    <a:tint val="75000"/>
                  </a:schemeClr>
                </a:solidFill>
              </a:defRPr>
            </a:lvl4pPr>
            <a:lvl5pPr marL="1792235" indent="0" algn="ctr">
              <a:buNone/>
              <a:defRPr>
                <a:solidFill>
                  <a:schemeClr val="tx1">
                    <a:tint val="75000"/>
                  </a:schemeClr>
                </a:solidFill>
              </a:defRPr>
            </a:lvl5pPr>
            <a:lvl6pPr marL="2240294" indent="0" algn="ctr">
              <a:buNone/>
              <a:defRPr>
                <a:solidFill>
                  <a:schemeClr val="tx1">
                    <a:tint val="75000"/>
                  </a:schemeClr>
                </a:solidFill>
              </a:defRPr>
            </a:lvl6pPr>
            <a:lvl7pPr marL="2688352" indent="0" algn="ctr">
              <a:buNone/>
              <a:defRPr>
                <a:solidFill>
                  <a:schemeClr val="tx1">
                    <a:tint val="75000"/>
                  </a:schemeClr>
                </a:solidFill>
              </a:defRPr>
            </a:lvl7pPr>
            <a:lvl8pPr marL="3136411" indent="0" algn="ctr">
              <a:buNone/>
              <a:defRPr>
                <a:solidFill>
                  <a:schemeClr val="tx1">
                    <a:tint val="75000"/>
                  </a:schemeClr>
                </a:solidFill>
              </a:defRPr>
            </a:lvl8pPr>
            <a:lvl9pPr marL="3584469" indent="0" algn="ctr">
              <a:buNone/>
              <a:defRPr>
                <a:solidFill>
                  <a:schemeClr val="tx1">
                    <a:tint val="75000"/>
                  </a:schemeClr>
                </a:solidFill>
              </a:defRPr>
            </a:lvl9pPr>
          </a:lstStyle>
          <a:p>
            <a:r>
              <a:rPr lang="en-US" dirty="0"/>
              <a:t>Subtitle</a:t>
            </a:r>
          </a:p>
        </p:txBody>
      </p:sp>
    </p:spTree>
    <p:extLst>
      <p:ext uri="{BB962C8B-B14F-4D97-AF65-F5344CB8AC3E}">
        <p14:creationId xmlns:p14="http://schemas.microsoft.com/office/powerpoint/2010/main" xmlns="" val="376378736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1_58pt Title/24pt Text - Orange">
    <p:bg>
      <p:bgPr>
        <a:solidFill>
          <a:schemeClr val="accent5"/>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extLst/>
          </p:nvPr>
        </p:nvGraphicFramePr>
        <p:xfrm>
          <a:off x="1557" y="1558"/>
          <a:ext cx="1556" cy="1556"/>
        </p:xfrm>
        <a:graphic>
          <a:graphicData uri="http://schemas.openxmlformats.org/presentationml/2006/ole">
            <p:oleObj spid="_x0000_s101384" name="think-cell Slide" r:id="rId3" imgW="360" imgH="360" progId="">
              <p:embed/>
            </p:oleObj>
          </a:graphicData>
        </a:graphic>
      </p:graphicFrame>
      <p:sp>
        <p:nvSpPr>
          <p:cNvPr id="7" name="Title 1"/>
          <p:cNvSpPr>
            <a:spLocks noGrp="1"/>
          </p:cNvSpPr>
          <p:nvPr>
            <p:ph type="ctrTitle" hasCustomPrompt="1"/>
          </p:nvPr>
        </p:nvSpPr>
        <p:spPr>
          <a:xfrm>
            <a:off x="573714" y="2100817"/>
            <a:ext cx="11007660" cy="1686801"/>
          </a:xfrm>
        </p:spPr>
        <p:txBody>
          <a:bodyPr/>
          <a:lstStyle>
            <a:lvl1pPr>
              <a:defRPr sz="5880">
                <a:solidFill>
                  <a:schemeClr val="bg1"/>
                </a:solidFill>
              </a:defRPr>
            </a:lvl1pPr>
          </a:lstStyle>
          <a:p>
            <a:r>
              <a:rPr lang="en-US" dirty="0"/>
              <a:t>Title</a:t>
            </a:r>
          </a:p>
        </p:txBody>
      </p:sp>
      <p:sp>
        <p:nvSpPr>
          <p:cNvPr id="10" name="Subtitle 2"/>
          <p:cNvSpPr>
            <a:spLocks noGrp="1"/>
          </p:cNvSpPr>
          <p:nvPr>
            <p:ph type="subTitle" idx="1" hasCustomPrompt="1"/>
          </p:nvPr>
        </p:nvSpPr>
        <p:spPr>
          <a:xfrm>
            <a:off x="591640" y="3877277"/>
            <a:ext cx="10989732" cy="1034782"/>
          </a:xfrm>
        </p:spPr>
        <p:txBody>
          <a:bodyPr/>
          <a:lstStyle>
            <a:lvl1pPr marL="0" indent="0" algn="l">
              <a:buNone/>
              <a:defRPr sz="2156">
                <a:solidFill>
                  <a:schemeClr val="bg1"/>
                </a:solidFill>
                <a:latin typeface="+mn-lt"/>
              </a:defRPr>
            </a:lvl1pPr>
            <a:lvl2pPr marL="448059" indent="0" algn="ctr">
              <a:buNone/>
              <a:defRPr>
                <a:solidFill>
                  <a:schemeClr val="tx1">
                    <a:tint val="75000"/>
                  </a:schemeClr>
                </a:solidFill>
              </a:defRPr>
            </a:lvl2pPr>
            <a:lvl3pPr marL="896117" indent="0" algn="ctr">
              <a:buNone/>
              <a:defRPr>
                <a:solidFill>
                  <a:schemeClr val="tx1">
                    <a:tint val="75000"/>
                  </a:schemeClr>
                </a:solidFill>
              </a:defRPr>
            </a:lvl3pPr>
            <a:lvl4pPr marL="1344176" indent="0" algn="ctr">
              <a:buNone/>
              <a:defRPr>
                <a:solidFill>
                  <a:schemeClr val="tx1">
                    <a:tint val="75000"/>
                  </a:schemeClr>
                </a:solidFill>
              </a:defRPr>
            </a:lvl4pPr>
            <a:lvl5pPr marL="1792235" indent="0" algn="ctr">
              <a:buNone/>
              <a:defRPr>
                <a:solidFill>
                  <a:schemeClr val="tx1">
                    <a:tint val="75000"/>
                  </a:schemeClr>
                </a:solidFill>
              </a:defRPr>
            </a:lvl5pPr>
            <a:lvl6pPr marL="2240294" indent="0" algn="ctr">
              <a:buNone/>
              <a:defRPr>
                <a:solidFill>
                  <a:schemeClr val="tx1">
                    <a:tint val="75000"/>
                  </a:schemeClr>
                </a:solidFill>
              </a:defRPr>
            </a:lvl6pPr>
            <a:lvl7pPr marL="2688352" indent="0" algn="ctr">
              <a:buNone/>
              <a:defRPr>
                <a:solidFill>
                  <a:schemeClr val="tx1">
                    <a:tint val="75000"/>
                  </a:schemeClr>
                </a:solidFill>
              </a:defRPr>
            </a:lvl7pPr>
            <a:lvl8pPr marL="3136411" indent="0" algn="ctr">
              <a:buNone/>
              <a:defRPr>
                <a:solidFill>
                  <a:schemeClr val="tx1">
                    <a:tint val="75000"/>
                  </a:schemeClr>
                </a:solidFill>
              </a:defRPr>
            </a:lvl8pPr>
            <a:lvl9pPr marL="3584469" indent="0" algn="ctr">
              <a:buNone/>
              <a:defRPr>
                <a:solidFill>
                  <a:schemeClr val="tx1">
                    <a:tint val="75000"/>
                  </a:schemeClr>
                </a:solidFill>
              </a:defRPr>
            </a:lvl9pPr>
          </a:lstStyle>
          <a:p>
            <a:r>
              <a:rPr lang="en-US" dirty="0"/>
              <a:t>Subtitle</a:t>
            </a:r>
          </a:p>
        </p:txBody>
      </p:sp>
    </p:spTree>
    <p:extLst>
      <p:ext uri="{BB962C8B-B14F-4D97-AF65-F5344CB8AC3E}">
        <p14:creationId xmlns:p14="http://schemas.microsoft.com/office/powerpoint/2010/main" xmlns="" val="105928258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58pt Title/24pt Text - Gray">
    <p:bg>
      <p:bgPr>
        <a:solidFill>
          <a:schemeClr val="accent6"/>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extLst/>
          </p:nvPr>
        </p:nvGraphicFramePr>
        <p:xfrm>
          <a:off x="1557" y="1558"/>
          <a:ext cx="1556" cy="1556"/>
        </p:xfrm>
        <a:graphic>
          <a:graphicData uri="http://schemas.openxmlformats.org/presentationml/2006/ole">
            <p:oleObj spid="_x0000_s102408" name="think-cell Slide" r:id="rId3" imgW="360" imgH="360" progId="">
              <p:embed/>
            </p:oleObj>
          </a:graphicData>
        </a:graphic>
      </p:graphicFrame>
      <p:sp>
        <p:nvSpPr>
          <p:cNvPr id="7" name="Title 1"/>
          <p:cNvSpPr>
            <a:spLocks noGrp="1"/>
          </p:cNvSpPr>
          <p:nvPr>
            <p:ph type="ctrTitle" hasCustomPrompt="1"/>
          </p:nvPr>
        </p:nvSpPr>
        <p:spPr>
          <a:xfrm>
            <a:off x="573714" y="2100817"/>
            <a:ext cx="11007660" cy="1686801"/>
          </a:xfrm>
        </p:spPr>
        <p:txBody>
          <a:bodyPr/>
          <a:lstStyle>
            <a:lvl1pPr>
              <a:defRPr sz="5880">
                <a:solidFill>
                  <a:schemeClr val="bg1"/>
                </a:solidFill>
              </a:defRPr>
            </a:lvl1pPr>
          </a:lstStyle>
          <a:p>
            <a:r>
              <a:rPr lang="en-US" dirty="0"/>
              <a:t>Title</a:t>
            </a:r>
          </a:p>
        </p:txBody>
      </p:sp>
      <p:sp>
        <p:nvSpPr>
          <p:cNvPr id="10" name="Subtitle 2"/>
          <p:cNvSpPr>
            <a:spLocks noGrp="1"/>
          </p:cNvSpPr>
          <p:nvPr>
            <p:ph type="subTitle" idx="1" hasCustomPrompt="1"/>
          </p:nvPr>
        </p:nvSpPr>
        <p:spPr>
          <a:xfrm>
            <a:off x="591640" y="3877277"/>
            <a:ext cx="10989732" cy="1034782"/>
          </a:xfrm>
        </p:spPr>
        <p:txBody>
          <a:bodyPr/>
          <a:lstStyle>
            <a:lvl1pPr marL="0" indent="0" algn="l">
              <a:buNone/>
              <a:defRPr sz="2156">
                <a:solidFill>
                  <a:schemeClr val="bg1"/>
                </a:solidFill>
                <a:latin typeface="+mn-lt"/>
              </a:defRPr>
            </a:lvl1pPr>
            <a:lvl2pPr marL="448059" indent="0" algn="ctr">
              <a:buNone/>
              <a:defRPr>
                <a:solidFill>
                  <a:schemeClr val="tx1">
                    <a:tint val="75000"/>
                  </a:schemeClr>
                </a:solidFill>
              </a:defRPr>
            </a:lvl2pPr>
            <a:lvl3pPr marL="896117" indent="0" algn="ctr">
              <a:buNone/>
              <a:defRPr>
                <a:solidFill>
                  <a:schemeClr val="tx1">
                    <a:tint val="75000"/>
                  </a:schemeClr>
                </a:solidFill>
              </a:defRPr>
            </a:lvl3pPr>
            <a:lvl4pPr marL="1344176" indent="0" algn="ctr">
              <a:buNone/>
              <a:defRPr>
                <a:solidFill>
                  <a:schemeClr val="tx1">
                    <a:tint val="75000"/>
                  </a:schemeClr>
                </a:solidFill>
              </a:defRPr>
            </a:lvl4pPr>
            <a:lvl5pPr marL="1792235" indent="0" algn="ctr">
              <a:buNone/>
              <a:defRPr>
                <a:solidFill>
                  <a:schemeClr val="tx1">
                    <a:tint val="75000"/>
                  </a:schemeClr>
                </a:solidFill>
              </a:defRPr>
            </a:lvl5pPr>
            <a:lvl6pPr marL="2240294" indent="0" algn="ctr">
              <a:buNone/>
              <a:defRPr>
                <a:solidFill>
                  <a:schemeClr val="tx1">
                    <a:tint val="75000"/>
                  </a:schemeClr>
                </a:solidFill>
              </a:defRPr>
            </a:lvl6pPr>
            <a:lvl7pPr marL="2688352" indent="0" algn="ctr">
              <a:buNone/>
              <a:defRPr>
                <a:solidFill>
                  <a:schemeClr val="tx1">
                    <a:tint val="75000"/>
                  </a:schemeClr>
                </a:solidFill>
              </a:defRPr>
            </a:lvl7pPr>
            <a:lvl8pPr marL="3136411" indent="0" algn="ctr">
              <a:buNone/>
              <a:defRPr>
                <a:solidFill>
                  <a:schemeClr val="tx1">
                    <a:tint val="75000"/>
                  </a:schemeClr>
                </a:solidFill>
              </a:defRPr>
            </a:lvl8pPr>
            <a:lvl9pPr marL="3584469" indent="0" algn="ctr">
              <a:buNone/>
              <a:defRPr>
                <a:solidFill>
                  <a:schemeClr val="tx1">
                    <a:tint val="75000"/>
                  </a:schemeClr>
                </a:solidFill>
              </a:defRPr>
            </a:lvl9pPr>
          </a:lstStyle>
          <a:p>
            <a:r>
              <a:rPr lang="en-US" dirty="0"/>
              <a:t>Subtitle</a:t>
            </a:r>
          </a:p>
        </p:txBody>
      </p:sp>
    </p:spTree>
    <p:extLst>
      <p:ext uri="{BB962C8B-B14F-4D97-AF65-F5344CB8AC3E}">
        <p14:creationId xmlns:p14="http://schemas.microsoft.com/office/powerpoint/2010/main" xmlns="" val="44703503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_58pt Title/24pt Text">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extLst/>
          </p:nvPr>
        </p:nvGraphicFramePr>
        <p:xfrm>
          <a:off x="1557" y="1558"/>
          <a:ext cx="1556" cy="1556"/>
        </p:xfrm>
        <a:graphic>
          <a:graphicData uri="http://schemas.openxmlformats.org/presentationml/2006/ole">
            <p:oleObj spid="_x0000_s103432" name="think-cell Slide" r:id="rId3" imgW="360" imgH="360" progId="">
              <p:embed/>
            </p:oleObj>
          </a:graphicData>
        </a:graphic>
      </p:graphicFrame>
      <p:sp>
        <p:nvSpPr>
          <p:cNvPr id="6" name="Title 1"/>
          <p:cNvSpPr>
            <a:spLocks noGrp="1"/>
          </p:cNvSpPr>
          <p:nvPr>
            <p:ph type="ctrTitle" hasCustomPrompt="1"/>
          </p:nvPr>
        </p:nvSpPr>
        <p:spPr>
          <a:xfrm>
            <a:off x="573714" y="2100817"/>
            <a:ext cx="8086519" cy="1686801"/>
          </a:xfrm>
        </p:spPr>
        <p:txBody>
          <a:bodyPr/>
          <a:lstStyle>
            <a:lvl1pPr>
              <a:defRPr sz="5880">
                <a:solidFill>
                  <a:schemeClr val="bg1"/>
                </a:solidFill>
              </a:defRPr>
            </a:lvl1pPr>
          </a:lstStyle>
          <a:p>
            <a:r>
              <a:rPr lang="en-US" dirty="0"/>
              <a:t>Title</a:t>
            </a:r>
          </a:p>
        </p:txBody>
      </p:sp>
      <p:sp>
        <p:nvSpPr>
          <p:cNvPr id="8" name="Subtitle 2"/>
          <p:cNvSpPr>
            <a:spLocks noGrp="1"/>
          </p:cNvSpPr>
          <p:nvPr>
            <p:ph type="subTitle" idx="1" hasCustomPrompt="1"/>
          </p:nvPr>
        </p:nvSpPr>
        <p:spPr>
          <a:xfrm>
            <a:off x="591641" y="3877277"/>
            <a:ext cx="8073349" cy="1034782"/>
          </a:xfrm>
        </p:spPr>
        <p:txBody>
          <a:bodyPr/>
          <a:lstStyle>
            <a:lvl1pPr marL="0" indent="0" algn="l">
              <a:buNone/>
              <a:defRPr sz="2156">
                <a:solidFill>
                  <a:schemeClr val="bg1"/>
                </a:solidFill>
                <a:latin typeface="+mn-lt"/>
              </a:defRPr>
            </a:lvl1pPr>
            <a:lvl2pPr marL="448059" indent="0" algn="ctr">
              <a:buNone/>
              <a:defRPr>
                <a:solidFill>
                  <a:schemeClr val="tx1">
                    <a:tint val="75000"/>
                  </a:schemeClr>
                </a:solidFill>
              </a:defRPr>
            </a:lvl2pPr>
            <a:lvl3pPr marL="896117" indent="0" algn="ctr">
              <a:buNone/>
              <a:defRPr>
                <a:solidFill>
                  <a:schemeClr val="tx1">
                    <a:tint val="75000"/>
                  </a:schemeClr>
                </a:solidFill>
              </a:defRPr>
            </a:lvl3pPr>
            <a:lvl4pPr marL="1344176" indent="0" algn="ctr">
              <a:buNone/>
              <a:defRPr>
                <a:solidFill>
                  <a:schemeClr val="tx1">
                    <a:tint val="75000"/>
                  </a:schemeClr>
                </a:solidFill>
              </a:defRPr>
            </a:lvl4pPr>
            <a:lvl5pPr marL="1792235" indent="0" algn="ctr">
              <a:buNone/>
              <a:defRPr>
                <a:solidFill>
                  <a:schemeClr val="tx1">
                    <a:tint val="75000"/>
                  </a:schemeClr>
                </a:solidFill>
              </a:defRPr>
            </a:lvl5pPr>
            <a:lvl6pPr marL="2240294" indent="0" algn="ctr">
              <a:buNone/>
              <a:defRPr>
                <a:solidFill>
                  <a:schemeClr val="tx1">
                    <a:tint val="75000"/>
                  </a:schemeClr>
                </a:solidFill>
              </a:defRPr>
            </a:lvl6pPr>
            <a:lvl7pPr marL="2688352" indent="0" algn="ctr">
              <a:buNone/>
              <a:defRPr>
                <a:solidFill>
                  <a:schemeClr val="tx1">
                    <a:tint val="75000"/>
                  </a:schemeClr>
                </a:solidFill>
              </a:defRPr>
            </a:lvl7pPr>
            <a:lvl8pPr marL="3136411" indent="0" algn="ctr">
              <a:buNone/>
              <a:defRPr>
                <a:solidFill>
                  <a:schemeClr val="tx1">
                    <a:tint val="75000"/>
                  </a:schemeClr>
                </a:solidFill>
              </a:defRPr>
            </a:lvl8pPr>
            <a:lvl9pPr marL="3584469" indent="0" algn="ctr">
              <a:buNone/>
              <a:defRPr>
                <a:solidFill>
                  <a:schemeClr val="tx1">
                    <a:tint val="75000"/>
                  </a:schemeClr>
                </a:solidFill>
              </a:defRPr>
            </a:lvl9pPr>
          </a:lstStyle>
          <a:p>
            <a:r>
              <a:rPr lang="en-US" dirty="0"/>
              <a:t>Subtitle</a:t>
            </a:r>
          </a:p>
        </p:txBody>
      </p:sp>
      <p:grpSp>
        <p:nvGrpSpPr>
          <p:cNvPr id="5" name="Group 4"/>
          <p:cNvGrpSpPr/>
          <p:nvPr userDrawn="1"/>
        </p:nvGrpSpPr>
        <p:grpSpPr>
          <a:xfrm>
            <a:off x="8750522" y="1315054"/>
            <a:ext cx="3441479" cy="5429745"/>
            <a:chOff x="8925987" y="1341231"/>
            <a:chExt cx="3510488" cy="5537837"/>
          </a:xfrm>
        </p:grpSpPr>
        <p:sp>
          <p:nvSpPr>
            <p:cNvPr id="7" name="Freeform 6"/>
            <p:cNvSpPr>
              <a:spLocks/>
            </p:cNvSpPr>
            <p:nvPr/>
          </p:nvSpPr>
          <p:spPr bwMode="auto">
            <a:xfrm>
              <a:off x="9080596" y="2696006"/>
              <a:ext cx="3246304" cy="4001502"/>
            </a:xfrm>
            <a:custGeom>
              <a:avLst/>
              <a:gdLst>
                <a:gd name="T0" fmla="*/ 0 w 2476"/>
                <a:gd name="T1" fmla="*/ 2588 h 3052"/>
                <a:gd name="T2" fmla="*/ 1237 w 2476"/>
                <a:gd name="T3" fmla="*/ 0 h 3052"/>
                <a:gd name="T4" fmla="*/ 2476 w 2476"/>
                <a:gd name="T5" fmla="*/ 976 h 3052"/>
                <a:gd name="T6" fmla="*/ 495 w 2476"/>
                <a:gd name="T7" fmla="*/ 3052 h 3052"/>
                <a:gd name="T8" fmla="*/ 0 w 2476"/>
                <a:gd name="T9" fmla="*/ 2588 h 3052"/>
              </a:gdLst>
              <a:ahLst/>
              <a:cxnLst>
                <a:cxn ang="0">
                  <a:pos x="T0" y="T1"/>
                </a:cxn>
                <a:cxn ang="0">
                  <a:pos x="T2" y="T3"/>
                </a:cxn>
                <a:cxn ang="0">
                  <a:pos x="T4" y="T5"/>
                </a:cxn>
                <a:cxn ang="0">
                  <a:pos x="T6" y="T7"/>
                </a:cxn>
                <a:cxn ang="0">
                  <a:pos x="T8" y="T9"/>
                </a:cxn>
              </a:cxnLst>
              <a:rect l="0" t="0" r="r" b="b"/>
              <a:pathLst>
                <a:path w="2476" h="3052">
                  <a:moveTo>
                    <a:pt x="0" y="2588"/>
                  </a:moveTo>
                  <a:lnTo>
                    <a:pt x="1237" y="0"/>
                  </a:lnTo>
                  <a:lnTo>
                    <a:pt x="2476" y="976"/>
                  </a:lnTo>
                  <a:lnTo>
                    <a:pt x="495" y="3052"/>
                  </a:lnTo>
                  <a:lnTo>
                    <a:pt x="0" y="2588"/>
                  </a:lnTo>
                  <a:close/>
                </a:path>
              </a:pathLst>
            </a:custGeom>
            <a:solidFill>
              <a:schemeClr val="accent1">
                <a:lumMod val="20000"/>
                <a:lumOff val="80000"/>
                <a:alpha val="14000"/>
              </a:schemeClr>
            </a:solidFill>
            <a:ln>
              <a:noFill/>
            </a:ln>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9" name="Freeform 5"/>
            <p:cNvSpPr>
              <a:spLocks/>
            </p:cNvSpPr>
            <p:nvPr/>
          </p:nvSpPr>
          <p:spPr bwMode="auto">
            <a:xfrm>
              <a:off x="11185247" y="1341231"/>
              <a:ext cx="1239838" cy="813644"/>
            </a:xfrm>
            <a:custGeom>
              <a:avLst/>
              <a:gdLst>
                <a:gd name="T0" fmla="*/ 168 w 1054"/>
                <a:gd name="T1" fmla="*/ 303 h 690"/>
                <a:gd name="T2" fmla="*/ 168 w 1054"/>
                <a:gd name="T3" fmla="*/ 289 h 690"/>
                <a:gd name="T4" fmla="*/ 459 w 1054"/>
                <a:gd name="T5" fmla="*/ 0 h 690"/>
                <a:gd name="T6" fmla="*/ 701 w 1054"/>
                <a:gd name="T7" fmla="*/ 129 h 690"/>
                <a:gd name="T8" fmla="*/ 781 w 1054"/>
                <a:gd name="T9" fmla="*/ 108 h 690"/>
                <a:gd name="T10" fmla="*/ 875 w 1054"/>
                <a:gd name="T11" fmla="*/ 136 h 690"/>
                <a:gd name="T12" fmla="*/ 950 w 1054"/>
                <a:gd name="T13" fmla="*/ 272 h 690"/>
                <a:gd name="T14" fmla="*/ 1054 w 1054"/>
                <a:gd name="T15" fmla="*/ 463 h 690"/>
                <a:gd name="T16" fmla="*/ 851 w 1054"/>
                <a:gd name="T17" fmla="*/ 690 h 690"/>
                <a:gd name="T18" fmla="*/ 825 w 1054"/>
                <a:gd name="T19" fmla="*/ 690 h 690"/>
                <a:gd name="T20" fmla="*/ 802 w 1054"/>
                <a:gd name="T21" fmla="*/ 690 h 690"/>
                <a:gd name="T22" fmla="*/ 327 w 1054"/>
                <a:gd name="T23" fmla="*/ 690 h 690"/>
                <a:gd name="T24" fmla="*/ 318 w 1054"/>
                <a:gd name="T25" fmla="*/ 690 h 690"/>
                <a:gd name="T26" fmla="*/ 306 w 1054"/>
                <a:gd name="T27" fmla="*/ 690 h 690"/>
                <a:gd name="T28" fmla="*/ 271 w 1054"/>
                <a:gd name="T29" fmla="*/ 690 h 690"/>
                <a:gd name="T30" fmla="*/ 195 w 1054"/>
                <a:gd name="T31" fmla="*/ 690 h 690"/>
                <a:gd name="T32" fmla="*/ 0 w 1054"/>
                <a:gd name="T33" fmla="*/ 495 h 690"/>
                <a:gd name="T34" fmla="*/ 168 w 1054"/>
                <a:gd name="T35" fmla="*/ 303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54" h="690">
                  <a:moveTo>
                    <a:pt x="168" y="303"/>
                  </a:moveTo>
                  <a:cubicBezTo>
                    <a:pt x="168" y="299"/>
                    <a:pt x="168" y="293"/>
                    <a:pt x="168" y="289"/>
                  </a:cubicBezTo>
                  <a:cubicBezTo>
                    <a:pt x="168" y="129"/>
                    <a:pt x="298" y="0"/>
                    <a:pt x="459" y="0"/>
                  </a:cubicBezTo>
                  <a:cubicBezTo>
                    <a:pt x="560" y="0"/>
                    <a:pt x="649" y="52"/>
                    <a:pt x="701" y="129"/>
                  </a:cubicBezTo>
                  <a:cubicBezTo>
                    <a:pt x="725" y="116"/>
                    <a:pt x="752" y="108"/>
                    <a:pt x="781" y="108"/>
                  </a:cubicBezTo>
                  <a:cubicBezTo>
                    <a:pt x="816" y="108"/>
                    <a:pt x="848" y="118"/>
                    <a:pt x="875" y="136"/>
                  </a:cubicBezTo>
                  <a:cubicBezTo>
                    <a:pt x="919" y="166"/>
                    <a:pt x="948" y="215"/>
                    <a:pt x="950" y="272"/>
                  </a:cubicBezTo>
                  <a:cubicBezTo>
                    <a:pt x="1012" y="312"/>
                    <a:pt x="1054" y="384"/>
                    <a:pt x="1054" y="463"/>
                  </a:cubicBezTo>
                  <a:cubicBezTo>
                    <a:pt x="1054" y="580"/>
                    <a:pt x="965" y="676"/>
                    <a:pt x="851" y="690"/>
                  </a:cubicBezTo>
                  <a:cubicBezTo>
                    <a:pt x="843" y="690"/>
                    <a:pt x="833" y="690"/>
                    <a:pt x="825" y="690"/>
                  </a:cubicBezTo>
                  <a:cubicBezTo>
                    <a:pt x="818" y="690"/>
                    <a:pt x="810" y="690"/>
                    <a:pt x="802" y="690"/>
                  </a:cubicBezTo>
                  <a:cubicBezTo>
                    <a:pt x="696" y="690"/>
                    <a:pt x="446" y="690"/>
                    <a:pt x="327" y="690"/>
                  </a:cubicBezTo>
                  <a:cubicBezTo>
                    <a:pt x="324" y="690"/>
                    <a:pt x="320" y="690"/>
                    <a:pt x="318" y="690"/>
                  </a:cubicBezTo>
                  <a:cubicBezTo>
                    <a:pt x="306" y="690"/>
                    <a:pt x="306" y="690"/>
                    <a:pt x="306" y="690"/>
                  </a:cubicBezTo>
                  <a:cubicBezTo>
                    <a:pt x="300" y="690"/>
                    <a:pt x="283" y="690"/>
                    <a:pt x="271" y="690"/>
                  </a:cubicBezTo>
                  <a:cubicBezTo>
                    <a:pt x="195" y="690"/>
                    <a:pt x="195" y="690"/>
                    <a:pt x="195" y="690"/>
                  </a:cubicBezTo>
                  <a:cubicBezTo>
                    <a:pt x="87" y="688"/>
                    <a:pt x="0" y="601"/>
                    <a:pt x="0" y="495"/>
                  </a:cubicBezTo>
                  <a:cubicBezTo>
                    <a:pt x="0" y="397"/>
                    <a:pt x="73" y="316"/>
                    <a:pt x="168" y="303"/>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10" name="Freeform 5"/>
            <p:cNvSpPr>
              <a:spLocks/>
            </p:cNvSpPr>
            <p:nvPr/>
          </p:nvSpPr>
          <p:spPr bwMode="auto">
            <a:xfrm>
              <a:off x="10332390" y="1583889"/>
              <a:ext cx="1239838" cy="813644"/>
            </a:xfrm>
            <a:custGeom>
              <a:avLst/>
              <a:gdLst>
                <a:gd name="T0" fmla="*/ 168 w 1054"/>
                <a:gd name="T1" fmla="*/ 303 h 690"/>
                <a:gd name="T2" fmla="*/ 168 w 1054"/>
                <a:gd name="T3" fmla="*/ 289 h 690"/>
                <a:gd name="T4" fmla="*/ 459 w 1054"/>
                <a:gd name="T5" fmla="*/ 0 h 690"/>
                <a:gd name="T6" fmla="*/ 701 w 1054"/>
                <a:gd name="T7" fmla="*/ 129 h 690"/>
                <a:gd name="T8" fmla="*/ 781 w 1054"/>
                <a:gd name="T9" fmla="*/ 108 h 690"/>
                <a:gd name="T10" fmla="*/ 875 w 1054"/>
                <a:gd name="T11" fmla="*/ 136 h 690"/>
                <a:gd name="T12" fmla="*/ 950 w 1054"/>
                <a:gd name="T13" fmla="*/ 272 h 690"/>
                <a:gd name="T14" fmla="*/ 1054 w 1054"/>
                <a:gd name="T15" fmla="*/ 463 h 690"/>
                <a:gd name="T16" fmla="*/ 851 w 1054"/>
                <a:gd name="T17" fmla="*/ 690 h 690"/>
                <a:gd name="T18" fmla="*/ 825 w 1054"/>
                <a:gd name="T19" fmla="*/ 690 h 690"/>
                <a:gd name="T20" fmla="*/ 802 w 1054"/>
                <a:gd name="T21" fmla="*/ 690 h 690"/>
                <a:gd name="T22" fmla="*/ 327 w 1054"/>
                <a:gd name="T23" fmla="*/ 690 h 690"/>
                <a:gd name="T24" fmla="*/ 318 w 1054"/>
                <a:gd name="T25" fmla="*/ 690 h 690"/>
                <a:gd name="T26" fmla="*/ 306 w 1054"/>
                <a:gd name="T27" fmla="*/ 690 h 690"/>
                <a:gd name="T28" fmla="*/ 271 w 1054"/>
                <a:gd name="T29" fmla="*/ 690 h 690"/>
                <a:gd name="T30" fmla="*/ 195 w 1054"/>
                <a:gd name="T31" fmla="*/ 690 h 690"/>
                <a:gd name="T32" fmla="*/ 0 w 1054"/>
                <a:gd name="T33" fmla="*/ 495 h 690"/>
                <a:gd name="T34" fmla="*/ 168 w 1054"/>
                <a:gd name="T35" fmla="*/ 303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54" h="690">
                  <a:moveTo>
                    <a:pt x="168" y="303"/>
                  </a:moveTo>
                  <a:cubicBezTo>
                    <a:pt x="168" y="299"/>
                    <a:pt x="168" y="293"/>
                    <a:pt x="168" y="289"/>
                  </a:cubicBezTo>
                  <a:cubicBezTo>
                    <a:pt x="168" y="129"/>
                    <a:pt x="298" y="0"/>
                    <a:pt x="459" y="0"/>
                  </a:cubicBezTo>
                  <a:cubicBezTo>
                    <a:pt x="560" y="0"/>
                    <a:pt x="649" y="52"/>
                    <a:pt x="701" y="129"/>
                  </a:cubicBezTo>
                  <a:cubicBezTo>
                    <a:pt x="725" y="116"/>
                    <a:pt x="752" y="108"/>
                    <a:pt x="781" y="108"/>
                  </a:cubicBezTo>
                  <a:cubicBezTo>
                    <a:pt x="816" y="108"/>
                    <a:pt x="848" y="118"/>
                    <a:pt x="875" y="136"/>
                  </a:cubicBezTo>
                  <a:cubicBezTo>
                    <a:pt x="919" y="166"/>
                    <a:pt x="948" y="215"/>
                    <a:pt x="950" y="272"/>
                  </a:cubicBezTo>
                  <a:cubicBezTo>
                    <a:pt x="1012" y="312"/>
                    <a:pt x="1054" y="384"/>
                    <a:pt x="1054" y="463"/>
                  </a:cubicBezTo>
                  <a:cubicBezTo>
                    <a:pt x="1054" y="580"/>
                    <a:pt x="965" y="676"/>
                    <a:pt x="851" y="690"/>
                  </a:cubicBezTo>
                  <a:cubicBezTo>
                    <a:pt x="843" y="690"/>
                    <a:pt x="833" y="690"/>
                    <a:pt x="825" y="690"/>
                  </a:cubicBezTo>
                  <a:cubicBezTo>
                    <a:pt x="818" y="690"/>
                    <a:pt x="810" y="690"/>
                    <a:pt x="802" y="690"/>
                  </a:cubicBezTo>
                  <a:cubicBezTo>
                    <a:pt x="696" y="690"/>
                    <a:pt x="446" y="690"/>
                    <a:pt x="327" y="690"/>
                  </a:cubicBezTo>
                  <a:cubicBezTo>
                    <a:pt x="324" y="690"/>
                    <a:pt x="320" y="690"/>
                    <a:pt x="318" y="690"/>
                  </a:cubicBezTo>
                  <a:cubicBezTo>
                    <a:pt x="306" y="690"/>
                    <a:pt x="306" y="690"/>
                    <a:pt x="306" y="690"/>
                  </a:cubicBezTo>
                  <a:cubicBezTo>
                    <a:pt x="300" y="690"/>
                    <a:pt x="283" y="690"/>
                    <a:pt x="271" y="690"/>
                  </a:cubicBezTo>
                  <a:cubicBezTo>
                    <a:pt x="195" y="690"/>
                    <a:pt x="195" y="690"/>
                    <a:pt x="195" y="690"/>
                  </a:cubicBezTo>
                  <a:cubicBezTo>
                    <a:pt x="87" y="688"/>
                    <a:pt x="0" y="601"/>
                    <a:pt x="0" y="495"/>
                  </a:cubicBezTo>
                  <a:cubicBezTo>
                    <a:pt x="0" y="397"/>
                    <a:pt x="73" y="316"/>
                    <a:pt x="168" y="303"/>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11" name="Freeform 5"/>
            <p:cNvSpPr>
              <a:spLocks/>
            </p:cNvSpPr>
            <p:nvPr/>
          </p:nvSpPr>
          <p:spPr bwMode="auto">
            <a:xfrm>
              <a:off x="9405174" y="1369064"/>
              <a:ext cx="895827" cy="587887"/>
            </a:xfrm>
            <a:custGeom>
              <a:avLst/>
              <a:gdLst>
                <a:gd name="T0" fmla="*/ 168 w 1054"/>
                <a:gd name="T1" fmla="*/ 303 h 690"/>
                <a:gd name="T2" fmla="*/ 168 w 1054"/>
                <a:gd name="T3" fmla="*/ 289 h 690"/>
                <a:gd name="T4" fmla="*/ 459 w 1054"/>
                <a:gd name="T5" fmla="*/ 0 h 690"/>
                <a:gd name="T6" fmla="*/ 701 w 1054"/>
                <a:gd name="T7" fmla="*/ 129 h 690"/>
                <a:gd name="T8" fmla="*/ 781 w 1054"/>
                <a:gd name="T9" fmla="*/ 108 h 690"/>
                <a:gd name="T10" fmla="*/ 875 w 1054"/>
                <a:gd name="T11" fmla="*/ 136 h 690"/>
                <a:gd name="T12" fmla="*/ 950 w 1054"/>
                <a:gd name="T13" fmla="*/ 272 h 690"/>
                <a:gd name="T14" fmla="*/ 1054 w 1054"/>
                <a:gd name="T15" fmla="*/ 463 h 690"/>
                <a:gd name="T16" fmla="*/ 851 w 1054"/>
                <a:gd name="T17" fmla="*/ 690 h 690"/>
                <a:gd name="T18" fmla="*/ 825 w 1054"/>
                <a:gd name="T19" fmla="*/ 690 h 690"/>
                <a:gd name="T20" fmla="*/ 802 w 1054"/>
                <a:gd name="T21" fmla="*/ 690 h 690"/>
                <a:gd name="T22" fmla="*/ 327 w 1054"/>
                <a:gd name="T23" fmla="*/ 690 h 690"/>
                <a:gd name="T24" fmla="*/ 318 w 1054"/>
                <a:gd name="T25" fmla="*/ 690 h 690"/>
                <a:gd name="T26" fmla="*/ 306 w 1054"/>
                <a:gd name="T27" fmla="*/ 690 h 690"/>
                <a:gd name="T28" fmla="*/ 271 w 1054"/>
                <a:gd name="T29" fmla="*/ 690 h 690"/>
                <a:gd name="T30" fmla="*/ 195 w 1054"/>
                <a:gd name="T31" fmla="*/ 690 h 690"/>
                <a:gd name="T32" fmla="*/ 0 w 1054"/>
                <a:gd name="T33" fmla="*/ 495 h 690"/>
                <a:gd name="T34" fmla="*/ 168 w 1054"/>
                <a:gd name="T35" fmla="*/ 303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54" h="690">
                  <a:moveTo>
                    <a:pt x="168" y="303"/>
                  </a:moveTo>
                  <a:cubicBezTo>
                    <a:pt x="168" y="299"/>
                    <a:pt x="168" y="293"/>
                    <a:pt x="168" y="289"/>
                  </a:cubicBezTo>
                  <a:cubicBezTo>
                    <a:pt x="168" y="129"/>
                    <a:pt x="298" y="0"/>
                    <a:pt x="459" y="0"/>
                  </a:cubicBezTo>
                  <a:cubicBezTo>
                    <a:pt x="560" y="0"/>
                    <a:pt x="649" y="52"/>
                    <a:pt x="701" y="129"/>
                  </a:cubicBezTo>
                  <a:cubicBezTo>
                    <a:pt x="725" y="116"/>
                    <a:pt x="752" y="108"/>
                    <a:pt x="781" y="108"/>
                  </a:cubicBezTo>
                  <a:cubicBezTo>
                    <a:pt x="816" y="108"/>
                    <a:pt x="848" y="118"/>
                    <a:pt x="875" y="136"/>
                  </a:cubicBezTo>
                  <a:cubicBezTo>
                    <a:pt x="919" y="166"/>
                    <a:pt x="948" y="215"/>
                    <a:pt x="950" y="272"/>
                  </a:cubicBezTo>
                  <a:cubicBezTo>
                    <a:pt x="1012" y="312"/>
                    <a:pt x="1054" y="384"/>
                    <a:pt x="1054" y="463"/>
                  </a:cubicBezTo>
                  <a:cubicBezTo>
                    <a:pt x="1054" y="580"/>
                    <a:pt x="965" y="676"/>
                    <a:pt x="851" y="690"/>
                  </a:cubicBezTo>
                  <a:cubicBezTo>
                    <a:pt x="843" y="690"/>
                    <a:pt x="833" y="690"/>
                    <a:pt x="825" y="690"/>
                  </a:cubicBezTo>
                  <a:cubicBezTo>
                    <a:pt x="818" y="690"/>
                    <a:pt x="810" y="690"/>
                    <a:pt x="802" y="690"/>
                  </a:cubicBezTo>
                  <a:cubicBezTo>
                    <a:pt x="696" y="690"/>
                    <a:pt x="446" y="690"/>
                    <a:pt x="327" y="690"/>
                  </a:cubicBezTo>
                  <a:cubicBezTo>
                    <a:pt x="324" y="690"/>
                    <a:pt x="320" y="690"/>
                    <a:pt x="318" y="690"/>
                  </a:cubicBezTo>
                  <a:cubicBezTo>
                    <a:pt x="306" y="690"/>
                    <a:pt x="306" y="690"/>
                    <a:pt x="306" y="690"/>
                  </a:cubicBezTo>
                  <a:cubicBezTo>
                    <a:pt x="300" y="690"/>
                    <a:pt x="283" y="690"/>
                    <a:pt x="271" y="690"/>
                  </a:cubicBezTo>
                  <a:cubicBezTo>
                    <a:pt x="195" y="690"/>
                    <a:pt x="195" y="690"/>
                    <a:pt x="195" y="690"/>
                  </a:cubicBezTo>
                  <a:cubicBezTo>
                    <a:pt x="87" y="688"/>
                    <a:pt x="0" y="601"/>
                    <a:pt x="0" y="495"/>
                  </a:cubicBezTo>
                  <a:cubicBezTo>
                    <a:pt x="0" y="397"/>
                    <a:pt x="73" y="316"/>
                    <a:pt x="168" y="303"/>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grpSp>
          <p:nvGrpSpPr>
            <p:cNvPr id="12" name="Group 11"/>
            <p:cNvGrpSpPr/>
            <p:nvPr/>
          </p:nvGrpSpPr>
          <p:grpSpPr>
            <a:xfrm>
              <a:off x="11280477" y="3072737"/>
              <a:ext cx="1155998" cy="1162044"/>
              <a:chOff x="13209584" y="-2840041"/>
              <a:chExt cx="1820862" cy="1830385"/>
            </a:xfrm>
          </p:grpSpPr>
          <p:sp>
            <p:nvSpPr>
              <p:cNvPr id="26" name="Oval 5"/>
              <p:cNvSpPr>
                <a:spLocks noChangeArrowheads="1"/>
              </p:cNvSpPr>
              <p:nvPr/>
            </p:nvSpPr>
            <p:spPr bwMode="auto">
              <a:xfrm>
                <a:off x="13209584" y="-2840041"/>
                <a:ext cx="1820862" cy="1830385"/>
              </a:xfrm>
              <a:prstGeom prst="ellipse">
                <a:avLst/>
              </a:prstGeom>
              <a:solidFill>
                <a:srgbClr val="FFB9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27" name="Freeform 6"/>
              <p:cNvSpPr>
                <a:spLocks/>
              </p:cNvSpPr>
              <p:nvPr/>
            </p:nvSpPr>
            <p:spPr bwMode="auto">
              <a:xfrm>
                <a:off x="13633446" y="-2205042"/>
                <a:ext cx="488950" cy="836611"/>
              </a:xfrm>
              <a:custGeom>
                <a:avLst/>
                <a:gdLst>
                  <a:gd name="T0" fmla="*/ 308 w 308"/>
                  <a:gd name="T1" fmla="*/ 175 h 527"/>
                  <a:gd name="T2" fmla="*/ 305 w 308"/>
                  <a:gd name="T3" fmla="*/ 527 h 527"/>
                  <a:gd name="T4" fmla="*/ 0 w 308"/>
                  <a:gd name="T5" fmla="*/ 351 h 527"/>
                  <a:gd name="T6" fmla="*/ 2 w 308"/>
                  <a:gd name="T7" fmla="*/ 0 h 527"/>
                  <a:gd name="T8" fmla="*/ 308 w 308"/>
                  <a:gd name="T9" fmla="*/ 175 h 527"/>
                </a:gdLst>
                <a:ahLst/>
                <a:cxnLst>
                  <a:cxn ang="0">
                    <a:pos x="T0" y="T1"/>
                  </a:cxn>
                  <a:cxn ang="0">
                    <a:pos x="T2" y="T3"/>
                  </a:cxn>
                  <a:cxn ang="0">
                    <a:pos x="T4" y="T5"/>
                  </a:cxn>
                  <a:cxn ang="0">
                    <a:pos x="T6" y="T7"/>
                  </a:cxn>
                  <a:cxn ang="0">
                    <a:pos x="T8" y="T9"/>
                  </a:cxn>
                </a:cxnLst>
                <a:rect l="0" t="0" r="r" b="b"/>
                <a:pathLst>
                  <a:path w="308" h="527">
                    <a:moveTo>
                      <a:pt x="308" y="175"/>
                    </a:moveTo>
                    <a:lnTo>
                      <a:pt x="305" y="527"/>
                    </a:lnTo>
                    <a:lnTo>
                      <a:pt x="0" y="351"/>
                    </a:lnTo>
                    <a:lnTo>
                      <a:pt x="2" y="0"/>
                    </a:lnTo>
                    <a:lnTo>
                      <a:pt x="308" y="175"/>
                    </a:lnTo>
                    <a:close/>
                  </a:path>
                </a:pathLst>
              </a:custGeom>
              <a:solidFill>
                <a:srgbClr val="FF8C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28" name="Freeform 7"/>
              <p:cNvSpPr>
                <a:spLocks/>
              </p:cNvSpPr>
              <p:nvPr/>
            </p:nvSpPr>
            <p:spPr bwMode="auto">
              <a:xfrm>
                <a:off x="14122396" y="-2205042"/>
                <a:ext cx="484187" cy="836611"/>
              </a:xfrm>
              <a:custGeom>
                <a:avLst/>
                <a:gdLst>
                  <a:gd name="T0" fmla="*/ 0 w 305"/>
                  <a:gd name="T1" fmla="*/ 175 h 527"/>
                  <a:gd name="T2" fmla="*/ 0 w 305"/>
                  <a:gd name="T3" fmla="*/ 527 h 527"/>
                  <a:gd name="T4" fmla="*/ 305 w 305"/>
                  <a:gd name="T5" fmla="*/ 351 h 527"/>
                  <a:gd name="T6" fmla="*/ 305 w 305"/>
                  <a:gd name="T7" fmla="*/ 0 h 527"/>
                  <a:gd name="T8" fmla="*/ 0 w 305"/>
                  <a:gd name="T9" fmla="*/ 175 h 527"/>
                </a:gdLst>
                <a:ahLst/>
                <a:cxnLst>
                  <a:cxn ang="0">
                    <a:pos x="T0" y="T1"/>
                  </a:cxn>
                  <a:cxn ang="0">
                    <a:pos x="T2" y="T3"/>
                  </a:cxn>
                  <a:cxn ang="0">
                    <a:pos x="T4" y="T5"/>
                  </a:cxn>
                  <a:cxn ang="0">
                    <a:pos x="T6" y="T7"/>
                  </a:cxn>
                  <a:cxn ang="0">
                    <a:pos x="T8" y="T9"/>
                  </a:cxn>
                </a:cxnLst>
                <a:rect l="0" t="0" r="r" b="b"/>
                <a:pathLst>
                  <a:path w="305" h="527">
                    <a:moveTo>
                      <a:pt x="0" y="175"/>
                    </a:moveTo>
                    <a:lnTo>
                      <a:pt x="0" y="527"/>
                    </a:lnTo>
                    <a:lnTo>
                      <a:pt x="305" y="351"/>
                    </a:lnTo>
                    <a:lnTo>
                      <a:pt x="305" y="0"/>
                    </a:lnTo>
                    <a:lnTo>
                      <a:pt x="0" y="175"/>
                    </a:lnTo>
                    <a:close/>
                  </a:path>
                </a:pathLst>
              </a:custGeom>
              <a:solidFill>
                <a:srgbClr val="EB3C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29" name="Freeform 8"/>
              <p:cNvSpPr>
                <a:spLocks/>
              </p:cNvSpPr>
              <p:nvPr/>
            </p:nvSpPr>
            <p:spPr bwMode="auto">
              <a:xfrm>
                <a:off x="13636621" y="-2484441"/>
                <a:ext cx="969962" cy="557212"/>
              </a:xfrm>
              <a:custGeom>
                <a:avLst/>
                <a:gdLst>
                  <a:gd name="T0" fmla="*/ 306 w 611"/>
                  <a:gd name="T1" fmla="*/ 351 h 351"/>
                  <a:gd name="T2" fmla="*/ 0 w 611"/>
                  <a:gd name="T3" fmla="*/ 173 h 351"/>
                  <a:gd name="T4" fmla="*/ 303 w 611"/>
                  <a:gd name="T5" fmla="*/ 0 h 351"/>
                  <a:gd name="T6" fmla="*/ 611 w 611"/>
                  <a:gd name="T7" fmla="*/ 173 h 351"/>
                  <a:gd name="T8" fmla="*/ 306 w 611"/>
                  <a:gd name="T9" fmla="*/ 351 h 351"/>
                </a:gdLst>
                <a:ahLst/>
                <a:cxnLst>
                  <a:cxn ang="0">
                    <a:pos x="T0" y="T1"/>
                  </a:cxn>
                  <a:cxn ang="0">
                    <a:pos x="T2" y="T3"/>
                  </a:cxn>
                  <a:cxn ang="0">
                    <a:pos x="T4" y="T5"/>
                  </a:cxn>
                  <a:cxn ang="0">
                    <a:pos x="T6" y="T7"/>
                  </a:cxn>
                  <a:cxn ang="0">
                    <a:pos x="T8" y="T9"/>
                  </a:cxn>
                </a:cxnLst>
                <a:rect l="0" t="0" r="r" b="b"/>
                <a:pathLst>
                  <a:path w="611" h="351">
                    <a:moveTo>
                      <a:pt x="306" y="351"/>
                    </a:moveTo>
                    <a:lnTo>
                      <a:pt x="0" y="173"/>
                    </a:lnTo>
                    <a:lnTo>
                      <a:pt x="303" y="0"/>
                    </a:lnTo>
                    <a:lnTo>
                      <a:pt x="611" y="173"/>
                    </a:lnTo>
                    <a:lnTo>
                      <a:pt x="306" y="351"/>
                    </a:lnTo>
                    <a:close/>
                  </a:path>
                </a:pathLst>
              </a:custGeom>
              <a:solidFill>
                <a:srgbClr val="FCD11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grpSp>
        <p:grpSp>
          <p:nvGrpSpPr>
            <p:cNvPr id="13" name="Group 12"/>
            <p:cNvGrpSpPr/>
            <p:nvPr/>
          </p:nvGrpSpPr>
          <p:grpSpPr>
            <a:xfrm>
              <a:off x="10518590" y="2205906"/>
              <a:ext cx="1227128" cy="1233544"/>
              <a:chOff x="15478120" y="-2840041"/>
              <a:chExt cx="1820862" cy="1830385"/>
            </a:xfrm>
          </p:grpSpPr>
          <p:sp>
            <p:nvSpPr>
              <p:cNvPr id="22" name="Oval 9"/>
              <p:cNvSpPr>
                <a:spLocks noChangeArrowheads="1"/>
              </p:cNvSpPr>
              <p:nvPr/>
            </p:nvSpPr>
            <p:spPr bwMode="auto">
              <a:xfrm>
                <a:off x="15478120" y="-2840041"/>
                <a:ext cx="1820862" cy="1830385"/>
              </a:xfrm>
              <a:prstGeom prst="ellipse">
                <a:avLst/>
              </a:prstGeom>
              <a:solidFill>
                <a:srgbClr val="00B29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23" name="Freeform 10"/>
              <p:cNvSpPr>
                <a:spLocks/>
              </p:cNvSpPr>
              <p:nvPr/>
            </p:nvSpPr>
            <p:spPr bwMode="auto">
              <a:xfrm>
                <a:off x="15901983" y="-2205042"/>
                <a:ext cx="488950" cy="836611"/>
              </a:xfrm>
              <a:custGeom>
                <a:avLst/>
                <a:gdLst>
                  <a:gd name="T0" fmla="*/ 308 w 308"/>
                  <a:gd name="T1" fmla="*/ 175 h 527"/>
                  <a:gd name="T2" fmla="*/ 305 w 308"/>
                  <a:gd name="T3" fmla="*/ 527 h 527"/>
                  <a:gd name="T4" fmla="*/ 0 w 308"/>
                  <a:gd name="T5" fmla="*/ 351 h 527"/>
                  <a:gd name="T6" fmla="*/ 0 w 308"/>
                  <a:gd name="T7" fmla="*/ 0 h 527"/>
                  <a:gd name="T8" fmla="*/ 308 w 308"/>
                  <a:gd name="T9" fmla="*/ 175 h 527"/>
                </a:gdLst>
                <a:ahLst/>
                <a:cxnLst>
                  <a:cxn ang="0">
                    <a:pos x="T0" y="T1"/>
                  </a:cxn>
                  <a:cxn ang="0">
                    <a:pos x="T2" y="T3"/>
                  </a:cxn>
                  <a:cxn ang="0">
                    <a:pos x="T4" y="T5"/>
                  </a:cxn>
                  <a:cxn ang="0">
                    <a:pos x="T6" y="T7"/>
                  </a:cxn>
                  <a:cxn ang="0">
                    <a:pos x="T8" y="T9"/>
                  </a:cxn>
                </a:cxnLst>
                <a:rect l="0" t="0" r="r" b="b"/>
                <a:pathLst>
                  <a:path w="308" h="527">
                    <a:moveTo>
                      <a:pt x="308" y="175"/>
                    </a:moveTo>
                    <a:lnTo>
                      <a:pt x="305" y="527"/>
                    </a:lnTo>
                    <a:lnTo>
                      <a:pt x="0" y="351"/>
                    </a:lnTo>
                    <a:lnTo>
                      <a:pt x="0" y="0"/>
                    </a:lnTo>
                    <a:lnTo>
                      <a:pt x="308" y="175"/>
                    </a:lnTo>
                    <a:close/>
                  </a:path>
                </a:pathLst>
              </a:custGeom>
              <a:solidFill>
                <a:srgbClr val="009E4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24" name="Freeform 11"/>
              <p:cNvSpPr>
                <a:spLocks/>
              </p:cNvSpPr>
              <p:nvPr/>
            </p:nvSpPr>
            <p:spPr bwMode="auto">
              <a:xfrm>
                <a:off x="16386170" y="-2205042"/>
                <a:ext cx="488950" cy="836611"/>
              </a:xfrm>
              <a:custGeom>
                <a:avLst/>
                <a:gdLst>
                  <a:gd name="T0" fmla="*/ 3 w 308"/>
                  <a:gd name="T1" fmla="*/ 175 h 527"/>
                  <a:gd name="T2" fmla="*/ 0 w 308"/>
                  <a:gd name="T3" fmla="*/ 527 h 527"/>
                  <a:gd name="T4" fmla="*/ 306 w 308"/>
                  <a:gd name="T5" fmla="*/ 351 h 527"/>
                  <a:gd name="T6" fmla="*/ 308 w 308"/>
                  <a:gd name="T7" fmla="*/ 0 h 527"/>
                  <a:gd name="T8" fmla="*/ 3 w 308"/>
                  <a:gd name="T9" fmla="*/ 175 h 527"/>
                </a:gdLst>
                <a:ahLst/>
                <a:cxnLst>
                  <a:cxn ang="0">
                    <a:pos x="T0" y="T1"/>
                  </a:cxn>
                  <a:cxn ang="0">
                    <a:pos x="T2" y="T3"/>
                  </a:cxn>
                  <a:cxn ang="0">
                    <a:pos x="T4" y="T5"/>
                  </a:cxn>
                  <a:cxn ang="0">
                    <a:pos x="T6" y="T7"/>
                  </a:cxn>
                  <a:cxn ang="0">
                    <a:pos x="T8" y="T9"/>
                  </a:cxn>
                </a:cxnLst>
                <a:rect l="0" t="0" r="r" b="b"/>
                <a:pathLst>
                  <a:path w="308" h="527">
                    <a:moveTo>
                      <a:pt x="3" y="175"/>
                    </a:moveTo>
                    <a:lnTo>
                      <a:pt x="0" y="527"/>
                    </a:lnTo>
                    <a:lnTo>
                      <a:pt x="306" y="351"/>
                    </a:lnTo>
                    <a:lnTo>
                      <a:pt x="308" y="0"/>
                    </a:lnTo>
                    <a:lnTo>
                      <a:pt x="3" y="175"/>
                    </a:lnTo>
                    <a:close/>
                  </a:path>
                </a:pathLst>
              </a:custGeom>
              <a:solidFill>
                <a:srgbClr val="00723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25" name="Freeform 12"/>
              <p:cNvSpPr>
                <a:spLocks/>
              </p:cNvSpPr>
              <p:nvPr/>
            </p:nvSpPr>
            <p:spPr bwMode="auto">
              <a:xfrm>
                <a:off x="15901983" y="-2484441"/>
                <a:ext cx="973137" cy="557212"/>
              </a:xfrm>
              <a:custGeom>
                <a:avLst/>
                <a:gdLst>
                  <a:gd name="T0" fmla="*/ 308 w 613"/>
                  <a:gd name="T1" fmla="*/ 351 h 351"/>
                  <a:gd name="T2" fmla="*/ 0 w 613"/>
                  <a:gd name="T3" fmla="*/ 173 h 351"/>
                  <a:gd name="T4" fmla="*/ 305 w 613"/>
                  <a:gd name="T5" fmla="*/ 0 h 351"/>
                  <a:gd name="T6" fmla="*/ 613 w 613"/>
                  <a:gd name="T7" fmla="*/ 173 h 351"/>
                  <a:gd name="T8" fmla="*/ 308 w 613"/>
                  <a:gd name="T9" fmla="*/ 351 h 351"/>
                </a:gdLst>
                <a:ahLst/>
                <a:cxnLst>
                  <a:cxn ang="0">
                    <a:pos x="T0" y="T1"/>
                  </a:cxn>
                  <a:cxn ang="0">
                    <a:pos x="T2" y="T3"/>
                  </a:cxn>
                  <a:cxn ang="0">
                    <a:pos x="T4" y="T5"/>
                  </a:cxn>
                  <a:cxn ang="0">
                    <a:pos x="T6" y="T7"/>
                  </a:cxn>
                  <a:cxn ang="0">
                    <a:pos x="T8" y="T9"/>
                  </a:cxn>
                </a:cxnLst>
                <a:rect l="0" t="0" r="r" b="b"/>
                <a:pathLst>
                  <a:path w="613" h="351">
                    <a:moveTo>
                      <a:pt x="308" y="351"/>
                    </a:moveTo>
                    <a:lnTo>
                      <a:pt x="0" y="173"/>
                    </a:lnTo>
                    <a:lnTo>
                      <a:pt x="305" y="0"/>
                    </a:lnTo>
                    <a:lnTo>
                      <a:pt x="613" y="173"/>
                    </a:lnTo>
                    <a:lnTo>
                      <a:pt x="308" y="351"/>
                    </a:lnTo>
                    <a:close/>
                  </a:path>
                </a:pathLst>
              </a:custGeom>
              <a:solidFill>
                <a:srgbClr val="55D45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grpSp>
        <p:grpSp>
          <p:nvGrpSpPr>
            <p:cNvPr id="14" name="Group 13"/>
            <p:cNvGrpSpPr/>
            <p:nvPr/>
          </p:nvGrpSpPr>
          <p:grpSpPr>
            <a:xfrm>
              <a:off x="10136778" y="3451591"/>
              <a:ext cx="1520689" cy="1531312"/>
              <a:chOff x="9685432" y="3577886"/>
              <a:chExt cx="1520689" cy="1531312"/>
            </a:xfrm>
          </p:grpSpPr>
          <p:sp>
            <p:nvSpPr>
              <p:cNvPr id="18" name="Oval 13"/>
              <p:cNvSpPr>
                <a:spLocks noChangeArrowheads="1"/>
              </p:cNvSpPr>
              <p:nvPr/>
            </p:nvSpPr>
            <p:spPr bwMode="auto">
              <a:xfrm>
                <a:off x="9685432" y="3577886"/>
                <a:ext cx="1520689" cy="1531312"/>
              </a:xfrm>
              <a:prstGeom prst="ellipse">
                <a:avLst/>
              </a:prstGeom>
              <a:solidFill>
                <a:srgbClr val="4668C5">
                  <a:alpha val="85000"/>
                </a:srgbClr>
              </a:solidFill>
              <a:ln>
                <a:noFill/>
              </a:ln>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19" name="Freeform 14"/>
              <p:cNvSpPr>
                <a:spLocks/>
              </p:cNvSpPr>
              <p:nvPr/>
            </p:nvSpPr>
            <p:spPr bwMode="auto">
              <a:xfrm>
                <a:off x="10040039" y="4109130"/>
                <a:ext cx="406403" cy="699914"/>
              </a:xfrm>
              <a:custGeom>
                <a:avLst/>
                <a:gdLst>
                  <a:gd name="T0" fmla="*/ 306 w 306"/>
                  <a:gd name="T1" fmla="*/ 175 h 527"/>
                  <a:gd name="T2" fmla="*/ 306 w 306"/>
                  <a:gd name="T3" fmla="*/ 527 h 527"/>
                  <a:gd name="T4" fmla="*/ 0 w 306"/>
                  <a:gd name="T5" fmla="*/ 351 h 527"/>
                  <a:gd name="T6" fmla="*/ 0 w 306"/>
                  <a:gd name="T7" fmla="*/ 0 h 527"/>
                  <a:gd name="T8" fmla="*/ 306 w 306"/>
                  <a:gd name="T9" fmla="*/ 175 h 527"/>
                </a:gdLst>
                <a:ahLst/>
                <a:cxnLst>
                  <a:cxn ang="0">
                    <a:pos x="T0" y="T1"/>
                  </a:cxn>
                  <a:cxn ang="0">
                    <a:pos x="T2" y="T3"/>
                  </a:cxn>
                  <a:cxn ang="0">
                    <a:pos x="T4" y="T5"/>
                  </a:cxn>
                  <a:cxn ang="0">
                    <a:pos x="T6" y="T7"/>
                  </a:cxn>
                  <a:cxn ang="0">
                    <a:pos x="T8" y="T9"/>
                  </a:cxn>
                </a:cxnLst>
                <a:rect l="0" t="0" r="r" b="b"/>
                <a:pathLst>
                  <a:path w="306" h="527">
                    <a:moveTo>
                      <a:pt x="306" y="175"/>
                    </a:moveTo>
                    <a:lnTo>
                      <a:pt x="306" y="527"/>
                    </a:lnTo>
                    <a:lnTo>
                      <a:pt x="0" y="351"/>
                    </a:lnTo>
                    <a:lnTo>
                      <a:pt x="0" y="0"/>
                    </a:lnTo>
                    <a:lnTo>
                      <a:pt x="306" y="175"/>
                    </a:lnTo>
                    <a:close/>
                  </a:path>
                </a:pathLst>
              </a:custGeom>
              <a:solidFill>
                <a:srgbClr val="68217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20" name="Freeform 15"/>
              <p:cNvSpPr>
                <a:spLocks/>
              </p:cNvSpPr>
              <p:nvPr/>
            </p:nvSpPr>
            <p:spPr bwMode="auto">
              <a:xfrm>
                <a:off x="10446440" y="4109130"/>
                <a:ext cx="405074" cy="699914"/>
              </a:xfrm>
              <a:custGeom>
                <a:avLst/>
                <a:gdLst>
                  <a:gd name="T0" fmla="*/ 0 w 305"/>
                  <a:gd name="T1" fmla="*/ 175 h 527"/>
                  <a:gd name="T2" fmla="*/ 0 w 305"/>
                  <a:gd name="T3" fmla="*/ 527 h 527"/>
                  <a:gd name="T4" fmla="*/ 305 w 305"/>
                  <a:gd name="T5" fmla="*/ 351 h 527"/>
                  <a:gd name="T6" fmla="*/ 305 w 305"/>
                  <a:gd name="T7" fmla="*/ 0 h 527"/>
                  <a:gd name="T8" fmla="*/ 0 w 305"/>
                  <a:gd name="T9" fmla="*/ 175 h 527"/>
                </a:gdLst>
                <a:ahLst/>
                <a:cxnLst>
                  <a:cxn ang="0">
                    <a:pos x="T0" y="T1"/>
                  </a:cxn>
                  <a:cxn ang="0">
                    <a:pos x="T2" y="T3"/>
                  </a:cxn>
                  <a:cxn ang="0">
                    <a:pos x="T4" y="T5"/>
                  </a:cxn>
                  <a:cxn ang="0">
                    <a:pos x="T6" y="T7"/>
                  </a:cxn>
                  <a:cxn ang="0">
                    <a:pos x="T8" y="T9"/>
                  </a:cxn>
                </a:cxnLst>
                <a:rect l="0" t="0" r="r" b="b"/>
                <a:pathLst>
                  <a:path w="305" h="527">
                    <a:moveTo>
                      <a:pt x="0" y="175"/>
                    </a:moveTo>
                    <a:lnTo>
                      <a:pt x="0" y="527"/>
                    </a:lnTo>
                    <a:lnTo>
                      <a:pt x="305" y="351"/>
                    </a:lnTo>
                    <a:lnTo>
                      <a:pt x="305" y="0"/>
                    </a:lnTo>
                    <a:lnTo>
                      <a:pt x="0" y="175"/>
                    </a:lnTo>
                    <a:close/>
                  </a:path>
                </a:pathLst>
              </a:custGeom>
              <a:solidFill>
                <a:srgbClr val="44235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21" name="Freeform 16"/>
              <p:cNvSpPr>
                <a:spLocks/>
              </p:cNvSpPr>
              <p:nvPr/>
            </p:nvSpPr>
            <p:spPr bwMode="auto">
              <a:xfrm>
                <a:off x="10040039" y="3875383"/>
                <a:ext cx="811477" cy="466167"/>
              </a:xfrm>
              <a:custGeom>
                <a:avLst/>
                <a:gdLst>
                  <a:gd name="T0" fmla="*/ 306 w 611"/>
                  <a:gd name="T1" fmla="*/ 351 h 351"/>
                  <a:gd name="T2" fmla="*/ 0 w 611"/>
                  <a:gd name="T3" fmla="*/ 173 h 351"/>
                  <a:gd name="T4" fmla="*/ 306 w 611"/>
                  <a:gd name="T5" fmla="*/ 0 h 351"/>
                  <a:gd name="T6" fmla="*/ 611 w 611"/>
                  <a:gd name="T7" fmla="*/ 173 h 351"/>
                  <a:gd name="T8" fmla="*/ 306 w 611"/>
                  <a:gd name="T9" fmla="*/ 351 h 351"/>
                </a:gdLst>
                <a:ahLst/>
                <a:cxnLst>
                  <a:cxn ang="0">
                    <a:pos x="T0" y="T1"/>
                  </a:cxn>
                  <a:cxn ang="0">
                    <a:pos x="T2" y="T3"/>
                  </a:cxn>
                  <a:cxn ang="0">
                    <a:pos x="T4" y="T5"/>
                  </a:cxn>
                  <a:cxn ang="0">
                    <a:pos x="T6" y="T7"/>
                  </a:cxn>
                  <a:cxn ang="0">
                    <a:pos x="T8" y="T9"/>
                  </a:cxn>
                </a:cxnLst>
                <a:rect l="0" t="0" r="r" b="b"/>
                <a:pathLst>
                  <a:path w="611" h="351">
                    <a:moveTo>
                      <a:pt x="306" y="351"/>
                    </a:moveTo>
                    <a:lnTo>
                      <a:pt x="0" y="173"/>
                    </a:lnTo>
                    <a:lnTo>
                      <a:pt x="306" y="0"/>
                    </a:lnTo>
                    <a:lnTo>
                      <a:pt x="611" y="173"/>
                    </a:lnTo>
                    <a:lnTo>
                      <a:pt x="306" y="351"/>
                    </a:lnTo>
                    <a:close/>
                  </a:path>
                </a:pathLst>
              </a:custGeom>
              <a:solidFill>
                <a:srgbClr val="9B4F9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grpSp>
        <p:sp>
          <p:nvSpPr>
            <p:cNvPr id="15" name="TextBox 14"/>
            <p:cNvSpPr txBox="1"/>
            <p:nvPr/>
          </p:nvSpPr>
          <p:spPr>
            <a:xfrm>
              <a:off x="10272407" y="5327699"/>
              <a:ext cx="593726" cy="593726"/>
            </a:xfrm>
            <a:prstGeom prst="ellipse">
              <a:avLst/>
            </a:prstGeom>
            <a:solidFill>
              <a:schemeClr val="accent5"/>
            </a:solidFill>
          </p:spPr>
          <p:txBody>
            <a:bodyPr wrap="none" lIns="182880" tIns="146304" rIns="182880" bIns="146304" rtlCol="0" anchor="ctr">
              <a:noAutofit/>
            </a:bodyPr>
            <a:lstStyle/>
            <a:p>
              <a:pPr marL="0" marR="0" lvl="0" indent="0" algn="ctr" defTabSz="914093" rtl="0" eaLnBrk="1" fontAlgn="auto" latinLnBrk="0" hangingPunct="1">
                <a:lnSpc>
                  <a:spcPct val="90000"/>
                </a:lnSpc>
                <a:spcBef>
                  <a:spcPts val="0"/>
                </a:spcBef>
                <a:spcAft>
                  <a:spcPts val="588"/>
                </a:spcAft>
                <a:buClrTx/>
                <a:buSzTx/>
                <a:buFontTx/>
                <a:buNone/>
                <a:tabLst/>
                <a:defRPr/>
              </a:pPr>
              <a:endParaRPr kumimoji="0" lang="en-US" sz="1372" b="1" i="0" u="none" strike="noStrike" kern="1200" cap="none" spc="0" normalizeH="0" baseline="0" noProof="0" dirty="0">
                <a:ln>
                  <a:noFill/>
                </a:ln>
                <a:solidFill>
                  <a:srgbClr val="FF8C00">
                    <a:lumMod val="40000"/>
                    <a:lumOff val="60000"/>
                  </a:srgbClr>
                </a:solidFill>
                <a:effectLst/>
                <a:uLnTx/>
                <a:uFillTx/>
                <a:latin typeface="Segoe UI"/>
                <a:ea typeface="+mn-ea"/>
                <a:cs typeface="+mn-cs"/>
              </a:endParaRPr>
            </a:p>
          </p:txBody>
        </p:sp>
        <p:sp>
          <p:nvSpPr>
            <p:cNvPr id="16" name="TextBox 15"/>
            <p:cNvSpPr txBox="1"/>
            <p:nvPr/>
          </p:nvSpPr>
          <p:spPr>
            <a:xfrm>
              <a:off x="8991666" y="5478462"/>
              <a:ext cx="593726" cy="593726"/>
            </a:xfrm>
            <a:prstGeom prst="ellipse">
              <a:avLst/>
            </a:prstGeom>
            <a:solidFill>
              <a:schemeClr val="accent1">
                <a:lumMod val="60000"/>
                <a:lumOff val="40000"/>
              </a:schemeClr>
            </a:solidFill>
          </p:spPr>
          <p:txBody>
            <a:bodyPr wrap="none" lIns="182880" tIns="146304" rIns="182880" bIns="146304" rtlCol="0" anchor="ctr">
              <a:noAutofit/>
            </a:bodyPr>
            <a:lstStyle/>
            <a:p>
              <a:pPr marL="0" marR="0" lvl="0" indent="0" algn="ctr" defTabSz="914093" rtl="0" eaLnBrk="1" fontAlgn="auto" latinLnBrk="0" hangingPunct="1">
                <a:lnSpc>
                  <a:spcPct val="90000"/>
                </a:lnSpc>
                <a:spcBef>
                  <a:spcPts val="0"/>
                </a:spcBef>
                <a:spcAft>
                  <a:spcPts val="588"/>
                </a:spcAft>
                <a:buClrTx/>
                <a:buSzTx/>
                <a:buFontTx/>
                <a:buNone/>
                <a:tabLst/>
                <a:defRPr/>
              </a:pPr>
              <a:endParaRPr kumimoji="0" lang="en-US" sz="1372" b="1" i="0" u="none" strike="noStrike" kern="1200" cap="none" spc="0" normalizeH="0" baseline="0" noProof="0" dirty="0">
                <a:ln>
                  <a:noFill/>
                </a:ln>
                <a:solidFill>
                  <a:srgbClr val="0072C6">
                    <a:lumMod val="60000"/>
                    <a:lumOff val="40000"/>
                  </a:srgbClr>
                </a:solidFill>
                <a:effectLst/>
                <a:uLnTx/>
                <a:uFillTx/>
                <a:latin typeface="Segoe UI"/>
                <a:ea typeface="+mn-ea"/>
                <a:cs typeface="+mn-cs"/>
              </a:endParaRPr>
            </a:p>
          </p:txBody>
        </p:sp>
        <p:sp>
          <p:nvSpPr>
            <p:cNvPr id="17" name="TextBox 16"/>
            <p:cNvSpPr txBox="1"/>
            <p:nvPr/>
          </p:nvSpPr>
          <p:spPr>
            <a:xfrm>
              <a:off x="8925987" y="5964668"/>
              <a:ext cx="914400" cy="914400"/>
            </a:xfrm>
            <a:prstGeom prst="ellipse">
              <a:avLst/>
            </a:prstGeom>
            <a:solidFill>
              <a:schemeClr val="tx2"/>
            </a:solidFill>
          </p:spPr>
          <p:txBody>
            <a:bodyPr wrap="none" lIns="182880" tIns="146304" rIns="182880" bIns="146304" rtlCol="0" anchor="ctr">
              <a:noAutofit/>
            </a:bodyPr>
            <a:lstStyle/>
            <a:p>
              <a:pPr marL="0" marR="0" lvl="0" indent="0" algn="ctr" defTabSz="914093" rtl="0" eaLnBrk="1" fontAlgn="auto" latinLnBrk="0" hangingPunct="1">
                <a:lnSpc>
                  <a:spcPct val="90000"/>
                </a:lnSpc>
                <a:spcBef>
                  <a:spcPts val="0"/>
                </a:spcBef>
                <a:spcAft>
                  <a:spcPts val="588"/>
                </a:spcAft>
                <a:buClrTx/>
                <a:buSzTx/>
                <a:buFontTx/>
                <a:buNone/>
                <a:tabLst/>
                <a:defRPr/>
              </a:pPr>
              <a:endParaRPr kumimoji="0" lang="en-US" sz="1764" b="1" i="0" u="none" strike="noStrike" kern="1200" cap="none" spc="0" normalizeH="0" baseline="0" noProof="0" dirty="0">
                <a:ln>
                  <a:noFill/>
                </a:ln>
                <a:solidFill>
                  <a:srgbClr val="FFFFFF">
                    <a:lumMod val="65000"/>
                  </a:srgbClr>
                </a:solidFill>
                <a:effectLst/>
                <a:uLnTx/>
                <a:uFillTx/>
                <a:latin typeface="Segoe UI"/>
                <a:ea typeface="+mn-ea"/>
                <a:cs typeface="+mn-cs"/>
              </a:endParaRPr>
            </a:p>
          </p:txBody>
        </p:sp>
      </p:grpSp>
    </p:spTree>
    <p:extLst>
      <p:ext uri="{BB962C8B-B14F-4D97-AF65-F5344CB8AC3E}">
        <p14:creationId xmlns:p14="http://schemas.microsoft.com/office/powerpoint/2010/main" xmlns="" val="212842903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1_58pt Title/16pt Text - Blue">
    <p:bg>
      <p:bgPr>
        <a:solidFill>
          <a:schemeClr val="accent2"/>
        </a:solidFill>
        <a:effectLst/>
      </p:bgPr>
    </p:bg>
    <p:spTree>
      <p:nvGrpSpPr>
        <p:cNvPr id="1" name=""/>
        <p:cNvGrpSpPr/>
        <p:nvPr/>
      </p:nvGrpSpPr>
      <p:grpSpPr>
        <a:xfrm>
          <a:off x="0" y="0"/>
          <a:ext cx="0" cy="0"/>
          <a:chOff x="0" y="0"/>
          <a:chExt cx="0" cy="0"/>
        </a:xfrm>
      </p:grpSpPr>
      <p:grpSp>
        <p:nvGrpSpPr>
          <p:cNvPr id="5" name="Group 4"/>
          <p:cNvGrpSpPr/>
          <p:nvPr userDrawn="1"/>
        </p:nvGrpSpPr>
        <p:grpSpPr>
          <a:xfrm>
            <a:off x="8750522" y="1315054"/>
            <a:ext cx="3441479" cy="5429745"/>
            <a:chOff x="8925987" y="1341231"/>
            <a:chExt cx="3510488" cy="5537837"/>
          </a:xfrm>
        </p:grpSpPr>
        <p:sp>
          <p:nvSpPr>
            <p:cNvPr id="6" name="Freeform 5"/>
            <p:cNvSpPr>
              <a:spLocks/>
            </p:cNvSpPr>
            <p:nvPr/>
          </p:nvSpPr>
          <p:spPr bwMode="auto">
            <a:xfrm>
              <a:off x="9080596" y="2696006"/>
              <a:ext cx="3246304" cy="4001502"/>
            </a:xfrm>
            <a:custGeom>
              <a:avLst/>
              <a:gdLst>
                <a:gd name="T0" fmla="*/ 0 w 2476"/>
                <a:gd name="T1" fmla="*/ 2588 h 3052"/>
                <a:gd name="T2" fmla="*/ 1237 w 2476"/>
                <a:gd name="T3" fmla="*/ 0 h 3052"/>
                <a:gd name="T4" fmla="*/ 2476 w 2476"/>
                <a:gd name="T5" fmla="*/ 976 h 3052"/>
                <a:gd name="T6" fmla="*/ 495 w 2476"/>
                <a:gd name="T7" fmla="*/ 3052 h 3052"/>
                <a:gd name="T8" fmla="*/ 0 w 2476"/>
                <a:gd name="T9" fmla="*/ 2588 h 3052"/>
              </a:gdLst>
              <a:ahLst/>
              <a:cxnLst>
                <a:cxn ang="0">
                  <a:pos x="T0" y="T1"/>
                </a:cxn>
                <a:cxn ang="0">
                  <a:pos x="T2" y="T3"/>
                </a:cxn>
                <a:cxn ang="0">
                  <a:pos x="T4" y="T5"/>
                </a:cxn>
                <a:cxn ang="0">
                  <a:pos x="T6" y="T7"/>
                </a:cxn>
                <a:cxn ang="0">
                  <a:pos x="T8" y="T9"/>
                </a:cxn>
              </a:cxnLst>
              <a:rect l="0" t="0" r="r" b="b"/>
              <a:pathLst>
                <a:path w="2476" h="3052">
                  <a:moveTo>
                    <a:pt x="0" y="2588"/>
                  </a:moveTo>
                  <a:lnTo>
                    <a:pt x="1237" y="0"/>
                  </a:lnTo>
                  <a:lnTo>
                    <a:pt x="2476" y="976"/>
                  </a:lnTo>
                  <a:lnTo>
                    <a:pt x="495" y="3052"/>
                  </a:lnTo>
                  <a:lnTo>
                    <a:pt x="0" y="2588"/>
                  </a:lnTo>
                  <a:close/>
                </a:path>
              </a:pathLst>
            </a:custGeom>
            <a:solidFill>
              <a:schemeClr val="accent2">
                <a:lumMod val="20000"/>
                <a:lumOff val="80000"/>
                <a:alpha val="14000"/>
              </a:schemeClr>
            </a:solidFill>
            <a:ln>
              <a:noFill/>
            </a:ln>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8" name="Freeform 5"/>
            <p:cNvSpPr>
              <a:spLocks/>
            </p:cNvSpPr>
            <p:nvPr/>
          </p:nvSpPr>
          <p:spPr bwMode="auto">
            <a:xfrm>
              <a:off x="11185247" y="1341231"/>
              <a:ext cx="1239838" cy="813644"/>
            </a:xfrm>
            <a:custGeom>
              <a:avLst/>
              <a:gdLst>
                <a:gd name="T0" fmla="*/ 168 w 1054"/>
                <a:gd name="T1" fmla="*/ 303 h 690"/>
                <a:gd name="T2" fmla="*/ 168 w 1054"/>
                <a:gd name="T3" fmla="*/ 289 h 690"/>
                <a:gd name="T4" fmla="*/ 459 w 1054"/>
                <a:gd name="T5" fmla="*/ 0 h 690"/>
                <a:gd name="T6" fmla="*/ 701 w 1054"/>
                <a:gd name="T7" fmla="*/ 129 h 690"/>
                <a:gd name="T8" fmla="*/ 781 w 1054"/>
                <a:gd name="T9" fmla="*/ 108 h 690"/>
                <a:gd name="T10" fmla="*/ 875 w 1054"/>
                <a:gd name="T11" fmla="*/ 136 h 690"/>
                <a:gd name="T12" fmla="*/ 950 w 1054"/>
                <a:gd name="T13" fmla="*/ 272 h 690"/>
                <a:gd name="T14" fmla="*/ 1054 w 1054"/>
                <a:gd name="T15" fmla="*/ 463 h 690"/>
                <a:gd name="T16" fmla="*/ 851 w 1054"/>
                <a:gd name="T17" fmla="*/ 690 h 690"/>
                <a:gd name="T18" fmla="*/ 825 w 1054"/>
                <a:gd name="T19" fmla="*/ 690 h 690"/>
                <a:gd name="T20" fmla="*/ 802 w 1054"/>
                <a:gd name="T21" fmla="*/ 690 h 690"/>
                <a:gd name="T22" fmla="*/ 327 w 1054"/>
                <a:gd name="T23" fmla="*/ 690 h 690"/>
                <a:gd name="T24" fmla="*/ 318 w 1054"/>
                <a:gd name="T25" fmla="*/ 690 h 690"/>
                <a:gd name="T26" fmla="*/ 306 w 1054"/>
                <a:gd name="T27" fmla="*/ 690 h 690"/>
                <a:gd name="T28" fmla="*/ 271 w 1054"/>
                <a:gd name="T29" fmla="*/ 690 h 690"/>
                <a:gd name="T30" fmla="*/ 195 w 1054"/>
                <a:gd name="T31" fmla="*/ 690 h 690"/>
                <a:gd name="T32" fmla="*/ 0 w 1054"/>
                <a:gd name="T33" fmla="*/ 495 h 690"/>
                <a:gd name="T34" fmla="*/ 168 w 1054"/>
                <a:gd name="T35" fmla="*/ 303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54" h="690">
                  <a:moveTo>
                    <a:pt x="168" y="303"/>
                  </a:moveTo>
                  <a:cubicBezTo>
                    <a:pt x="168" y="299"/>
                    <a:pt x="168" y="293"/>
                    <a:pt x="168" y="289"/>
                  </a:cubicBezTo>
                  <a:cubicBezTo>
                    <a:pt x="168" y="129"/>
                    <a:pt x="298" y="0"/>
                    <a:pt x="459" y="0"/>
                  </a:cubicBezTo>
                  <a:cubicBezTo>
                    <a:pt x="560" y="0"/>
                    <a:pt x="649" y="52"/>
                    <a:pt x="701" y="129"/>
                  </a:cubicBezTo>
                  <a:cubicBezTo>
                    <a:pt x="725" y="116"/>
                    <a:pt x="752" y="108"/>
                    <a:pt x="781" y="108"/>
                  </a:cubicBezTo>
                  <a:cubicBezTo>
                    <a:pt x="816" y="108"/>
                    <a:pt x="848" y="118"/>
                    <a:pt x="875" y="136"/>
                  </a:cubicBezTo>
                  <a:cubicBezTo>
                    <a:pt x="919" y="166"/>
                    <a:pt x="948" y="215"/>
                    <a:pt x="950" y="272"/>
                  </a:cubicBezTo>
                  <a:cubicBezTo>
                    <a:pt x="1012" y="312"/>
                    <a:pt x="1054" y="384"/>
                    <a:pt x="1054" y="463"/>
                  </a:cubicBezTo>
                  <a:cubicBezTo>
                    <a:pt x="1054" y="580"/>
                    <a:pt x="965" y="676"/>
                    <a:pt x="851" y="690"/>
                  </a:cubicBezTo>
                  <a:cubicBezTo>
                    <a:pt x="843" y="690"/>
                    <a:pt x="833" y="690"/>
                    <a:pt x="825" y="690"/>
                  </a:cubicBezTo>
                  <a:cubicBezTo>
                    <a:pt x="818" y="690"/>
                    <a:pt x="810" y="690"/>
                    <a:pt x="802" y="690"/>
                  </a:cubicBezTo>
                  <a:cubicBezTo>
                    <a:pt x="696" y="690"/>
                    <a:pt x="446" y="690"/>
                    <a:pt x="327" y="690"/>
                  </a:cubicBezTo>
                  <a:cubicBezTo>
                    <a:pt x="324" y="690"/>
                    <a:pt x="320" y="690"/>
                    <a:pt x="318" y="690"/>
                  </a:cubicBezTo>
                  <a:cubicBezTo>
                    <a:pt x="306" y="690"/>
                    <a:pt x="306" y="690"/>
                    <a:pt x="306" y="690"/>
                  </a:cubicBezTo>
                  <a:cubicBezTo>
                    <a:pt x="300" y="690"/>
                    <a:pt x="283" y="690"/>
                    <a:pt x="271" y="690"/>
                  </a:cubicBezTo>
                  <a:cubicBezTo>
                    <a:pt x="195" y="690"/>
                    <a:pt x="195" y="690"/>
                    <a:pt x="195" y="690"/>
                  </a:cubicBezTo>
                  <a:cubicBezTo>
                    <a:pt x="87" y="688"/>
                    <a:pt x="0" y="601"/>
                    <a:pt x="0" y="495"/>
                  </a:cubicBezTo>
                  <a:cubicBezTo>
                    <a:pt x="0" y="397"/>
                    <a:pt x="73" y="316"/>
                    <a:pt x="168" y="303"/>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9" name="Freeform 5"/>
            <p:cNvSpPr>
              <a:spLocks/>
            </p:cNvSpPr>
            <p:nvPr/>
          </p:nvSpPr>
          <p:spPr bwMode="auto">
            <a:xfrm>
              <a:off x="10332390" y="1583889"/>
              <a:ext cx="1239838" cy="813644"/>
            </a:xfrm>
            <a:custGeom>
              <a:avLst/>
              <a:gdLst>
                <a:gd name="T0" fmla="*/ 168 w 1054"/>
                <a:gd name="T1" fmla="*/ 303 h 690"/>
                <a:gd name="T2" fmla="*/ 168 w 1054"/>
                <a:gd name="T3" fmla="*/ 289 h 690"/>
                <a:gd name="T4" fmla="*/ 459 w 1054"/>
                <a:gd name="T5" fmla="*/ 0 h 690"/>
                <a:gd name="T6" fmla="*/ 701 w 1054"/>
                <a:gd name="T7" fmla="*/ 129 h 690"/>
                <a:gd name="T8" fmla="*/ 781 w 1054"/>
                <a:gd name="T9" fmla="*/ 108 h 690"/>
                <a:gd name="T10" fmla="*/ 875 w 1054"/>
                <a:gd name="T11" fmla="*/ 136 h 690"/>
                <a:gd name="T12" fmla="*/ 950 w 1054"/>
                <a:gd name="T13" fmla="*/ 272 h 690"/>
                <a:gd name="T14" fmla="*/ 1054 w 1054"/>
                <a:gd name="T15" fmla="*/ 463 h 690"/>
                <a:gd name="T16" fmla="*/ 851 w 1054"/>
                <a:gd name="T17" fmla="*/ 690 h 690"/>
                <a:gd name="T18" fmla="*/ 825 w 1054"/>
                <a:gd name="T19" fmla="*/ 690 h 690"/>
                <a:gd name="T20" fmla="*/ 802 w 1054"/>
                <a:gd name="T21" fmla="*/ 690 h 690"/>
                <a:gd name="T22" fmla="*/ 327 w 1054"/>
                <a:gd name="T23" fmla="*/ 690 h 690"/>
                <a:gd name="T24" fmla="*/ 318 w 1054"/>
                <a:gd name="T25" fmla="*/ 690 h 690"/>
                <a:gd name="T26" fmla="*/ 306 w 1054"/>
                <a:gd name="T27" fmla="*/ 690 h 690"/>
                <a:gd name="T28" fmla="*/ 271 w 1054"/>
                <a:gd name="T29" fmla="*/ 690 h 690"/>
                <a:gd name="T30" fmla="*/ 195 w 1054"/>
                <a:gd name="T31" fmla="*/ 690 h 690"/>
                <a:gd name="T32" fmla="*/ 0 w 1054"/>
                <a:gd name="T33" fmla="*/ 495 h 690"/>
                <a:gd name="T34" fmla="*/ 168 w 1054"/>
                <a:gd name="T35" fmla="*/ 303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54" h="690">
                  <a:moveTo>
                    <a:pt x="168" y="303"/>
                  </a:moveTo>
                  <a:cubicBezTo>
                    <a:pt x="168" y="299"/>
                    <a:pt x="168" y="293"/>
                    <a:pt x="168" y="289"/>
                  </a:cubicBezTo>
                  <a:cubicBezTo>
                    <a:pt x="168" y="129"/>
                    <a:pt x="298" y="0"/>
                    <a:pt x="459" y="0"/>
                  </a:cubicBezTo>
                  <a:cubicBezTo>
                    <a:pt x="560" y="0"/>
                    <a:pt x="649" y="52"/>
                    <a:pt x="701" y="129"/>
                  </a:cubicBezTo>
                  <a:cubicBezTo>
                    <a:pt x="725" y="116"/>
                    <a:pt x="752" y="108"/>
                    <a:pt x="781" y="108"/>
                  </a:cubicBezTo>
                  <a:cubicBezTo>
                    <a:pt x="816" y="108"/>
                    <a:pt x="848" y="118"/>
                    <a:pt x="875" y="136"/>
                  </a:cubicBezTo>
                  <a:cubicBezTo>
                    <a:pt x="919" y="166"/>
                    <a:pt x="948" y="215"/>
                    <a:pt x="950" y="272"/>
                  </a:cubicBezTo>
                  <a:cubicBezTo>
                    <a:pt x="1012" y="312"/>
                    <a:pt x="1054" y="384"/>
                    <a:pt x="1054" y="463"/>
                  </a:cubicBezTo>
                  <a:cubicBezTo>
                    <a:pt x="1054" y="580"/>
                    <a:pt x="965" y="676"/>
                    <a:pt x="851" y="690"/>
                  </a:cubicBezTo>
                  <a:cubicBezTo>
                    <a:pt x="843" y="690"/>
                    <a:pt x="833" y="690"/>
                    <a:pt x="825" y="690"/>
                  </a:cubicBezTo>
                  <a:cubicBezTo>
                    <a:pt x="818" y="690"/>
                    <a:pt x="810" y="690"/>
                    <a:pt x="802" y="690"/>
                  </a:cubicBezTo>
                  <a:cubicBezTo>
                    <a:pt x="696" y="690"/>
                    <a:pt x="446" y="690"/>
                    <a:pt x="327" y="690"/>
                  </a:cubicBezTo>
                  <a:cubicBezTo>
                    <a:pt x="324" y="690"/>
                    <a:pt x="320" y="690"/>
                    <a:pt x="318" y="690"/>
                  </a:cubicBezTo>
                  <a:cubicBezTo>
                    <a:pt x="306" y="690"/>
                    <a:pt x="306" y="690"/>
                    <a:pt x="306" y="690"/>
                  </a:cubicBezTo>
                  <a:cubicBezTo>
                    <a:pt x="300" y="690"/>
                    <a:pt x="283" y="690"/>
                    <a:pt x="271" y="690"/>
                  </a:cubicBezTo>
                  <a:cubicBezTo>
                    <a:pt x="195" y="690"/>
                    <a:pt x="195" y="690"/>
                    <a:pt x="195" y="690"/>
                  </a:cubicBezTo>
                  <a:cubicBezTo>
                    <a:pt x="87" y="688"/>
                    <a:pt x="0" y="601"/>
                    <a:pt x="0" y="495"/>
                  </a:cubicBezTo>
                  <a:cubicBezTo>
                    <a:pt x="0" y="397"/>
                    <a:pt x="73" y="316"/>
                    <a:pt x="168" y="303"/>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11" name="Freeform 5"/>
            <p:cNvSpPr>
              <a:spLocks/>
            </p:cNvSpPr>
            <p:nvPr/>
          </p:nvSpPr>
          <p:spPr bwMode="auto">
            <a:xfrm>
              <a:off x="9405174" y="1369064"/>
              <a:ext cx="895827" cy="587887"/>
            </a:xfrm>
            <a:custGeom>
              <a:avLst/>
              <a:gdLst>
                <a:gd name="T0" fmla="*/ 168 w 1054"/>
                <a:gd name="T1" fmla="*/ 303 h 690"/>
                <a:gd name="T2" fmla="*/ 168 w 1054"/>
                <a:gd name="T3" fmla="*/ 289 h 690"/>
                <a:gd name="T4" fmla="*/ 459 w 1054"/>
                <a:gd name="T5" fmla="*/ 0 h 690"/>
                <a:gd name="T6" fmla="*/ 701 w 1054"/>
                <a:gd name="T7" fmla="*/ 129 h 690"/>
                <a:gd name="T8" fmla="*/ 781 w 1054"/>
                <a:gd name="T9" fmla="*/ 108 h 690"/>
                <a:gd name="T10" fmla="*/ 875 w 1054"/>
                <a:gd name="T11" fmla="*/ 136 h 690"/>
                <a:gd name="T12" fmla="*/ 950 w 1054"/>
                <a:gd name="T13" fmla="*/ 272 h 690"/>
                <a:gd name="T14" fmla="*/ 1054 w 1054"/>
                <a:gd name="T15" fmla="*/ 463 h 690"/>
                <a:gd name="T16" fmla="*/ 851 w 1054"/>
                <a:gd name="T17" fmla="*/ 690 h 690"/>
                <a:gd name="T18" fmla="*/ 825 w 1054"/>
                <a:gd name="T19" fmla="*/ 690 h 690"/>
                <a:gd name="T20" fmla="*/ 802 w 1054"/>
                <a:gd name="T21" fmla="*/ 690 h 690"/>
                <a:gd name="T22" fmla="*/ 327 w 1054"/>
                <a:gd name="T23" fmla="*/ 690 h 690"/>
                <a:gd name="T24" fmla="*/ 318 w 1054"/>
                <a:gd name="T25" fmla="*/ 690 h 690"/>
                <a:gd name="T26" fmla="*/ 306 w 1054"/>
                <a:gd name="T27" fmla="*/ 690 h 690"/>
                <a:gd name="T28" fmla="*/ 271 w 1054"/>
                <a:gd name="T29" fmla="*/ 690 h 690"/>
                <a:gd name="T30" fmla="*/ 195 w 1054"/>
                <a:gd name="T31" fmla="*/ 690 h 690"/>
                <a:gd name="T32" fmla="*/ 0 w 1054"/>
                <a:gd name="T33" fmla="*/ 495 h 690"/>
                <a:gd name="T34" fmla="*/ 168 w 1054"/>
                <a:gd name="T35" fmla="*/ 303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54" h="690">
                  <a:moveTo>
                    <a:pt x="168" y="303"/>
                  </a:moveTo>
                  <a:cubicBezTo>
                    <a:pt x="168" y="299"/>
                    <a:pt x="168" y="293"/>
                    <a:pt x="168" y="289"/>
                  </a:cubicBezTo>
                  <a:cubicBezTo>
                    <a:pt x="168" y="129"/>
                    <a:pt x="298" y="0"/>
                    <a:pt x="459" y="0"/>
                  </a:cubicBezTo>
                  <a:cubicBezTo>
                    <a:pt x="560" y="0"/>
                    <a:pt x="649" y="52"/>
                    <a:pt x="701" y="129"/>
                  </a:cubicBezTo>
                  <a:cubicBezTo>
                    <a:pt x="725" y="116"/>
                    <a:pt x="752" y="108"/>
                    <a:pt x="781" y="108"/>
                  </a:cubicBezTo>
                  <a:cubicBezTo>
                    <a:pt x="816" y="108"/>
                    <a:pt x="848" y="118"/>
                    <a:pt x="875" y="136"/>
                  </a:cubicBezTo>
                  <a:cubicBezTo>
                    <a:pt x="919" y="166"/>
                    <a:pt x="948" y="215"/>
                    <a:pt x="950" y="272"/>
                  </a:cubicBezTo>
                  <a:cubicBezTo>
                    <a:pt x="1012" y="312"/>
                    <a:pt x="1054" y="384"/>
                    <a:pt x="1054" y="463"/>
                  </a:cubicBezTo>
                  <a:cubicBezTo>
                    <a:pt x="1054" y="580"/>
                    <a:pt x="965" y="676"/>
                    <a:pt x="851" y="690"/>
                  </a:cubicBezTo>
                  <a:cubicBezTo>
                    <a:pt x="843" y="690"/>
                    <a:pt x="833" y="690"/>
                    <a:pt x="825" y="690"/>
                  </a:cubicBezTo>
                  <a:cubicBezTo>
                    <a:pt x="818" y="690"/>
                    <a:pt x="810" y="690"/>
                    <a:pt x="802" y="690"/>
                  </a:cubicBezTo>
                  <a:cubicBezTo>
                    <a:pt x="696" y="690"/>
                    <a:pt x="446" y="690"/>
                    <a:pt x="327" y="690"/>
                  </a:cubicBezTo>
                  <a:cubicBezTo>
                    <a:pt x="324" y="690"/>
                    <a:pt x="320" y="690"/>
                    <a:pt x="318" y="690"/>
                  </a:cubicBezTo>
                  <a:cubicBezTo>
                    <a:pt x="306" y="690"/>
                    <a:pt x="306" y="690"/>
                    <a:pt x="306" y="690"/>
                  </a:cubicBezTo>
                  <a:cubicBezTo>
                    <a:pt x="300" y="690"/>
                    <a:pt x="283" y="690"/>
                    <a:pt x="271" y="690"/>
                  </a:cubicBezTo>
                  <a:cubicBezTo>
                    <a:pt x="195" y="690"/>
                    <a:pt x="195" y="690"/>
                    <a:pt x="195" y="690"/>
                  </a:cubicBezTo>
                  <a:cubicBezTo>
                    <a:pt x="87" y="688"/>
                    <a:pt x="0" y="601"/>
                    <a:pt x="0" y="495"/>
                  </a:cubicBezTo>
                  <a:cubicBezTo>
                    <a:pt x="0" y="397"/>
                    <a:pt x="73" y="316"/>
                    <a:pt x="168" y="303"/>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grpSp>
          <p:nvGrpSpPr>
            <p:cNvPr id="12" name="Group 11"/>
            <p:cNvGrpSpPr/>
            <p:nvPr/>
          </p:nvGrpSpPr>
          <p:grpSpPr>
            <a:xfrm>
              <a:off x="11280477" y="3072737"/>
              <a:ext cx="1155998" cy="1162044"/>
              <a:chOff x="13209584" y="-2840041"/>
              <a:chExt cx="1820862" cy="1830385"/>
            </a:xfrm>
          </p:grpSpPr>
          <p:sp>
            <p:nvSpPr>
              <p:cNvPr id="26" name="Oval 5"/>
              <p:cNvSpPr>
                <a:spLocks noChangeArrowheads="1"/>
              </p:cNvSpPr>
              <p:nvPr/>
            </p:nvSpPr>
            <p:spPr bwMode="auto">
              <a:xfrm>
                <a:off x="13209584" y="-2840041"/>
                <a:ext cx="1820862" cy="1830385"/>
              </a:xfrm>
              <a:prstGeom prst="ellipse">
                <a:avLst/>
              </a:prstGeom>
              <a:solidFill>
                <a:srgbClr val="FFB9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27" name="Freeform 6"/>
              <p:cNvSpPr>
                <a:spLocks/>
              </p:cNvSpPr>
              <p:nvPr/>
            </p:nvSpPr>
            <p:spPr bwMode="auto">
              <a:xfrm>
                <a:off x="13633446" y="-2205042"/>
                <a:ext cx="488950" cy="836611"/>
              </a:xfrm>
              <a:custGeom>
                <a:avLst/>
                <a:gdLst>
                  <a:gd name="T0" fmla="*/ 308 w 308"/>
                  <a:gd name="T1" fmla="*/ 175 h 527"/>
                  <a:gd name="T2" fmla="*/ 305 w 308"/>
                  <a:gd name="T3" fmla="*/ 527 h 527"/>
                  <a:gd name="T4" fmla="*/ 0 w 308"/>
                  <a:gd name="T5" fmla="*/ 351 h 527"/>
                  <a:gd name="T6" fmla="*/ 2 w 308"/>
                  <a:gd name="T7" fmla="*/ 0 h 527"/>
                  <a:gd name="T8" fmla="*/ 308 w 308"/>
                  <a:gd name="T9" fmla="*/ 175 h 527"/>
                </a:gdLst>
                <a:ahLst/>
                <a:cxnLst>
                  <a:cxn ang="0">
                    <a:pos x="T0" y="T1"/>
                  </a:cxn>
                  <a:cxn ang="0">
                    <a:pos x="T2" y="T3"/>
                  </a:cxn>
                  <a:cxn ang="0">
                    <a:pos x="T4" y="T5"/>
                  </a:cxn>
                  <a:cxn ang="0">
                    <a:pos x="T6" y="T7"/>
                  </a:cxn>
                  <a:cxn ang="0">
                    <a:pos x="T8" y="T9"/>
                  </a:cxn>
                </a:cxnLst>
                <a:rect l="0" t="0" r="r" b="b"/>
                <a:pathLst>
                  <a:path w="308" h="527">
                    <a:moveTo>
                      <a:pt x="308" y="175"/>
                    </a:moveTo>
                    <a:lnTo>
                      <a:pt x="305" y="527"/>
                    </a:lnTo>
                    <a:lnTo>
                      <a:pt x="0" y="351"/>
                    </a:lnTo>
                    <a:lnTo>
                      <a:pt x="2" y="0"/>
                    </a:lnTo>
                    <a:lnTo>
                      <a:pt x="308" y="175"/>
                    </a:lnTo>
                    <a:close/>
                  </a:path>
                </a:pathLst>
              </a:custGeom>
              <a:solidFill>
                <a:srgbClr val="FF8C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28" name="Freeform 7"/>
              <p:cNvSpPr>
                <a:spLocks/>
              </p:cNvSpPr>
              <p:nvPr/>
            </p:nvSpPr>
            <p:spPr bwMode="auto">
              <a:xfrm>
                <a:off x="14122396" y="-2205042"/>
                <a:ext cx="484187" cy="836611"/>
              </a:xfrm>
              <a:custGeom>
                <a:avLst/>
                <a:gdLst>
                  <a:gd name="T0" fmla="*/ 0 w 305"/>
                  <a:gd name="T1" fmla="*/ 175 h 527"/>
                  <a:gd name="T2" fmla="*/ 0 w 305"/>
                  <a:gd name="T3" fmla="*/ 527 h 527"/>
                  <a:gd name="T4" fmla="*/ 305 w 305"/>
                  <a:gd name="T5" fmla="*/ 351 h 527"/>
                  <a:gd name="T6" fmla="*/ 305 w 305"/>
                  <a:gd name="T7" fmla="*/ 0 h 527"/>
                  <a:gd name="T8" fmla="*/ 0 w 305"/>
                  <a:gd name="T9" fmla="*/ 175 h 527"/>
                </a:gdLst>
                <a:ahLst/>
                <a:cxnLst>
                  <a:cxn ang="0">
                    <a:pos x="T0" y="T1"/>
                  </a:cxn>
                  <a:cxn ang="0">
                    <a:pos x="T2" y="T3"/>
                  </a:cxn>
                  <a:cxn ang="0">
                    <a:pos x="T4" y="T5"/>
                  </a:cxn>
                  <a:cxn ang="0">
                    <a:pos x="T6" y="T7"/>
                  </a:cxn>
                  <a:cxn ang="0">
                    <a:pos x="T8" y="T9"/>
                  </a:cxn>
                </a:cxnLst>
                <a:rect l="0" t="0" r="r" b="b"/>
                <a:pathLst>
                  <a:path w="305" h="527">
                    <a:moveTo>
                      <a:pt x="0" y="175"/>
                    </a:moveTo>
                    <a:lnTo>
                      <a:pt x="0" y="527"/>
                    </a:lnTo>
                    <a:lnTo>
                      <a:pt x="305" y="351"/>
                    </a:lnTo>
                    <a:lnTo>
                      <a:pt x="305" y="0"/>
                    </a:lnTo>
                    <a:lnTo>
                      <a:pt x="0" y="175"/>
                    </a:lnTo>
                    <a:close/>
                  </a:path>
                </a:pathLst>
              </a:custGeom>
              <a:solidFill>
                <a:srgbClr val="EB3C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29" name="Freeform 8"/>
              <p:cNvSpPr>
                <a:spLocks/>
              </p:cNvSpPr>
              <p:nvPr/>
            </p:nvSpPr>
            <p:spPr bwMode="auto">
              <a:xfrm>
                <a:off x="13636621" y="-2484441"/>
                <a:ext cx="969962" cy="557212"/>
              </a:xfrm>
              <a:custGeom>
                <a:avLst/>
                <a:gdLst>
                  <a:gd name="T0" fmla="*/ 306 w 611"/>
                  <a:gd name="T1" fmla="*/ 351 h 351"/>
                  <a:gd name="T2" fmla="*/ 0 w 611"/>
                  <a:gd name="T3" fmla="*/ 173 h 351"/>
                  <a:gd name="T4" fmla="*/ 303 w 611"/>
                  <a:gd name="T5" fmla="*/ 0 h 351"/>
                  <a:gd name="T6" fmla="*/ 611 w 611"/>
                  <a:gd name="T7" fmla="*/ 173 h 351"/>
                  <a:gd name="T8" fmla="*/ 306 w 611"/>
                  <a:gd name="T9" fmla="*/ 351 h 351"/>
                </a:gdLst>
                <a:ahLst/>
                <a:cxnLst>
                  <a:cxn ang="0">
                    <a:pos x="T0" y="T1"/>
                  </a:cxn>
                  <a:cxn ang="0">
                    <a:pos x="T2" y="T3"/>
                  </a:cxn>
                  <a:cxn ang="0">
                    <a:pos x="T4" y="T5"/>
                  </a:cxn>
                  <a:cxn ang="0">
                    <a:pos x="T6" y="T7"/>
                  </a:cxn>
                  <a:cxn ang="0">
                    <a:pos x="T8" y="T9"/>
                  </a:cxn>
                </a:cxnLst>
                <a:rect l="0" t="0" r="r" b="b"/>
                <a:pathLst>
                  <a:path w="611" h="351">
                    <a:moveTo>
                      <a:pt x="306" y="351"/>
                    </a:moveTo>
                    <a:lnTo>
                      <a:pt x="0" y="173"/>
                    </a:lnTo>
                    <a:lnTo>
                      <a:pt x="303" y="0"/>
                    </a:lnTo>
                    <a:lnTo>
                      <a:pt x="611" y="173"/>
                    </a:lnTo>
                    <a:lnTo>
                      <a:pt x="306" y="351"/>
                    </a:lnTo>
                    <a:close/>
                  </a:path>
                </a:pathLst>
              </a:custGeom>
              <a:solidFill>
                <a:srgbClr val="FCD11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grpSp>
        <p:grpSp>
          <p:nvGrpSpPr>
            <p:cNvPr id="13" name="Group 12"/>
            <p:cNvGrpSpPr/>
            <p:nvPr/>
          </p:nvGrpSpPr>
          <p:grpSpPr>
            <a:xfrm>
              <a:off x="10518590" y="2205906"/>
              <a:ext cx="1227128" cy="1233544"/>
              <a:chOff x="15478120" y="-2840041"/>
              <a:chExt cx="1820862" cy="1830385"/>
            </a:xfrm>
          </p:grpSpPr>
          <p:sp>
            <p:nvSpPr>
              <p:cNvPr id="22" name="Oval 9"/>
              <p:cNvSpPr>
                <a:spLocks noChangeArrowheads="1"/>
              </p:cNvSpPr>
              <p:nvPr/>
            </p:nvSpPr>
            <p:spPr bwMode="auto">
              <a:xfrm>
                <a:off x="15478120" y="-2840041"/>
                <a:ext cx="1820862" cy="1830385"/>
              </a:xfrm>
              <a:prstGeom prst="ellipse">
                <a:avLst/>
              </a:prstGeom>
              <a:solidFill>
                <a:srgbClr val="00B29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23" name="Freeform 10"/>
              <p:cNvSpPr>
                <a:spLocks/>
              </p:cNvSpPr>
              <p:nvPr/>
            </p:nvSpPr>
            <p:spPr bwMode="auto">
              <a:xfrm>
                <a:off x="15901983" y="-2205042"/>
                <a:ext cx="488950" cy="836611"/>
              </a:xfrm>
              <a:custGeom>
                <a:avLst/>
                <a:gdLst>
                  <a:gd name="T0" fmla="*/ 308 w 308"/>
                  <a:gd name="T1" fmla="*/ 175 h 527"/>
                  <a:gd name="T2" fmla="*/ 305 w 308"/>
                  <a:gd name="T3" fmla="*/ 527 h 527"/>
                  <a:gd name="T4" fmla="*/ 0 w 308"/>
                  <a:gd name="T5" fmla="*/ 351 h 527"/>
                  <a:gd name="T6" fmla="*/ 0 w 308"/>
                  <a:gd name="T7" fmla="*/ 0 h 527"/>
                  <a:gd name="T8" fmla="*/ 308 w 308"/>
                  <a:gd name="T9" fmla="*/ 175 h 527"/>
                </a:gdLst>
                <a:ahLst/>
                <a:cxnLst>
                  <a:cxn ang="0">
                    <a:pos x="T0" y="T1"/>
                  </a:cxn>
                  <a:cxn ang="0">
                    <a:pos x="T2" y="T3"/>
                  </a:cxn>
                  <a:cxn ang="0">
                    <a:pos x="T4" y="T5"/>
                  </a:cxn>
                  <a:cxn ang="0">
                    <a:pos x="T6" y="T7"/>
                  </a:cxn>
                  <a:cxn ang="0">
                    <a:pos x="T8" y="T9"/>
                  </a:cxn>
                </a:cxnLst>
                <a:rect l="0" t="0" r="r" b="b"/>
                <a:pathLst>
                  <a:path w="308" h="527">
                    <a:moveTo>
                      <a:pt x="308" y="175"/>
                    </a:moveTo>
                    <a:lnTo>
                      <a:pt x="305" y="527"/>
                    </a:lnTo>
                    <a:lnTo>
                      <a:pt x="0" y="351"/>
                    </a:lnTo>
                    <a:lnTo>
                      <a:pt x="0" y="0"/>
                    </a:lnTo>
                    <a:lnTo>
                      <a:pt x="308" y="175"/>
                    </a:lnTo>
                    <a:close/>
                  </a:path>
                </a:pathLst>
              </a:custGeom>
              <a:solidFill>
                <a:srgbClr val="009E4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24" name="Freeform 11"/>
              <p:cNvSpPr>
                <a:spLocks/>
              </p:cNvSpPr>
              <p:nvPr/>
            </p:nvSpPr>
            <p:spPr bwMode="auto">
              <a:xfrm>
                <a:off x="16386170" y="-2205042"/>
                <a:ext cx="488950" cy="836611"/>
              </a:xfrm>
              <a:custGeom>
                <a:avLst/>
                <a:gdLst>
                  <a:gd name="T0" fmla="*/ 3 w 308"/>
                  <a:gd name="T1" fmla="*/ 175 h 527"/>
                  <a:gd name="T2" fmla="*/ 0 w 308"/>
                  <a:gd name="T3" fmla="*/ 527 h 527"/>
                  <a:gd name="T4" fmla="*/ 306 w 308"/>
                  <a:gd name="T5" fmla="*/ 351 h 527"/>
                  <a:gd name="T6" fmla="*/ 308 w 308"/>
                  <a:gd name="T7" fmla="*/ 0 h 527"/>
                  <a:gd name="T8" fmla="*/ 3 w 308"/>
                  <a:gd name="T9" fmla="*/ 175 h 527"/>
                </a:gdLst>
                <a:ahLst/>
                <a:cxnLst>
                  <a:cxn ang="0">
                    <a:pos x="T0" y="T1"/>
                  </a:cxn>
                  <a:cxn ang="0">
                    <a:pos x="T2" y="T3"/>
                  </a:cxn>
                  <a:cxn ang="0">
                    <a:pos x="T4" y="T5"/>
                  </a:cxn>
                  <a:cxn ang="0">
                    <a:pos x="T6" y="T7"/>
                  </a:cxn>
                  <a:cxn ang="0">
                    <a:pos x="T8" y="T9"/>
                  </a:cxn>
                </a:cxnLst>
                <a:rect l="0" t="0" r="r" b="b"/>
                <a:pathLst>
                  <a:path w="308" h="527">
                    <a:moveTo>
                      <a:pt x="3" y="175"/>
                    </a:moveTo>
                    <a:lnTo>
                      <a:pt x="0" y="527"/>
                    </a:lnTo>
                    <a:lnTo>
                      <a:pt x="306" y="351"/>
                    </a:lnTo>
                    <a:lnTo>
                      <a:pt x="308" y="0"/>
                    </a:lnTo>
                    <a:lnTo>
                      <a:pt x="3" y="175"/>
                    </a:lnTo>
                    <a:close/>
                  </a:path>
                </a:pathLst>
              </a:custGeom>
              <a:solidFill>
                <a:srgbClr val="00723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25" name="Freeform 12"/>
              <p:cNvSpPr>
                <a:spLocks/>
              </p:cNvSpPr>
              <p:nvPr/>
            </p:nvSpPr>
            <p:spPr bwMode="auto">
              <a:xfrm>
                <a:off x="15901983" y="-2484441"/>
                <a:ext cx="973137" cy="557212"/>
              </a:xfrm>
              <a:custGeom>
                <a:avLst/>
                <a:gdLst>
                  <a:gd name="T0" fmla="*/ 308 w 613"/>
                  <a:gd name="T1" fmla="*/ 351 h 351"/>
                  <a:gd name="T2" fmla="*/ 0 w 613"/>
                  <a:gd name="T3" fmla="*/ 173 h 351"/>
                  <a:gd name="T4" fmla="*/ 305 w 613"/>
                  <a:gd name="T5" fmla="*/ 0 h 351"/>
                  <a:gd name="T6" fmla="*/ 613 w 613"/>
                  <a:gd name="T7" fmla="*/ 173 h 351"/>
                  <a:gd name="T8" fmla="*/ 308 w 613"/>
                  <a:gd name="T9" fmla="*/ 351 h 351"/>
                </a:gdLst>
                <a:ahLst/>
                <a:cxnLst>
                  <a:cxn ang="0">
                    <a:pos x="T0" y="T1"/>
                  </a:cxn>
                  <a:cxn ang="0">
                    <a:pos x="T2" y="T3"/>
                  </a:cxn>
                  <a:cxn ang="0">
                    <a:pos x="T4" y="T5"/>
                  </a:cxn>
                  <a:cxn ang="0">
                    <a:pos x="T6" y="T7"/>
                  </a:cxn>
                  <a:cxn ang="0">
                    <a:pos x="T8" y="T9"/>
                  </a:cxn>
                </a:cxnLst>
                <a:rect l="0" t="0" r="r" b="b"/>
                <a:pathLst>
                  <a:path w="613" h="351">
                    <a:moveTo>
                      <a:pt x="308" y="351"/>
                    </a:moveTo>
                    <a:lnTo>
                      <a:pt x="0" y="173"/>
                    </a:lnTo>
                    <a:lnTo>
                      <a:pt x="305" y="0"/>
                    </a:lnTo>
                    <a:lnTo>
                      <a:pt x="613" y="173"/>
                    </a:lnTo>
                    <a:lnTo>
                      <a:pt x="308" y="351"/>
                    </a:lnTo>
                    <a:close/>
                  </a:path>
                </a:pathLst>
              </a:custGeom>
              <a:solidFill>
                <a:srgbClr val="55D45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grpSp>
        <p:grpSp>
          <p:nvGrpSpPr>
            <p:cNvPr id="14" name="Group 13"/>
            <p:cNvGrpSpPr/>
            <p:nvPr/>
          </p:nvGrpSpPr>
          <p:grpSpPr>
            <a:xfrm>
              <a:off x="10136778" y="3451591"/>
              <a:ext cx="1520689" cy="1531312"/>
              <a:chOff x="9685432" y="3577886"/>
              <a:chExt cx="1520689" cy="1531312"/>
            </a:xfrm>
          </p:grpSpPr>
          <p:sp>
            <p:nvSpPr>
              <p:cNvPr id="18" name="Oval 13"/>
              <p:cNvSpPr>
                <a:spLocks noChangeArrowheads="1"/>
              </p:cNvSpPr>
              <p:nvPr/>
            </p:nvSpPr>
            <p:spPr bwMode="auto">
              <a:xfrm>
                <a:off x="9685432" y="3577886"/>
                <a:ext cx="1520689" cy="1531312"/>
              </a:xfrm>
              <a:prstGeom prst="ellipse">
                <a:avLst/>
              </a:prstGeom>
              <a:solidFill>
                <a:srgbClr val="4668C5">
                  <a:alpha val="85000"/>
                </a:srgbClr>
              </a:solidFill>
              <a:ln>
                <a:noFill/>
              </a:ln>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19" name="Freeform 14"/>
              <p:cNvSpPr>
                <a:spLocks/>
              </p:cNvSpPr>
              <p:nvPr/>
            </p:nvSpPr>
            <p:spPr bwMode="auto">
              <a:xfrm>
                <a:off x="10040039" y="4109130"/>
                <a:ext cx="406403" cy="699914"/>
              </a:xfrm>
              <a:custGeom>
                <a:avLst/>
                <a:gdLst>
                  <a:gd name="T0" fmla="*/ 306 w 306"/>
                  <a:gd name="T1" fmla="*/ 175 h 527"/>
                  <a:gd name="T2" fmla="*/ 306 w 306"/>
                  <a:gd name="T3" fmla="*/ 527 h 527"/>
                  <a:gd name="T4" fmla="*/ 0 w 306"/>
                  <a:gd name="T5" fmla="*/ 351 h 527"/>
                  <a:gd name="T6" fmla="*/ 0 w 306"/>
                  <a:gd name="T7" fmla="*/ 0 h 527"/>
                  <a:gd name="T8" fmla="*/ 306 w 306"/>
                  <a:gd name="T9" fmla="*/ 175 h 527"/>
                </a:gdLst>
                <a:ahLst/>
                <a:cxnLst>
                  <a:cxn ang="0">
                    <a:pos x="T0" y="T1"/>
                  </a:cxn>
                  <a:cxn ang="0">
                    <a:pos x="T2" y="T3"/>
                  </a:cxn>
                  <a:cxn ang="0">
                    <a:pos x="T4" y="T5"/>
                  </a:cxn>
                  <a:cxn ang="0">
                    <a:pos x="T6" y="T7"/>
                  </a:cxn>
                  <a:cxn ang="0">
                    <a:pos x="T8" y="T9"/>
                  </a:cxn>
                </a:cxnLst>
                <a:rect l="0" t="0" r="r" b="b"/>
                <a:pathLst>
                  <a:path w="306" h="527">
                    <a:moveTo>
                      <a:pt x="306" y="175"/>
                    </a:moveTo>
                    <a:lnTo>
                      <a:pt x="306" y="527"/>
                    </a:lnTo>
                    <a:lnTo>
                      <a:pt x="0" y="351"/>
                    </a:lnTo>
                    <a:lnTo>
                      <a:pt x="0" y="0"/>
                    </a:lnTo>
                    <a:lnTo>
                      <a:pt x="306" y="175"/>
                    </a:lnTo>
                    <a:close/>
                  </a:path>
                </a:pathLst>
              </a:custGeom>
              <a:solidFill>
                <a:srgbClr val="68217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20" name="Freeform 15"/>
              <p:cNvSpPr>
                <a:spLocks/>
              </p:cNvSpPr>
              <p:nvPr/>
            </p:nvSpPr>
            <p:spPr bwMode="auto">
              <a:xfrm>
                <a:off x="10446440" y="4109130"/>
                <a:ext cx="405074" cy="699914"/>
              </a:xfrm>
              <a:custGeom>
                <a:avLst/>
                <a:gdLst>
                  <a:gd name="T0" fmla="*/ 0 w 305"/>
                  <a:gd name="T1" fmla="*/ 175 h 527"/>
                  <a:gd name="T2" fmla="*/ 0 w 305"/>
                  <a:gd name="T3" fmla="*/ 527 h 527"/>
                  <a:gd name="T4" fmla="*/ 305 w 305"/>
                  <a:gd name="T5" fmla="*/ 351 h 527"/>
                  <a:gd name="T6" fmla="*/ 305 w 305"/>
                  <a:gd name="T7" fmla="*/ 0 h 527"/>
                  <a:gd name="T8" fmla="*/ 0 w 305"/>
                  <a:gd name="T9" fmla="*/ 175 h 527"/>
                </a:gdLst>
                <a:ahLst/>
                <a:cxnLst>
                  <a:cxn ang="0">
                    <a:pos x="T0" y="T1"/>
                  </a:cxn>
                  <a:cxn ang="0">
                    <a:pos x="T2" y="T3"/>
                  </a:cxn>
                  <a:cxn ang="0">
                    <a:pos x="T4" y="T5"/>
                  </a:cxn>
                  <a:cxn ang="0">
                    <a:pos x="T6" y="T7"/>
                  </a:cxn>
                  <a:cxn ang="0">
                    <a:pos x="T8" y="T9"/>
                  </a:cxn>
                </a:cxnLst>
                <a:rect l="0" t="0" r="r" b="b"/>
                <a:pathLst>
                  <a:path w="305" h="527">
                    <a:moveTo>
                      <a:pt x="0" y="175"/>
                    </a:moveTo>
                    <a:lnTo>
                      <a:pt x="0" y="527"/>
                    </a:lnTo>
                    <a:lnTo>
                      <a:pt x="305" y="351"/>
                    </a:lnTo>
                    <a:lnTo>
                      <a:pt x="305" y="0"/>
                    </a:lnTo>
                    <a:lnTo>
                      <a:pt x="0" y="175"/>
                    </a:lnTo>
                    <a:close/>
                  </a:path>
                </a:pathLst>
              </a:custGeom>
              <a:solidFill>
                <a:srgbClr val="44235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21" name="Freeform 16"/>
              <p:cNvSpPr>
                <a:spLocks/>
              </p:cNvSpPr>
              <p:nvPr/>
            </p:nvSpPr>
            <p:spPr bwMode="auto">
              <a:xfrm>
                <a:off x="10040039" y="3875383"/>
                <a:ext cx="811477" cy="466167"/>
              </a:xfrm>
              <a:custGeom>
                <a:avLst/>
                <a:gdLst>
                  <a:gd name="T0" fmla="*/ 306 w 611"/>
                  <a:gd name="T1" fmla="*/ 351 h 351"/>
                  <a:gd name="T2" fmla="*/ 0 w 611"/>
                  <a:gd name="T3" fmla="*/ 173 h 351"/>
                  <a:gd name="T4" fmla="*/ 306 w 611"/>
                  <a:gd name="T5" fmla="*/ 0 h 351"/>
                  <a:gd name="T6" fmla="*/ 611 w 611"/>
                  <a:gd name="T7" fmla="*/ 173 h 351"/>
                  <a:gd name="T8" fmla="*/ 306 w 611"/>
                  <a:gd name="T9" fmla="*/ 351 h 351"/>
                </a:gdLst>
                <a:ahLst/>
                <a:cxnLst>
                  <a:cxn ang="0">
                    <a:pos x="T0" y="T1"/>
                  </a:cxn>
                  <a:cxn ang="0">
                    <a:pos x="T2" y="T3"/>
                  </a:cxn>
                  <a:cxn ang="0">
                    <a:pos x="T4" y="T5"/>
                  </a:cxn>
                  <a:cxn ang="0">
                    <a:pos x="T6" y="T7"/>
                  </a:cxn>
                  <a:cxn ang="0">
                    <a:pos x="T8" y="T9"/>
                  </a:cxn>
                </a:cxnLst>
                <a:rect l="0" t="0" r="r" b="b"/>
                <a:pathLst>
                  <a:path w="611" h="351">
                    <a:moveTo>
                      <a:pt x="306" y="351"/>
                    </a:moveTo>
                    <a:lnTo>
                      <a:pt x="0" y="173"/>
                    </a:lnTo>
                    <a:lnTo>
                      <a:pt x="306" y="0"/>
                    </a:lnTo>
                    <a:lnTo>
                      <a:pt x="611" y="173"/>
                    </a:lnTo>
                    <a:lnTo>
                      <a:pt x="306" y="351"/>
                    </a:lnTo>
                    <a:close/>
                  </a:path>
                </a:pathLst>
              </a:custGeom>
              <a:solidFill>
                <a:srgbClr val="9B4F9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grpSp>
        <p:sp>
          <p:nvSpPr>
            <p:cNvPr id="15" name="TextBox 14"/>
            <p:cNvSpPr txBox="1"/>
            <p:nvPr/>
          </p:nvSpPr>
          <p:spPr>
            <a:xfrm>
              <a:off x="10272407" y="5327699"/>
              <a:ext cx="593726" cy="593726"/>
            </a:xfrm>
            <a:prstGeom prst="ellipse">
              <a:avLst/>
            </a:prstGeom>
            <a:solidFill>
              <a:schemeClr val="accent5"/>
            </a:solidFill>
          </p:spPr>
          <p:txBody>
            <a:bodyPr wrap="none" lIns="182880" tIns="146304" rIns="182880" bIns="146304" rtlCol="0" anchor="ctr">
              <a:noAutofit/>
            </a:bodyPr>
            <a:lstStyle/>
            <a:p>
              <a:pPr marL="0" marR="0" lvl="0" indent="0" algn="ctr" defTabSz="914093" rtl="0" eaLnBrk="1" fontAlgn="auto" latinLnBrk="0" hangingPunct="1">
                <a:lnSpc>
                  <a:spcPct val="90000"/>
                </a:lnSpc>
                <a:spcBef>
                  <a:spcPts val="0"/>
                </a:spcBef>
                <a:spcAft>
                  <a:spcPts val="588"/>
                </a:spcAft>
                <a:buClrTx/>
                <a:buSzTx/>
                <a:buFontTx/>
                <a:buNone/>
                <a:tabLst/>
                <a:defRPr/>
              </a:pPr>
              <a:endParaRPr kumimoji="0" lang="en-US" sz="1372" b="1" i="0" u="none" strike="noStrike" kern="1200" cap="none" spc="0" normalizeH="0" baseline="0" noProof="0" dirty="0">
                <a:ln>
                  <a:noFill/>
                </a:ln>
                <a:solidFill>
                  <a:srgbClr val="FF8C00">
                    <a:lumMod val="40000"/>
                    <a:lumOff val="60000"/>
                  </a:srgbClr>
                </a:solidFill>
                <a:effectLst/>
                <a:uLnTx/>
                <a:uFillTx/>
                <a:latin typeface="Segoe UI"/>
                <a:ea typeface="+mn-ea"/>
                <a:cs typeface="+mn-cs"/>
              </a:endParaRPr>
            </a:p>
          </p:txBody>
        </p:sp>
        <p:sp>
          <p:nvSpPr>
            <p:cNvPr id="16" name="TextBox 15"/>
            <p:cNvSpPr txBox="1"/>
            <p:nvPr/>
          </p:nvSpPr>
          <p:spPr>
            <a:xfrm>
              <a:off x="8991666" y="5478462"/>
              <a:ext cx="593726" cy="593726"/>
            </a:xfrm>
            <a:prstGeom prst="ellipse">
              <a:avLst/>
            </a:prstGeom>
            <a:solidFill>
              <a:schemeClr val="accent1">
                <a:lumMod val="60000"/>
                <a:lumOff val="40000"/>
              </a:schemeClr>
            </a:solidFill>
          </p:spPr>
          <p:txBody>
            <a:bodyPr wrap="none" lIns="182880" tIns="146304" rIns="182880" bIns="146304" rtlCol="0" anchor="ctr">
              <a:noAutofit/>
            </a:bodyPr>
            <a:lstStyle/>
            <a:p>
              <a:pPr marL="0" marR="0" lvl="0" indent="0" algn="ctr" defTabSz="914093" rtl="0" eaLnBrk="1" fontAlgn="auto" latinLnBrk="0" hangingPunct="1">
                <a:lnSpc>
                  <a:spcPct val="90000"/>
                </a:lnSpc>
                <a:spcBef>
                  <a:spcPts val="0"/>
                </a:spcBef>
                <a:spcAft>
                  <a:spcPts val="588"/>
                </a:spcAft>
                <a:buClrTx/>
                <a:buSzTx/>
                <a:buFontTx/>
                <a:buNone/>
                <a:tabLst/>
                <a:defRPr/>
              </a:pPr>
              <a:endParaRPr kumimoji="0" lang="en-US" sz="1372" b="1" i="0" u="none" strike="noStrike" kern="1200" cap="none" spc="0" normalizeH="0" baseline="0" noProof="0" dirty="0">
                <a:ln>
                  <a:noFill/>
                </a:ln>
                <a:solidFill>
                  <a:srgbClr val="0072C6">
                    <a:lumMod val="60000"/>
                    <a:lumOff val="40000"/>
                  </a:srgbClr>
                </a:solidFill>
                <a:effectLst/>
                <a:uLnTx/>
                <a:uFillTx/>
                <a:latin typeface="Segoe UI"/>
                <a:ea typeface="+mn-ea"/>
                <a:cs typeface="+mn-cs"/>
              </a:endParaRPr>
            </a:p>
          </p:txBody>
        </p:sp>
        <p:sp>
          <p:nvSpPr>
            <p:cNvPr id="17" name="TextBox 16"/>
            <p:cNvSpPr txBox="1"/>
            <p:nvPr/>
          </p:nvSpPr>
          <p:spPr>
            <a:xfrm>
              <a:off x="8925987" y="5964668"/>
              <a:ext cx="914400" cy="914400"/>
            </a:xfrm>
            <a:prstGeom prst="ellipse">
              <a:avLst/>
            </a:prstGeom>
            <a:solidFill>
              <a:schemeClr val="tx2"/>
            </a:solidFill>
          </p:spPr>
          <p:txBody>
            <a:bodyPr wrap="none" lIns="182880" tIns="146304" rIns="182880" bIns="146304" rtlCol="0" anchor="ctr">
              <a:noAutofit/>
            </a:bodyPr>
            <a:lstStyle/>
            <a:p>
              <a:pPr marL="0" marR="0" lvl="0" indent="0" algn="ctr" defTabSz="914093" rtl="0" eaLnBrk="1" fontAlgn="auto" latinLnBrk="0" hangingPunct="1">
                <a:lnSpc>
                  <a:spcPct val="90000"/>
                </a:lnSpc>
                <a:spcBef>
                  <a:spcPts val="0"/>
                </a:spcBef>
                <a:spcAft>
                  <a:spcPts val="588"/>
                </a:spcAft>
                <a:buClrTx/>
                <a:buSzTx/>
                <a:buFontTx/>
                <a:buNone/>
                <a:tabLst/>
                <a:defRPr/>
              </a:pPr>
              <a:endParaRPr kumimoji="0" lang="en-US" sz="1764" b="1" i="0" u="none" strike="noStrike" kern="1200" cap="none" spc="0" normalizeH="0" baseline="0" noProof="0" dirty="0">
                <a:ln>
                  <a:noFill/>
                </a:ln>
                <a:solidFill>
                  <a:srgbClr val="FFFFFF">
                    <a:lumMod val="65000"/>
                  </a:srgbClr>
                </a:solidFill>
                <a:effectLst/>
                <a:uLnTx/>
                <a:uFillTx/>
                <a:latin typeface="Segoe UI"/>
                <a:ea typeface="+mn-ea"/>
                <a:cs typeface="+mn-cs"/>
              </a:endParaRPr>
            </a:p>
          </p:txBody>
        </p:sp>
      </p:grpSp>
      <p:graphicFrame>
        <p:nvGraphicFramePr>
          <p:cNvPr id="2" name="Object 1" hidden="1"/>
          <p:cNvGraphicFramePr>
            <a:graphicFrameLocks noChangeAspect="1"/>
          </p:cNvGraphicFramePr>
          <p:nvPr userDrawn="1">
            <p:extLst/>
          </p:nvPr>
        </p:nvGraphicFramePr>
        <p:xfrm>
          <a:off x="1557" y="1558"/>
          <a:ext cx="1556" cy="1556"/>
        </p:xfrm>
        <a:graphic>
          <a:graphicData uri="http://schemas.openxmlformats.org/presentationml/2006/ole">
            <p:oleObj spid="_x0000_s104456" name="think-cell Slide" r:id="rId3" imgW="360" imgH="360" progId="">
              <p:embed/>
            </p:oleObj>
          </a:graphicData>
        </a:graphic>
      </p:graphicFrame>
      <p:sp>
        <p:nvSpPr>
          <p:cNvPr id="7" name="Title 1"/>
          <p:cNvSpPr>
            <a:spLocks noGrp="1"/>
          </p:cNvSpPr>
          <p:nvPr>
            <p:ph type="ctrTitle" hasCustomPrompt="1"/>
          </p:nvPr>
        </p:nvSpPr>
        <p:spPr>
          <a:xfrm>
            <a:off x="573713" y="2100817"/>
            <a:ext cx="8171994" cy="1686801"/>
          </a:xfrm>
        </p:spPr>
        <p:txBody>
          <a:bodyPr/>
          <a:lstStyle>
            <a:lvl1pPr>
              <a:defRPr sz="5880">
                <a:solidFill>
                  <a:schemeClr val="bg1"/>
                </a:solidFill>
              </a:defRPr>
            </a:lvl1pPr>
          </a:lstStyle>
          <a:p>
            <a:r>
              <a:rPr lang="en-US" dirty="0"/>
              <a:t>Title</a:t>
            </a:r>
          </a:p>
        </p:txBody>
      </p:sp>
      <p:sp>
        <p:nvSpPr>
          <p:cNvPr id="10" name="Subtitle 2"/>
          <p:cNvSpPr>
            <a:spLocks noGrp="1"/>
          </p:cNvSpPr>
          <p:nvPr>
            <p:ph type="subTitle" idx="1" hasCustomPrompt="1"/>
          </p:nvPr>
        </p:nvSpPr>
        <p:spPr>
          <a:xfrm>
            <a:off x="591642" y="3877277"/>
            <a:ext cx="8158683" cy="1034782"/>
          </a:xfrm>
        </p:spPr>
        <p:txBody>
          <a:bodyPr/>
          <a:lstStyle>
            <a:lvl1pPr marL="0" indent="0" algn="l">
              <a:buNone/>
              <a:defRPr sz="2156">
                <a:solidFill>
                  <a:schemeClr val="bg1"/>
                </a:solidFill>
                <a:latin typeface="+mn-lt"/>
              </a:defRPr>
            </a:lvl1pPr>
            <a:lvl2pPr marL="448059" indent="0" algn="ctr">
              <a:buNone/>
              <a:defRPr>
                <a:solidFill>
                  <a:schemeClr val="tx1">
                    <a:tint val="75000"/>
                  </a:schemeClr>
                </a:solidFill>
              </a:defRPr>
            </a:lvl2pPr>
            <a:lvl3pPr marL="896117" indent="0" algn="ctr">
              <a:buNone/>
              <a:defRPr>
                <a:solidFill>
                  <a:schemeClr val="tx1">
                    <a:tint val="75000"/>
                  </a:schemeClr>
                </a:solidFill>
              </a:defRPr>
            </a:lvl3pPr>
            <a:lvl4pPr marL="1344176" indent="0" algn="ctr">
              <a:buNone/>
              <a:defRPr>
                <a:solidFill>
                  <a:schemeClr val="tx1">
                    <a:tint val="75000"/>
                  </a:schemeClr>
                </a:solidFill>
              </a:defRPr>
            </a:lvl4pPr>
            <a:lvl5pPr marL="1792235" indent="0" algn="ctr">
              <a:buNone/>
              <a:defRPr>
                <a:solidFill>
                  <a:schemeClr val="tx1">
                    <a:tint val="75000"/>
                  </a:schemeClr>
                </a:solidFill>
              </a:defRPr>
            </a:lvl5pPr>
            <a:lvl6pPr marL="2240294" indent="0" algn="ctr">
              <a:buNone/>
              <a:defRPr>
                <a:solidFill>
                  <a:schemeClr val="tx1">
                    <a:tint val="75000"/>
                  </a:schemeClr>
                </a:solidFill>
              </a:defRPr>
            </a:lvl6pPr>
            <a:lvl7pPr marL="2688352" indent="0" algn="ctr">
              <a:buNone/>
              <a:defRPr>
                <a:solidFill>
                  <a:schemeClr val="tx1">
                    <a:tint val="75000"/>
                  </a:schemeClr>
                </a:solidFill>
              </a:defRPr>
            </a:lvl7pPr>
            <a:lvl8pPr marL="3136411" indent="0" algn="ctr">
              <a:buNone/>
              <a:defRPr>
                <a:solidFill>
                  <a:schemeClr val="tx1">
                    <a:tint val="75000"/>
                  </a:schemeClr>
                </a:solidFill>
              </a:defRPr>
            </a:lvl8pPr>
            <a:lvl9pPr marL="3584469" indent="0" algn="ctr">
              <a:buNone/>
              <a:defRPr>
                <a:solidFill>
                  <a:schemeClr val="tx1">
                    <a:tint val="75000"/>
                  </a:schemeClr>
                </a:solidFill>
              </a:defRPr>
            </a:lvl9pPr>
          </a:lstStyle>
          <a:p>
            <a:r>
              <a:rPr lang="en-US" dirty="0"/>
              <a:t>Subtitle</a:t>
            </a:r>
          </a:p>
        </p:txBody>
      </p:sp>
    </p:spTree>
    <p:extLst>
      <p:ext uri="{BB962C8B-B14F-4D97-AF65-F5344CB8AC3E}">
        <p14:creationId xmlns:p14="http://schemas.microsoft.com/office/powerpoint/2010/main" xmlns="" val="38524017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58pt Title/24pt Text - Gray">
    <p:bg>
      <p:bgPr>
        <a:solidFill>
          <a:schemeClr val="accent6"/>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extLst/>
          </p:nvPr>
        </p:nvGraphicFramePr>
        <p:xfrm>
          <a:off x="1557" y="1558"/>
          <a:ext cx="1556" cy="1556"/>
        </p:xfrm>
        <a:graphic>
          <a:graphicData uri="http://schemas.openxmlformats.org/presentationml/2006/ole">
            <p:oleObj spid="_x0000_s85184" name="think-cell Slide" r:id="rId3" imgW="360" imgH="360" progId="">
              <p:embed/>
            </p:oleObj>
          </a:graphicData>
        </a:graphic>
      </p:graphicFrame>
      <p:sp>
        <p:nvSpPr>
          <p:cNvPr id="7" name="Title 1"/>
          <p:cNvSpPr>
            <a:spLocks noGrp="1"/>
          </p:cNvSpPr>
          <p:nvPr>
            <p:ph type="ctrTitle" hasCustomPrompt="1"/>
          </p:nvPr>
        </p:nvSpPr>
        <p:spPr>
          <a:xfrm>
            <a:off x="573714" y="2100817"/>
            <a:ext cx="8086519" cy="1686801"/>
          </a:xfrm>
        </p:spPr>
        <p:txBody>
          <a:bodyPr/>
          <a:lstStyle>
            <a:lvl1pPr>
              <a:defRPr sz="5880">
                <a:solidFill>
                  <a:schemeClr val="bg1"/>
                </a:solidFill>
              </a:defRPr>
            </a:lvl1pPr>
          </a:lstStyle>
          <a:p>
            <a:r>
              <a:rPr lang="en-US" dirty="0"/>
              <a:t>Title</a:t>
            </a:r>
          </a:p>
        </p:txBody>
      </p:sp>
      <p:sp>
        <p:nvSpPr>
          <p:cNvPr id="10" name="Subtitle 2"/>
          <p:cNvSpPr>
            <a:spLocks noGrp="1"/>
          </p:cNvSpPr>
          <p:nvPr>
            <p:ph type="subTitle" idx="1" hasCustomPrompt="1"/>
          </p:nvPr>
        </p:nvSpPr>
        <p:spPr>
          <a:xfrm>
            <a:off x="591641" y="3877277"/>
            <a:ext cx="8073349" cy="1034782"/>
          </a:xfrm>
        </p:spPr>
        <p:txBody>
          <a:bodyPr/>
          <a:lstStyle>
            <a:lvl1pPr marL="0" indent="0" algn="l">
              <a:buNone/>
              <a:defRPr sz="2156">
                <a:solidFill>
                  <a:schemeClr val="bg1"/>
                </a:solidFill>
                <a:latin typeface="+mn-lt"/>
              </a:defRPr>
            </a:lvl1pPr>
            <a:lvl2pPr marL="448059" indent="0" algn="ctr">
              <a:buNone/>
              <a:defRPr>
                <a:solidFill>
                  <a:schemeClr val="tx1">
                    <a:tint val="75000"/>
                  </a:schemeClr>
                </a:solidFill>
              </a:defRPr>
            </a:lvl2pPr>
            <a:lvl3pPr marL="896117" indent="0" algn="ctr">
              <a:buNone/>
              <a:defRPr>
                <a:solidFill>
                  <a:schemeClr val="tx1">
                    <a:tint val="75000"/>
                  </a:schemeClr>
                </a:solidFill>
              </a:defRPr>
            </a:lvl3pPr>
            <a:lvl4pPr marL="1344176" indent="0" algn="ctr">
              <a:buNone/>
              <a:defRPr>
                <a:solidFill>
                  <a:schemeClr val="tx1">
                    <a:tint val="75000"/>
                  </a:schemeClr>
                </a:solidFill>
              </a:defRPr>
            </a:lvl4pPr>
            <a:lvl5pPr marL="1792235" indent="0" algn="ctr">
              <a:buNone/>
              <a:defRPr>
                <a:solidFill>
                  <a:schemeClr val="tx1">
                    <a:tint val="75000"/>
                  </a:schemeClr>
                </a:solidFill>
              </a:defRPr>
            </a:lvl5pPr>
            <a:lvl6pPr marL="2240294" indent="0" algn="ctr">
              <a:buNone/>
              <a:defRPr>
                <a:solidFill>
                  <a:schemeClr val="tx1">
                    <a:tint val="75000"/>
                  </a:schemeClr>
                </a:solidFill>
              </a:defRPr>
            </a:lvl6pPr>
            <a:lvl7pPr marL="2688352" indent="0" algn="ctr">
              <a:buNone/>
              <a:defRPr>
                <a:solidFill>
                  <a:schemeClr val="tx1">
                    <a:tint val="75000"/>
                  </a:schemeClr>
                </a:solidFill>
              </a:defRPr>
            </a:lvl7pPr>
            <a:lvl8pPr marL="3136411" indent="0" algn="ctr">
              <a:buNone/>
              <a:defRPr>
                <a:solidFill>
                  <a:schemeClr val="tx1">
                    <a:tint val="75000"/>
                  </a:schemeClr>
                </a:solidFill>
              </a:defRPr>
            </a:lvl8pPr>
            <a:lvl9pPr marL="3584469" indent="0" algn="ctr">
              <a:buNone/>
              <a:defRPr>
                <a:solidFill>
                  <a:schemeClr val="tx1">
                    <a:tint val="75000"/>
                  </a:schemeClr>
                </a:solidFill>
              </a:defRPr>
            </a:lvl9pPr>
          </a:lstStyle>
          <a:p>
            <a:r>
              <a:rPr lang="en-US" dirty="0"/>
              <a:t>Subtitle</a:t>
            </a:r>
          </a:p>
        </p:txBody>
      </p:sp>
      <p:grpSp>
        <p:nvGrpSpPr>
          <p:cNvPr id="5" name="Group 4"/>
          <p:cNvGrpSpPr/>
          <p:nvPr userDrawn="1"/>
        </p:nvGrpSpPr>
        <p:grpSpPr>
          <a:xfrm>
            <a:off x="8750522" y="1315054"/>
            <a:ext cx="3441479" cy="5429745"/>
            <a:chOff x="8925987" y="1341231"/>
            <a:chExt cx="3510488" cy="5537837"/>
          </a:xfrm>
        </p:grpSpPr>
        <p:sp>
          <p:nvSpPr>
            <p:cNvPr id="6" name="Freeform 5"/>
            <p:cNvSpPr>
              <a:spLocks/>
            </p:cNvSpPr>
            <p:nvPr/>
          </p:nvSpPr>
          <p:spPr bwMode="auto">
            <a:xfrm>
              <a:off x="9080596" y="2696006"/>
              <a:ext cx="3246304" cy="4001502"/>
            </a:xfrm>
            <a:custGeom>
              <a:avLst/>
              <a:gdLst>
                <a:gd name="T0" fmla="*/ 0 w 2476"/>
                <a:gd name="T1" fmla="*/ 2588 h 3052"/>
                <a:gd name="T2" fmla="*/ 1237 w 2476"/>
                <a:gd name="T3" fmla="*/ 0 h 3052"/>
                <a:gd name="T4" fmla="*/ 2476 w 2476"/>
                <a:gd name="T5" fmla="*/ 976 h 3052"/>
                <a:gd name="T6" fmla="*/ 495 w 2476"/>
                <a:gd name="T7" fmla="*/ 3052 h 3052"/>
                <a:gd name="T8" fmla="*/ 0 w 2476"/>
                <a:gd name="T9" fmla="*/ 2588 h 3052"/>
              </a:gdLst>
              <a:ahLst/>
              <a:cxnLst>
                <a:cxn ang="0">
                  <a:pos x="T0" y="T1"/>
                </a:cxn>
                <a:cxn ang="0">
                  <a:pos x="T2" y="T3"/>
                </a:cxn>
                <a:cxn ang="0">
                  <a:pos x="T4" y="T5"/>
                </a:cxn>
                <a:cxn ang="0">
                  <a:pos x="T6" y="T7"/>
                </a:cxn>
                <a:cxn ang="0">
                  <a:pos x="T8" y="T9"/>
                </a:cxn>
              </a:cxnLst>
              <a:rect l="0" t="0" r="r" b="b"/>
              <a:pathLst>
                <a:path w="2476" h="3052">
                  <a:moveTo>
                    <a:pt x="0" y="2588"/>
                  </a:moveTo>
                  <a:lnTo>
                    <a:pt x="1237" y="0"/>
                  </a:lnTo>
                  <a:lnTo>
                    <a:pt x="2476" y="976"/>
                  </a:lnTo>
                  <a:lnTo>
                    <a:pt x="495" y="3052"/>
                  </a:lnTo>
                  <a:lnTo>
                    <a:pt x="0" y="2588"/>
                  </a:lnTo>
                  <a:close/>
                </a:path>
              </a:pathLst>
            </a:custGeom>
            <a:solidFill>
              <a:schemeClr val="accent6">
                <a:lumMod val="50000"/>
                <a:alpha val="14000"/>
              </a:schemeClr>
            </a:solidFill>
            <a:ln>
              <a:noFill/>
            </a:ln>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8" name="Freeform 5"/>
            <p:cNvSpPr>
              <a:spLocks/>
            </p:cNvSpPr>
            <p:nvPr/>
          </p:nvSpPr>
          <p:spPr bwMode="auto">
            <a:xfrm>
              <a:off x="11185247" y="1341231"/>
              <a:ext cx="1239838" cy="813644"/>
            </a:xfrm>
            <a:custGeom>
              <a:avLst/>
              <a:gdLst>
                <a:gd name="T0" fmla="*/ 168 w 1054"/>
                <a:gd name="T1" fmla="*/ 303 h 690"/>
                <a:gd name="T2" fmla="*/ 168 w 1054"/>
                <a:gd name="T3" fmla="*/ 289 h 690"/>
                <a:gd name="T4" fmla="*/ 459 w 1054"/>
                <a:gd name="T5" fmla="*/ 0 h 690"/>
                <a:gd name="T6" fmla="*/ 701 w 1054"/>
                <a:gd name="T7" fmla="*/ 129 h 690"/>
                <a:gd name="T8" fmla="*/ 781 w 1054"/>
                <a:gd name="T9" fmla="*/ 108 h 690"/>
                <a:gd name="T10" fmla="*/ 875 w 1054"/>
                <a:gd name="T11" fmla="*/ 136 h 690"/>
                <a:gd name="T12" fmla="*/ 950 w 1054"/>
                <a:gd name="T13" fmla="*/ 272 h 690"/>
                <a:gd name="T14" fmla="*/ 1054 w 1054"/>
                <a:gd name="T15" fmla="*/ 463 h 690"/>
                <a:gd name="T16" fmla="*/ 851 w 1054"/>
                <a:gd name="T17" fmla="*/ 690 h 690"/>
                <a:gd name="T18" fmla="*/ 825 w 1054"/>
                <a:gd name="T19" fmla="*/ 690 h 690"/>
                <a:gd name="T20" fmla="*/ 802 w 1054"/>
                <a:gd name="T21" fmla="*/ 690 h 690"/>
                <a:gd name="T22" fmla="*/ 327 w 1054"/>
                <a:gd name="T23" fmla="*/ 690 h 690"/>
                <a:gd name="T24" fmla="*/ 318 w 1054"/>
                <a:gd name="T25" fmla="*/ 690 h 690"/>
                <a:gd name="T26" fmla="*/ 306 w 1054"/>
                <a:gd name="T27" fmla="*/ 690 h 690"/>
                <a:gd name="T28" fmla="*/ 271 w 1054"/>
                <a:gd name="T29" fmla="*/ 690 h 690"/>
                <a:gd name="T30" fmla="*/ 195 w 1054"/>
                <a:gd name="T31" fmla="*/ 690 h 690"/>
                <a:gd name="T32" fmla="*/ 0 w 1054"/>
                <a:gd name="T33" fmla="*/ 495 h 690"/>
                <a:gd name="T34" fmla="*/ 168 w 1054"/>
                <a:gd name="T35" fmla="*/ 303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54" h="690">
                  <a:moveTo>
                    <a:pt x="168" y="303"/>
                  </a:moveTo>
                  <a:cubicBezTo>
                    <a:pt x="168" y="299"/>
                    <a:pt x="168" y="293"/>
                    <a:pt x="168" y="289"/>
                  </a:cubicBezTo>
                  <a:cubicBezTo>
                    <a:pt x="168" y="129"/>
                    <a:pt x="298" y="0"/>
                    <a:pt x="459" y="0"/>
                  </a:cubicBezTo>
                  <a:cubicBezTo>
                    <a:pt x="560" y="0"/>
                    <a:pt x="649" y="52"/>
                    <a:pt x="701" y="129"/>
                  </a:cubicBezTo>
                  <a:cubicBezTo>
                    <a:pt x="725" y="116"/>
                    <a:pt x="752" y="108"/>
                    <a:pt x="781" y="108"/>
                  </a:cubicBezTo>
                  <a:cubicBezTo>
                    <a:pt x="816" y="108"/>
                    <a:pt x="848" y="118"/>
                    <a:pt x="875" y="136"/>
                  </a:cubicBezTo>
                  <a:cubicBezTo>
                    <a:pt x="919" y="166"/>
                    <a:pt x="948" y="215"/>
                    <a:pt x="950" y="272"/>
                  </a:cubicBezTo>
                  <a:cubicBezTo>
                    <a:pt x="1012" y="312"/>
                    <a:pt x="1054" y="384"/>
                    <a:pt x="1054" y="463"/>
                  </a:cubicBezTo>
                  <a:cubicBezTo>
                    <a:pt x="1054" y="580"/>
                    <a:pt x="965" y="676"/>
                    <a:pt x="851" y="690"/>
                  </a:cubicBezTo>
                  <a:cubicBezTo>
                    <a:pt x="843" y="690"/>
                    <a:pt x="833" y="690"/>
                    <a:pt x="825" y="690"/>
                  </a:cubicBezTo>
                  <a:cubicBezTo>
                    <a:pt x="818" y="690"/>
                    <a:pt x="810" y="690"/>
                    <a:pt x="802" y="690"/>
                  </a:cubicBezTo>
                  <a:cubicBezTo>
                    <a:pt x="696" y="690"/>
                    <a:pt x="446" y="690"/>
                    <a:pt x="327" y="690"/>
                  </a:cubicBezTo>
                  <a:cubicBezTo>
                    <a:pt x="324" y="690"/>
                    <a:pt x="320" y="690"/>
                    <a:pt x="318" y="690"/>
                  </a:cubicBezTo>
                  <a:cubicBezTo>
                    <a:pt x="306" y="690"/>
                    <a:pt x="306" y="690"/>
                    <a:pt x="306" y="690"/>
                  </a:cubicBezTo>
                  <a:cubicBezTo>
                    <a:pt x="300" y="690"/>
                    <a:pt x="283" y="690"/>
                    <a:pt x="271" y="690"/>
                  </a:cubicBezTo>
                  <a:cubicBezTo>
                    <a:pt x="195" y="690"/>
                    <a:pt x="195" y="690"/>
                    <a:pt x="195" y="690"/>
                  </a:cubicBezTo>
                  <a:cubicBezTo>
                    <a:pt x="87" y="688"/>
                    <a:pt x="0" y="601"/>
                    <a:pt x="0" y="495"/>
                  </a:cubicBezTo>
                  <a:cubicBezTo>
                    <a:pt x="0" y="397"/>
                    <a:pt x="73" y="316"/>
                    <a:pt x="168" y="303"/>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9" name="Freeform 5"/>
            <p:cNvSpPr>
              <a:spLocks/>
            </p:cNvSpPr>
            <p:nvPr/>
          </p:nvSpPr>
          <p:spPr bwMode="auto">
            <a:xfrm>
              <a:off x="10332390" y="1583889"/>
              <a:ext cx="1239838" cy="813644"/>
            </a:xfrm>
            <a:custGeom>
              <a:avLst/>
              <a:gdLst>
                <a:gd name="T0" fmla="*/ 168 w 1054"/>
                <a:gd name="T1" fmla="*/ 303 h 690"/>
                <a:gd name="T2" fmla="*/ 168 w 1054"/>
                <a:gd name="T3" fmla="*/ 289 h 690"/>
                <a:gd name="T4" fmla="*/ 459 w 1054"/>
                <a:gd name="T5" fmla="*/ 0 h 690"/>
                <a:gd name="T6" fmla="*/ 701 w 1054"/>
                <a:gd name="T7" fmla="*/ 129 h 690"/>
                <a:gd name="T8" fmla="*/ 781 w 1054"/>
                <a:gd name="T9" fmla="*/ 108 h 690"/>
                <a:gd name="T10" fmla="*/ 875 w 1054"/>
                <a:gd name="T11" fmla="*/ 136 h 690"/>
                <a:gd name="T12" fmla="*/ 950 w 1054"/>
                <a:gd name="T13" fmla="*/ 272 h 690"/>
                <a:gd name="T14" fmla="*/ 1054 w 1054"/>
                <a:gd name="T15" fmla="*/ 463 h 690"/>
                <a:gd name="T16" fmla="*/ 851 w 1054"/>
                <a:gd name="T17" fmla="*/ 690 h 690"/>
                <a:gd name="T18" fmla="*/ 825 w 1054"/>
                <a:gd name="T19" fmla="*/ 690 h 690"/>
                <a:gd name="T20" fmla="*/ 802 w 1054"/>
                <a:gd name="T21" fmla="*/ 690 h 690"/>
                <a:gd name="T22" fmla="*/ 327 w 1054"/>
                <a:gd name="T23" fmla="*/ 690 h 690"/>
                <a:gd name="T24" fmla="*/ 318 w 1054"/>
                <a:gd name="T25" fmla="*/ 690 h 690"/>
                <a:gd name="T26" fmla="*/ 306 w 1054"/>
                <a:gd name="T27" fmla="*/ 690 h 690"/>
                <a:gd name="T28" fmla="*/ 271 w 1054"/>
                <a:gd name="T29" fmla="*/ 690 h 690"/>
                <a:gd name="T30" fmla="*/ 195 w 1054"/>
                <a:gd name="T31" fmla="*/ 690 h 690"/>
                <a:gd name="T32" fmla="*/ 0 w 1054"/>
                <a:gd name="T33" fmla="*/ 495 h 690"/>
                <a:gd name="T34" fmla="*/ 168 w 1054"/>
                <a:gd name="T35" fmla="*/ 303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54" h="690">
                  <a:moveTo>
                    <a:pt x="168" y="303"/>
                  </a:moveTo>
                  <a:cubicBezTo>
                    <a:pt x="168" y="299"/>
                    <a:pt x="168" y="293"/>
                    <a:pt x="168" y="289"/>
                  </a:cubicBezTo>
                  <a:cubicBezTo>
                    <a:pt x="168" y="129"/>
                    <a:pt x="298" y="0"/>
                    <a:pt x="459" y="0"/>
                  </a:cubicBezTo>
                  <a:cubicBezTo>
                    <a:pt x="560" y="0"/>
                    <a:pt x="649" y="52"/>
                    <a:pt x="701" y="129"/>
                  </a:cubicBezTo>
                  <a:cubicBezTo>
                    <a:pt x="725" y="116"/>
                    <a:pt x="752" y="108"/>
                    <a:pt x="781" y="108"/>
                  </a:cubicBezTo>
                  <a:cubicBezTo>
                    <a:pt x="816" y="108"/>
                    <a:pt x="848" y="118"/>
                    <a:pt x="875" y="136"/>
                  </a:cubicBezTo>
                  <a:cubicBezTo>
                    <a:pt x="919" y="166"/>
                    <a:pt x="948" y="215"/>
                    <a:pt x="950" y="272"/>
                  </a:cubicBezTo>
                  <a:cubicBezTo>
                    <a:pt x="1012" y="312"/>
                    <a:pt x="1054" y="384"/>
                    <a:pt x="1054" y="463"/>
                  </a:cubicBezTo>
                  <a:cubicBezTo>
                    <a:pt x="1054" y="580"/>
                    <a:pt x="965" y="676"/>
                    <a:pt x="851" y="690"/>
                  </a:cubicBezTo>
                  <a:cubicBezTo>
                    <a:pt x="843" y="690"/>
                    <a:pt x="833" y="690"/>
                    <a:pt x="825" y="690"/>
                  </a:cubicBezTo>
                  <a:cubicBezTo>
                    <a:pt x="818" y="690"/>
                    <a:pt x="810" y="690"/>
                    <a:pt x="802" y="690"/>
                  </a:cubicBezTo>
                  <a:cubicBezTo>
                    <a:pt x="696" y="690"/>
                    <a:pt x="446" y="690"/>
                    <a:pt x="327" y="690"/>
                  </a:cubicBezTo>
                  <a:cubicBezTo>
                    <a:pt x="324" y="690"/>
                    <a:pt x="320" y="690"/>
                    <a:pt x="318" y="690"/>
                  </a:cubicBezTo>
                  <a:cubicBezTo>
                    <a:pt x="306" y="690"/>
                    <a:pt x="306" y="690"/>
                    <a:pt x="306" y="690"/>
                  </a:cubicBezTo>
                  <a:cubicBezTo>
                    <a:pt x="300" y="690"/>
                    <a:pt x="283" y="690"/>
                    <a:pt x="271" y="690"/>
                  </a:cubicBezTo>
                  <a:cubicBezTo>
                    <a:pt x="195" y="690"/>
                    <a:pt x="195" y="690"/>
                    <a:pt x="195" y="690"/>
                  </a:cubicBezTo>
                  <a:cubicBezTo>
                    <a:pt x="87" y="688"/>
                    <a:pt x="0" y="601"/>
                    <a:pt x="0" y="495"/>
                  </a:cubicBezTo>
                  <a:cubicBezTo>
                    <a:pt x="0" y="397"/>
                    <a:pt x="73" y="316"/>
                    <a:pt x="168" y="303"/>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11" name="Freeform 5"/>
            <p:cNvSpPr>
              <a:spLocks/>
            </p:cNvSpPr>
            <p:nvPr/>
          </p:nvSpPr>
          <p:spPr bwMode="auto">
            <a:xfrm>
              <a:off x="9405174" y="1369064"/>
              <a:ext cx="895827" cy="587887"/>
            </a:xfrm>
            <a:custGeom>
              <a:avLst/>
              <a:gdLst>
                <a:gd name="T0" fmla="*/ 168 w 1054"/>
                <a:gd name="T1" fmla="*/ 303 h 690"/>
                <a:gd name="T2" fmla="*/ 168 w 1054"/>
                <a:gd name="T3" fmla="*/ 289 h 690"/>
                <a:gd name="T4" fmla="*/ 459 w 1054"/>
                <a:gd name="T5" fmla="*/ 0 h 690"/>
                <a:gd name="T6" fmla="*/ 701 w 1054"/>
                <a:gd name="T7" fmla="*/ 129 h 690"/>
                <a:gd name="T8" fmla="*/ 781 w 1054"/>
                <a:gd name="T9" fmla="*/ 108 h 690"/>
                <a:gd name="T10" fmla="*/ 875 w 1054"/>
                <a:gd name="T11" fmla="*/ 136 h 690"/>
                <a:gd name="T12" fmla="*/ 950 w 1054"/>
                <a:gd name="T13" fmla="*/ 272 h 690"/>
                <a:gd name="T14" fmla="*/ 1054 w 1054"/>
                <a:gd name="T15" fmla="*/ 463 h 690"/>
                <a:gd name="T16" fmla="*/ 851 w 1054"/>
                <a:gd name="T17" fmla="*/ 690 h 690"/>
                <a:gd name="T18" fmla="*/ 825 w 1054"/>
                <a:gd name="T19" fmla="*/ 690 h 690"/>
                <a:gd name="T20" fmla="*/ 802 w 1054"/>
                <a:gd name="T21" fmla="*/ 690 h 690"/>
                <a:gd name="T22" fmla="*/ 327 w 1054"/>
                <a:gd name="T23" fmla="*/ 690 h 690"/>
                <a:gd name="T24" fmla="*/ 318 w 1054"/>
                <a:gd name="T25" fmla="*/ 690 h 690"/>
                <a:gd name="T26" fmla="*/ 306 w 1054"/>
                <a:gd name="T27" fmla="*/ 690 h 690"/>
                <a:gd name="T28" fmla="*/ 271 w 1054"/>
                <a:gd name="T29" fmla="*/ 690 h 690"/>
                <a:gd name="T30" fmla="*/ 195 w 1054"/>
                <a:gd name="T31" fmla="*/ 690 h 690"/>
                <a:gd name="T32" fmla="*/ 0 w 1054"/>
                <a:gd name="T33" fmla="*/ 495 h 690"/>
                <a:gd name="T34" fmla="*/ 168 w 1054"/>
                <a:gd name="T35" fmla="*/ 303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54" h="690">
                  <a:moveTo>
                    <a:pt x="168" y="303"/>
                  </a:moveTo>
                  <a:cubicBezTo>
                    <a:pt x="168" y="299"/>
                    <a:pt x="168" y="293"/>
                    <a:pt x="168" y="289"/>
                  </a:cubicBezTo>
                  <a:cubicBezTo>
                    <a:pt x="168" y="129"/>
                    <a:pt x="298" y="0"/>
                    <a:pt x="459" y="0"/>
                  </a:cubicBezTo>
                  <a:cubicBezTo>
                    <a:pt x="560" y="0"/>
                    <a:pt x="649" y="52"/>
                    <a:pt x="701" y="129"/>
                  </a:cubicBezTo>
                  <a:cubicBezTo>
                    <a:pt x="725" y="116"/>
                    <a:pt x="752" y="108"/>
                    <a:pt x="781" y="108"/>
                  </a:cubicBezTo>
                  <a:cubicBezTo>
                    <a:pt x="816" y="108"/>
                    <a:pt x="848" y="118"/>
                    <a:pt x="875" y="136"/>
                  </a:cubicBezTo>
                  <a:cubicBezTo>
                    <a:pt x="919" y="166"/>
                    <a:pt x="948" y="215"/>
                    <a:pt x="950" y="272"/>
                  </a:cubicBezTo>
                  <a:cubicBezTo>
                    <a:pt x="1012" y="312"/>
                    <a:pt x="1054" y="384"/>
                    <a:pt x="1054" y="463"/>
                  </a:cubicBezTo>
                  <a:cubicBezTo>
                    <a:pt x="1054" y="580"/>
                    <a:pt x="965" y="676"/>
                    <a:pt x="851" y="690"/>
                  </a:cubicBezTo>
                  <a:cubicBezTo>
                    <a:pt x="843" y="690"/>
                    <a:pt x="833" y="690"/>
                    <a:pt x="825" y="690"/>
                  </a:cubicBezTo>
                  <a:cubicBezTo>
                    <a:pt x="818" y="690"/>
                    <a:pt x="810" y="690"/>
                    <a:pt x="802" y="690"/>
                  </a:cubicBezTo>
                  <a:cubicBezTo>
                    <a:pt x="696" y="690"/>
                    <a:pt x="446" y="690"/>
                    <a:pt x="327" y="690"/>
                  </a:cubicBezTo>
                  <a:cubicBezTo>
                    <a:pt x="324" y="690"/>
                    <a:pt x="320" y="690"/>
                    <a:pt x="318" y="690"/>
                  </a:cubicBezTo>
                  <a:cubicBezTo>
                    <a:pt x="306" y="690"/>
                    <a:pt x="306" y="690"/>
                    <a:pt x="306" y="690"/>
                  </a:cubicBezTo>
                  <a:cubicBezTo>
                    <a:pt x="300" y="690"/>
                    <a:pt x="283" y="690"/>
                    <a:pt x="271" y="690"/>
                  </a:cubicBezTo>
                  <a:cubicBezTo>
                    <a:pt x="195" y="690"/>
                    <a:pt x="195" y="690"/>
                    <a:pt x="195" y="690"/>
                  </a:cubicBezTo>
                  <a:cubicBezTo>
                    <a:pt x="87" y="688"/>
                    <a:pt x="0" y="601"/>
                    <a:pt x="0" y="495"/>
                  </a:cubicBezTo>
                  <a:cubicBezTo>
                    <a:pt x="0" y="397"/>
                    <a:pt x="73" y="316"/>
                    <a:pt x="168" y="303"/>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grpSp>
          <p:nvGrpSpPr>
            <p:cNvPr id="12" name="Group 11"/>
            <p:cNvGrpSpPr/>
            <p:nvPr/>
          </p:nvGrpSpPr>
          <p:grpSpPr>
            <a:xfrm>
              <a:off x="11280477" y="3072737"/>
              <a:ext cx="1155998" cy="1162044"/>
              <a:chOff x="13209584" y="-2840041"/>
              <a:chExt cx="1820862" cy="1830385"/>
            </a:xfrm>
          </p:grpSpPr>
          <p:sp>
            <p:nvSpPr>
              <p:cNvPr id="26" name="Oval 5"/>
              <p:cNvSpPr>
                <a:spLocks noChangeArrowheads="1"/>
              </p:cNvSpPr>
              <p:nvPr/>
            </p:nvSpPr>
            <p:spPr bwMode="auto">
              <a:xfrm>
                <a:off x="13209584" y="-2840041"/>
                <a:ext cx="1820862" cy="1830385"/>
              </a:xfrm>
              <a:prstGeom prst="ellipse">
                <a:avLst/>
              </a:prstGeom>
              <a:solidFill>
                <a:srgbClr val="FFB9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27" name="Freeform 6"/>
              <p:cNvSpPr>
                <a:spLocks/>
              </p:cNvSpPr>
              <p:nvPr/>
            </p:nvSpPr>
            <p:spPr bwMode="auto">
              <a:xfrm>
                <a:off x="13633446" y="-2205042"/>
                <a:ext cx="488950" cy="836611"/>
              </a:xfrm>
              <a:custGeom>
                <a:avLst/>
                <a:gdLst>
                  <a:gd name="T0" fmla="*/ 308 w 308"/>
                  <a:gd name="T1" fmla="*/ 175 h 527"/>
                  <a:gd name="T2" fmla="*/ 305 w 308"/>
                  <a:gd name="T3" fmla="*/ 527 h 527"/>
                  <a:gd name="T4" fmla="*/ 0 w 308"/>
                  <a:gd name="T5" fmla="*/ 351 h 527"/>
                  <a:gd name="T6" fmla="*/ 2 w 308"/>
                  <a:gd name="T7" fmla="*/ 0 h 527"/>
                  <a:gd name="T8" fmla="*/ 308 w 308"/>
                  <a:gd name="T9" fmla="*/ 175 h 527"/>
                </a:gdLst>
                <a:ahLst/>
                <a:cxnLst>
                  <a:cxn ang="0">
                    <a:pos x="T0" y="T1"/>
                  </a:cxn>
                  <a:cxn ang="0">
                    <a:pos x="T2" y="T3"/>
                  </a:cxn>
                  <a:cxn ang="0">
                    <a:pos x="T4" y="T5"/>
                  </a:cxn>
                  <a:cxn ang="0">
                    <a:pos x="T6" y="T7"/>
                  </a:cxn>
                  <a:cxn ang="0">
                    <a:pos x="T8" y="T9"/>
                  </a:cxn>
                </a:cxnLst>
                <a:rect l="0" t="0" r="r" b="b"/>
                <a:pathLst>
                  <a:path w="308" h="527">
                    <a:moveTo>
                      <a:pt x="308" y="175"/>
                    </a:moveTo>
                    <a:lnTo>
                      <a:pt x="305" y="527"/>
                    </a:lnTo>
                    <a:lnTo>
                      <a:pt x="0" y="351"/>
                    </a:lnTo>
                    <a:lnTo>
                      <a:pt x="2" y="0"/>
                    </a:lnTo>
                    <a:lnTo>
                      <a:pt x="308" y="175"/>
                    </a:lnTo>
                    <a:close/>
                  </a:path>
                </a:pathLst>
              </a:custGeom>
              <a:solidFill>
                <a:srgbClr val="FF8C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28" name="Freeform 7"/>
              <p:cNvSpPr>
                <a:spLocks/>
              </p:cNvSpPr>
              <p:nvPr/>
            </p:nvSpPr>
            <p:spPr bwMode="auto">
              <a:xfrm>
                <a:off x="14122396" y="-2205042"/>
                <a:ext cx="484187" cy="836611"/>
              </a:xfrm>
              <a:custGeom>
                <a:avLst/>
                <a:gdLst>
                  <a:gd name="T0" fmla="*/ 0 w 305"/>
                  <a:gd name="T1" fmla="*/ 175 h 527"/>
                  <a:gd name="T2" fmla="*/ 0 w 305"/>
                  <a:gd name="T3" fmla="*/ 527 h 527"/>
                  <a:gd name="T4" fmla="*/ 305 w 305"/>
                  <a:gd name="T5" fmla="*/ 351 h 527"/>
                  <a:gd name="T6" fmla="*/ 305 w 305"/>
                  <a:gd name="T7" fmla="*/ 0 h 527"/>
                  <a:gd name="T8" fmla="*/ 0 w 305"/>
                  <a:gd name="T9" fmla="*/ 175 h 527"/>
                </a:gdLst>
                <a:ahLst/>
                <a:cxnLst>
                  <a:cxn ang="0">
                    <a:pos x="T0" y="T1"/>
                  </a:cxn>
                  <a:cxn ang="0">
                    <a:pos x="T2" y="T3"/>
                  </a:cxn>
                  <a:cxn ang="0">
                    <a:pos x="T4" y="T5"/>
                  </a:cxn>
                  <a:cxn ang="0">
                    <a:pos x="T6" y="T7"/>
                  </a:cxn>
                  <a:cxn ang="0">
                    <a:pos x="T8" y="T9"/>
                  </a:cxn>
                </a:cxnLst>
                <a:rect l="0" t="0" r="r" b="b"/>
                <a:pathLst>
                  <a:path w="305" h="527">
                    <a:moveTo>
                      <a:pt x="0" y="175"/>
                    </a:moveTo>
                    <a:lnTo>
                      <a:pt x="0" y="527"/>
                    </a:lnTo>
                    <a:lnTo>
                      <a:pt x="305" y="351"/>
                    </a:lnTo>
                    <a:lnTo>
                      <a:pt x="305" y="0"/>
                    </a:lnTo>
                    <a:lnTo>
                      <a:pt x="0" y="175"/>
                    </a:lnTo>
                    <a:close/>
                  </a:path>
                </a:pathLst>
              </a:custGeom>
              <a:solidFill>
                <a:srgbClr val="EB3C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29" name="Freeform 8"/>
              <p:cNvSpPr>
                <a:spLocks/>
              </p:cNvSpPr>
              <p:nvPr/>
            </p:nvSpPr>
            <p:spPr bwMode="auto">
              <a:xfrm>
                <a:off x="13636621" y="-2484441"/>
                <a:ext cx="969962" cy="557212"/>
              </a:xfrm>
              <a:custGeom>
                <a:avLst/>
                <a:gdLst>
                  <a:gd name="T0" fmla="*/ 306 w 611"/>
                  <a:gd name="T1" fmla="*/ 351 h 351"/>
                  <a:gd name="T2" fmla="*/ 0 w 611"/>
                  <a:gd name="T3" fmla="*/ 173 h 351"/>
                  <a:gd name="T4" fmla="*/ 303 w 611"/>
                  <a:gd name="T5" fmla="*/ 0 h 351"/>
                  <a:gd name="T6" fmla="*/ 611 w 611"/>
                  <a:gd name="T7" fmla="*/ 173 h 351"/>
                  <a:gd name="T8" fmla="*/ 306 w 611"/>
                  <a:gd name="T9" fmla="*/ 351 h 351"/>
                </a:gdLst>
                <a:ahLst/>
                <a:cxnLst>
                  <a:cxn ang="0">
                    <a:pos x="T0" y="T1"/>
                  </a:cxn>
                  <a:cxn ang="0">
                    <a:pos x="T2" y="T3"/>
                  </a:cxn>
                  <a:cxn ang="0">
                    <a:pos x="T4" y="T5"/>
                  </a:cxn>
                  <a:cxn ang="0">
                    <a:pos x="T6" y="T7"/>
                  </a:cxn>
                  <a:cxn ang="0">
                    <a:pos x="T8" y="T9"/>
                  </a:cxn>
                </a:cxnLst>
                <a:rect l="0" t="0" r="r" b="b"/>
                <a:pathLst>
                  <a:path w="611" h="351">
                    <a:moveTo>
                      <a:pt x="306" y="351"/>
                    </a:moveTo>
                    <a:lnTo>
                      <a:pt x="0" y="173"/>
                    </a:lnTo>
                    <a:lnTo>
                      <a:pt x="303" y="0"/>
                    </a:lnTo>
                    <a:lnTo>
                      <a:pt x="611" y="173"/>
                    </a:lnTo>
                    <a:lnTo>
                      <a:pt x="306" y="351"/>
                    </a:lnTo>
                    <a:close/>
                  </a:path>
                </a:pathLst>
              </a:custGeom>
              <a:solidFill>
                <a:srgbClr val="FCD11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grpSp>
        <p:grpSp>
          <p:nvGrpSpPr>
            <p:cNvPr id="13" name="Group 12"/>
            <p:cNvGrpSpPr/>
            <p:nvPr/>
          </p:nvGrpSpPr>
          <p:grpSpPr>
            <a:xfrm>
              <a:off x="10518590" y="2205906"/>
              <a:ext cx="1227128" cy="1233544"/>
              <a:chOff x="15478120" y="-2840041"/>
              <a:chExt cx="1820862" cy="1830385"/>
            </a:xfrm>
          </p:grpSpPr>
          <p:sp>
            <p:nvSpPr>
              <p:cNvPr id="22" name="Oval 9"/>
              <p:cNvSpPr>
                <a:spLocks noChangeArrowheads="1"/>
              </p:cNvSpPr>
              <p:nvPr/>
            </p:nvSpPr>
            <p:spPr bwMode="auto">
              <a:xfrm>
                <a:off x="15478120" y="-2840041"/>
                <a:ext cx="1820862" cy="1830385"/>
              </a:xfrm>
              <a:prstGeom prst="ellipse">
                <a:avLst/>
              </a:prstGeom>
              <a:solidFill>
                <a:srgbClr val="00B29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23" name="Freeform 10"/>
              <p:cNvSpPr>
                <a:spLocks/>
              </p:cNvSpPr>
              <p:nvPr/>
            </p:nvSpPr>
            <p:spPr bwMode="auto">
              <a:xfrm>
                <a:off x="15901983" y="-2205042"/>
                <a:ext cx="488950" cy="836611"/>
              </a:xfrm>
              <a:custGeom>
                <a:avLst/>
                <a:gdLst>
                  <a:gd name="T0" fmla="*/ 308 w 308"/>
                  <a:gd name="T1" fmla="*/ 175 h 527"/>
                  <a:gd name="T2" fmla="*/ 305 w 308"/>
                  <a:gd name="T3" fmla="*/ 527 h 527"/>
                  <a:gd name="T4" fmla="*/ 0 w 308"/>
                  <a:gd name="T5" fmla="*/ 351 h 527"/>
                  <a:gd name="T6" fmla="*/ 0 w 308"/>
                  <a:gd name="T7" fmla="*/ 0 h 527"/>
                  <a:gd name="T8" fmla="*/ 308 w 308"/>
                  <a:gd name="T9" fmla="*/ 175 h 527"/>
                </a:gdLst>
                <a:ahLst/>
                <a:cxnLst>
                  <a:cxn ang="0">
                    <a:pos x="T0" y="T1"/>
                  </a:cxn>
                  <a:cxn ang="0">
                    <a:pos x="T2" y="T3"/>
                  </a:cxn>
                  <a:cxn ang="0">
                    <a:pos x="T4" y="T5"/>
                  </a:cxn>
                  <a:cxn ang="0">
                    <a:pos x="T6" y="T7"/>
                  </a:cxn>
                  <a:cxn ang="0">
                    <a:pos x="T8" y="T9"/>
                  </a:cxn>
                </a:cxnLst>
                <a:rect l="0" t="0" r="r" b="b"/>
                <a:pathLst>
                  <a:path w="308" h="527">
                    <a:moveTo>
                      <a:pt x="308" y="175"/>
                    </a:moveTo>
                    <a:lnTo>
                      <a:pt x="305" y="527"/>
                    </a:lnTo>
                    <a:lnTo>
                      <a:pt x="0" y="351"/>
                    </a:lnTo>
                    <a:lnTo>
                      <a:pt x="0" y="0"/>
                    </a:lnTo>
                    <a:lnTo>
                      <a:pt x="308" y="175"/>
                    </a:lnTo>
                    <a:close/>
                  </a:path>
                </a:pathLst>
              </a:custGeom>
              <a:solidFill>
                <a:srgbClr val="009E4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24" name="Freeform 11"/>
              <p:cNvSpPr>
                <a:spLocks/>
              </p:cNvSpPr>
              <p:nvPr/>
            </p:nvSpPr>
            <p:spPr bwMode="auto">
              <a:xfrm>
                <a:off x="16386170" y="-2205042"/>
                <a:ext cx="488950" cy="836611"/>
              </a:xfrm>
              <a:custGeom>
                <a:avLst/>
                <a:gdLst>
                  <a:gd name="T0" fmla="*/ 3 w 308"/>
                  <a:gd name="T1" fmla="*/ 175 h 527"/>
                  <a:gd name="T2" fmla="*/ 0 w 308"/>
                  <a:gd name="T3" fmla="*/ 527 h 527"/>
                  <a:gd name="T4" fmla="*/ 306 w 308"/>
                  <a:gd name="T5" fmla="*/ 351 h 527"/>
                  <a:gd name="T6" fmla="*/ 308 w 308"/>
                  <a:gd name="T7" fmla="*/ 0 h 527"/>
                  <a:gd name="T8" fmla="*/ 3 w 308"/>
                  <a:gd name="T9" fmla="*/ 175 h 527"/>
                </a:gdLst>
                <a:ahLst/>
                <a:cxnLst>
                  <a:cxn ang="0">
                    <a:pos x="T0" y="T1"/>
                  </a:cxn>
                  <a:cxn ang="0">
                    <a:pos x="T2" y="T3"/>
                  </a:cxn>
                  <a:cxn ang="0">
                    <a:pos x="T4" y="T5"/>
                  </a:cxn>
                  <a:cxn ang="0">
                    <a:pos x="T6" y="T7"/>
                  </a:cxn>
                  <a:cxn ang="0">
                    <a:pos x="T8" y="T9"/>
                  </a:cxn>
                </a:cxnLst>
                <a:rect l="0" t="0" r="r" b="b"/>
                <a:pathLst>
                  <a:path w="308" h="527">
                    <a:moveTo>
                      <a:pt x="3" y="175"/>
                    </a:moveTo>
                    <a:lnTo>
                      <a:pt x="0" y="527"/>
                    </a:lnTo>
                    <a:lnTo>
                      <a:pt x="306" y="351"/>
                    </a:lnTo>
                    <a:lnTo>
                      <a:pt x="308" y="0"/>
                    </a:lnTo>
                    <a:lnTo>
                      <a:pt x="3" y="175"/>
                    </a:lnTo>
                    <a:close/>
                  </a:path>
                </a:pathLst>
              </a:custGeom>
              <a:solidFill>
                <a:srgbClr val="00723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25" name="Freeform 12"/>
              <p:cNvSpPr>
                <a:spLocks/>
              </p:cNvSpPr>
              <p:nvPr/>
            </p:nvSpPr>
            <p:spPr bwMode="auto">
              <a:xfrm>
                <a:off x="15901983" y="-2484441"/>
                <a:ext cx="973137" cy="557212"/>
              </a:xfrm>
              <a:custGeom>
                <a:avLst/>
                <a:gdLst>
                  <a:gd name="T0" fmla="*/ 308 w 613"/>
                  <a:gd name="T1" fmla="*/ 351 h 351"/>
                  <a:gd name="T2" fmla="*/ 0 w 613"/>
                  <a:gd name="T3" fmla="*/ 173 h 351"/>
                  <a:gd name="T4" fmla="*/ 305 w 613"/>
                  <a:gd name="T5" fmla="*/ 0 h 351"/>
                  <a:gd name="T6" fmla="*/ 613 w 613"/>
                  <a:gd name="T7" fmla="*/ 173 h 351"/>
                  <a:gd name="T8" fmla="*/ 308 w 613"/>
                  <a:gd name="T9" fmla="*/ 351 h 351"/>
                </a:gdLst>
                <a:ahLst/>
                <a:cxnLst>
                  <a:cxn ang="0">
                    <a:pos x="T0" y="T1"/>
                  </a:cxn>
                  <a:cxn ang="0">
                    <a:pos x="T2" y="T3"/>
                  </a:cxn>
                  <a:cxn ang="0">
                    <a:pos x="T4" y="T5"/>
                  </a:cxn>
                  <a:cxn ang="0">
                    <a:pos x="T6" y="T7"/>
                  </a:cxn>
                  <a:cxn ang="0">
                    <a:pos x="T8" y="T9"/>
                  </a:cxn>
                </a:cxnLst>
                <a:rect l="0" t="0" r="r" b="b"/>
                <a:pathLst>
                  <a:path w="613" h="351">
                    <a:moveTo>
                      <a:pt x="308" y="351"/>
                    </a:moveTo>
                    <a:lnTo>
                      <a:pt x="0" y="173"/>
                    </a:lnTo>
                    <a:lnTo>
                      <a:pt x="305" y="0"/>
                    </a:lnTo>
                    <a:lnTo>
                      <a:pt x="613" y="173"/>
                    </a:lnTo>
                    <a:lnTo>
                      <a:pt x="308" y="351"/>
                    </a:lnTo>
                    <a:close/>
                  </a:path>
                </a:pathLst>
              </a:custGeom>
              <a:solidFill>
                <a:srgbClr val="55D45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grpSp>
        <p:grpSp>
          <p:nvGrpSpPr>
            <p:cNvPr id="14" name="Group 13"/>
            <p:cNvGrpSpPr/>
            <p:nvPr/>
          </p:nvGrpSpPr>
          <p:grpSpPr>
            <a:xfrm>
              <a:off x="10136778" y="3451591"/>
              <a:ext cx="1520689" cy="1531312"/>
              <a:chOff x="9685432" y="3577886"/>
              <a:chExt cx="1520689" cy="1531312"/>
            </a:xfrm>
          </p:grpSpPr>
          <p:sp>
            <p:nvSpPr>
              <p:cNvPr id="18" name="Oval 13"/>
              <p:cNvSpPr>
                <a:spLocks noChangeArrowheads="1"/>
              </p:cNvSpPr>
              <p:nvPr/>
            </p:nvSpPr>
            <p:spPr bwMode="auto">
              <a:xfrm>
                <a:off x="9685432" y="3577886"/>
                <a:ext cx="1520689" cy="1531312"/>
              </a:xfrm>
              <a:prstGeom prst="ellipse">
                <a:avLst/>
              </a:prstGeom>
              <a:solidFill>
                <a:srgbClr val="4668C5">
                  <a:alpha val="85000"/>
                </a:srgbClr>
              </a:solidFill>
              <a:ln>
                <a:noFill/>
              </a:ln>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19" name="Freeform 14"/>
              <p:cNvSpPr>
                <a:spLocks/>
              </p:cNvSpPr>
              <p:nvPr/>
            </p:nvSpPr>
            <p:spPr bwMode="auto">
              <a:xfrm>
                <a:off x="10040039" y="4109130"/>
                <a:ext cx="406403" cy="699914"/>
              </a:xfrm>
              <a:custGeom>
                <a:avLst/>
                <a:gdLst>
                  <a:gd name="T0" fmla="*/ 306 w 306"/>
                  <a:gd name="T1" fmla="*/ 175 h 527"/>
                  <a:gd name="T2" fmla="*/ 306 w 306"/>
                  <a:gd name="T3" fmla="*/ 527 h 527"/>
                  <a:gd name="T4" fmla="*/ 0 w 306"/>
                  <a:gd name="T5" fmla="*/ 351 h 527"/>
                  <a:gd name="T6" fmla="*/ 0 w 306"/>
                  <a:gd name="T7" fmla="*/ 0 h 527"/>
                  <a:gd name="T8" fmla="*/ 306 w 306"/>
                  <a:gd name="T9" fmla="*/ 175 h 527"/>
                </a:gdLst>
                <a:ahLst/>
                <a:cxnLst>
                  <a:cxn ang="0">
                    <a:pos x="T0" y="T1"/>
                  </a:cxn>
                  <a:cxn ang="0">
                    <a:pos x="T2" y="T3"/>
                  </a:cxn>
                  <a:cxn ang="0">
                    <a:pos x="T4" y="T5"/>
                  </a:cxn>
                  <a:cxn ang="0">
                    <a:pos x="T6" y="T7"/>
                  </a:cxn>
                  <a:cxn ang="0">
                    <a:pos x="T8" y="T9"/>
                  </a:cxn>
                </a:cxnLst>
                <a:rect l="0" t="0" r="r" b="b"/>
                <a:pathLst>
                  <a:path w="306" h="527">
                    <a:moveTo>
                      <a:pt x="306" y="175"/>
                    </a:moveTo>
                    <a:lnTo>
                      <a:pt x="306" y="527"/>
                    </a:lnTo>
                    <a:lnTo>
                      <a:pt x="0" y="351"/>
                    </a:lnTo>
                    <a:lnTo>
                      <a:pt x="0" y="0"/>
                    </a:lnTo>
                    <a:lnTo>
                      <a:pt x="306" y="175"/>
                    </a:lnTo>
                    <a:close/>
                  </a:path>
                </a:pathLst>
              </a:custGeom>
              <a:solidFill>
                <a:srgbClr val="68217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20" name="Freeform 15"/>
              <p:cNvSpPr>
                <a:spLocks/>
              </p:cNvSpPr>
              <p:nvPr/>
            </p:nvSpPr>
            <p:spPr bwMode="auto">
              <a:xfrm>
                <a:off x="10446440" y="4109130"/>
                <a:ext cx="405074" cy="699914"/>
              </a:xfrm>
              <a:custGeom>
                <a:avLst/>
                <a:gdLst>
                  <a:gd name="T0" fmla="*/ 0 w 305"/>
                  <a:gd name="T1" fmla="*/ 175 h 527"/>
                  <a:gd name="T2" fmla="*/ 0 w 305"/>
                  <a:gd name="T3" fmla="*/ 527 h 527"/>
                  <a:gd name="T4" fmla="*/ 305 w 305"/>
                  <a:gd name="T5" fmla="*/ 351 h 527"/>
                  <a:gd name="T6" fmla="*/ 305 w 305"/>
                  <a:gd name="T7" fmla="*/ 0 h 527"/>
                  <a:gd name="T8" fmla="*/ 0 w 305"/>
                  <a:gd name="T9" fmla="*/ 175 h 527"/>
                </a:gdLst>
                <a:ahLst/>
                <a:cxnLst>
                  <a:cxn ang="0">
                    <a:pos x="T0" y="T1"/>
                  </a:cxn>
                  <a:cxn ang="0">
                    <a:pos x="T2" y="T3"/>
                  </a:cxn>
                  <a:cxn ang="0">
                    <a:pos x="T4" y="T5"/>
                  </a:cxn>
                  <a:cxn ang="0">
                    <a:pos x="T6" y="T7"/>
                  </a:cxn>
                  <a:cxn ang="0">
                    <a:pos x="T8" y="T9"/>
                  </a:cxn>
                </a:cxnLst>
                <a:rect l="0" t="0" r="r" b="b"/>
                <a:pathLst>
                  <a:path w="305" h="527">
                    <a:moveTo>
                      <a:pt x="0" y="175"/>
                    </a:moveTo>
                    <a:lnTo>
                      <a:pt x="0" y="527"/>
                    </a:lnTo>
                    <a:lnTo>
                      <a:pt x="305" y="351"/>
                    </a:lnTo>
                    <a:lnTo>
                      <a:pt x="305" y="0"/>
                    </a:lnTo>
                    <a:lnTo>
                      <a:pt x="0" y="175"/>
                    </a:lnTo>
                    <a:close/>
                  </a:path>
                </a:pathLst>
              </a:custGeom>
              <a:solidFill>
                <a:srgbClr val="44235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21" name="Freeform 16"/>
              <p:cNvSpPr>
                <a:spLocks/>
              </p:cNvSpPr>
              <p:nvPr/>
            </p:nvSpPr>
            <p:spPr bwMode="auto">
              <a:xfrm>
                <a:off x="10040039" y="3875383"/>
                <a:ext cx="811477" cy="466167"/>
              </a:xfrm>
              <a:custGeom>
                <a:avLst/>
                <a:gdLst>
                  <a:gd name="T0" fmla="*/ 306 w 611"/>
                  <a:gd name="T1" fmla="*/ 351 h 351"/>
                  <a:gd name="T2" fmla="*/ 0 w 611"/>
                  <a:gd name="T3" fmla="*/ 173 h 351"/>
                  <a:gd name="T4" fmla="*/ 306 w 611"/>
                  <a:gd name="T5" fmla="*/ 0 h 351"/>
                  <a:gd name="T6" fmla="*/ 611 w 611"/>
                  <a:gd name="T7" fmla="*/ 173 h 351"/>
                  <a:gd name="T8" fmla="*/ 306 w 611"/>
                  <a:gd name="T9" fmla="*/ 351 h 351"/>
                </a:gdLst>
                <a:ahLst/>
                <a:cxnLst>
                  <a:cxn ang="0">
                    <a:pos x="T0" y="T1"/>
                  </a:cxn>
                  <a:cxn ang="0">
                    <a:pos x="T2" y="T3"/>
                  </a:cxn>
                  <a:cxn ang="0">
                    <a:pos x="T4" y="T5"/>
                  </a:cxn>
                  <a:cxn ang="0">
                    <a:pos x="T6" y="T7"/>
                  </a:cxn>
                  <a:cxn ang="0">
                    <a:pos x="T8" y="T9"/>
                  </a:cxn>
                </a:cxnLst>
                <a:rect l="0" t="0" r="r" b="b"/>
                <a:pathLst>
                  <a:path w="611" h="351">
                    <a:moveTo>
                      <a:pt x="306" y="351"/>
                    </a:moveTo>
                    <a:lnTo>
                      <a:pt x="0" y="173"/>
                    </a:lnTo>
                    <a:lnTo>
                      <a:pt x="306" y="0"/>
                    </a:lnTo>
                    <a:lnTo>
                      <a:pt x="611" y="173"/>
                    </a:lnTo>
                    <a:lnTo>
                      <a:pt x="306" y="351"/>
                    </a:lnTo>
                    <a:close/>
                  </a:path>
                </a:pathLst>
              </a:custGeom>
              <a:solidFill>
                <a:srgbClr val="9B4F9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grpSp>
        <p:sp>
          <p:nvSpPr>
            <p:cNvPr id="15" name="TextBox 14"/>
            <p:cNvSpPr txBox="1"/>
            <p:nvPr/>
          </p:nvSpPr>
          <p:spPr>
            <a:xfrm>
              <a:off x="10272407" y="5327699"/>
              <a:ext cx="593726" cy="593726"/>
            </a:xfrm>
            <a:prstGeom prst="ellipse">
              <a:avLst/>
            </a:prstGeom>
            <a:solidFill>
              <a:schemeClr val="accent5">
                <a:lumMod val="20000"/>
                <a:lumOff val="80000"/>
              </a:schemeClr>
            </a:solidFill>
          </p:spPr>
          <p:txBody>
            <a:bodyPr wrap="none" lIns="182880" tIns="146304" rIns="182880" bIns="146304" rtlCol="0" anchor="ctr">
              <a:noAutofit/>
            </a:bodyPr>
            <a:lstStyle/>
            <a:p>
              <a:pPr marL="0" marR="0" lvl="0" indent="0" algn="ctr" defTabSz="914093" rtl="0" eaLnBrk="1" fontAlgn="auto" latinLnBrk="0" hangingPunct="1">
                <a:lnSpc>
                  <a:spcPct val="90000"/>
                </a:lnSpc>
                <a:spcBef>
                  <a:spcPts val="0"/>
                </a:spcBef>
                <a:spcAft>
                  <a:spcPts val="588"/>
                </a:spcAft>
                <a:buClrTx/>
                <a:buSzTx/>
                <a:buFontTx/>
                <a:buNone/>
                <a:tabLst/>
                <a:defRPr/>
              </a:pPr>
              <a:endParaRPr kumimoji="0" lang="en-US" sz="1372" b="1" i="0" u="none" strike="noStrike" kern="1200" cap="none" spc="0" normalizeH="0" baseline="0" noProof="0" dirty="0">
                <a:ln>
                  <a:noFill/>
                </a:ln>
                <a:solidFill>
                  <a:srgbClr val="FF8C00">
                    <a:lumMod val="40000"/>
                    <a:lumOff val="60000"/>
                  </a:srgbClr>
                </a:solidFill>
                <a:effectLst/>
                <a:uLnTx/>
                <a:uFillTx/>
                <a:latin typeface="Segoe UI"/>
                <a:ea typeface="+mn-ea"/>
                <a:cs typeface="+mn-cs"/>
              </a:endParaRPr>
            </a:p>
          </p:txBody>
        </p:sp>
        <p:sp>
          <p:nvSpPr>
            <p:cNvPr id="16" name="TextBox 15"/>
            <p:cNvSpPr txBox="1"/>
            <p:nvPr/>
          </p:nvSpPr>
          <p:spPr>
            <a:xfrm>
              <a:off x="8991666" y="5478462"/>
              <a:ext cx="593726" cy="593726"/>
            </a:xfrm>
            <a:prstGeom prst="ellipse">
              <a:avLst/>
            </a:prstGeom>
            <a:solidFill>
              <a:schemeClr val="accent1">
                <a:lumMod val="40000"/>
                <a:lumOff val="60000"/>
              </a:schemeClr>
            </a:solidFill>
          </p:spPr>
          <p:txBody>
            <a:bodyPr wrap="none" lIns="182880" tIns="146304" rIns="182880" bIns="146304" rtlCol="0" anchor="ctr">
              <a:noAutofit/>
            </a:bodyPr>
            <a:lstStyle/>
            <a:p>
              <a:pPr marL="0" marR="0" lvl="0" indent="0" algn="ctr" defTabSz="914093" rtl="0" eaLnBrk="1" fontAlgn="auto" latinLnBrk="0" hangingPunct="1">
                <a:lnSpc>
                  <a:spcPct val="90000"/>
                </a:lnSpc>
                <a:spcBef>
                  <a:spcPts val="0"/>
                </a:spcBef>
                <a:spcAft>
                  <a:spcPts val="588"/>
                </a:spcAft>
                <a:buClrTx/>
                <a:buSzTx/>
                <a:buFontTx/>
                <a:buNone/>
                <a:tabLst/>
                <a:defRPr/>
              </a:pPr>
              <a:endParaRPr kumimoji="0" lang="en-US" sz="1372" b="1" i="0" u="none" strike="noStrike" kern="1200" cap="none" spc="0" normalizeH="0" baseline="0" noProof="0" dirty="0">
                <a:ln>
                  <a:noFill/>
                </a:ln>
                <a:solidFill>
                  <a:srgbClr val="0072C6">
                    <a:lumMod val="60000"/>
                    <a:lumOff val="40000"/>
                  </a:srgbClr>
                </a:solidFill>
                <a:effectLst/>
                <a:uLnTx/>
                <a:uFillTx/>
                <a:latin typeface="Segoe UI"/>
                <a:ea typeface="+mn-ea"/>
                <a:cs typeface="+mn-cs"/>
              </a:endParaRPr>
            </a:p>
          </p:txBody>
        </p:sp>
        <p:sp>
          <p:nvSpPr>
            <p:cNvPr id="17" name="TextBox 16"/>
            <p:cNvSpPr txBox="1"/>
            <p:nvPr/>
          </p:nvSpPr>
          <p:spPr>
            <a:xfrm>
              <a:off x="8925987" y="5964668"/>
              <a:ext cx="914400" cy="914400"/>
            </a:xfrm>
            <a:prstGeom prst="ellipse">
              <a:avLst/>
            </a:prstGeom>
            <a:solidFill>
              <a:schemeClr val="tx2"/>
            </a:solidFill>
          </p:spPr>
          <p:txBody>
            <a:bodyPr wrap="none" lIns="182880" tIns="146304" rIns="182880" bIns="146304" rtlCol="0" anchor="ctr">
              <a:noAutofit/>
            </a:bodyPr>
            <a:lstStyle/>
            <a:p>
              <a:pPr marL="0" marR="0" lvl="0" indent="0" algn="ctr" defTabSz="914093" rtl="0" eaLnBrk="1" fontAlgn="auto" latinLnBrk="0" hangingPunct="1">
                <a:lnSpc>
                  <a:spcPct val="90000"/>
                </a:lnSpc>
                <a:spcBef>
                  <a:spcPts val="0"/>
                </a:spcBef>
                <a:spcAft>
                  <a:spcPts val="588"/>
                </a:spcAft>
                <a:buClrTx/>
                <a:buSzTx/>
                <a:buFontTx/>
                <a:buNone/>
                <a:tabLst/>
                <a:defRPr/>
              </a:pPr>
              <a:endParaRPr kumimoji="0" lang="en-US" sz="1764" b="1" i="0" u="none" strike="noStrike" kern="1200" cap="none" spc="0" normalizeH="0" baseline="0" noProof="0" dirty="0">
                <a:ln>
                  <a:noFill/>
                </a:ln>
                <a:solidFill>
                  <a:srgbClr val="FFFFFF">
                    <a:lumMod val="65000"/>
                  </a:srgbClr>
                </a:solidFill>
                <a:effectLst/>
                <a:uLnTx/>
                <a:uFillTx/>
                <a:latin typeface="Segoe UI"/>
                <a:ea typeface="+mn-ea"/>
                <a:cs typeface="+mn-cs"/>
              </a:endParaRPr>
            </a:p>
          </p:txBody>
        </p:sp>
      </p:grpSp>
    </p:spTree>
    <p:extLst>
      <p:ext uri="{BB962C8B-B14F-4D97-AF65-F5344CB8AC3E}">
        <p14:creationId xmlns:p14="http://schemas.microsoft.com/office/powerpoint/2010/main" xmlns="" val="165836291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_58pt Title/16pt Text - Purple">
    <p:bg>
      <p:bgPr>
        <a:solidFill>
          <a:schemeClr val="accent3"/>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extLst/>
          </p:nvPr>
        </p:nvGraphicFramePr>
        <p:xfrm>
          <a:off x="1557" y="1558"/>
          <a:ext cx="1556" cy="1556"/>
        </p:xfrm>
        <a:graphic>
          <a:graphicData uri="http://schemas.openxmlformats.org/presentationml/2006/ole">
            <p:oleObj spid="_x0000_s105480" name="think-cell Slide" r:id="rId3" imgW="360" imgH="360" progId="">
              <p:embed/>
            </p:oleObj>
          </a:graphicData>
        </a:graphic>
      </p:graphicFrame>
      <p:sp>
        <p:nvSpPr>
          <p:cNvPr id="7" name="Title 1"/>
          <p:cNvSpPr>
            <a:spLocks noGrp="1"/>
          </p:cNvSpPr>
          <p:nvPr>
            <p:ph type="ctrTitle" hasCustomPrompt="1"/>
          </p:nvPr>
        </p:nvSpPr>
        <p:spPr>
          <a:xfrm>
            <a:off x="573712" y="2100817"/>
            <a:ext cx="8184546" cy="1686801"/>
          </a:xfrm>
        </p:spPr>
        <p:txBody>
          <a:bodyPr/>
          <a:lstStyle>
            <a:lvl1pPr>
              <a:defRPr sz="5880">
                <a:solidFill>
                  <a:schemeClr val="bg1"/>
                </a:solidFill>
              </a:defRPr>
            </a:lvl1pPr>
          </a:lstStyle>
          <a:p>
            <a:r>
              <a:rPr lang="en-US" dirty="0"/>
              <a:t>Title</a:t>
            </a:r>
          </a:p>
        </p:txBody>
      </p:sp>
      <p:sp>
        <p:nvSpPr>
          <p:cNvPr id="10" name="Subtitle 2"/>
          <p:cNvSpPr>
            <a:spLocks noGrp="1"/>
          </p:cNvSpPr>
          <p:nvPr>
            <p:ph type="subTitle" idx="1" hasCustomPrompt="1"/>
          </p:nvPr>
        </p:nvSpPr>
        <p:spPr>
          <a:xfrm>
            <a:off x="591641" y="3877277"/>
            <a:ext cx="8171215" cy="1034782"/>
          </a:xfrm>
        </p:spPr>
        <p:txBody>
          <a:bodyPr/>
          <a:lstStyle>
            <a:lvl1pPr marL="0" indent="0" algn="l">
              <a:buNone/>
              <a:defRPr sz="2156">
                <a:solidFill>
                  <a:schemeClr val="bg1"/>
                </a:solidFill>
                <a:latin typeface="+mn-lt"/>
              </a:defRPr>
            </a:lvl1pPr>
            <a:lvl2pPr marL="448059" indent="0" algn="ctr">
              <a:buNone/>
              <a:defRPr>
                <a:solidFill>
                  <a:schemeClr val="tx1">
                    <a:tint val="75000"/>
                  </a:schemeClr>
                </a:solidFill>
              </a:defRPr>
            </a:lvl2pPr>
            <a:lvl3pPr marL="896117" indent="0" algn="ctr">
              <a:buNone/>
              <a:defRPr>
                <a:solidFill>
                  <a:schemeClr val="tx1">
                    <a:tint val="75000"/>
                  </a:schemeClr>
                </a:solidFill>
              </a:defRPr>
            </a:lvl3pPr>
            <a:lvl4pPr marL="1344176" indent="0" algn="ctr">
              <a:buNone/>
              <a:defRPr>
                <a:solidFill>
                  <a:schemeClr val="tx1">
                    <a:tint val="75000"/>
                  </a:schemeClr>
                </a:solidFill>
              </a:defRPr>
            </a:lvl4pPr>
            <a:lvl5pPr marL="1792235" indent="0" algn="ctr">
              <a:buNone/>
              <a:defRPr>
                <a:solidFill>
                  <a:schemeClr val="tx1">
                    <a:tint val="75000"/>
                  </a:schemeClr>
                </a:solidFill>
              </a:defRPr>
            </a:lvl5pPr>
            <a:lvl6pPr marL="2240294" indent="0" algn="ctr">
              <a:buNone/>
              <a:defRPr>
                <a:solidFill>
                  <a:schemeClr val="tx1">
                    <a:tint val="75000"/>
                  </a:schemeClr>
                </a:solidFill>
              </a:defRPr>
            </a:lvl6pPr>
            <a:lvl7pPr marL="2688352" indent="0" algn="ctr">
              <a:buNone/>
              <a:defRPr>
                <a:solidFill>
                  <a:schemeClr val="tx1">
                    <a:tint val="75000"/>
                  </a:schemeClr>
                </a:solidFill>
              </a:defRPr>
            </a:lvl7pPr>
            <a:lvl8pPr marL="3136411" indent="0" algn="ctr">
              <a:buNone/>
              <a:defRPr>
                <a:solidFill>
                  <a:schemeClr val="tx1">
                    <a:tint val="75000"/>
                  </a:schemeClr>
                </a:solidFill>
              </a:defRPr>
            </a:lvl8pPr>
            <a:lvl9pPr marL="3584469" indent="0" algn="ctr">
              <a:buNone/>
              <a:defRPr>
                <a:solidFill>
                  <a:schemeClr val="tx1">
                    <a:tint val="75000"/>
                  </a:schemeClr>
                </a:solidFill>
              </a:defRPr>
            </a:lvl9pPr>
          </a:lstStyle>
          <a:p>
            <a:r>
              <a:rPr lang="en-US" dirty="0"/>
              <a:t>Subtitle</a:t>
            </a:r>
          </a:p>
        </p:txBody>
      </p:sp>
      <p:grpSp>
        <p:nvGrpSpPr>
          <p:cNvPr id="5" name="Group 4"/>
          <p:cNvGrpSpPr/>
          <p:nvPr userDrawn="1"/>
        </p:nvGrpSpPr>
        <p:grpSpPr>
          <a:xfrm>
            <a:off x="8750522" y="1315054"/>
            <a:ext cx="3441479" cy="5429745"/>
            <a:chOff x="8925987" y="1341231"/>
            <a:chExt cx="3510488" cy="5537837"/>
          </a:xfrm>
        </p:grpSpPr>
        <p:sp>
          <p:nvSpPr>
            <p:cNvPr id="6" name="Freeform 5"/>
            <p:cNvSpPr>
              <a:spLocks/>
            </p:cNvSpPr>
            <p:nvPr/>
          </p:nvSpPr>
          <p:spPr bwMode="auto">
            <a:xfrm>
              <a:off x="9080596" y="2696006"/>
              <a:ext cx="3246304" cy="4001502"/>
            </a:xfrm>
            <a:custGeom>
              <a:avLst/>
              <a:gdLst>
                <a:gd name="T0" fmla="*/ 0 w 2476"/>
                <a:gd name="T1" fmla="*/ 2588 h 3052"/>
                <a:gd name="T2" fmla="*/ 1237 w 2476"/>
                <a:gd name="T3" fmla="*/ 0 h 3052"/>
                <a:gd name="T4" fmla="*/ 2476 w 2476"/>
                <a:gd name="T5" fmla="*/ 976 h 3052"/>
                <a:gd name="T6" fmla="*/ 495 w 2476"/>
                <a:gd name="T7" fmla="*/ 3052 h 3052"/>
                <a:gd name="T8" fmla="*/ 0 w 2476"/>
                <a:gd name="T9" fmla="*/ 2588 h 3052"/>
              </a:gdLst>
              <a:ahLst/>
              <a:cxnLst>
                <a:cxn ang="0">
                  <a:pos x="T0" y="T1"/>
                </a:cxn>
                <a:cxn ang="0">
                  <a:pos x="T2" y="T3"/>
                </a:cxn>
                <a:cxn ang="0">
                  <a:pos x="T4" y="T5"/>
                </a:cxn>
                <a:cxn ang="0">
                  <a:pos x="T6" y="T7"/>
                </a:cxn>
                <a:cxn ang="0">
                  <a:pos x="T8" y="T9"/>
                </a:cxn>
              </a:cxnLst>
              <a:rect l="0" t="0" r="r" b="b"/>
              <a:pathLst>
                <a:path w="2476" h="3052">
                  <a:moveTo>
                    <a:pt x="0" y="2588"/>
                  </a:moveTo>
                  <a:lnTo>
                    <a:pt x="1237" y="0"/>
                  </a:lnTo>
                  <a:lnTo>
                    <a:pt x="2476" y="976"/>
                  </a:lnTo>
                  <a:lnTo>
                    <a:pt x="495" y="3052"/>
                  </a:lnTo>
                  <a:lnTo>
                    <a:pt x="0" y="2588"/>
                  </a:lnTo>
                  <a:close/>
                </a:path>
              </a:pathLst>
            </a:custGeom>
            <a:solidFill>
              <a:schemeClr val="accent3">
                <a:lumMod val="20000"/>
                <a:lumOff val="80000"/>
                <a:alpha val="14000"/>
              </a:schemeClr>
            </a:solidFill>
            <a:ln>
              <a:noFill/>
            </a:ln>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8" name="Freeform 5"/>
            <p:cNvSpPr>
              <a:spLocks/>
            </p:cNvSpPr>
            <p:nvPr/>
          </p:nvSpPr>
          <p:spPr bwMode="auto">
            <a:xfrm>
              <a:off x="11185247" y="1341231"/>
              <a:ext cx="1239838" cy="813644"/>
            </a:xfrm>
            <a:custGeom>
              <a:avLst/>
              <a:gdLst>
                <a:gd name="T0" fmla="*/ 168 w 1054"/>
                <a:gd name="T1" fmla="*/ 303 h 690"/>
                <a:gd name="T2" fmla="*/ 168 w 1054"/>
                <a:gd name="T3" fmla="*/ 289 h 690"/>
                <a:gd name="T4" fmla="*/ 459 w 1054"/>
                <a:gd name="T5" fmla="*/ 0 h 690"/>
                <a:gd name="T6" fmla="*/ 701 w 1054"/>
                <a:gd name="T7" fmla="*/ 129 h 690"/>
                <a:gd name="T8" fmla="*/ 781 w 1054"/>
                <a:gd name="T9" fmla="*/ 108 h 690"/>
                <a:gd name="T10" fmla="*/ 875 w 1054"/>
                <a:gd name="T11" fmla="*/ 136 h 690"/>
                <a:gd name="T12" fmla="*/ 950 w 1054"/>
                <a:gd name="T13" fmla="*/ 272 h 690"/>
                <a:gd name="T14" fmla="*/ 1054 w 1054"/>
                <a:gd name="T15" fmla="*/ 463 h 690"/>
                <a:gd name="T16" fmla="*/ 851 w 1054"/>
                <a:gd name="T17" fmla="*/ 690 h 690"/>
                <a:gd name="T18" fmla="*/ 825 w 1054"/>
                <a:gd name="T19" fmla="*/ 690 h 690"/>
                <a:gd name="T20" fmla="*/ 802 w 1054"/>
                <a:gd name="T21" fmla="*/ 690 h 690"/>
                <a:gd name="T22" fmla="*/ 327 w 1054"/>
                <a:gd name="T23" fmla="*/ 690 h 690"/>
                <a:gd name="T24" fmla="*/ 318 w 1054"/>
                <a:gd name="T25" fmla="*/ 690 h 690"/>
                <a:gd name="T26" fmla="*/ 306 w 1054"/>
                <a:gd name="T27" fmla="*/ 690 h 690"/>
                <a:gd name="T28" fmla="*/ 271 w 1054"/>
                <a:gd name="T29" fmla="*/ 690 h 690"/>
                <a:gd name="T30" fmla="*/ 195 w 1054"/>
                <a:gd name="T31" fmla="*/ 690 h 690"/>
                <a:gd name="T32" fmla="*/ 0 w 1054"/>
                <a:gd name="T33" fmla="*/ 495 h 690"/>
                <a:gd name="T34" fmla="*/ 168 w 1054"/>
                <a:gd name="T35" fmla="*/ 303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54" h="690">
                  <a:moveTo>
                    <a:pt x="168" y="303"/>
                  </a:moveTo>
                  <a:cubicBezTo>
                    <a:pt x="168" y="299"/>
                    <a:pt x="168" y="293"/>
                    <a:pt x="168" y="289"/>
                  </a:cubicBezTo>
                  <a:cubicBezTo>
                    <a:pt x="168" y="129"/>
                    <a:pt x="298" y="0"/>
                    <a:pt x="459" y="0"/>
                  </a:cubicBezTo>
                  <a:cubicBezTo>
                    <a:pt x="560" y="0"/>
                    <a:pt x="649" y="52"/>
                    <a:pt x="701" y="129"/>
                  </a:cubicBezTo>
                  <a:cubicBezTo>
                    <a:pt x="725" y="116"/>
                    <a:pt x="752" y="108"/>
                    <a:pt x="781" y="108"/>
                  </a:cubicBezTo>
                  <a:cubicBezTo>
                    <a:pt x="816" y="108"/>
                    <a:pt x="848" y="118"/>
                    <a:pt x="875" y="136"/>
                  </a:cubicBezTo>
                  <a:cubicBezTo>
                    <a:pt x="919" y="166"/>
                    <a:pt x="948" y="215"/>
                    <a:pt x="950" y="272"/>
                  </a:cubicBezTo>
                  <a:cubicBezTo>
                    <a:pt x="1012" y="312"/>
                    <a:pt x="1054" y="384"/>
                    <a:pt x="1054" y="463"/>
                  </a:cubicBezTo>
                  <a:cubicBezTo>
                    <a:pt x="1054" y="580"/>
                    <a:pt x="965" y="676"/>
                    <a:pt x="851" y="690"/>
                  </a:cubicBezTo>
                  <a:cubicBezTo>
                    <a:pt x="843" y="690"/>
                    <a:pt x="833" y="690"/>
                    <a:pt x="825" y="690"/>
                  </a:cubicBezTo>
                  <a:cubicBezTo>
                    <a:pt x="818" y="690"/>
                    <a:pt x="810" y="690"/>
                    <a:pt x="802" y="690"/>
                  </a:cubicBezTo>
                  <a:cubicBezTo>
                    <a:pt x="696" y="690"/>
                    <a:pt x="446" y="690"/>
                    <a:pt x="327" y="690"/>
                  </a:cubicBezTo>
                  <a:cubicBezTo>
                    <a:pt x="324" y="690"/>
                    <a:pt x="320" y="690"/>
                    <a:pt x="318" y="690"/>
                  </a:cubicBezTo>
                  <a:cubicBezTo>
                    <a:pt x="306" y="690"/>
                    <a:pt x="306" y="690"/>
                    <a:pt x="306" y="690"/>
                  </a:cubicBezTo>
                  <a:cubicBezTo>
                    <a:pt x="300" y="690"/>
                    <a:pt x="283" y="690"/>
                    <a:pt x="271" y="690"/>
                  </a:cubicBezTo>
                  <a:cubicBezTo>
                    <a:pt x="195" y="690"/>
                    <a:pt x="195" y="690"/>
                    <a:pt x="195" y="690"/>
                  </a:cubicBezTo>
                  <a:cubicBezTo>
                    <a:pt x="87" y="688"/>
                    <a:pt x="0" y="601"/>
                    <a:pt x="0" y="495"/>
                  </a:cubicBezTo>
                  <a:cubicBezTo>
                    <a:pt x="0" y="397"/>
                    <a:pt x="73" y="316"/>
                    <a:pt x="168" y="303"/>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9" name="Freeform 5"/>
            <p:cNvSpPr>
              <a:spLocks/>
            </p:cNvSpPr>
            <p:nvPr/>
          </p:nvSpPr>
          <p:spPr bwMode="auto">
            <a:xfrm>
              <a:off x="10332390" y="1583889"/>
              <a:ext cx="1239838" cy="813644"/>
            </a:xfrm>
            <a:custGeom>
              <a:avLst/>
              <a:gdLst>
                <a:gd name="T0" fmla="*/ 168 w 1054"/>
                <a:gd name="T1" fmla="*/ 303 h 690"/>
                <a:gd name="T2" fmla="*/ 168 w 1054"/>
                <a:gd name="T3" fmla="*/ 289 h 690"/>
                <a:gd name="T4" fmla="*/ 459 w 1054"/>
                <a:gd name="T5" fmla="*/ 0 h 690"/>
                <a:gd name="T6" fmla="*/ 701 w 1054"/>
                <a:gd name="T7" fmla="*/ 129 h 690"/>
                <a:gd name="T8" fmla="*/ 781 w 1054"/>
                <a:gd name="T9" fmla="*/ 108 h 690"/>
                <a:gd name="T10" fmla="*/ 875 w 1054"/>
                <a:gd name="T11" fmla="*/ 136 h 690"/>
                <a:gd name="T12" fmla="*/ 950 w 1054"/>
                <a:gd name="T13" fmla="*/ 272 h 690"/>
                <a:gd name="T14" fmla="*/ 1054 w 1054"/>
                <a:gd name="T15" fmla="*/ 463 h 690"/>
                <a:gd name="T16" fmla="*/ 851 w 1054"/>
                <a:gd name="T17" fmla="*/ 690 h 690"/>
                <a:gd name="T18" fmla="*/ 825 w 1054"/>
                <a:gd name="T19" fmla="*/ 690 h 690"/>
                <a:gd name="T20" fmla="*/ 802 w 1054"/>
                <a:gd name="T21" fmla="*/ 690 h 690"/>
                <a:gd name="T22" fmla="*/ 327 w 1054"/>
                <a:gd name="T23" fmla="*/ 690 h 690"/>
                <a:gd name="T24" fmla="*/ 318 w 1054"/>
                <a:gd name="T25" fmla="*/ 690 h 690"/>
                <a:gd name="T26" fmla="*/ 306 w 1054"/>
                <a:gd name="T27" fmla="*/ 690 h 690"/>
                <a:gd name="T28" fmla="*/ 271 w 1054"/>
                <a:gd name="T29" fmla="*/ 690 h 690"/>
                <a:gd name="T30" fmla="*/ 195 w 1054"/>
                <a:gd name="T31" fmla="*/ 690 h 690"/>
                <a:gd name="T32" fmla="*/ 0 w 1054"/>
                <a:gd name="T33" fmla="*/ 495 h 690"/>
                <a:gd name="T34" fmla="*/ 168 w 1054"/>
                <a:gd name="T35" fmla="*/ 303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54" h="690">
                  <a:moveTo>
                    <a:pt x="168" y="303"/>
                  </a:moveTo>
                  <a:cubicBezTo>
                    <a:pt x="168" y="299"/>
                    <a:pt x="168" y="293"/>
                    <a:pt x="168" y="289"/>
                  </a:cubicBezTo>
                  <a:cubicBezTo>
                    <a:pt x="168" y="129"/>
                    <a:pt x="298" y="0"/>
                    <a:pt x="459" y="0"/>
                  </a:cubicBezTo>
                  <a:cubicBezTo>
                    <a:pt x="560" y="0"/>
                    <a:pt x="649" y="52"/>
                    <a:pt x="701" y="129"/>
                  </a:cubicBezTo>
                  <a:cubicBezTo>
                    <a:pt x="725" y="116"/>
                    <a:pt x="752" y="108"/>
                    <a:pt x="781" y="108"/>
                  </a:cubicBezTo>
                  <a:cubicBezTo>
                    <a:pt x="816" y="108"/>
                    <a:pt x="848" y="118"/>
                    <a:pt x="875" y="136"/>
                  </a:cubicBezTo>
                  <a:cubicBezTo>
                    <a:pt x="919" y="166"/>
                    <a:pt x="948" y="215"/>
                    <a:pt x="950" y="272"/>
                  </a:cubicBezTo>
                  <a:cubicBezTo>
                    <a:pt x="1012" y="312"/>
                    <a:pt x="1054" y="384"/>
                    <a:pt x="1054" y="463"/>
                  </a:cubicBezTo>
                  <a:cubicBezTo>
                    <a:pt x="1054" y="580"/>
                    <a:pt x="965" y="676"/>
                    <a:pt x="851" y="690"/>
                  </a:cubicBezTo>
                  <a:cubicBezTo>
                    <a:pt x="843" y="690"/>
                    <a:pt x="833" y="690"/>
                    <a:pt x="825" y="690"/>
                  </a:cubicBezTo>
                  <a:cubicBezTo>
                    <a:pt x="818" y="690"/>
                    <a:pt x="810" y="690"/>
                    <a:pt x="802" y="690"/>
                  </a:cubicBezTo>
                  <a:cubicBezTo>
                    <a:pt x="696" y="690"/>
                    <a:pt x="446" y="690"/>
                    <a:pt x="327" y="690"/>
                  </a:cubicBezTo>
                  <a:cubicBezTo>
                    <a:pt x="324" y="690"/>
                    <a:pt x="320" y="690"/>
                    <a:pt x="318" y="690"/>
                  </a:cubicBezTo>
                  <a:cubicBezTo>
                    <a:pt x="306" y="690"/>
                    <a:pt x="306" y="690"/>
                    <a:pt x="306" y="690"/>
                  </a:cubicBezTo>
                  <a:cubicBezTo>
                    <a:pt x="300" y="690"/>
                    <a:pt x="283" y="690"/>
                    <a:pt x="271" y="690"/>
                  </a:cubicBezTo>
                  <a:cubicBezTo>
                    <a:pt x="195" y="690"/>
                    <a:pt x="195" y="690"/>
                    <a:pt x="195" y="690"/>
                  </a:cubicBezTo>
                  <a:cubicBezTo>
                    <a:pt x="87" y="688"/>
                    <a:pt x="0" y="601"/>
                    <a:pt x="0" y="495"/>
                  </a:cubicBezTo>
                  <a:cubicBezTo>
                    <a:pt x="0" y="397"/>
                    <a:pt x="73" y="316"/>
                    <a:pt x="168" y="303"/>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11" name="Freeform 5"/>
            <p:cNvSpPr>
              <a:spLocks/>
            </p:cNvSpPr>
            <p:nvPr/>
          </p:nvSpPr>
          <p:spPr bwMode="auto">
            <a:xfrm>
              <a:off x="9405174" y="1369064"/>
              <a:ext cx="895827" cy="587887"/>
            </a:xfrm>
            <a:custGeom>
              <a:avLst/>
              <a:gdLst>
                <a:gd name="T0" fmla="*/ 168 w 1054"/>
                <a:gd name="T1" fmla="*/ 303 h 690"/>
                <a:gd name="T2" fmla="*/ 168 w 1054"/>
                <a:gd name="T3" fmla="*/ 289 h 690"/>
                <a:gd name="T4" fmla="*/ 459 w 1054"/>
                <a:gd name="T5" fmla="*/ 0 h 690"/>
                <a:gd name="T6" fmla="*/ 701 w 1054"/>
                <a:gd name="T7" fmla="*/ 129 h 690"/>
                <a:gd name="T8" fmla="*/ 781 w 1054"/>
                <a:gd name="T9" fmla="*/ 108 h 690"/>
                <a:gd name="T10" fmla="*/ 875 w 1054"/>
                <a:gd name="T11" fmla="*/ 136 h 690"/>
                <a:gd name="T12" fmla="*/ 950 w 1054"/>
                <a:gd name="T13" fmla="*/ 272 h 690"/>
                <a:gd name="T14" fmla="*/ 1054 w 1054"/>
                <a:gd name="T15" fmla="*/ 463 h 690"/>
                <a:gd name="T16" fmla="*/ 851 w 1054"/>
                <a:gd name="T17" fmla="*/ 690 h 690"/>
                <a:gd name="T18" fmla="*/ 825 w 1054"/>
                <a:gd name="T19" fmla="*/ 690 h 690"/>
                <a:gd name="T20" fmla="*/ 802 w 1054"/>
                <a:gd name="T21" fmla="*/ 690 h 690"/>
                <a:gd name="T22" fmla="*/ 327 w 1054"/>
                <a:gd name="T23" fmla="*/ 690 h 690"/>
                <a:gd name="T24" fmla="*/ 318 w 1054"/>
                <a:gd name="T25" fmla="*/ 690 h 690"/>
                <a:gd name="T26" fmla="*/ 306 w 1054"/>
                <a:gd name="T27" fmla="*/ 690 h 690"/>
                <a:gd name="T28" fmla="*/ 271 w 1054"/>
                <a:gd name="T29" fmla="*/ 690 h 690"/>
                <a:gd name="T30" fmla="*/ 195 w 1054"/>
                <a:gd name="T31" fmla="*/ 690 h 690"/>
                <a:gd name="T32" fmla="*/ 0 w 1054"/>
                <a:gd name="T33" fmla="*/ 495 h 690"/>
                <a:gd name="T34" fmla="*/ 168 w 1054"/>
                <a:gd name="T35" fmla="*/ 303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54" h="690">
                  <a:moveTo>
                    <a:pt x="168" y="303"/>
                  </a:moveTo>
                  <a:cubicBezTo>
                    <a:pt x="168" y="299"/>
                    <a:pt x="168" y="293"/>
                    <a:pt x="168" y="289"/>
                  </a:cubicBezTo>
                  <a:cubicBezTo>
                    <a:pt x="168" y="129"/>
                    <a:pt x="298" y="0"/>
                    <a:pt x="459" y="0"/>
                  </a:cubicBezTo>
                  <a:cubicBezTo>
                    <a:pt x="560" y="0"/>
                    <a:pt x="649" y="52"/>
                    <a:pt x="701" y="129"/>
                  </a:cubicBezTo>
                  <a:cubicBezTo>
                    <a:pt x="725" y="116"/>
                    <a:pt x="752" y="108"/>
                    <a:pt x="781" y="108"/>
                  </a:cubicBezTo>
                  <a:cubicBezTo>
                    <a:pt x="816" y="108"/>
                    <a:pt x="848" y="118"/>
                    <a:pt x="875" y="136"/>
                  </a:cubicBezTo>
                  <a:cubicBezTo>
                    <a:pt x="919" y="166"/>
                    <a:pt x="948" y="215"/>
                    <a:pt x="950" y="272"/>
                  </a:cubicBezTo>
                  <a:cubicBezTo>
                    <a:pt x="1012" y="312"/>
                    <a:pt x="1054" y="384"/>
                    <a:pt x="1054" y="463"/>
                  </a:cubicBezTo>
                  <a:cubicBezTo>
                    <a:pt x="1054" y="580"/>
                    <a:pt x="965" y="676"/>
                    <a:pt x="851" y="690"/>
                  </a:cubicBezTo>
                  <a:cubicBezTo>
                    <a:pt x="843" y="690"/>
                    <a:pt x="833" y="690"/>
                    <a:pt x="825" y="690"/>
                  </a:cubicBezTo>
                  <a:cubicBezTo>
                    <a:pt x="818" y="690"/>
                    <a:pt x="810" y="690"/>
                    <a:pt x="802" y="690"/>
                  </a:cubicBezTo>
                  <a:cubicBezTo>
                    <a:pt x="696" y="690"/>
                    <a:pt x="446" y="690"/>
                    <a:pt x="327" y="690"/>
                  </a:cubicBezTo>
                  <a:cubicBezTo>
                    <a:pt x="324" y="690"/>
                    <a:pt x="320" y="690"/>
                    <a:pt x="318" y="690"/>
                  </a:cubicBezTo>
                  <a:cubicBezTo>
                    <a:pt x="306" y="690"/>
                    <a:pt x="306" y="690"/>
                    <a:pt x="306" y="690"/>
                  </a:cubicBezTo>
                  <a:cubicBezTo>
                    <a:pt x="300" y="690"/>
                    <a:pt x="283" y="690"/>
                    <a:pt x="271" y="690"/>
                  </a:cubicBezTo>
                  <a:cubicBezTo>
                    <a:pt x="195" y="690"/>
                    <a:pt x="195" y="690"/>
                    <a:pt x="195" y="690"/>
                  </a:cubicBezTo>
                  <a:cubicBezTo>
                    <a:pt x="87" y="688"/>
                    <a:pt x="0" y="601"/>
                    <a:pt x="0" y="495"/>
                  </a:cubicBezTo>
                  <a:cubicBezTo>
                    <a:pt x="0" y="397"/>
                    <a:pt x="73" y="316"/>
                    <a:pt x="168" y="303"/>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grpSp>
          <p:nvGrpSpPr>
            <p:cNvPr id="12" name="Group 11"/>
            <p:cNvGrpSpPr/>
            <p:nvPr/>
          </p:nvGrpSpPr>
          <p:grpSpPr>
            <a:xfrm>
              <a:off x="11280477" y="3072737"/>
              <a:ext cx="1155998" cy="1162044"/>
              <a:chOff x="13209584" y="-2840041"/>
              <a:chExt cx="1820862" cy="1830385"/>
            </a:xfrm>
          </p:grpSpPr>
          <p:sp>
            <p:nvSpPr>
              <p:cNvPr id="26" name="Oval 5"/>
              <p:cNvSpPr>
                <a:spLocks noChangeArrowheads="1"/>
              </p:cNvSpPr>
              <p:nvPr/>
            </p:nvSpPr>
            <p:spPr bwMode="auto">
              <a:xfrm>
                <a:off x="13209584" y="-2840041"/>
                <a:ext cx="1820862" cy="1830385"/>
              </a:xfrm>
              <a:prstGeom prst="ellipse">
                <a:avLst/>
              </a:prstGeom>
              <a:solidFill>
                <a:srgbClr val="FFB9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27" name="Freeform 6"/>
              <p:cNvSpPr>
                <a:spLocks/>
              </p:cNvSpPr>
              <p:nvPr/>
            </p:nvSpPr>
            <p:spPr bwMode="auto">
              <a:xfrm>
                <a:off x="13633446" y="-2205042"/>
                <a:ext cx="488950" cy="836611"/>
              </a:xfrm>
              <a:custGeom>
                <a:avLst/>
                <a:gdLst>
                  <a:gd name="T0" fmla="*/ 308 w 308"/>
                  <a:gd name="T1" fmla="*/ 175 h 527"/>
                  <a:gd name="T2" fmla="*/ 305 w 308"/>
                  <a:gd name="T3" fmla="*/ 527 h 527"/>
                  <a:gd name="T4" fmla="*/ 0 w 308"/>
                  <a:gd name="T5" fmla="*/ 351 h 527"/>
                  <a:gd name="T6" fmla="*/ 2 w 308"/>
                  <a:gd name="T7" fmla="*/ 0 h 527"/>
                  <a:gd name="T8" fmla="*/ 308 w 308"/>
                  <a:gd name="T9" fmla="*/ 175 h 527"/>
                </a:gdLst>
                <a:ahLst/>
                <a:cxnLst>
                  <a:cxn ang="0">
                    <a:pos x="T0" y="T1"/>
                  </a:cxn>
                  <a:cxn ang="0">
                    <a:pos x="T2" y="T3"/>
                  </a:cxn>
                  <a:cxn ang="0">
                    <a:pos x="T4" y="T5"/>
                  </a:cxn>
                  <a:cxn ang="0">
                    <a:pos x="T6" y="T7"/>
                  </a:cxn>
                  <a:cxn ang="0">
                    <a:pos x="T8" y="T9"/>
                  </a:cxn>
                </a:cxnLst>
                <a:rect l="0" t="0" r="r" b="b"/>
                <a:pathLst>
                  <a:path w="308" h="527">
                    <a:moveTo>
                      <a:pt x="308" y="175"/>
                    </a:moveTo>
                    <a:lnTo>
                      <a:pt x="305" y="527"/>
                    </a:lnTo>
                    <a:lnTo>
                      <a:pt x="0" y="351"/>
                    </a:lnTo>
                    <a:lnTo>
                      <a:pt x="2" y="0"/>
                    </a:lnTo>
                    <a:lnTo>
                      <a:pt x="308" y="175"/>
                    </a:lnTo>
                    <a:close/>
                  </a:path>
                </a:pathLst>
              </a:custGeom>
              <a:solidFill>
                <a:srgbClr val="FF8C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28" name="Freeform 7"/>
              <p:cNvSpPr>
                <a:spLocks/>
              </p:cNvSpPr>
              <p:nvPr/>
            </p:nvSpPr>
            <p:spPr bwMode="auto">
              <a:xfrm>
                <a:off x="14122396" y="-2205042"/>
                <a:ext cx="484187" cy="836611"/>
              </a:xfrm>
              <a:custGeom>
                <a:avLst/>
                <a:gdLst>
                  <a:gd name="T0" fmla="*/ 0 w 305"/>
                  <a:gd name="T1" fmla="*/ 175 h 527"/>
                  <a:gd name="T2" fmla="*/ 0 w 305"/>
                  <a:gd name="T3" fmla="*/ 527 h 527"/>
                  <a:gd name="T4" fmla="*/ 305 w 305"/>
                  <a:gd name="T5" fmla="*/ 351 h 527"/>
                  <a:gd name="T6" fmla="*/ 305 w 305"/>
                  <a:gd name="T7" fmla="*/ 0 h 527"/>
                  <a:gd name="T8" fmla="*/ 0 w 305"/>
                  <a:gd name="T9" fmla="*/ 175 h 527"/>
                </a:gdLst>
                <a:ahLst/>
                <a:cxnLst>
                  <a:cxn ang="0">
                    <a:pos x="T0" y="T1"/>
                  </a:cxn>
                  <a:cxn ang="0">
                    <a:pos x="T2" y="T3"/>
                  </a:cxn>
                  <a:cxn ang="0">
                    <a:pos x="T4" y="T5"/>
                  </a:cxn>
                  <a:cxn ang="0">
                    <a:pos x="T6" y="T7"/>
                  </a:cxn>
                  <a:cxn ang="0">
                    <a:pos x="T8" y="T9"/>
                  </a:cxn>
                </a:cxnLst>
                <a:rect l="0" t="0" r="r" b="b"/>
                <a:pathLst>
                  <a:path w="305" h="527">
                    <a:moveTo>
                      <a:pt x="0" y="175"/>
                    </a:moveTo>
                    <a:lnTo>
                      <a:pt x="0" y="527"/>
                    </a:lnTo>
                    <a:lnTo>
                      <a:pt x="305" y="351"/>
                    </a:lnTo>
                    <a:lnTo>
                      <a:pt x="305" y="0"/>
                    </a:lnTo>
                    <a:lnTo>
                      <a:pt x="0" y="175"/>
                    </a:lnTo>
                    <a:close/>
                  </a:path>
                </a:pathLst>
              </a:custGeom>
              <a:solidFill>
                <a:srgbClr val="EB3C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29" name="Freeform 8"/>
              <p:cNvSpPr>
                <a:spLocks/>
              </p:cNvSpPr>
              <p:nvPr/>
            </p:nvSpPr>
            <p:spPr bwMode="auto">
              <a:xfrm>
                <a:off x="13636621" y="-2484441"/>
                <a:ext cx="969962" cy="557212"/>
              </a:xfrm>
              <a:custGeom>
                <a:avLst/>
                <a:gdLst>
                  <a:gd name="T0" fmla="*/ 306 w 611"/>
                  <a:gd name="T1" fmla="*/ 351 h 351"/>
                  <a:gd name="T2" fmla="*/ 0 w 611"/>
                  <a:gd name="T3" fmla="*/ 173 h 351"/>
                  <a:gd name="T4" fmla="*/ 303 w 611"/>
                  <a:gd name="T5" fmla="*/ 0 h 351"/>
                  <a:gd name="T6" fmla="*/ 611 w 611"/>
                  <a:gd name="T7" fmla="*/ 173 h 351"/>
                  <a:gd name="T8" fmla="*/ 306 w 611"/>
                  <a:gd name="T9" fmla="*/ 351 h 351"/>
                </a:gdLst>
                <a:ahLst/>
                <a:cxnLst>
                  <a:cxn ang="0">
                    <a:pos x="T0" y="T1"/>
                  </a:cxn>
                  <a:cxn ang="0">
                    <a:pos x="T2" y="T3"/>
                  </a:cxn>
                  <a:cxn ang="0">
                    <a:pos x="T4" y="T5"/>
                  </a:cxn>
                  <a:cxn ang="0">
                    <a:pos x="T6" y="T7"/>
                  </a:cxn>
                  <a:cxn ang="0">
                    <a:pos x="T8" y="T9"/>
                  </a:cxn>
                </a:cxnLst>
                <a:rect l="0" t="0" r="r" b="b"/>
                <a:pathLst>
                  <a:path w="611" h="351">
                    <a:moveTo>
                      <a:pt x="306" y="351"/>
                    </a:moveTo>
                    <a:lnTo>
                      <a:pt x="0" y="173"/>
                    </a:lnTo>
                    <a:lnTo>
                      <a:pt x="303" y="0"/>
                    </a:lnTo>
                    <a:lnTo>
                      <a:pt x="611" y="173"/>
                    </a:lnTo>
                    <a:lnTo>
                      <a:pt x="306" y="351"/>
                    </a:lnTo>
                    <a:close/>
                  </a:path>
                </a:pathLst>
              </a:custGeom>
              <a:solidFill>
                <a:srgbClr val="FCD11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grpSp>
        <p:grpSp>
          <p:nvGrpSpPr>
            <p:cNvPr id="13" name="Group 12"/>
            <p:cNvGrpSpPr/>
            <p:nvPr/>
          </p:nvGrpSpPr>
          <p:grpSpPr>
            <a:xfrm>
              <a:off x="10518590" y="2205906"/>
              <a:ext cx="1227128" cy="1233544"/>
              <a:chOff x="15478120" y="-2840041"/>
              <a:chExt cx="1820862" cy="1830385"/>
            </a:xfrm>
          </p:grpSpPr>
          <p:sp>
            <p:nvSpPr>
              <p:cNvPr id="22" name="Oval 9"/>
              <p:cNvSpPr>
                <a:spLocks noChangeArrowheads="1"/>
              </p:cNvSpPr>
              <p:nvPr/>
            </p:nvSpPr>
            <p:spPr bwMode="auto">
              <a:xfrm>
                <a:off x="15478120" y="-2840041"/>
                <a:ext cx="1820862" cy="1830385"/>
              </a:xfrm>
              <a:prstGeom prst="ellipse">
                <a:avLst/>
              </a:prstGeom>
              <a:solidFill>
                <a:srgbClr val="00B29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23" name="Freeform 10"/>
              <p:cNvSpPr>
                <a:spLocks/>
              </p:cNvSpPr>
              <p:nvPr/>
            </p:nvSpPr>
            <p:spPr bwMode="auto">
              <a:xfrm>
                <a:off x="15901983" y="-2205042"/>
                <a:ext cx="488950" cy="836611"/>
              </a:xfrm>
              <a:custGeom>
                <a:avLst/>
                <a:gdLst>
                  <a:gd name="T0" fmla="*/ 308 w 308"/>
                  <a:gd name="T1" fmla="*/ 175 h 527"/>
                  <a:gd name="T2" fmla="*/ 305 w 308"/>
                  <a:gd name="T3" fmla="*/ 527 h 527"/>
                  <a:gd name="T4" fmla="*/ 0 w 308"/>
                  <a:gd name="T5" fmla="*/ 351 h 527"/>
                  <a:gd name="T6" fmla="*/ 0 w 308"/>
                  <a:gd name="T7" fmla="*/ 0 h 527"/>
                  <a:gd name="T8" fmla="*/ 308 w 308"/>
                  <a:gd name="T9" fmla="*/ 175 h 527"/>
                </a:gdLst>
                <a:ahLst/>
                <a:cxnLst>
                  <a:cxn ang="0">
                    <a:pos x="T0" y="T1"/>
                  </a:cxn>
                  <a:cxn ang="0">
                    <a:pos x="T2" y="T3"/>
                  </a:cxn>
                  <a:cxn ang="0">
                    <a:pos x="T4" y="T5"/>
                  </a:cxn>
                  <a:cxn ang="0">
                    <a:pos x="T6" y="T7"/>
                  </a:cxn>
                  <a:cxn ang="0">
                    <a:pos x="T8" y="T9"/>
                  </a:cxn>
                </a:cxnLst>
                <a:rect l="0" t="0" r="r" b="b"/>
                <a:pathLst>
                  <a:path w="308" h="527">
                    <a:moveTo>
                      <a:pt x="308" y="175"/>
                    </a:moveTo>
                    <a:lnTo>
                      <a:pt x="305" y="527"/>
                    </a:lnTo>
                    <a:lnTo>
                      <a:pt x="0" y="351"/>
                    </a:lnTo>
                    <a:lnTo>
                      <a:pt x="0" y="0"/>
                    </a:lnTo>
                    <a:lnTo>
                      <a:pt x="308" y="175"/>
                    </a:lnTo>
                    <a:close/>
                  </a:path>
                </a:pathLst>
              </a:custGeom>
              <a:solidFill>
                <a:srgbClr val="009E4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24" name="Freeform 11"/>
              <p:cNvSpPr>
                <a:spLocks/>
              </p:cNvSpPr>
              <p:nvPr/>
            </p:nvSpPr>
            <p:spPr bwMode="auto">
              <a:xfrm>
                <a:off x="16386170" y="-2205042"/>
                <a:ext cx="488950" cy="836611"/>
              </a:xfrm>
              <a:custGeom>
                <a:avLst/>
                <a:gdLst>
                  <a:gd name="T0" fmla="*/ 3 w 308"/>
                  <a:gd name="T1" fmla="*/ 175 h 527"/>
                  <a:gd name="T2" fmla="*/ 0 w 308"/>
                  <a:gd name="T3" fmla="*/ 527 h 527"/>
                  <a:gd name="T4" fmla="*/ 306 w 308"/>
                  <a:gd name="T5" fmla="*/ 351 h 527"/>
                  <a:gd name="T6" fmla="*/ 308 w 308"/>
                  <a:gd name="T7" fmla="*/ 0 h 527"/>
                  <a:gd name="T8" fmla="*/ 3 w 308"/>
                  <a:gd name="T9" fmla="*/ 175 h 527"/>
                </a:gdLst>
                <a:ahLst/>
                <a:cxnLst>
                  <a:cxn ang="0">
                    <a:pos x="T0" y="T1"/>
                  </a:cxn>
                  <a:cxn ang="0">
                    <a:pos x="T2" y="T3"/>
                  </a:cxn>
                  <a:cxn ang="0">
                    <a:pos x="T4" y="T5"/>
                  </a:cxn>
                  <a:cxn ang="0">
                    <a:pos x="T6" y="T7"/>
                  </a:cxn>
                  <a:cxn ang="0">
                    <a:pos x="T8" y="T9"/>
                  </a:cxn>
                </a:cxnLst>
                <a:rect l="0" t="0" r="r" b="b"/>
                <a:pathLst>
                  <a:path w="308" h="527">
                    <a:moveTo>
                      <a:pt x="3" y="175"/>
                    </a:moveTo>
                    <a:lnTo>
                      <a:pt x="0" y="527"/>
                    </a:lnTo>
                    <a:lnTo>
                      <a:pt x="306" y="351"/>
                    </a:lnTo>
                    <a:lnTo>
                      <a:pt x="308" y="0"/>
                    </a:lnTo>
                    <a:lnTo>
                      <a:pt x="3" y="175"/>
                    </a:lnTo>
                    <a:close/>
                  </a:path>
                </a:pathLst>
              </a:custGeom>
              <a:solidFill>
                <a:srgbClr val="00723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25" name="Freeform 12"/>
              <p:cNvSpPr>
                <a:spLocks/>
              </p:cNvSpPr>
              <p:nvPr/>
            </p:nvSpPr>
            <p:spPr bwMode="auto">
              <a:xfrm>
                <a:off x="15901983" y="-2484441"/>
                <a:ext cx="973137" cy="557212"/>
              </a:xfrm>
              <a:custGeom>
                <a:avLst/>
                <a:gdLst>
                  <a:gd name="T0" fmla="*/ 308 w 613"/>
                  <a:gd name="T1" fmla="*/ 351 h 351"/>
                  <a:gd name="T2" fmla="*/ 0 w 613"/>
                  <a:gd name="T3" fmla="*/ 173 h 351"/>
                  <a:gd name="T4" fmla="*/ 305 w 613"/>
                  <a:gd name="T5" fmla="*/ 0 h 351"/>
                  <a:gd name="T6" fmla="*/ 613 w 613"/>
                  <a:gd name="T7" fmla="*/ 173 h 351"/>
                  <a:gd name="T8" fmla="*/ 308 w 613"/>
                  <a:gd name="T9" fmla="*/ 351 h 351"/>
                </a:gdLst>
                <a:ahLst/>
                <a:cxnLst>
                  <a:cxn ang="0">
                    <a:pos x="T0" y="T1"/>
                  </a:cxn>
                  <a:cxn ang="0">
                    <a:pos x="T2" y="T3"/>
                  </a:cxn>
                  <a:cxn ang="0">
                    <a:pos x="T4" y="T5"/>
                  </a:cxn>
                  <a:cxn ang="0">
                    <a:pos x="T6" y="T7"/>
                  </a:cxn>
                  <a:cxn ang="0">
                    <a:pos x="T8" y="T9"/>
                  </a:cxn>
                </a:cxnLst>
                <a:rect l="0" t="0" r="r" b="b"/>
                <a:pathLst>
                  <a:path w="613" h="351">
                    <a:moveTo>
                      <a:pt x="308" y="351"/>
                    </a:moveTo>
                    <a:lnTo>
                      <a:pt x="0" y="173"/>
                    </a:lnTo>
                    <a:lnTo>
                      <a:pt x="305" y="0"/>
                    </a:lnTo>
                    <a:lnTo>
                      <a:pt x="613" y="173"/>
                    </a:lnTo>
                    <a:lnTo>
                      <a:pt x="308" y="351"/>
                    </a:lnTo>
                    <a:close/>
                  </a:path>
                </a:pathLst>
              </a:custGeom>
              <a:solidFill>
                <a:srgbClr val="55D45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grpSp>
        <p:grpSp>
          <p:nvGrpSpPr>
            <p:cNvPr id="14" name="Group 13"/>
            <p:cNvGrpSpPr/>
            <p:nvPr/>
          </p:nvGrpSpPr>
          <p:grpSpPr>
            <a:xfrm>
              <a:off x="10136778" y="3451591"/>
              <a:ext cx="1520689" cy="1531312"/>
              <a:chOff x="9685432" y="3577886"/>
              <a:chExt cx="1520689" cy="1531312"/>
            </a:xfrm>
          </p:grpSpPr>
          <p:sp>
            <p:nvSpPr>
              <p:cNvPr id="18" name="Oval 13"/>
              <p:cNvSpPr>
                <a:spLocks noChangeArrowheads="1"/>
              </p:cNvSpPr>
              <p:nvPr/>
            </p:nvSpPr>
            <p:spPr bwMode="auto">
              <a:xfrm>
                <a:off x="9685432" y="3577886"/>
                <a:ext cx="1520689" cy="1531312"/>
              </a:xfrm>
              <a:prstGeom prst="ellipse">
                <a:avLst/>
              </a:prstGeom>
              <a:solidFill>
                <a:srgbClr val="4668C5">
                  <a:alpha val="85000"/>
                </a:srgbClr>
              </a:solidFill>
              <a:ln>
                <a:noFill/>
              </a:ln>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19" name="Freeform 14"/>
              <p:cNvSpPr>
                <a:spLocks/>
              </p:cNvSpPr>
              <p:nvPr/>
            </p:nvSpPr>
            <p:spPr bwMode="auto">
              <a:xfrm>
                <a:off x="10040039" y="4109130"/>
                <a:ext cx="406403" cy="699914"/>
              </a:xfrm>
              <a:custGeom>
                <a:avLst/>
                <a:gdLst>
                  <a:gd name="T0" fmla="*/ 306 w 306"/>
                  <a:gd name="T1" fmla="*/ 175 h 527"/>
                  <a:gd name="T2" fmla="*/ 306 w 306"/>
                  <a:gd name="T3" fmla="*/ 527 h 527"/>
                  <a:gd name="T4" fmla="*/ 0 w 306"/>
                  <a:gd name="T5" fmla="*/ 351 h 527"/>
                  <a:gd name="T6" fmla="*/ 0 w 306"/>
                  <a:gd name="T7" fmla="*/ 0 h 527"/>
                  <a:gd name="T8" fmla="*/ 306 w 306"/>
                  <a:gd name="T9" fmla="*/ 175 h 527"/>
                </a:gdLst>
                <a:ahLst/>
                <a:cxnLst>
                  <a:cxn ang="0">
                    <a:pos x="T0" y="T1"/>
                  </a:cxn>
                  <a:cxn ang="0">
                    <a:pos x="T2" y="T3"/>
                  </a:cxn>
                  <a:cxn ang="0">
                    <a:pos x="T4" y="T5"/>
                  </a:cxn>
                  <a:cxn ang="0">
                    <a:pos x="T6" y="T7"/>
                  </a:cxn>
                  <a:cxn ang="0">
                    <a:pos x="T8" y="T9"/>
                  </a:cxn>
                </a:cxnLst>
                <a:rect l="0" t="0" r="r" b="b"/>
                <a:pathLst>
                  <a:path w="306" h="527">
                    <a:moveTo>
                      <a:pt x="306" y="175"/>
                    </a:moveTo>
                    <a:lnTo>
                      <a:pt x="306" y="527"/>
                    </a:lnTo>
                    <a:lnTo>
                      <a:pt x="0" y="351"/>
                    </a:lnTo>
                    <a:lnTo>
                      <a:pt x="0" y="0"/>
                    </a:lnTo>
                    <a:lnTo>
                      <a:pt x="306" y="175"/>
                    </a:lnTo>
                    <a:close/>
                  </a:path>
                </a:pathLst>
              </a:custGeom>
              <a:solidFill>
                <a:srgbClr val="68217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20" name="Freeform 15"/>
              <p:cNvSpPr>
                <a:spLocks/>
              </p:cNvSpPr>
              <p:nvPr/>
            </p:nvSpPr>
            <p:spPr bwMode="auto">
              <a:xfrm>
                <a:off x="10446440" y="4109130"/>
                <a:ext cx="405074" cy="699914"/>
              </a:xfrm>
              <a:custGeom>
                <a:avLst/>
                <a:gdLst>
                  <a:gd name="T0" fmla="*/ 0 w 305"/>
                  <a:gd name="T1" fmla="*/ 175 h 527"/>
                  <a:gd name="T2" fmla="*/ 0 w 305"/>
                  <a:gd name="T3" fmla="*/ 527 h 527"/>
                  <a:gd name="T4" fmla="*/ 305 w 305"/>
                  <a:gd name="T5" fmla="*/ 351 h 527"/>
                  <a:gd name="T6" fmla="*/ 305 w 305"/>
                  <a:gd name="T7" fmla="*/ 0 h 527"/>
                  <a:gd name="T8" fmla="*/ 0 w 305"/>
                  <a:gd name="T9" fmla="*/ 175 h 527"/>
                </a:gdLst>
                <a:ahLst/>
                <a:cxnLst>
                  <a:cxn ang="0">
                    <a:pos x="T0" y="T1"/>
                  </a:cxn>
                  <a:cxn ang="0">
                    <a:pos x="T2" y="T3"/>
                  </a:cxn>
                  <a:cxn ang="0">
                    <a:pos x="T4" y="T5"/>
                  </a:cxn>
                  <a:cxn ang="0">
                    <a:pos x="T6" y="T7"/>
                  </a:cxn>
                  <a:cxn ang="0">
                    <a:pos x="T8" y="T9"/>
                  </a:cxn>
                </a:cxnLst>
                <a:rect l="0" t="0" r="r" b="b"/>
                <a:pathLst>
                  <a:path w="305" h="527">
                    <a:moveTo>
                      <a:pt x="0" y="175"/>
                    </a:moveTo>
                    <a:lnTo>
                      <a:pt x="0" y="527"/>
                    </a:lnTo>
                    <a:lnTo>
                      <a:pt x="305" y="351"/>
                    </a:lnTo>
                    <a:lnTo>
                      <a:pt x="305" y="0"/>
                    </a:lnTo>
                    <a:lnTo>
                      <a:pt x="0" y="175"/>
                    </a:lnTo>
                    <a:close/>
                  </a:path>
                </a:pathLst>
              </a:custGeom>
              <a:solidFill>
                <a:srgbClr val="44235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21" name="Freeform 16"/>
              <p:cNvSpPr>
                <a:spLocks/>
              </p:cNvSpPr>
              <p:nvPr/>
            </p:nvSpPr>
            <p:spPr bwMode="auto">
              <a:xfrm>
                <a:off x="10040039" y="3875383"/>
                <a:ext cx="811477" cy="466167"/>
              </a:xfrm>
              <a:custGeom>
                <a:avLst/>
                <a:gdLst>
                  <a:gd name="T0" fmla="*/ 306 w 611"/>
                  <a:gd name="T1" fmla="*/ 351 h 351"/>
                  <a:gd name="T2" fmla="*/ 0 w 611"/>
                  <a:gd name="T3" fmla="*/ 173 h 351"/>
                  <a:gd name="T4" fmla="*/ 306 w 611"/>
                  <a:gd name="T5" fmla="*/ 0 h 351"/>
                  <a:gd name="T6" fmla="*/ 611 w 611"/>
                  <a:gd name="T7" fmla="*/ 173 h 351"/>
                  <a:gd name="T8" fmla="*/ 306 w 611"/>
                  <a:gd name="T9" fmla="*/ 351 h 351"/>
                </a:gdLst>
                <a:ahLst/>
                <a:cxnLst>
                  <a:cxn ang="0">
                    <a:pos x="T0" y="T1"/>
                  </a:cxn>
                  <a:cxn ang="0">
                    <a:pos x="T2" y="T3"/>
                  </a:cxn>
                  <a:cxn ang="0">
                    <a:pos x="T4" y="T5"/>
                  </a:cxn>
                  <a:cxn ang="0">
                    <a:pos x="T6" y="T7"/>
                  </a:cxn>
                  <a:cxn ang="0">
                    <a:pos x="T8" y="T9"/>
                  </a:cxn>
                </a:cxnLst>
                <a:rect l="0" t="0" r="r" b="b"/>
                <a:pathLst>
                  <a:path w="611" h="351">
                    <a:moveTo>
                      <a:pt x="306" y="351"/>
                    </a:moveTo>
                    <a:lnTo>
                      <a:pt x="0" y="173"/>
                    </a:lnTo>
                    <a:lnTo>
                      <a:pt x="306" y="0"/>
                    </a:lnTo>
                    <a:lnTo>
                      <a:pt x="611" y="173"/>
                    </a:lnTo>
                    <a:lnTo>
                      <a:pt x="306" y="351"/>
                    </a:lnTo>
                    <a:close/>
                  </a:path>
                </a:pathLst>
              </a:custGeom>
              <a:solidFill>
                <a:srgbClr val="9B4F9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grpSp>
        <p:sp>
          <p:nvSpPr>
            <p:cNvPr id="15" name="TextBox 14"/>
            <p:cNvSpPr txBox="1"/>
            <p:nvPr/>
          </p:nvSpPr>
          <p:spPr>
            <a:xfrm>
              <a:off x="10272407" y="5327699"/>
              <a:ext cx="593726" cy="593726"/>
            </a:xfrm>
            <a:prstGeom prst="ellipse">
              <a:avLst/>
            </a:prstGeom>
            <a:solidFill>
              <a:schemeClr val="accent5"/>
            </a:solidFill>
          </p:spPr>
          <p:txBody>
            <a:bodyPr wrap="none" lIns="182880" tIns="146304" rIns="182880" bIns="146304" rtlCol="0" anchor="ctr">
              <a:noAutofit/>
            </a:bodyPr>
            <a:lstStyle/>
            <a:p>
              <a:pPr marL="0" marR="0" lvl="0" indent="0" algn="ctr" defTabSz="914093" rtl="0" eaLnBrk="1" fontAlgn="auto" latinLnBrk="0" hangingPunct="1">
                <a:lnSpc>
                  <a:spcPct val="90000"/>
                </a:lnSpc>
                <a:spcBef>
                  <a:spcPts val="0"/>
                </a:spcBef>
                <a:spcAft>
                  <a:spcPts val="588"/>
                </a:spcAft>
                <a:buClrTx/>
                <a:buSzTx/>
                <a:buFontTx/>
                <a:buNone/>
                <a:tabLst/>
                <a:defRPr/>
              </a:pPr>
              <a:endParaRPr kumimoji="0" lang="en-US" sz="1372" b="1" i="0" u="none" strike="noStrike" kern="1200" cap="none" spc="0" normalizeH="0" baseline="0" noProof="0" dirty="0">
                <a:ln>
                  <a:noFill/>
                </a:ln>
                <a:solidFill>
                  <a:srgbClr val="FF8C00">
                    <a:lumMod val="40000"/>
                    <a:lumOff val="60000"/>
                  </a:srgbClr>
                </a:solidFill>
                <a:effectLst/>
                <a:uLnTx/>
                <a:uFillTx/>
                <a:latin typeface="Segoe UI"/>
                <a:ea typeface="+mn-ea"/>
                <a:cs typeface="+mn-cs"/>
              </a:endParaRPr>
            </a:p>
          </p:txBody>
        </p:sp>
        <p:sp>
          <p:nvSpPr>
            <p:cNvPr id="16" name="TextBox 15"/>
            <p:cNvSpPr txBox="1"/>
            <p:nvPr/>
          </p:nvSpPr>
          <p:spPr>
            <a:xfrm>
              <a:off x="8991666" y="5478462"/>
              <a:ext cx="593726" cy="593726"/>
            </a:xfrm>
            <a:prstGeom prst="ellipse">
              <a:avLst/>
            </a:prstGeom>
            <a:solidFill>
              <a:schemeClr val="accent1">
                <a:lumMod val="60000"/>
                <a:lumOff val="40000"/>
              </a:schemeClr>
            </a:solidFill>
          </p:spPr>
          <p:txBody>
            <a:bodyPr wrap="none" lIns="182880" tIns="146304" rIns="182880" bIns="146304" rtlCol="0" anchor="ctr">
              <a:noAutofit/>
            </a:bodyPr>
            <a:lstStyle/>
            <a:p>
              <a:pPr marL="0" marR="0" lvl="0" indent="0" algn="ctr" defTabSz="914093" rtl="0" eaLnBrk="1" fontAlgn="auto" latinLnBrk="0" hangingPunct="1">
                <a:lnSpc>
                  <a:spcPct val="90000"/>
                </a:lnSpc>
                <a:spcBef>
                  <a:spcPts val="0"/>
                </a:spcBef>
                <a:spcAft>
                  <a:spcPts val="588"/>
                </a:spcAft>
                <a:buClrTx/>
                <a:buSzTx/>
                <a:buFontTx/>
                <a:buNone/>
                <a:tabLst/>
                <a:defRPr/>
              </a:pPr>
              <a:endParaRPr kumimoji="0" lang="en-US" sz="1372" b="1" i="0" u="none" strike="noStrike" kern="1200" cap="none" spc="0" normalizeH="0" baseline="0" noProof="0" dirty="0">
                <a:ln>
                  <a:noFill/>
                </a:ln>
                <a:solidFill>
                  <a:srgbClr val="0072C6">
                    <a:lumMod val="60000"/>
                    <a:lumOff val="40000"/>
                  </a:srgbClr>
                </a:solidFill>
                <a:effectLst/>
                <a:uLnTx/>
                <a:uFillTx/>
                <a:latin typeface="Segoe UI"/>
                <a:ea typeface="+mn-ea"/>
                <a:cs typeface="+mn-cs"/>
              </a:endParaRPr>
            </a:p>
          </p:txBody>
        </p:sp>
        <p:sp>
          <p:nvSpPr>
            <p:cNvPr id="17" name="TextBox 16"/>
            <p:cNvSpPr txBox="1"/>
            <p:nvPr/>
          </p:nvSpPr>
          <p:spPr>
            <a:xfrm>
              <a:off x="8925987" y="5964668"/>
              <a:ext cx="914400" cy="914400"/>
            </a:xfrm>
            <a:prstGeom prst="ellipse">
              <a:avLst/>
            </a:prstGeom>
            <a:solidFill>
              <a:schemeClr val="tx2"/>
            </a:solidFill>
          </p:spPr>
          <p:txBody>
            <a:bodyPr wrap="none" lIns="182880" tIns="146304" rIns="182880" bIns="146304" rtlCol="0" anchor="ctr">
              <a:noAutofit/>
            </a:bodyPr>
            <a:lstStyle/>
            <a:p>
              <a:pPr marL="0" marR="0" lvl="0" indent="0" algn="ctr" defTabSz="914093" rtl="0" eaLnBrk="1" fontAlgn="auto" latinLnBrk="0" hangingPunct="1">
                <a:lnSpc>
                  <a:spcPct val="90000"/>
                </a:lnSpc>
                <a:spcBef>
                  <a:spcPts val="0"/>
                </a:spcBef>
                <a:spcAft>
                  <a:spcPts val="588"/>
                </a:spcAft>
                <a:buClrTx/>
                <a:buSzTx/>
                <a:buFontTx/>
                <a:buNone/>
                <a:tabLst/>
                <a:defRPr/>
              </a:pPr>
              <a:endParaRPr kumimoji="0" lang="en-US" sz="1764" b="1" i="0" u="none" strike="noStrike" kern="1200" cap="none" spc="0" normalizeH="0" baseline="0" noProof="0" dirty="0">
                <a:ln>
                  <a:noFill/>
                </a:ln>
                <a:solidFill>
                  <a:srgbClr val="FFFFFF">
                    <a:lumMod val="65000"/>
                  </a:srgbClr>
                </a:solidFill>
                <a:effectLst/>
                <a:uLnTx/>
                <a:uFillTx/>
                <a:latin typeface="Segoe UI"/>
                <a:ea typeface="+mn-ea"/>
                <a:cs typeface="+mn-cs"/>
              </a:endParaRPr>
            </a:p>
          </p:txBody>
        </p:sp>
      </p:grpSp>
    </p:spTree>
    <p:extLst>
      <p:ext uri="{BB962C8B-B14F-4D97-AF65-F5344CB8AC3E}">
        <p14:creationId xmlns:p14="http://schemas.microsoft.com/office/powerpoint/2010/main" xmlns="" val="412579603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2_58pt Title/24pt Text - Orange">
    <p:bg>
      <p:bgPr>
        <a:solidFill>
          <a:schemeClr val="accent4"/>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extLst/>
          </p:nvPr>
        </p:nvGraphicFramePr>
        <p:xfrm>
          <a:off x="1557" y="1558"/>
          <a:ext cx="1556" cy="1556"/>
        </p:xfrm>
        <a:graphic>
          <a:graphicData uri="http://schemas.openxmlformats.org/presentationml/2006/ole">
            <p:oleObj spid="_x0000_s106504" name="think-cell Slide" r:id="rId3" imgW="360" imgH="360" progId="">
              <p:embed/>
            </p:oleObj>
          </a:graphicData>
        </a:graphic>
      </p:graphicFrame>
      <p:sp>
        <p:nvSpPr>
          <p:cNvPr id="7" name="Title 1"/>
          <p:cNvSpPr>
            <a:spLocks noGrp="1"/>
          </p:cNvSpPr>
          <p:nvPr>
            <p:ph type="ctrTitle" hasCustomPrompt="1"/>
          </p:nvPr>
        </p:nvSpPr>
        <p:spPr>
          <a:xfrm>
            <a:off x="573713" y="2100817"/>
            <a:ext cx="8048342" cy="1686801"/>
          </a:xfrm>
        </p:spPr>
        <p:txBody>
          <a:bodyPr/>
          <a:lstStyle>
            <a:lvl1pPr>
              <a:defRPr sz="5880">
                <a:solidFill>
                  <a:schemeClr val="bg1"/>
                </a:solidFill>
              </a:defRPr>
            </a:lvl1pPr>
          </a:lstStyle>
          <a:p>
            <a:r>
              <a:rPr lang="en-US" dirty="0"/>
              <a:t>Title</a:t>
            </a:r>
          </a:p>
        </p:txBody>
      </p:sp>
      <p:sp>
        <p:nvSpPr>
          <p:cNvPr id="10" name="Subtitle 2"/>
          <p:cNvSpPr>
            <a:spLocks noGrp="1"/>
          </p:cNvSpPr>
          <p:nvPr>
            <p:ph type="subTitle" idx="1" hasCustomPrompt="1"/>
          </p:nvPr>
        </p:nvSpPr>
        <p:spPr>
          <a:xfrm>
            <a:off x="591640" y="3877277"/>
            <a:ext cx="8035234" cy="1034782"/>
          </a:xfrm>
        </p:spPr>
        <p:txBody>
          <a:bodyPr/>
          <a:lstStyle>
            <a:lvl1pPr marL="0" indent="0" algn="l">
              <a:buNone/>
              <a:defRPr sz="2156">
                <a:solidFill>
                  <a:schemeClr val="bg1"/>
                </a:solidFill>
                <a:latin typeface="+mn-lt"/>
              </a:defRPr>
            </a:lvl1pPr>
            <a:lvl2pPr marL="448059" indent="0" algn="ctr">
              <a:buNone/>
              <a:defRPr>
                <a:solidFill>
                  <a:schemeClr val="tx1">
                    <a:tint val="75000"/>
                  </a:schemeClr>
                </a:solidFill>
              </a:defRPr>
            </a:lvl2pPr>
            <a:lvl3pPr marL="896117" indent="0" algn="ctr">
              <a:buNone/>
              <a:defRPr>
                <a:solidFill>
                  <a:schemeClr val="tx1">
                    <a:tint val="75000"/>
                  </a:schemeClr>
                </a:solidFill>
              </a:defRPr>
            </a:lvl3pPr>
            <a:lvl4pPr marL="1344176" indent="0" algn="ctr">
              <a:buNone/>
              <a:defRPr>
                <a:solidFill>
                  <a:schemeClr val="tx1">
                    <a:tint val="75000"/>
                  </a:schemeClr>
                </a:solidFill>
              </a:defRPr>
            </a:lvl4pPr>
            <a:lvl5pPr marL="1792235" indent="0" algn="ctr">
              <a:buNone/>
              <a:defRPr>
                <a:solidFill>
                  <a:schemeClr val="tx1">
                    <a:tint val="75000"/>
                  </a:schemeClr>
                </a:solidFill>
              </a:defRPr>
            </a:lvl5pPr>
            <a:lvl6pPr marL="2240294" indent="0" algn="ctr">
              <a:buNone/>
              <a:defRPr>
                <a:solidFill>
                  <a:schemeClr val="tx1">
                    <a:tint val="75000"/>
                  </a:schemeClr>
                </a:solidFill>
              </a:defRPr>
            </a:lvl6pPr>
            <a:lvl7pPr marL="2688352" indent="0" algn="ctr">
              <a:buNone/>
              <a:defRPr>
                <a:solidFill>
                  <a:schemeClr val="tx1">
                    <a:tint val="75000"/>
                  </a:schemeClr>
                </a:solidFill>
              </a:defRPr>
            </a:lvl7pPr>
            <a:lvl8pPr marL="3136411" indent="0" algn="ctr">
              <a:buNone/>
              <a:defRPr>
                <a:solidFill>
                  <a:schemeClr val="tx1">
                    <a:tint val="75000"/>
                  </a:schemeClr>
                </a:solidFill>
              </a:defRPr>
            </a:lvl8pPr>
            <a:lvl9pPr marL="3584469" indent="0" algn="ctr">
              <a:buNone/>
              <a:defRPr>
                <a:solidFill>
                  <a:schemeClr val="tx1">
                    <a:tint val="75000"/>
                  </a:schemeClr>
                </a:solidFill>
              </a:defRPr>
            </a:lvl9pPr>
          </a:lstStyle>
          <a:p>
            <a:r>
              <a:rPr lang="en-US" dirty="0"/>
              <a:t>Subtitle</a:t>
            </a:r>
          </a:p>
        </p:txBody>
      </p:sp>
      <p:grpSp>
        <p:nvGrpSpPr>
          <p:cNvPr id="5" name="Group 4"/>
          <p:cNvGrpSpPr/>
          <p:nvPr userDrawn="1"/>
        </p:nvGrpSpPr>
        <p:grpSpPr>
          <a:xfrm>
            <a:off x="8750522" y="1315054"/>
            <a:ext cx="3441479" cy="5429745"/>
            <a:chOff x="8925987" y="1341231"/>
            <a:chExt cx="3510488" cy="5537837"/>
          </a:xfrm>
        </p:grpSpPr>
        <p:sp>
          <p:nvSpPr>
            <p:cNvPr id="6" name="Freeform 5"/>
            <p:cNvSpPr>
              <a:spLocks/>
            </p:cNvSpPr>
            <p:nvPr/>
          </p:nvSpPr>
          <p:spPr bwMode="auto">
            <a:xfrm>
              <a:off x="9080596" y="2696006"/>
              <a:ext cx="3246304" cy="4001502"/>
            </a:xfrm>
            <a:custGeom>
              <a:avLst/>
              <a:gdLst>
                <a:gd name="T0" fmla="*/ 0 w 2476"/>
                <a:gd name="T1" fmla="*/ 2588 h 3052"/>
                <a:gd name="T2" fmla="*/ 1237 w 2476"/>
                <a:gd name="T3" fmla="*/ 0 h 3052"/>
                <a:gd name="T4" fmla="*/ 2476 w 2476"/>
                <a:gd name="T5" fmla="*/ 976 h 3052"/>
                <a:gd name="T6" fmla="*/ 495 w 2476"/>
                <a:gd name="T7" fmla="*/ 3052 h 3052"/>
                <a:gd name="T8" fmla="*/ 0 w 2476"/>
                <a:gd name="T9" fmla="*/ 2588 h 3052"/>
              </a:gdLst>
              <a:ahLst/>
              <a:cxnLst>
                <a:cxn ang="0">
                  <a:pos x="T0" y="T1"/>
                </a:cxn>
                <a:cxn ang="0">
                  <a:pos x="T2" y="T3"/>
                </a:cxn>
                <a:cxn ang="0">
                  <a:pos x="T4" y="T5"/>
                </a:cxn>
                <a:cxn ang="0">
                  <a:pos x="T6" y="T7"/>
                </a:cxn>
                <a:cxn ang="0">
                  <a:pos x="T8" y="T9"/>
                </a:cxn>
              </a:cxnLst>
              <a:rect l="0" t="0" r="r" b="b"/>
              <a:pathLst>
                <a:path w="2476" h="3052">
                  <a:moveTo>
                    <a:pt x="0" y="2588"/>
                  </a:moveTo>
                  <a:lnTo>
                    <a:pt x="1237" y="0"/>
                  </a:lnTo>
                  <a:lnTo>
                    <a:pt x="2476" y="976"/>
                  </a:lnTo>
                  <a:lnTo>
                    <a:pt x="495" y="3052"/>
                  </a:lnTo>
                  <a:lnTo>
                    <a:pt x="0" y="2588"/>
                  </a:lnTo>
                  <a:close/>
                </a:path>
              </a:pathLst>
            </a:custGeom>
            <a:solidFill>
              <a:schemeClr val="accent4">
                <a:lumMod val="20000"/>
                <a:lumOff val="80000"/>
                <a:alpha val="14000"/>
              </a:schemeClr>
            </a:solidFill>
            <a:ln>
              <a:noFill/>
            </a:ln>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8" name="Freeform 5"/>
            <p:cNvSpPr>
              <a:spLocks/>
            </p:cNvSpPr>
            <p:nvPr/>
          </p:nvSpPr>
          <p:spPr bwMode="auto">
            <a:xfrm>
              <a:off x="11185247" y="1341231"/>
              <a:ext cx="1239838" cy="813644"/>
            </a:xfrm>
            <a:custGeom>
              <a:avLst/>
              <a:gdLst>
                <a:gd name="T0" fmla="*/ 168 w 1054"/>
                <a:gd name="T1" fmla="*/ 303 h 690"/>
                <a:gd name="T2" fmla="*/ 168 w 1054"/>
                <a:gd name="T3" fmla="*/ 289 h 690"/>
                <a:gd name="T4" fmla="*/ 459 w 1054"/>
                <a:gd name="T5" fmla="*/ 0 h 690"/>
                <a:gd name="T6" fmla="*/ 701 w 1054"/>
                <a:gd name="T7" fmla="*/ 129 h 690"/>
                <a:gd name="T8" fmla="*/ 781 w 1054"/>
                <a:gd name="T9" fmla="*/ 108 h 690"/>
                <a:gd name="T10" fmla="*/ 875 w 1054"/>
                <a:gd name="T11" fmla="*/ 136 h 690"/>
                <a:gd name="T12" fmla="*/ 950 w 1054"/>
                <a:gd name="T13" fmla="*/ 272 h 690"/>
                <a:gd name="T14" fmla="*/ 1054 w 1054"/>
                <a:gd name="T15" fmla="*/ 463 h 690"/>
                <a:gd name="T16" fmla="*/ 851 w 1054"/>
                <a:gd name="T17" fmla="*/ 690 h 690"/>
                <a:gd name="T18" fmla="*/ 825 w 1054"/>
                <a:gd name="T19" fmla="*/ 690 h 690"/>
                <a:gd name="T20" fmla="*/ 802 w 1054"/>
                <a:gd name="T21" fmla="*/ 690 h 690"/>
                <a:gd name="T22" fmla="*/ 327 w 1054"/>
                <a:gd name="T23" fmla="*/ 690 h 690"/>
                <a:gd name="T24" fmla="*/ 318 w 1054"/>
                <a:gd name="T25" fmla="*/ 690 h 690"/>
                <a:gd name="T26" fmla="*/ 306 w 1054"/>
                <a:gd name="T27" fmla="*/ 690 h 690"/>
                <a:gd name="T28" fmla="*/ 271 w 1054"/>
                <a:gd name="T29" fmla="*/ 690 h 690"/>
                <a:gd name="T30" fmla="*/ 195 w 1054"/>
                <a:gd name="T31" fmla="*/ 690 h 690"/>
                <a:gd name="T32" fmla="*/ 0 w 1054"/>
                <a:gd name="T33" fmla="*/ 495 h 690"/>
                <a:gd name="T34" fmla="*/ 168 w 1054"/>
                <a:gd name="T35" fmla="*/ 303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54" h="690">
                  <a:moveTo>
                    <a:pt x="168" y="303"/>
                  </a:moveTo>
                  <a:cubicBezTo>
                    <a:pt x="168" y="299"/>
                    <a:pt x="168" y="293"/>
                    <a:pt x="168" y="289"/>
                  </a:cubicBezTo>
                  <a:cubicBezTo>
                    <a:pt x="168" y="129"/>
                    <a:pt x="298" y="0"/>
                    <a:pt x="459" y="0"/>
                  </a:cubicBezTo>
                  <a:cubicBezTo>
                    <a:pt x="560" y="0"/>
                    <a:pt x="649" y="52"/>
                    <a:pt x="701" y="129"/>
                  </a:cubicBezTo>
                  <a:cubicBezTo>
                    <a:pt x="725" y="116"/>
                    <a:pt x="752" y="108"/>
                    <a:pt x="781" y="108"/>
                  </a:cubicBezTo>
                  <a:cubicBezTo>
                    <a:pt x="816" y="108"/>
                    <a:pt x="848" y="118"/>
                    <a:pt x="875" y="136"/>
                  </a:cubicBezTo>
                  <a:cubicBezTo>
                    <a:pt x="919" y="166"/>
                    <a:pt x="948" y="215"/>
                    <a:pt x="950" y="272"/>
                  </a:cubicBezTo>
                  <a:cubicBezTo>
                    <a:pt x="1012" y="312"/>
                    <a:pt x="1054" y="384"/>
                    <a:pt x="1054" y="463"/>
                  </a:cubicBezTo>
                  <a:cubicBezTo>
                    <a:pt x="1054" y="580"/>
                    <a:pt x="965" y="676"/>
                    <a:pt x="851" y="690"/>
                  </a:cubicBezTo>
                  <a:cubicBezTo>
                    <a:pt x="843" y="690"/>
                    <a:pt x="833" y="690"/>
                    <a:pt x="825" y="690"/>
                  </a:cubicBezTo>
                  <a:cubicBezTo>
                    <a:pt x="818" y="690"/>
                    <a:pt x="810" y="690"/>
                    <a:pt x="802" y="690"/>
                  </a:cubicBezTo>
                  <a:cubicBezTo>
                    <a:pt x="696" y="690"/>
                    <a:pt x="446" y="690"/>
                    <a:pt x="327" y="690"/>
                  </a:cubicBezTo>
                  <a:cubicBezTo>
                    <a:pt x="324" y="690"/>
                    <a:pt x="320" y="690"/>
                    <a:pt x="318" y="690"/>
                  </a:cubicBezTo>
                  <a:cubicBezTo>
                    <a:pt x="306" y="690"/>
                    <a:pt x="306" y="690"/>
                    <a:pt x="306" y="690"/>
                  </a:cubicBezTo>
                  <a:cubicBezTo>
                    <a:pt x="300" y="690"/>
                    <a:pt x="283" y="690"/>
                    <a:pt x="271" y="690"/>
                  </a:cubicBezTo>
                  <a:cubicBezTo>
                    <a:pt x="195" y="690"/>
                    <a:pt x="195" y="690"/>
                    <a:pt x="195" y="690"/>
                  </a:cubicBezTo>
                  <a:cubicBezTo>
                    <a:pt x="87" y="688"/>
                    <a:pt x="0" y="601"/>
                    <a:pt x="0" y="495"/>
                  </a:cubicBezTo>
                  <a:cubicBezTo>
                    <a:pt x="0" y="397"/>
                    <a:pt x="73" y="316"/>
                    <a:pt x="168" y="303"/>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9" name="Freeform 5"/>
            <p:cNvSpPr>
              <a:spLocks/>
            </p:cNvSpPr>
            <p:nvPr/>
          </p:nvSpPr>
          <p:spPr bwMode="auto">
            <a:xfrm>
              <a:off x="10332390" y="1583889"/>
              <a:ext cx="1239838" cy="813644"/>
            </a:xfrm>
            <a:custGeom>
              <a:avLst/>
              <a:gdLst>
                <a:gd name="T0" fmla="*/ 168 w 1054"/>
                <a:gd name="T1" fmla="*/ 303 h 690"/>
                <a:gd name="T2" fmla="*/ 168 w 1054"/>
                <a:gd name="T3" fmla="*/ 289 h 690"/>
                <a:gd name="T4" fmla="*/ 459 w 1054"/>
                <a:gd name="T5" fmla="*/ 0 h 690"/>
                <a:gd name="T6" fmla="*/ 701 w 1054"/>
                <a:gd name="T7" fmla="*/ 129 h 690"/>
                <a:gd name="T8" fmla="*/ 781 w 1054"/>
                <a:gd name="T9" fmla="*/ 108 h 690"/>
                <a:gd name="T10" fmla="*/ 875 w 1054"/>
                <a:gd name="T11" fmla="*/ 136 h 690"/>
                <a:gd name="T12" fmla="*/ 950 w 1054"/>
                <a:gd name="T13" fmla="*/ 272 h 690"/>
                <a:gd name="T14" fmla="*/ 1054 w 1054"/>
                <a:gd name="T15" fmla="*/ 463 h 690"/>
                <a:gd name="T16" fmla="*/ 851 w 1054"/>
                <a:gd name="T17" fmla="*/ 690 h 690"/>
                <a:gd name="T18" fmla="*/ 825 w 1054"/>
                <a:gd name="T19" fmla="*/ 690 h 690"/>
                <a:gd name="T20" fmla="*/ 802 w 1054"/>
                <a:gd name="T21" fmla="*/ 690 h 690"/>
                <a:gd name="T22" fmla="*/ 327 w 1054"/>
                <a:gd name="T23" fmla="*/ 690 h 690"/>
                <a:gd name="T24" fmla="*/ 318 w 1054"/>
                <a:gd name="T25" fmla="*/ 690 h 690"/>
                <a:gd name="T26" fmla="*/ 306 w 1054"/>
                <a:gd name="T27" fmla="*/ 690 h 690"/>
                <a:gd name="T28" fmla="*/ 271 w 1054"/>
                <a:gd name="T29" fmla="*/ 690 h 690"/>
                <a:gd name="T30" fmla="*/ 195 w 1054"/>
                <a:gd name="T31" fmla="*/ 690 h 690"/>
                <a:gd name="T32" fmla="*/ 0 w 1054"/>
                <a:gd name="T33" fmla="*/ 495 h 690"/>
                <a:gd name="T34" fmla="*/ 168 w 1054"/>
                <a:gd name="T35" fmla="*/ 303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54" h="690">
                  <a:moveTo>
                    <a:pt x="168" y="303"/>
                  </a:moveTo>
                  <a:cubicBezTo>
                    <a:pt x="168" y="299"/>
                    <a:pt x="168" y="293"/>
                    <a:pt x="168" y="289"/>
                  </a:cubicBezTo>
                  <a:cubicBezTo>
                    <a:pt x="168" y="129"/>
                    <a:pt x="298" y="0"/>
                    <a:pt x="459" y="0"/>
                  </a:cubicBezTo>
                  <a:cubicBezTo>
                    <a:pt x="560" y="0"/>
                    <a:pt x="649" y="52"/>
                    <a:pt x="701" y="129"/>
                  </a:cubicBezTo>
                  <a:cubicBezTo>
                    <a:pt x="725" y="116"/>
                    <a:pt x="752" y="108"/>
                    <a:pt x="781" y="108"/>
                  </a:cubicBezTo>
                  <a:cubicBezTo>
                    <a:pt x="816" y="108"/>
                    <a:pt x="848" y="118"/>
                    <a:pt x="875" y="136"/>
                  </a:cubicBezTo>
                  <a:cubicBezTo>
                    <a:pt x="919" y="166"/>
                    <a:pt x="948" y="215"/>
                    <a:pt x="950" y="272"/>
                  </a:cubicBezTo>
                  <a:cubicBezTo>
                    <a:pt x="1012" y="312"/>
                    <a:pt x="1054" y="384"/>
                    <a:pt x="1054" y="463"/>
                  </a:cubicBezTo>
                  <a:cubicBezTo>
                    <a:pt x="1054" y="580"/>
                    <a:pt x="965" y="676"/>
                    <a:pt x="851" y="690"/>
                  </a:cubicBezTo>
                  <a:cubicBezTo>
                    <a:pt x="843" y="690"/>
                    <a:pt x="833" y="690"/>
                    <a:pt x="825" y="690"/>
                  </a:cubicBezTo>
                  <a:cubicBezTo>
                    <a:pt x="818" y="690"/>
                    <a:pt x="810" y="690"/>
                    <a:pt x="802" y="690"/>
                  </a:cubicBezTo>
                  <a:cubicBezTo>
                    <a:pt x="696" y="690"/>
                    <a:pt x="446" y="690"/>
                    <a:pt x="327" y="690"/>
                  </a:cubicBezTo>
                  <a:cubicBezTo>
                    <a:pt x="324" y="690"/>
                    <a:pt x="320" y="690"/>
                    <a:pt x="318" y="690"/>
                  </a:cubicBezTo>
                  <a:cubicBezTo>
                    <a:pt x="306" y="690"/>
                    <a:pt x="306" y="690"/>
                    <a:pt x="306" y="690"/>
                  </a:cubicBezTo>
                  <a:cubicBezTo>
                    <a:pt x="300" y="690"/>
                    <a:pt x="283" y="690"/>
                    <a:pt x="271" y="690"/>
                  </a:cubicBezTo>
                  <a:cubicBezTo>
                    <a:pt x="195" y="690"/>
                    <a:pt x="195" y="690"/>
                    <a:pt x="195" y="690"/>
                  </a:cubicBezTo>
                  <a:cubicBezTo>
                    <a:pt x="87" y="688"/>
                    <a:pt x="0" y="601"/>
                    <a:pt x="0" y="495"/>
                  </a:cubicBezTo>
                  <a:cubicBezTo>
                    <a:pt x="0" y="397"/>
                    <a:pt x="73" y="316"/>
                    <a:pt x="168" y="303"/>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11" name="Freeform 5"/>
            <p:cNvSpPr>
              <a:spLocks/>
            </p:cNvSpPr>
            <p:nvPr/>
          </p:nvSpPr>
          <p:spPr bwMode="auto">
            <a:xfrm>
              <a:off x="9405174" y="1369064"/>
              <a:ext cx="895827" cy="587887"/>
            </a:xfrm>
            <a:custGeom>
              <a:avLst/>
              <a:gdLst>
                <a:gd name="T0" fmla="*/ 168 w 1054"/>
                <a:gd name="T1" fmla="*/ 303 h 690"/>
                <a:gd name="T2" fmla="*/ 168 w 1054"/>
                <a:gd name="T3" fmla="*/ 289 h 690"/>
                <a:gd name="T4" fmla="*/ 459 w 1054"/>
                <a:gd name="T5" fmla="*/ 0 h 690"/>
                <a:gd name="T6" fmla="*/ 701 w 1054"/>
                <a:gd name="T7" fmla="*/ 129 h 690"/>
                <a:gd name="T8" fmla="*/ 781 w 1054"/>
                <a:gd name="T9" fmla="*/ 108 h 690"/>
                <a:gd name="T10" fmla="*/ 875 w 1054"/>
                <a:gd name="T11" fmla="*/ 136 h 690"/>
                <a:gd name="T12" fmla="*/ 950 w 1054"/>
                <a:gd name="T13" fmla="*/ 272 h 690"/>
                <a:gd name="T14" fmla="*/ 1054 w 1054"/>
                <a:gd name="T15" fmla="*/ 463 h 690"/>
                <a:gd name="T16" fmla="*/ 851 w 1054"/>
                <a:gd name="T17" fmla="*/ 690 h 690"/>
                <a:gd name="T18" fmla="*/ 825 w 1054"/>
                <a:gd name="T19" fmla="*/ 690 h 690"/>
                <a:gd name="T20" fmla="*/ 802 w 1054"/>
                <a:gd name="T21" fmla="*/ 690 h 690"/>
                <a:gd name="T22" fmla="*/ 327 w 1054"/>
                <a:gd name="T23" fmla="*/ 690 h 690"/>
                <a:gd name="T24" fmla="*/ 318 w 1054"/>
                <a:gd name="T25" fmla="*/ 690 h 690"/>
                <a:gd name="T26" fmla="*/ 306 w 1054"/>
                <a:gd name="T27" fmla="*/ 690 h 690"/>
                <a:gd name="T28" fmla="*/ 271 w 1054"/>
                <a:gd name="T29" fmla="*/ 690 h 690"/>
                <a:gd name="T30" fmla="*/ 195 w 1054"/>
                <a:gd name="T31" fmla="*/ 690 h 690"/>
                <a:gd name="T32" fmla="*/ 0 w 1054"/>
                <a:gd name="T33" fmla="*/ 495 h 690"/>
                <a:gd name="T34" fmla="*/ 168 w 1054"/>
                <a:gd name="T35" fmla="*/ 303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54" h="690">
                  <a:moveTo>
                    <a:pt x="168" y="303"/>
                  </a:moveTo>
                  <a:cubicBezTo>
                    <a:pt x="168" y="299"/>
                    <a:pt x="168" y="293"/>
                    <a:pt x="168" y="289"/>
                  </a:cubicBezTo>
                  <a:cubicBezTo>
                    <a:pt x="168" y="129"/>
                    <a:pt x="298" y="0"/>
                    <a:pt x="459" y="0"/>
                  </a:cubicBezTo>
                  <a:cubicBezTo>
                    <a:pt x="560" y="0"/>
                    <a:pt x="649" y="52"/>
                    <a:pt x="701" y="129"/>
                  </a:cubicBezTo>
                  <a:cubicBezTo>
                    <a:pt x="725" y="116"/>
                    <a:pt x="752" y="108"/>
                    <a:pt x="781" y="108"/>
                  </a:cubicBezTo>
                  <a:cubicBezTo>
                    <a:pt x="816" y="108"/>
                    <a:pt x="848" y="118"/>
                    <a:pt x="875" y="136"/>
                  </a:cubicBezTo>
                  <a:cubicBezTo>
                    <a:pt x="919" y="166"/>
                    <a:pt x="948" y="215"/>
                    <a:pt x="950" y="272"/>
                  </a:cubicBezTo>
                  <a:cubicBezTo>
                    <a:pt x="1012" y="312"/>
                    <a:pt x="1054" y="384"/>
                    <a:pt x="1054" y="463"/>
                  </a:cubicBezTo>
                  <a:cubicBezTo>
                    <a:pt x="1054" y="580"/>
                    <a:pt x="965" y="676"/>
                    <a:pt x="851" y="690"/>
                  </a:cubicBezTo>
                  <a:cubicBezTo>
                    <a:pt x="843" y="690"/>
                    <a:pt x="833" y="690"/>
                    <a:pt x="825" y="690"/>
                  </a:cubicBezTo>
                  <a:cubicBezTo>
                    <a:pt x="818" y="690"/>
                    <a:pt x="810" y="690"/>
                    <a:pt x="802" y="690"/>
                  </a:cubicBezTo>
                  <a:cubicBezTo>
                    <a:pt x="696" y="690"/>
                    <a:pt x="446" y="690"/>
                    <a:pt x="327" y="690"/>
                  </a:cubicBezTo>
                  <a:cubicBezTo>
                    <a:pt x="324" y="690"/>
                    <a:pt x="320" y="690"/>
                    <a:pt x="318" y="690"/>
                  </a:cubicBezTo>
                  <a:cubicBezTo>
                    <a:pt x="306" y="690"/>
                    <a:pt x="306" y="690"/>
                    <a:pt x="306" y="690"/>
                  </a:cubicBezTo>
                  <a:cubicBezTo>
                    <a:pt x="300" y="690"/>
                    <a:pt x="283" y="690"/>
                    <a:pt x="271" y="690"/>
                  </a:cubicBezTo>
                  <a:cubicBezTo>
                    <a:pt x="195" y="690"/>
                    <a:pt x="195" y="690"/>
                    <a:pt x="195" y="690"/>
                  </a:cubicBezTo>
                  <a:cubicBezTo>
                    <a:pt x="87" y="688"/>
                    <a:pt x="0" y="601"/>
                    <a:pt x="0" y="495"/>
                  </a:cubicBezTo>
                  <a:cubicBezTo>
                    <a:pt x="0" y="397"/>
                    <a:pt x="73" y="316"/>
                    <a:pt x="168" y="303"/>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grpSp>
          <p:nvGrpSpPr>
            <p:cNvPr id="12" name="Group 11"/>
            <p:cNvGrpSpPr/>
            <p:nvPr/>
          </p:nvGrpSpPr>
          <p:grpSpPr>
            <a:xfrm>
              <a:off x="11280477" y="3072737"/>
              <a:ext cx="1155998" cy="1162044"/>
              <a:chOff x="13209584" y="-2840041"/>
              <a:chExt cx="1820862" cy="1830385"/>
            </a:xfrm>
          </p:grpSpPr>
          <p:sp>
            <p:nvSpPr>
              <p:cNvPr id="26" name="Oval 5"/>
              <p:cNvSpPr>
                <a:spLocks noChangeArrowheads="1"/>
              </p:cNvSpPr>
              <p:nvPr/>
            </p:nvSpPr>
            <p:spPr bwMode="auto">
              <a:xfrm>
                <a:off x="13209584" y="-2840041"/>
                <a:ext cx="1820862" cy="1830385"/>
              </a:xfrm>
              <a:prstGeom prst="ellipse">
                <a:avLst/>
              </a:prstGeom>
              <a:solidFill>
                <a:srgbClr val="FFB9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27" name="Freeform 6"/>
              <p:cNvSpPr>
                <a:spLocks/>
              </p:cNvSpPr>
              <p:nvPr/>
            </p:nvSpPr>
            <p:spPr bwMode="auto">
              <a:xfrm>
                <a:off x="13633446" y="-2205042"/>
                <a:ext cx="488950" cy="836611"/>
              </a:xfrm>
              <a:custGeom>
                <a:avLst/>
                <a:gdLst>
                  <a:gd name="T0" fmla="*/ 308 w 308"/>
                  <a:gd name="T1" fmla="*/ 175 h 527"/>
                  <a:gd name="T2" fmla="*/ 305 w 308"/>
                  <a:gd name="T3" fmla="*/ 527 h 527"/>
                  <a:gd name="T4" fmla="*/ 0 w 308"/>
                  <a:gd name="T5" fmla="*/ 351 h 527"/>
                  <a:gd name="T6" fmla="*/ 2 w 308"/>
                  <a:gd name="T7" fmla="*/ 0 h 527"/>
                  <a:gd name="T8" fmla="*/ 308 w 308"/>
                  <a:gd name="T9" fmla="*/ 175 h 527"/>
                </a:gdLst>
                <a:ahLst/>
                <a:cxnLst>
                  <a:cxn ang="0">
                    <a:pos x="T0" y="T1"/>
                  </a:cxn>
                  <a:cxn ang="0">
                    <a:pos x="T2" y="T3"/>
                  </a:cxn>
                  <a:cxn ang="0">
                    <a:pos x="T4" y="T5"/>
                  </a:cxn>
                  <a:cxn ang="0">
                    <a:pos x="T6" y="T7"/>
                  </a:cxn>
                  <a:cxn ang="0">
                    <a:pos x="T8" y="T9"/>
                  </a:cxn>
                </a:cxnLst>
                <a:rect l="0" t="0" r="r" b="b"/>
                <a:pathLst>
                  <a:path w="308" h="527">
                    <a:moveTo>
                      <a:pt x="308" y="175"/>
                    </a:moveTo>
                    <a:lnTo>
                      <a:pt x="305" y="527"/>
                    </a:lnTo>
                    <a:lnTo>
                      <a:pt x="0" y="351"/>
                    </a:lnTo>
                    <a:lnTo>
                      <a:pt x="2" y="0"/>
                    </a:lnTo>
                    <a:lnTo>
                      <a:pt x="308" y="175"/>
                    </a:lnTo>
                    <a:close/>
                  </a:path>
                </a:pathLst>
              </a:custGeom>
              <a:solidFill>
                <a:srgbClr val="FF8C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28" name="Freeform 7"/>
              <p:cNvSpPr>
                <a:spLocks/>
              </p:cNvSpPr>
              <p:nvPr/>
            </p:nvSpPr>
            <p:spPr bwMode="auto">
              <a:xfrm>
                <a:off x="14122396" y="-2205042"/>
                <a:ext cx="484187" cy="836611"/>
              </a:xfrm>
              <a:custGeom>
                <a:avLst/>
                <a:gdLst>
                  <a:gd name="T0" fmla="*/ 0 w 305"/>
                  <a:gd name="T1" fmla="*/ 175 h 527"/>
                  <a:gd name="T2" fmla="*/ 0 w 305"/>
                  <a:gd name="T3" fmla="*/ 527 h 527"/>
                  <a:gd name="T4" fmla="*/ 305 w 305"/>
                  <a:gd name="T5" fmla="*/ 351 h 527"/>
                  <a:gd name="T6" fmla="*/ 305 w 305"/>
                  <a:gd name="T7" fmla="*/ 0 h 527"/>
                  <a:gd name="T8" fmla="*/ 0 w 305"/>
                  <a:gd name="T9" fmla="*/ 175 h 527"/>
                </a:gdLst>
                <a:ahLst/>
                <a:cxnLst>
                  <a:cxn ang="0">
                    <a:pos x="T0" y="T1"/>
                  </a:cxn>
                  <a:cxn ang="0">
                    <a:pos x="T2" y="T3"/>
                  </a:cxn>
                  <a:cxn ang="0">
                    <a:pos x="T4" y="T5"/>
                  </a:cxn>
                  <a:cxn ang="0">
                    <a:pos x="T6" y="T7"/>
                  </a:cxn>
                  <a:cxn ang="0">
                    <a:pos x="T8" y="T9"/>
                  </a:cxn>
                </a:cxnLst>
                <a:rect l="0" t="0" r="r" b="b"/>
                <a:pathLst>
                  <a:path w="305" h="527">
                    <a:moveTo>
                      <a:pt x="0" y="175"/>
                    </a:moveTo>
                    <a:lnTo>
                      <a:pt x="0" y="527"/>
                    </a:lnTo>
                    <a:lnTo>
                      <a:pt x="305" y="351"/>
                    </a:lnTo>
                    <a:lnTo>
                      <a:pt x="305" y="0"/>
                    </a:lnTo>
                    <a:lnTo>
                      <a:pt x="0" y="175"/>
                    </a:lnTo>
                    <a:close/>
                  </a:path>
                </a:pathLst>
              </a:custGeom>
              <a:solidFill>
                <a:srgbClr val="EB3C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29" name="Freeform 8"/>
              <p:cNvSpPr>
                <a:spLocks/>
              </p:cNvSpPr>
              <p:nvPr/>
            </p:nvSpPr>
            <p:spPr bwMode="auto">
              <a:xfrm>
                <a:off x="13636621" y="-2484441"/>
                <a:ext cx="969962" cy="557212"/>
              </a:xfrm>
              <a:custGeom>
                <a:avLst/>
                <a:gdLst>
                  <a:gd name="T0" fmla="*/ 306 w 611"/>
                  <a:gd name="T1" fmla="*/ 351 h 351"/>
                  <a:gd name="T2" fmla="*/ 0 w 611"/>
                  <a:gd name="T3" fmla="*/ 173 h 351"/>
                  <a:gd name="T4" fmla="*/ 303 w 611"/>
                  <a:gd name="T5" fmla="*/ 0 h 351"/>
                  <a:gd name="T6" fmla="*/ 611 w 611"/>
                  <a:gd name="T7" fmla="*/ 173 h 351"/>
                  <a:gd name="T8" fmla="*/ 306 w 611"/>
                  <a:gd name="T9" fmla="*/ 351 h 351"/>
                </a:gdLst>
                <a:ahLst/>
                <a:cxnLst>
                  <a:cxn ang="0">
                    <a:pos x="T0" y="T1"/>
                  </a:cxn>
                  <a:cxn ang="0">
                    <a:pos x="T2" y="T3"/>
                  </a:cxn>
                  <a:cxn ang="0">
                    <a:pos x="T4" y="T5"/>
                  </a:cxn>
                  <a:cxn ang="0">
                    <a:pos x="T6" y="T7"/>
                  </a:cxn>
                  <a:cxn ang="0">
                    <a:pos x="T8" y="T9"/>
                  </a:cxn>
                </a:cxnLst>
                <a:rect l="0" t="0" r="r" b="b"/>
                <a:pathLst>
                  <a:path w="611" h="351">
                    <a:moveTo>
                      <a:pt x="306" y="351"/>
                    </a:moveTo>
                    <a:lnTo>
                      <a:pt x="0" y="173"/>
                    </a:lnTo>
                    <a:lnTo>
                      <a:pt x="303" y="0"/>
                    </a:lnTo>
                    <a:lnTo>
                      <a:pt x="611" y="173"/>
                    </a:lnTo>
                    <a:lnTo>
                      <a:pt x="306" y="351"/>
                    </a:lnTo>
                    <a:close/>
                  </a:path>
                </a:pathLst>
              </a:custGeom>
              <a:solidFill>
                <a:srgbClr val="FCD11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grpSp>
        <p:grpSp>
          <p:nvGrpSpPr>
            <p:cNvPr id="13" name="Group 12"/>
            <p:cNvGrpSpPr/>
            <p:nvPr/>
          </p:nvGrpSpPr>
          <p:grpSpPr>
            <a:xfrm>
              <a:off x="10518590" y="2205906"/>
              <a:ext cx="1227128" cy="1233544"/>
              <a:chOff x="15478120" y="-2840041"/>
              <a:chExt cx="1820862" cy="1830385"/>
            </a:xfrm>
          </p:grpSpPr>
          <p:sp>
            <p:nvSpPr>
              <p:cNvPr id="22" name="Oval 9"/>
              <p:cNvSpPr>
                <a:spLocks noChangeArrowheads="1"/>
              </p:cNvSpPr>
              <p:nvPr/>
            </p:nvSpPr>
            <p:spPr bwMode="auto">
              <a:xfrm>
                <a:off x="15478120" y="-2840041"/>
                <a:ext cx="1820862" cy="1830385"/>
              </a:xfrm>
              <a:prstGeom prst="ellipse">
                <a:avLst/>
              </a:prstGeom>
              <a:solidFill>
                <a:srgbClr val="00B29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23" name="Freeform 10"/>
              <p:cNvSpPr>
                <a:spLocks/>
              </p:cNvSpPr>
              <p:nvPr/>
            </p:nvSpPr>
            <p:spPr bwMode="auto">
              <a:xfrm>
                <a:off x="15901983" y="-2205042"/>
                <a:ext cx="488950" cy="836611"/>
              </a:xfrm>
              <a:custGeom>
                <a:avLst/>
                <a:gdLst>
                  <a:gd name="T0" fmla="*/ 308 w 308"/>
                  <a:gd name="T1" fmla="*/ 175 h 527"/>
                  <a:gd name="T2" fmla="*/ 305 w 308"/>
                  <a:gd name="T3" fmla="*/ 527 h 527"/>
                  <a:gd name="T4" fmla="*/ 0 w 308"/>
                  <a:gd name="T5" fmla="*/ 351 h 527"/>
                  <a:gd name="T6" fmla="*/ 0 w 308"/>
                  <a:gd name="T7" fmla="*/ 0 h 527"/>
                  <a:gd name="T8" fmla="*/ 308 w 308"/>
                  <a:gd name="T9" fmla="*/ 175 h 527"/>
                </a:gdLst>
                <a:ahLst/>
                <a:cxnLst>
                  <a:cxn ang="0">
                    <a:pos x="T0" y="T1"/>
                  </a:cxn>
                  <a:cxn ang="0">
                    <a:pos x="T2" y="T3"/>
                  </a:cxn>
                  <a:cxn ang="0">
                    <a:pos x="T4" y="T5"/>
                  </a:cxn>
                  <a:cxn ang="0">
                    <a:pos x="T6" y="T7"/>
                  </a:cxn>
                  <a:cxn ang="0">
                    <a:pos x="T8" y="T9"/>
                  </a:cxn>
                </a:cxnLst>
                <a:rect l="0" t="0" r="r" b="b"/>
                <a:pathLst>
                  <a:path w="308" h="527">
                    <a:moveTo>
                      <a:pt x="308" y="175"/>
                    </a:moveTo>
                    <a:lnTo>
                      <a:pt x="305" y="527"/>
                    </a:lnTo>
                    <a:lnTo>
                      <a:pt x="0" y="351"/>
                    </a:lnTo>
                    <a:lnTo>
                      <a:pt x="0" y="0"/>
                    </a:lnTo>
                    <a:lnTo>
                      <a:pt x="308" y="175"/>
                    </a:lnTo>
                    <a:close/>
                  </a:path>
                </a:pathLst>
              </a:custGeom>
              <a:solidFill>
                <a:srgbClr val="009E4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24" name="Freeform 11"/>
              <p:cNvSpPr>
                <a:spLocks/>
              </p:cNvSpPr>
              <p:nvPr/>
            </p:nvSpPr>
            <p:spPr bwMode="auto">
              <a:xfrm>
                <a:off x="16386170" y="-2205042"/>
                <a:ext cx="488950" cy="836611"/>
              </a:xfrm>
              <a:custGeom>
                <a:avLst/>
                <a:gdLst>
                  <a:gd name="T0" fmla="*/ 3 w 308"/>
                  <a:gd name="T1" fmla="*/ 175 h 527"/>
                  <a:gd name="T2" fmla="*/ 0 w 308"/>
                  <a:gd name="T3" fmla="*/ 527 h 527"/>
                  <a:gd name="T4" fmla="*/ 306 w 308"/>
                  <a:gd name="T5" fmla="*/ 351 h 527"/>
                  <a:gd name="T6" fmla="*/ 308 w 308"/>
                  <a:gd name="T7" fmla="*/ 0 h 527"/>
                  <a:gd name="T8" fmla="*/ 3 w 308"/>
                  <a:gd name="T9" fmla="*/ 175 h 527"/>
                </a:gdLst>
                <a:ahLst/>
                <a:cxnLst>
                  <a:cxn ang="0">
                    <a:pos x="T0" y="T1"/>
                  </a:cxn>
                  <a:cxn ang="0">
                    <a:pos x="T2" y="T3"/>
                  </a:cxn>
                  <a:cxn ang="0">
                    <a:pos x="T4" y="T5"/>
                  </a:cxn>
                  <a:cxn ang="0">
                    <a:pos x="T6" y="T7"/>
                  </a:cxn>
                  <a:cxn ang="0">
                    <a:pos x="T8" y="T9"/>
                  </a:cxn>
                </a:cxnLst>
                <a:rect l="0" t="0" r="r" b="b"/>
                <a:pathLst>
                  <a:path w="308" h="527">
                    <a:moveTo>
                      <a:pt x="3" y="175"/>
                    </a:moveTo>
                    <a:lnTo>
                      <a:pt x="0" y="527"/>
                    </a:lnTo>
                    <a:lnTo>
                      <a:pt x="306" y="351"/>
                    </a:lnTo>
                    <a:lnTo>
                      <a:pt x="308" y="0"/>
                    </a:lnTo>
                    <a:lnTo>
                      <a:pt x="3" y="175"/>
                    </a:lnTo>
                    <a:close/>
                  </a:path>
                </a:pathLst>
              </a:custGeom>
              <a:solidFill>
                <a:srgbClr val="00723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25" name="Freeform 12"/>
              <p:cNvSpPr>
                <a:spLocks/>
              </p:cNvSpPr>
              <p:nvPr/>
            </p:nvSpPr>
            <p:spPr bwMode="auto">
              <a:xfrm>
                <a:off x="15901983" y="-2484441"/>
                <a:ext cx="973137" cy="557212"/>
              </a:xfrm>
              <a:custGeom>
                <a:avLst/>
                <a:gdLst>
                  <a:gd name="T0" fmla="*/ 308 w 613"/>
                  <a:gd name="T1" fmla="*/ 351 h 351"/>
                  <a:gd name="T2" fmla="*/ 0 w 613"/>
                  <a:gd name="T3" fmla="*/ 173 h 351"/>
                  <a:gd name="T4" fmla="*/ 305 w 613"/>
                  <a:gd name="T5" fmla="*/ 0 h 351"/>
                  <a:gd name="T6" fmla="*/ 613 w 613"/>
                  <a:gd name="T7" fmla="*/ 173 h 351"/>
                  <a:gd name="T8" fmla="*/ 308 w 613"/>
                  <a:gd name="T9" fmla="*/ 351 h 351"/>
                </a:gdLst>
                <a:ahLst/>
                <a:cxnLst>
                  <a:cxn ang="0">
                    <a:pos x="T0" y="T1"/>
                  </a:cxn>
                  <a:cxn ang="0">
                    <a:pos x="T2" y="T3"/>
                  </a:cxn>
                  <a:cxn ang="0">
                    <a:pos x="T4" y="T5"/>
                  </a:cxn>
                  <a:cxn ang="0">
                    <a:pos x="T6" y="T7"/>
                  </a:cxn>
                  <a:cxn ang="0">
                    <a:pos x="T8" y="T9"/>
                  </a:cxn>
                </a:cxnLst>
                <a:rect l="0" t="0" r="r" b="b"/>
                <a:pathLst>
                  <a:path w="613" h="351">
                    <a:moveTo>
                      <a:pt x="308" y="351"/>
                    </a:moveTo>
                    <a:lnTo>
                      <a:pt x="0" y="173"/>
                    </a:lnTo>
                    <a:lnTo>
                      <a:pt x="305" y="0"/>
                    </a:lnTo>
                    <a:lnTo>
                      <a:pt x="613" y="173"/>
                    </a:lnTo>
                    <a:lnTo>
                      <a:pt x="308" y="351"/>
                    </a:lnTo>
                    <a:close/>
                  </a:path>
                </a:pathLst>
              </a:custGeom>
              <a:solidFill>
                <a:srgbClr val="55D45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grpSp>
        <p:grpSp>
          <p:nvGrpSpPr>
            <p:cNvPr id="14" name="Group 13"/>
            <p:cNvGrpSpPr/>
            <p:nvPr/>
          </p:nvGrpSpPr>
          <p:grpSpPr>
            <a:xfrm>
              <a:off x="10136778" y="3451591"/>
              <a:ext cx="1520689" cy="1531312"/>
              <a:chOff x="9685432" y="3577886"/>
              <a:chExt cx="1520689" cy="1531312"/>
            </a:xfrm>
          </p:grpSpPr>
          <p:sp>
            <p:nvSpPr>
              <p:cNvPr id="18" name="Oval 13"/>
              <p:cNvSpPr>
                <a:spLocks noChangeArrowheads="1"/>
              </p:cNvSpPr>
              <p:nvPr/>
            </p:nvSpPr>
            <p:spPr bwMode="auto">
              <a:xfrm>
                <a:off x="9685432" y="3577886"/>
                <a:ext cx="1520689" cy="1531312"/>
              </a:xfrm>
              <a:prstGeom prst="ellipse">
                <a:avLst/>
              </a:prstGeom>
              <a:solidFill>
                <a:srgbClr val="4668C5">
                  <a:alpha val="85000"/>
                </a:srgbClr>
              </a:solidFill>
              <a:ln>
                <a:noFill/>
              </a:ln>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19" name="Freeform 14"/>
              <p:cNvSpPr>
                <a:spLocks/>
              </p:cNvSpPr>
              <p:nvPr/>
            </p:nvSpPr>
            <p:spPr bwMode="auto">
              <a:xfrm>
                <a:off x="10040039" y="4109130"/>
                <a:ext cx="406403" cy="699914"/>
              </a:xfrm>
              <a:custGeom>
                <a:avLst/>
                <a:gdLst>
                  <a:gd name="T0" fmla="*/ 306 w 306"/>
                  <a:gd name="T1" fmla="*/ 175 h 527"/>
                  <a:gd name="T2" fmla="*/ 306 w 306"/>
                  <a:gd name="T3" fmla="*/ 527 h 527"/>
                  <a:gd name="T4" fmla="*/ 0 w 306"/>
                  <a:gd name="T5" fmla="*/ 351 h 527"/>
                  <a:gd name="T6" fmla="*/ 0 w 306"/>
                  <a:gd name="T7" fmla="*/ 0 h 527"/>
                  <a:gd name="T8" fmla="*/ 306 w 306"/>
                  <a:gd name="T9" fmla="*/ 175 h 527"/>
                </a:gdLst>
                <a:ahLst/>
                <a:cxnLst>
                  <a:cxn ang="0">
                    <a:pos x="T0" y="T1"/>
                  </a:cxn>
                  <a:cxn ang="0">
                    <a:pos x="T2" y="T3"/>
                  </a:cxn>
                  <a:cxn ang="0">
                    <a:pos x="T4" y="T5"/>
                  </a:cxn>
                  <a:cxn ang="0">
                    <a:pos x="T6" y="T7"/>
                  </a:cxn>
                  <a:cxn ang="0">
                    <a:pos x="T8" y="T9"/>
                  </a:cxn>
                </a:cxnLst>
                <a:rect l="0" t="0" r="r" b="b"/>
                <a:pathLst>
                  <a:path w="306" h="527">
                    <a:moveTo>
                      <a:pt x="306" y="175"/>
                    </a:moveTo>
                    <a:lnTo>
                      <a:pt x="306" y="527"/>
                    </a:lnTo>
                    <a:lnTo>
                      <a:pt x="0" y="351"/>
                    </a:lnTo>
                    <a:lnTo>
                      <a:pt x="0" y="0"/>
                    </a:lnTo>
                    <a:lnTo>
                      <a:pt x="306" y="175"/>
                    </a:lnTo>
                    <a:close/>
                  </a:path>
                </a:pathLst>
              </a:custGeom>
              <a:solidFill>
                <a:srgbClr val="68217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20" name="Freeform 15"/>
              <p:cNvSpPr>
                <a:spLocks/>
              </p:cNvSpPr>
              <p:nvPr/>
            </p:nvSpPr>
            <p:spPr bwMode="auto">
              <a:xfrm>
                <a:off x="10446440" y="4109130"/>
                <a:ext cx="405074" cy="699914"/>
              </a:xfrm>
              <a:custGeom>
                <a:avLst/>
                <a:gdLst>
                  <a:gd name="T0" fmla="*/ 0 w 305"/>
                  <a:gd name="T1" fmla="*/ 175 h 527"/>
                  <a:gd name="T2" fmla="*/ 0 w 305"/>
                  <a:gd name="T3" fmla="*/ 527 h 527"/>
                  <a:gd name="T4" fmla="*/ 305 w 305"/>
                  <a:gd name="T5" fmla="*/ 351 h 527"/>
                  <a:gd name="T6" fmla="*/ 305 w 305"/>
                  <a:gd name="T7" fmla="*/ 0 h 527"/>
                  <a:gd name="T8" fmla="*/ 0 w 305"/>
                  <a:gd name="T9" fmla="*/ 175 h 527"/>
                </a:gdLst>
                <a:ahLst/>
                <a:cxnLst>
                  <a:cxn ang="0">
                    <a:pos x="T0" y="T1"/>
                  </a:cxn>
                  <a:cxn ang="0">
                    <a:pos x="T2" y="T3"/>
                  </a:cxn>
                  <a:cxn ang="0">
                    <a:pos x="T4" y="T5"/>
                  </a:cxn>
                  <a:cxn ang="0">
                    <a:pos x="T6" y="T7"/>
                  </a:cxn>
                  <a:cxn ang="0">
                    <a:pos x="T8" y="T9"/>
                  </a:cxn>
                </a:cxnLst>
                <a:rect l="0" t="0" r="r" b="b"/>
                <a:pathLst>
                  <a:path w="305" h="527">
                    <a:moveTo>
                      <a:pt x="0" y="175"/>
                    </a:moveTo>
                    <a:lnTo>
                      <a:pt x="0" y="527"/>
                    </a:lnTo>
                    <a:lnTo>
                      <a:pt x="305" y="351"/>
                    </a:lnTo>
                    <a:lnTo>
                      <a:pt x="305" y="0"/>
                    </a:lnTo>
                    <a:lnTo>
                      <a:pt x="0" y="175"/>
                    </a:lnTo>
                    <a:close/>
                  </a:path>
                </a:pathLst>
              </a:custGeom>
              <a:solidFill>
                <a:srgbClr val="44235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21" name="Freeform 16"/>
              <p:cNvSpPr>
                <a:spLocks/>
              </p:cNvSpPr>
              <p:nvPr/>
            </p:nvSpPr>
            <p:spPr bwMode="auto">
              <a:xfrm>
                <a:off x="10040039" y="3875383"/>
                <a:ext cx="811477" cy="466167"/>
              </a:xfrm>
              <a:custGeom>
                <a:avLst/>
                <a:gdLst>
                  <a:gd name="T0" fmla="*/ 306 w 611"/>
                  <a:gd name="T1" fmla="*/ 351 h 351"/>
                  <a:gd name="T2" fmla="*/ 0 w 611"/>
                  <a:gd name="T3" fmla="*/ 173 h 351"/>
                  <a:gd name="T4" fmla="*/ 306 w 611"/>
                  <a:gd name="T5" fmla="*/ 0 h 351"/>
                  <a:gd name="T6" fmla="*/ 611 w 611"/>
                  <a:gd name="T7" fmla="*/ 173 h 351"/>
                  <a:gd name="T8" fmla="*/ 306 w 611"/>
                  <a:gd name="T9" fmla="*/ 351 h 351"/>
                </a:gdLst>
                <a:ahLst/>
                <a:cxnLst>
                  <a:cxn ang="0">
                    <a:pos x="T0" y="T1"/>
                  </a:cxn>
                  <a:cxn ang="0">
                    <a:pos x="T2" y="T3"/>
                  </a:cxn>
                  <a:cxn ang="0">
                    <a:pos x="T4" y="T5"/>
                  </a:cxn>
                  <a:cxn ang="0">
                    <a:pos x="T6" y="T7"/>
                  </a:cxn>
                  <a:cxn ang="0">
                    <a:pos x="T8" y="T9"/>
                  </a:cxn>
                </a:cxnLst>
                <a:rect l="0" t="0" r="r" b="b"/>
                <a:pathLst>
                  <a:path w="611" h="351">
                    <a:moveTo>
                      <a:pt x="306" y="351"/>
                    </a:moveTo>
                    <a:lnTo>
                      <a:pt x="0" y="173"/>
                    </a:lnTo>
                    <a:lnTo>
                      <a:pt x="306" y="0"/>
                    </a:lnTo>
                    <a:lnTo>
                      <a:pt x="611" y="173"/>
                    </a:lnTo>
                    <a:lnTo>
                      <a:pt x="306" y="351"/>
                    </a:lnTo>
                    <a:close/>
                  </a:path>
                </a:pathLst>
              </a:custGeom>
              <a:solidFill>
                <a:srgbClr val="9B4F9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grpSp>
        <p:sp>
          <p:nvSpPr>
            <p:cNvPr id="15" name="TextBox 14"/>
            <p:cNvSpPr txBox="1"/>
            <p:nvPr/>
          </p:nvSpPr>
          <p:spPr>
            <a:xfrm>
              <a:off x="10272407" y="5327699"/>
              <a:ext cx="593726" cy="593726"/>
            </a:xfrm>
            <a:prstGeom prst="ellipse">
              <a:avLst/>
            </a:prstGeom>
            <a:solidFill>
              <a:schemeClr val="accent5"/>
            </a:solidFill>
          </p:spPr>
          <p:txBody>
            <a:bodyPr wrap="none" lIns="182880" tIns="146304" rIns="182880" bIns="146304" rtlCol="0" anchor="ctr">
              <a:noAutofit/>
            </a:bodyPr>
            <a:lstStyle/>
            <a:p>
              <a:pPr marL="0" marR="0" lvl="0" indent="0" algn="ctr" defTabSz="914093" rtl="0" eaLnBrk="1" fontAlgn="auto" latinLnBrk="0" hangingPunct="1">
                <a:lnSpc>
                  <a:spcPct val="90000"/>
                </a:lnSpc>
                <a:spcBef>
                  <a:spcPts val="0"/>
                </a:spcBef>
                <a:spcAft>
                  <a:spcPts val="588"/>
                </a:spcAft>
                <a:buClrTx/>
                <a:buSzTx/>
                <a:buFontTx/>
                <a:buNone/>
                <a:tabLst/>
                <a:defRPr/>
              </a:pPr>
              <a:endParaRPr kumimoji="0" lang="en-US" sz="1372" b="1" i="0" u="none" strike="noStrike" kern="1200" cap="none" spc="0" normalizeH="0" baseline="0" noProof="0" dirty="0">
                <a:ln>
                  <a:noFill/>
                </a:ln>
                <a:solidFill>
                  <a:srgbClr val="FF8C00">
                    <a:lumMod val="40000"/>
                    <a:lumOff val="60000"/>
                  </a:srgbClr>
                </a:solidFill>
                <a:effectLst/>
                <a:uLnTx/>
                <a:uFillTx/>
                <a:latin typeface="Segoe UI"/>
                <a:ea typeface="+mn-ea"/>
                <a:cs typeface="+mn-cs"/>
              </a:endParaRPr>
            </a:p>
          </p:txBody>
        </p:sp>
        <p:sp>
          <p:nvSpPr>
            <p:cNvPr id="16" name="TextBox 15"/>
            <p:cNvSpPr txBox="1"/>
            <p:nvPr/>
          </p:nvSpPr>
          <p:spPr>
            <a:xfrm>
              <a:off x="8991666" y="5478462"/>
              <a:ext cx="593726" cy="593726"/>
            </a:xfrm>
            <a:prstGeom prst="ellipse">
              <a:avLst/>
            </a:prstGeom>
            <a:solidFill>
              <a:schemeClr val="accent1">
                <a:lumMod val="60000"/>
                <a:lumOff val="40000"/>
              </a:schemeClr>
            </a:solidFill>
          </p:spPr>
          <p:txBody>
            <a:bodyPr wrap="none" lIns="182880" tIns="146304" rIns="182880" bIns="146304" rtlCol="0" anchor="ctr">
              <a:noAutofit/>
            </a:bodyPr>
            <a:lstStyle/>
            <a:p>
              <a:pPr marL="0" marR="0" lvl="0" indent="0" algn="ctr" defTabSz="914093" rtl="0" eaLnBrk="1" fontAlgn="auto" latinLnBrk="0" hangingPunct="1">
                <a:lnSpc>
                  <a:spcPct val="90000"/>
                </a:lnSpc>
                <a:spcBef>
                  <a:spcPts val="0"/>
                </a:spcBef>
                <a:spcAft>
                  <a:spcPts val="588"/>
                </a:spcAft>
                <a:buClrTx/>
                <a:buSzTx/>
                <a:buFontTx/>
                <a:buNone/>
                <a:tabLst/>
                <a:defRPr/>
              </a:pPr>
              <a:endParaRPr kumimoji="0" lang="en-US" sz="1372" b="1" i="0" u="none" strike="noStrike" kern="1200" cap="none" spc="0" normalizeH="0" baseline="0" noProof="0" dirty="0">
                <a:ln>
                  <a:noFill/>
                </a:ln>
                <a:solidFill>
                  <a:srgbClr val="0072C6">
                    <a:lumMod val="60000"/>
                    <a:lumOff val="40000"/>
                  </a:srgbClr>
                </a:solidFill>
                <a:effectLst/>
                <a:uLnTx/>
                <a:uFillTx/>
                <a:latin typeface="Segoe UI"/>
                <a:ea typeface="+mn-ea"/>
                <a:cs typeface="+mn-cs"/>
              </a:endParaRPr>
            </a:p>
          </p:txBody>
        </p:sp>
        <p:sp>
          <p:nvSpPr>
            <p:cNvPr id="17" name="TextBox 16"/>
            <p:cNvSpPr txBox="1"/>
            <p:nvPr/>
          </p:nvSpPr>
          <p:spPr>
            <a:xfrm>
              <a:off x="8925987" y="5964668"/>
              <a:ext cx="914400" cy="914400"/>
            </a:xfrm>
            <a:prstGeom prst="ellipse">
              <a:avLst/>
            </a:prstGeom>
            <a:solidFill>
              <a:schemeClr val="tx2"/>
            </a:solidFill>
          </p:spPr>
          <p:txBody>
            <a:bodyPr wrap="none" lIns="182880" tIns="146304" rIns="182880" bIns="146304" rtlCol="0" anchor="ctr">
              <a:noAutofit/>
            </a:bodyPr>
            <a:lstStyle/>
            <a:p>
              <a:pPr marL="0" marR="0" lvl="0" indent="0" algn="ctr" defTabSz="914093" rtl="0" eaLnBrk="1" fontAlgn="auto" latinLnBrk="0" hangingPunct="1">
                <a:lnSpc>
                  <a:spcPct val="90000"/>
                </a:lnSpc>
                <a:spcBef>
                  <a:spcPts val="0"/>
                </a:spcBef>
                <a:spcAft>
                  <a:spcPts val="588"/>
                </a:spcAft>
                <a:buClrTx/>
                <a:buSzTx/>
                <a:buFontTx/>
                <a:buNone/>
                <a:tabLst/>
                <a:defRPr/>
              </a:pPr>
              <a:endParaRPr kumimoji="0" lang="en-US" sz="1764" b="1" i="0" u="none" strike="noStrike" kern="1200" cap="none" spc="0" normalizeH="0" baseline="0" noProof="0" dirty="0">
                <a:ln>
                  <a:noFill/>
                </a:ln>
                <a:solidFill>
                  <a:srgbClr val="FFFFFF">
                    <a:lumMod val="65000"/>
                  </a:srgbClr>
                </a:solidFill>
                <a:effectLst/>
                <a:uLnTx/>
                <a:uFillTx/>
                <a:latin typeface="Segoe UI"/>
                <a:ea typeface="+mn-ea"/>
                <a:cs typeface="+mn-cs"/>
              </a:endParaRPr>
            </a:p>
          </p:txBody>
        </p:sp>
      </p:grpSp>
    </p:spTree>
    <p:extLst>
      <p:ext uri="{BB962C8B-B14F-4D97-AF65-F5344CB8AC3E}">
        <p14:creationId xmlns:p14="http://schemas.microsoft.com/office/powerpoint/2010/main" xmlns="" val="188887264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3_58pt Title/24pt Text - Orange">
    <p:bg>
      <p:bgPr>
        <a:solidFill>
          <a:schemeClr val="accent5"/>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extLst/>
          </p:nvPr>
        </p:nvGraphicFramePr>
        <p:xfrm>
          <a:off x="1557" y="1558"/>
          <a:ext cx="1556" cy="1556"/>
        </p:xfrm>
        <a:graphic>
          <a:graphicData uri="http://schemas.openxmlformats.org/presentationml/2006/ole">
            <p:oleObj spid="_x0000_s107528" name="think-cell Slide" r:id="rId3" imgW="360" imgH="360" progId="">
              <p:embed/>
            </p:oleObj>
          </a:graphicData>
        </a:graphic>
      </p:graphicFrame>
      <p:sp>
        <p:nvSpPr>
          <p:cNvPr id="7" name="Title 1"/>
          <p:cNvSpPr>
            <a:spLocks noGrp="1"/>
          </p:cNvSpPr>
          <p:nvPr>
            <p:ph type="ctrTitle" hasCustomPrompt="1"/>
          </p:nvPr>
        </p:nvSpPr>
        <p:spPr>
          <a:xfrm>
            <a:off x="573714" y="2100817"/>
            <a:ext cx="11007660" cy="1686801"/>
          </a:xfrm>
        </p:spPr>
        <p:txBody>
          <a:bodyPr/>
          <a:lstStyle>
            <a:lvl1pPr>
              <a:defRPr sz="5880">
                <a:solidFill>
                  <a:schemeClr val="bg1"/>
                </a:solidFill>
              </a:defRPr>
            </a:lvl1pPr>
          </a:lstStyle>
          <a:p>
            <a:r>
              <a:rPr lang="en-US" dirty="0"/>
              <a:t>Title</a:t>
            </a:r>
          </a:p>
        </p:txBody>
      </p:sp>
      <p:sp>
        <p:nvSpPr>
          <p:cNvPr id="10" name="Subtitle 2"/>
          <p:cNvSpPr>
            <a:spLocks noGrp="1"/>
          </p:cNvSpPr>
          <p:nvPr>
            <p:ph type="subTitle" idx="1" hasCustomPrompt="1"/>
          </p:nvPr>
        </p:nvSpPr>
        <p:spPr>
          <a:xfrm>
            <a:off x="591640" y="3877277"/>
            <a:ext cx="10989732" cy="1034782"/>
          </a:xfrm>
        </p:spPr>
        <p:txBody>
          <a:bodyPr/>
          <a:lstStyle>
            <a:lvl1pPr marL="0" indent="0" algn="l">
              <a:buNone/>
              <a:defRPr sz="2156">
                <a:solidFill>
                  <a:schemeClr val="bg1"/>
                </a:solidFill>
                <a:latin typeface="+mn-lt"/>
              </a:defRPr>
            </a:lvl1pPr>
            <a:lvl2pPr marL="448059" indent="0" algn="ctr">
              <a:buNone/>
              <a:defRPr>
                <a:solidFill>
                  <a:schemeClr val="tx1">
                    <a:tint val="75000"/>
                  </a:schemeClr>
                </a:solidFill>
              </a:defRPr>
            </a:lvl2pPr>
            <a:lvl3pPr marL="896117" indent="0" algn="ctr">
              <a:buNone/>
              <a:defRPr>
                <a:solidFill>
                  <a:schemeClr val="tx1">
                    <a:tint val="75000"/>
                  </a:schemeClr>
                </a:solidFill>
              </a:defRPr>
            </a:lvl3pPr>
            <a:lvl4pPr marL="1344176" indent="0" algn="ctr">
              <a:buNone/>
              <a:defRPr>
                <a:solidFill>
                  <a:schemeClr val="tx1">
                    <a:tint val="75000"/>
                  </a:schemeClr>
                </a:solidFill>
              </a:defRPr>
            </a:lvl4pPr>
            <a:lvl5pPr marL="1792235" indent="0" algn="ctr">
              <a:buNone/>
              <a:defRPr>
                <a:solidFill>
                  <a:schemeClr val="tx1">
                    <a:tint val="75000"/>
                  </a:schemeClr>
                </a:solidFill>
              </a:defRPr>
            </a:lvl5pPr>
            <a:lvl6pPr marL="2240294" indent="0" algn="ctr">
              <a:buNone/>
              <a:defRPr>
                <a:solidFill>
                  <a:schemeClr val="tx1">
                    <a:tint val="75000"/>
                  </a:schemeClr>
                </a:solidFill>
              </a:defRPr>
            </a:lvl6pPr>
            <a:lvl7pPr marL="2688352" indent="0" algn="ctr">
              <a:buNone/>
              <a:defRPr>
                <a:solidFill>
                  <a:schemeClr val="tx1">
                    <a:tint val="75000"/>
                  </a:schemeClr>
                </a:solidFill>
              </a:defRPr>
            </a:lvl7pPr>
            <a:lvl8pPr marL="3136411" indent="0" algn="ctr">
              <a:buNone/>
              <a:defRPr>
                <a:solidFill>
                  <a:schemeClr val="tx1">
                    <a:tint val="75000"/>
                  </a:schemeClr>
                </a:solidFill>
              </a:defRPr>
            </a:lvl8pPr>
            <a:lvl9pPr marL="3584469" indent="0" algn="ctr">
              <a:buNone/>
              <a:defRPr>
                <a:solidFill>
                  <a:schemeClr val="tx1">
                    <a:tint val="75000"/>
                  </a:schemeClr>
                </a:solidFill>
              </a:defRPr>
            </a:lvl9pPr>
          </a:lstStyle>
          <a:p>
            <a:r>
              <a:rPr lang="en-US" dirty="0"/>
              <a:t>Subtitle</a:t>
            </a:r>
          </a:p>
        </p:txBody>
      </p:sp>
      <p:grpSp>
        <p:nvGrpSpPr>
          <p:cNvPr id="5" name="Group 4"/>
          <p:cNvGrpSpPr/>
          <p:nvPr userDrawn="1"/>
        </p:nvGrpSpPr>
        <p:grpSpPr>
          <a:xfrm>
            <a:off x="8750522" y="1315054"/>
            <a:ext cx="3441479" cy="5429745"/>
            <a:chOff x="8925987" y="1341231"/>
            <a:chExt cx="3510488" cy="5537837"/>
          </a:xfrm>
        </p:grpSpPr>
        <p:sp>
          <p:nvSpPr>
            <p:cNvPr id="6" name="Freeform 5"/>
            <p:cNvSpPr>
              <a:spLocks/>
            </p:cNvSpPr>
            <p:nvPr/>
          </p:nvSpPr>
          <p:spPr bwMode="auto">
            <a:xfrm>
              <a:off x="9080596" y="2696006"/>
              <a:ext cx="3246304" cy="4001502"/>
            </a:xfrm>
            <a:custGeom>
              <a:avLst/>
              <a:gdLst>
                <a:gd name="T0" fmla="*/ 0 w 2476"/>
                <a:gd name="T1" fmla="*/ 2588 h 3052"/>
                <a:gd name="T2" fmla="*/ 1237 w 2476"/>
                <a:gd name="T3" fmla="*/ 0 h 3052"/>
                <a:gd name="T4" fmla="*/ 2476 w 2476"/>
                <a:gd name="T5" fmla="*/ 976 h 3052"/>
                <a:gd name="T6" fmla="*/ 495 w 2476"/>
                <a:gd name="T7" fmla="*/ 3052 h 3052"/>
                <a:gd name="T8" fmla="*/ 0 w 2476"/>
                <a:gd name="T9" fmla="*/ 2588 h 3052"/>
              </a:gdLst>
              <a:ahLst/>
              <a:cxnLst>
                <a:cxn ang="0">
                  <a:pos x="T0" y="T1"/>
                </a:cxn>
                <a:cxn ang="0">
                  <a:pos x="T2" y="T3"/>
                </a:cxn>
                <a:cxn ang="0">
                  <a:pos x="T4" y="T5"/>
                </a:cxn>
                <a:cxn ang="0">
                  <a:pos x="T6" y="T7"/>
                </a:cxn>
                <a:cxn ang="0">
                  <a:pos x="T8" y="T9"/>
                </a:cxn>
              </a:cxnLst>
              <a:rect l="0" t="0" r="r" b="b"/>
              <a:pathLst>
                <a:path w="2476" h="3052">
                  <a:moveTo>
                    <a:pt x="0" y="2588"/>
                  </a:moveTo>
                  <a:lnTo>
                    <a:pt x="1237" y="0"/>
                  </a:lnTo>
                  <a:lnTo>
                    <a:pt x="2476" y="976"/>
                  </a:lnTo>
                  <a:lnTo>
                    <a:pt x="495" y="3052"/>
                  </a:lnTo>
                  <a:lnTo>
                    <a:pt x="0" y="2588"/>
                  </a:lnTo>
                  <a:close/>
                </a:path>
              </a:pathLst>
            </a:custGeom>
            <a:solidFill>
              <a:schemeClr val="accent5">
                <a:lumMod val="20000"/>
                <a:lumOff val="80000"/>
                <a:alpha val="14000"/>
              </a:schemeClr>
            </a:solidFill>
            <a:ln>
              <a:noFill/>
            </a:ln>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8" name="Freeform 5"/>
            <p:cNvSpPr>
              <a:spLocks/>
            </p:cNvSpPr>
            <p:nvPr/>
          </p:nvSpPr>
          <p:spPr bwMode="auto">
            <a:xfrm>
              <a:off x="11185247" y="1341231"/>
              <a:ext cx="1239838" cy="813644"/>
            </a:xfrm>
            <a:custGeom>
              <a:avLst/>
              <a:gdLst>
                <a:gd name="T0" fmla="*/ 168 w 1054"/>
                <a:gd name="T1" fmla="*/ 303 h 690"/>
                <a:gd name="T2" fmla="*/ 168 w 1054"/>
                <a:gd name="T3" fmla="*/ 289 h 690"/>
                <a:gd name="T4" fmla="*/ 459 w 1054"/>
                <a:gd name="T5" fmla="*/ 0 h 690"/>
                <a:gd name="T6" fmla="*/ 701 w 1054"/>
                <a:gd name="T7" fmla="*/ 129 h 690"/>
                <a:gd name="T8" fmla="*/ 781 w 1054"/>
                <a:gd name="T9" fmla="*/ 108 h 690"/>
                <a:gd name="T10" fmla="*/ 875 w 1054"/>
                <a:gd name="T11" fmla="*/ 136 h 690"/>
                <a:gd name="T12" fmla="*/ 950 w 1054"/>
                <a:gd name="T13" fmla="*/ 272 h 690"/>
                <a:gd name="T14" fmla="*/ 1054 w 1054"/>
                <a:gd name="T15" fmla="*/ 463 h 690"/>
                <a:gd name="T16" fmla="*/ 851 w 1054"/>
                <a:gd name="T17" fmla="*/ 690 h 690"/>
                <a:gd name="T18" fmla="*/ 825 w 1054"/>
                <a:gd name="T19" fmla="*/ 690 h 690"/>
                <a:gd name="T20" fmla="*/ 802 w 1054"/>
                <a:gd name="T21" fmla="*/ 690 h 690"/>
                <a:gd name="T22" fmla="*/ 327 w 1054"/>
                <a:gd name="T23" fmla="*/ 690 h 690"/>
                <a:gd name="T24" fmla="*/ 318 w 1054"/>
                <a:gd name="T25" fmla="*/ 690 h 690"/>
                <a:gd name="T26" fmla="*/ 306 w 1054"/>
                <a:gd name="T27" fmla="*/ 690 h 690"/>
                <a:gd name="T28" fmla="*/ 271 w 1054"/>
                <a:gd name="T29" fmla="*/ 690 h 690"/>
                <a:gd name="T30" fmla="*/ 195 w 1054"/>
                <a:gd name="T31" fmla="*/ 690 h 690"/>
                <a:gd name="T32" fmla="*/ 0 w 1054"/>
                <a:gd name="T33" fmla="*/ 495 h 690"/>
                <a:gd name="T34" fmla="*/ 168 w 1054"/>
                <a:gd name="T35" fmla="*/ 303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54" h="690">
                  <a:moveTo>
                    <a:pt x="168" y="303"/>
                  </a:moveTo>
                  <a:cubicBezTo>
                    <a:pt x="168" y="299"/>
                    <a:pt x="168" y="293"/>
                    <a:pt x="168" y="289"/>
                  </a:cubicBezTo>
                  <a:cubicBezTo>
                    <a:pt x="168" y="129"/>
                    <a:pt x="298" y="0"/>
                    <a:pt x="459" y="0"/>
                  </a:cubicBezTo>
                  <a:cubicBezTo>
                    <a:pt x="560" y="0"/>
                    <a:pt x="649" y="52"/>
                    <a:pt x="701" y="129"/>
                  </a:cubicBezTo>
                  <a:cubicBezTo>
                    <a:pt x="725" y="116"/>
                    <a:pt x="752" y="108"/>
                    <a:pt x="781" y="108"/>
                  </a:cubicBezTo>
                  <a:cubicBezTo>
                    <a:pt x="816" y="108"/>
                    <a:pt x="848" y="118"/>
                    <a:pt x="875" y="136"/>
                  </a:cubicBezTo>
                  <a:cubicBezTo>
                    <a:pt x="919" y="166"/>
                    <a:pt x="948" y="215"/>
                    <a:pt x="950" y="272"/>
                  </a:cubicBezTo>
                  <a:cubicBezTo>
                    <a:pt x="1012" y="312"/>
                    <a:pt x="1054" y="384"/>
                    <a:pt x="1054" y="463"/>
                  </a:cubicBezTo>
                  <a:cubicBezTo>
                    <a:pt x="1054" y="580"/>
                    <a:pt x="965" y="676"/>
                    <a:pt x="851" y="690"/>
                  </a:cubicBezTo>
                  <a:cubicBezTo>
                    <a:pt x="843" y="690"/>
                    <a:pt x="833" y="690"/>
                    <a:pt x="825" y="690"/>
                  </a:cubicBezTo>
                  <a:cubicBezTo>
                    <a:pt x="818" y="690"/>
                    <a:pt x="810" y="690"/>
                    <a:pt x="802" y="690"/>
                  </a:cubicBezTo>
                  <a:cubicBezTo>
                    <a:pt x="696" y="690"/>
                    <a:pt x="446" y="690"/>
                    <a:pt x="327" y="690"/>
                  </a:cubicBezTo>
                  <a:cubicBezTo>
                    <a:pt x="324" y="690"/>
                    <a:pt x="320" y="690"/>
                    <a:pt x="318" y="690"/>
                  </a:cubicBezTo>
                  <a:cubicBezTo>
                    <a:pt x="306" y="690"/>
                    <a:pt x="306" y="690"/>
                    <a:pt x="306" y="690"/>
                  </a:cubicBezTo>
                  <a:cubicBezTo>
                    <a:pt x="300" y="690"/>
                    <a:pt x="283" y="690"/>
                    <a:pt x="271" y="690"/>
                  </a:cubicBezTo>
                  <a:cubicBezTo>
                    <a:pt x="195" y="690"/>
                    <a:pt x="195" y="690"/>
                    <a:pt x="195" y="690"/>
                  </a:cubicBezTo>
                  <a:cubicBezTo>
                    <a:pt x="87" y="688"/>
                    <a:pt x="0" y="601"/>
                    <a:pt x="0" y="495"/>
                  </a:cubicBezTo>
                  <a:cubicBezTo>
                    <a:pt x="0" y="397"/>
                    <a:pt x="73" y="316"/>
                    <a:pt x="168" y="303"/>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9" name="Freeform 5"/>
            <p:cNvSpPr>
              <a:spLocks/>
            </p:cNvSpPr>
            <p:nvPr/>
          </p:nvSpPr>
          <p:spPr bwMode="auto">
            <a:xfrm>
              <a:off x="10332390" y="1583889"/>
              <a:ext cx="1239838" cy="813644"/>
            </a:xfrm>
            <a:custGeom>
              <a:avLst/>
              <a:gdLst>
                <a:gd name="T0" fmla="*/ 168 w 1054"/>
                <a:gd name="T1" fmla="*/ 303 h 690"/>
                <a:gd name="T2" fmla="*/ 168 w 1054"/>
                <a:gd name="T3" fmla="*/ 289 h 690"/>
                <a:gd name="T4" fmla="*/ 459 w 1054"/>
                <a:gd name="T5" fmla="*/ 0 h 690"/>
                <a:gd name="T6" fmla="*/ 701 w 1054"/>
                <a:gd name="T7" fmla="*/ 129 h 690"/>
                <a:gd name="T8" fmla="*/ 781 w 1054"/>
                <a:gd name="T9" fmla="*/ 108 h 690"/>
                <a:gd name="T10" fmla="*/ 875 w 1054"/>
                <a:gd name="T11" fmla="*/ 136 h 690"/>
                <a:gd name="T12" fmla="*/ 950 w 1054"/>
                <a:gd name="T13" fmla="*/ 272 h 690"/>
                <a:gd name="T14" fmla="*/ 1054 w 1054"/>
                <a:gd name="T15" fmla="*/ 463 h 690"/>
                <a:gd name="T16" fmla="*/ 851 w 1054"/>
                <a:gd name="T17" fmla="*/ 690 h 690"/>
                <a:gd name="T18" fmla="*/ 825 w 1054"/>
                <a:gd name="T19" fmla="*/ 690 h 690"/>
                <a:gd name="T20" fmla="*/ 802 w 1054"/>
                <a:gd name="T21" fmla="*/ 690 h 690"/>
                <a:gd name="T22" fmla="*/ 327 w 1054"/>
                <a:gd name="T23" fmla="*/ 690 h 690"/>
                <a:gd name="T24" fmla="*/ 318 w 1054"/>
                <a:gd name="T25" fmla="*/ 690 h 690"/>
                <a:gd name="T26" fmla="*/ 306 w 1054"/>
                <a:gd name="T27" fmla="*/ 690 h 690"/>
                <a:gd name="T28" fmla="*/ 271 w 1054"/>
                <a:gd name="T29" fmla="*/ 690 h 690"/>
                <a:gd name="T30" fmla="*/ 195 w 1054"/>
                <a:gd name="T31" fmla="*/ 690 h 690"/>
                <a:gd name="T32" fmla="*/ 0 w 1054"/>
                <a:gd name="T33" fmla="*/ 495 h 690"/>
                <a:gd name="T34" fmla="*/ 168 w 1054"/>
                <a:gd name="T35" fmla="*/ 303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54" h="690">
                  <a:moveTo>
                    <a:pt x="168" y="303"/>
                  </a:moveTo>
                  <a:cubicBezTo>
                    <a:pt x="168" y="299"/>
                    <a:pt x="168" y="293"/>
                    <a:pt x="168" y="289"/>
                  </a:cubicBezTo>
                  <a:cubicBezTo>
                    <a:pt x="168" y="129"/>
                    <a:pt x="298" y="0"/>
                    <a:pt x="459" y="0"/>
                  </a:cubicBezTo>
                  <a:cubicBezTo>
                    <a:pt x="560" y="0"/>
                    <a:pt x="649" y="52"/>
                    <a:pt x="701" y="129"/>
                  </a:cubicBezTo>
                  <a:cubicBezTo>
                    <a:pt x="725" y="116"/>
                    <a:pt x="752" y="108"/>
                    <a:pt x="781" y="108"/>
                  </a:cubicBezTo>
                  <a:cubicBezTo>
                    <a:pt x="816" y="108"/>
                    <a:pt x="848" y="118"/>
                    <a:pt x="875" y="136"/>
                  </a:cubicBezTo>
                  <a:cubicBezTo>
                    <a:pt x="919" y="166"/>
                    <a:pt x="948" y="215"/>
                    <a:pt x="950" y="272"/>
                  </a:cubicBezTo>
                  <a:cubicBezTo>
                    <a:pt x="1012" y="312"/>
                    <a:pt x="1054" y="384"/>
                    <a:pt x="1054" y="463"/>
                  </a:cubicBezTo>
                  <a:cubicBezTo>
                    <a:pt x="1054" y="580"/>
                    <a:pt x="965" y="676"/>
                    <a:pt x="851" y="690"/>
                  </a:cubicBezTo>
                  <a:cubicBezTo>
                    <a:pt x="843" y="690"/>
                    <a:pt x="833" y="690"/>
                    <a:pt x="825" y="690"/>
                  </a:cubicBezTo>
                  <a:cubicBezTo>
                    <a:pt x="818" y="690"/>
                    <a:pt x="810" y="690"/>
                    <a:pt x="802" y="690"/>
                  </a:cubicBezTo>
                  <a:cubicBezTo>
                    <a:pt x="696" y="690"/>
                    <a:pt x="446" y="690"/>
                    <a:pt x="327" y="690"/>
                  </a:cubicBezTo>
                  <a:cubicBezTo>
                    <a:pt x="324" y="690"/>
                    <a:pt x="320" y="690"/>
                    <a:pt x="318" y="690"/>
                  </a:cubicBezTo>
                  <a:cubicBezTo>
                    <a:pt x="306" y="690"/>
                    <a:pt x="306" y="690"/>
                    <a:pt x="306" y="690"/>
                  </a:cubicBezTo>
                  <a:cubicBezTo>
                    <a:pt x="300" y="690"/>
                    <a:pt x="283" y="690"/>
                    <a:pt x="271" y="690"/>
                  </a:cubicBezTo>
                  <a:cubicBezTo>
                    <a:pt x="195" y="690"/>
                    <a:pt x="195" y="690"/>
                    <a:pt x="195" y="690"/>
                  </a:cubicBezTo>
                  <a:cubicBezTo>
                    <a:pt x="87" y="688"/>
                    <a:pt x="0" y="601"/>
                    <a:pt x="0" y="495"/>
                  </a:cubicBezTo>
                  <a:cubicBezTo>
                    <a:pt x="0" y="397"/>
                    <a:pt x="73" y="316"/>
                    <a:pt x="168" y="303"/>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11" name="Freeform 5"/>
            <p:cNvSpPr>
              <a:spLocks/>
            </p:cNvSpPr>
            <p:nvPr/>
          </p:nvSpPr>
          <p:spPr bwMode="auto">
            <a:xfrm>
              <a:off x="9405174" y="1369064"/>
              <a:ext cx="895827" cy="587887"/>
            </a:xfrm>
            <a:custGeom>
              <a:avLst/>
              <a:gdLst>
                <a:gd name="T0" fmla="*/ 168 w 1054"/>
                <a:gd name="T1" fmla="*/ 303 h 690"/>
                <a:gd name="T2" fmla="*/ 168 w 1054"/>
                <a:gd name="T3" fmla="*/ 289 h 690"/>
                <a:gd name="T4" fmla="*/ 459 w 1054"/>
                <a:gd name="T5" fmla="*/ 0 h 690"/>
                <a:gd name="T6" fmla="*/ 701 w 1054"/>
                <a:gd name="T7" fmla="*/ 129 h 690"/>
                <a:gd name="T8" fmla="*/ 781 w 1054"/>
                <a:gd name="T9" fmla="*/ 108 h 690"/>
                <a:gd name="T10" fmla="*/ 875 w 1054"/>
                <a:gd name="T11" fmla="*/ 136 h 690"/>
                <a:gd name="T12" fmla="*/ 950 w 1054"/>
                <a:gd name="T13" fmla="*/ 272 h 690"/>
                <a:gd name="T14" fmla="*/ 1054 w 1054"/>
                <a:gd name="T15" fmla="*/ 463 h 690"/>
                <a:gd name="T16" fmla="*/ 851 w 1054"/>
                <a:gd name="T17" fmla="*/ 690 h 690"/>
                <a:gd name="T18" fmla="*/ 825 w 1054"/>
                <a:gd name="T19" fmla="*/ 690 h 690"/>
                <a:gd name="T20" fmla="*/ 802 w 1054"/>
                <a:gd name="T21" fmla="*/ 690 h 690"/>
                <a:gd name="T22" fmla="*/ 327 w 1054"/>
                <a:gd name="T23" fmla="*/ 690 h 690"/>
                <a:gd name="T24" fmla="*/ 318 w 1054"/>
                <a:gd name="T25" fmla="*/ 690 h 690"/>
                <a:gd name="T26" fmla="*/ 306 w 1054"/>
                <a:gd name="T27" fmla="*/ 690 h 690"/>
                <a:gd name="T28" fmla="*/ 271 w 1054"/>
                <a:gd name="T29" fmla="*/ 690 h 690"/>
                <a:gd name="T30" fmla="*/ 195 w 1054"/>
                <a:gd name="T31" fmla="*/ 690 h 690"/>
                <a:gd name="T32" fmla="*/ 0 w 1054"/>
                <a:gd name="T33" fmla="*/ 495 h 690"/>
                <a:gd name="T34" fmla="*/ 168 w 1054"/>
                <a:gd name="T35" fmla="*/ 303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54" h="690">
                  <a:moveTo>
                    <a:pt x="168" y="303"/>
                  </a:moveTo>
                  <a:cubicBezTo>
                    <a:pt x="168" y="299"/>
                    <a:pt x="168" y="293"/>
                    <a:pt x="168" y="289"/>
                  </a:cubicBezTo>
                  <a:cubicBezTo>
                    <a:pt x="168" y="129"/>
                    <a:pt x="298" y="0"/>
                    <a:pt x="459" y="0"/>
                  </a:cubicBezTo>
                  <a:cubicBezTo>
                    <a:pt x="560" y="0"/>
                    <a:pt x="649" y="52"/>
                    <a:pt x="701" y="129"/>
                  </a:cubicBezTo>
                  <a:cubicBezTo>
                    <a:pt x="725" y="116"/>
                    <a:pt x="752" y="108"/>
                    <a:pt x="781" y="108"/>
                  </a:cubicBezTo>
                  <a:cubicBezTo>
                    <a:pt x="816" y="108"/>
                    <a:pt x="848" y="118"/>
                    <a:pt x="875" y="136"/>
                  </a:cubicBezTo>
                  <a:cubicBezTo>
                    <a:pt x="919" y="166"/>
                    <a:pt x="948" y="215"/>
                    <a:pt x="950" y="272"/>
                  </a:cubicBezTo>
                  <a:cubicBezTo>
                    <a:pt x="1012" y="312"/>
                    <a:pt x="1054" y="384"/>
                    <a:pt x="1054" y="463"/>
                  </a:cubicBezTo>
                  <a:cubicBezTo>
                    <a:pt x="1054" y="580"/>
                    <a:pt x="965" y="676"/>
                    <a:pt x="851" y="690"/>
                  </a:cubicBezTo>
                  <a:cubicBezTo>
                    <a:pt x="843" y="690"/>
                    <a:pt x="833" y="690"/>
                    <a:pt x="825" y="690"/>
                  </a:cubicBezTo>
                  <a:cubicBezTo>
                    <a:pt x="818" y="690"/>
                    <a:pt x="810" y="690"/>
                    <a:pt x="802" y="690"/>
                  </a:cubicBezTo>
                  <a:cubicBezTo>
                    <a:pt x="696" y="690"/>
                    <a:pt x="446" y="690"/>
                    <a:pt x="327" y="690"/>
                  </a:cubicBezTo>
                  <a:cubicBezTo>
                    <a:pt x="324" y="690"/>
                    <a:pt x="320" y="690"/>
                    <a:pt x="318" y="690"/>
                  </a:cubicBezTo>
                  <a:cubicBezTo>
                    <a:pt x="306" y="690"/>
                    <a:pt x="306" y="690"/>
                    <a:pt x="306" y="690"/>
                  </a:cubicBezTo>
                  <a:cubicBezTo>
                    <a:pt x="300" y="690"/>
                    <a:pt x="283" y="690"/>
                    <a:pt x="271" y="690"/>
                  </a:cubicBezTo>
                  <a:cubicBezTo>
                    <a:pt x="195" y="690"/>
                    <a:pt x="195" y="690"/>
                    <a:pt x="195" y="690"/>
                  </a:cubicBezTo>
                  <a:cubicBezTo>
                    <a:pt x="87" y="688"/>
                    <a:pt x="0" y="601"/>
                    <a:pt x="0" y="495"/>
                  </a:cubicBezTo>
                  <a:cubicBezTo>
                    <a:pt x="0" y="397"/>
                    <a:pt x="73" y="316"/>
                    <a:pt x="168" y="303"/>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grpSp>
          <p:nvGrpSpPr>
            <p:cNvPr id="12" name="Group 11"/>
            <p:cNvGrpSpPr/>
            <p:nvPr/>
          </p:nvGrpSpPr>
          <p:grpSpPr>
            <a:xfrm>
              <a:off x="11280477" y="3072737"/>
              <a:ext cx="1155998" cy="1162044"/>
              <a:chOff x="13209584" y="-2840041"/>
              <a:chExt cx="1820862" cy="1830385"/>
            </a:xfrm>
          </p:grpSpPr>
          <p:sp>
            <p:nvSpPr>
              <p:cNvPr id="26" name="Oval 5"/>
              <p:cNvSpPr>
                <a:spLocks noChangeArrowheads="1"/>
              </p:cNvSpPr>
              <p:nvPr/>
            </p:nvSpPr>
            <p:spPr bwMode="auto">
              <a:xfrm>
                <a:off x="13209584" y="-2840041"/>
                <a:ext cx="1820862" cy="1830385"/>
              </a:xfrm>
              <a:prstGeom prst="ellipse">
                <a:avLst/>
              </a:prstGeom>
              <a:solidFill>
                <a:srgbClr val="FFB9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27" name="Freeform 6"/>
              <p:cNvSpPr>
                <a:spLocks/>
              </p:cNvSpPr>
              <p:nvPr/>
            </p:nvSpPr>
            <p:spPr bwMode="auto">
              <a:xfrm>
                <a:off x="13633446" y="-2205042"/>
                <a:ext cx="488950" cy="836611"/>
              </a:xfrm>
              <a:custGeom>
                <a:avLst/>
                <a:gdLst>
                  <a:gd name="T0" fmla="*/ 308 w 308"/>
                  <a:gd name="T1" fmla="*/ 175 h 527"/>
                  <a:gd name="T2" fmla="*/ 305 w 308"/>
                  <a:gd name="T3" fmla="*/ 527 h 527"/>
                  <a:gd name="T4" fmla="*/ 0 w 308"/>
                  <a:gd name="T5" fmla="*/ 351 h 527"/>
                  <a:gd name="T6" fmla="*/ 2 w 308"/>
                  <a:gd name="T7" fmla="*/ 0 h 527"/>
                  <a:gd name="T8" fmla="*/ 308 w 308"/>
                  <a:gd name="T9" fmla="*/ 175 h 527"/>
                </a:gdLst>
                <a:ahLst/>
                <a:cxnLst>
                  <a:cxn ang="0">
                    <a:pos x="T0" y="T1"/>
                  </a:cxn>
                  <a:cxn ang="0">
                    <a:pos x="T2" y="T3"/>
                  </a:cxn>
                  <a:cxn ang="0">
                    <a:pos x="T4" y="T5"/>
                  </a:cxn>
                  <a:cxn ang="0">
                    <a:pos x="T6" y="T7"/>
                  </a:cxn>
                  <a:cxn ang="0">
                    <a:pos x="T8" y="T9"/>
                  </a:cxn>
                </a:cxnLst>
                <a:rect l="0" t="0" r="r" b="b"/>
                <a:pathLst>
                  <a:path w="308" h="527">
                    <a:moveTo>
                      <a:pt x="308" y="175"/>
                    </a:moveTo>
                    <a:lnTo>
                      <a:pt x="305" y="527"/>
                    </a:lnTo>
                    <a:lnTo>
                      <a:pt x="0" y="351"/>
                    </a:lnTo>
                    <a:lnTo>
                      <a:pt x="2" y="0"/>
                    </a:lnTo>
                    <a:lnTo>
                      <a:pt x="308" y="175"/>
                    </a:lnTo>
                    <a:close/>
                  </a:path>
                </a:pathLst>
              </a:custGeom>
              <a:solidFill>
                <a:srgbClr val="FF8C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28" name="Freeform 7"/>
              <p:cNvSpPr>
                <a:spLocks/>
              </p:cNvSpPr>
              <p:nvPr/>
            </p:nvSpPr>
            <p:spPr bwMode="auto">
              <a:xfrm>
                <a:off x="14122396" y="-2205042"/>
                <a:ext cx="484187" cy="836611"/>
              </a:xfrm>
              <a:custGeom>
                <a:avLst/>
                <a:gdLst>
                  <a:gd name="T0" fmla="*/ 0 w 305"/>
                  <a:gd name="T1" fmla="*/ 175 h 527"/>
                  <a:gd name="T2" fmla="*/ 0 w 305"/>
                  <a:gd name="T3" fmla="*/ 527 h 527"/>
                  <a:gd name="T4" fmla="*/ 305 w 305"/>
                  <a:gd name="T5" fmla="*/ 351 h 527"/>
                  <a:gd name="T6" fmla="*/ 305 w 305"/>
                  <a:gd name="T7" fmla="*/ 0 h 527"/>
                  <a:gd name="T8" fmla="*/ 0 w 305"/>
                  <a:gd name="T9" fmla="*/ 175 h 527"/>
                </a:gdLst>
                <a:ahLst/>
                <a:cxnLst>
                  <a:cxn ang="0">
                    <a:pos x="T0" y="T1"/>
                  </a:cxn>
                  <a:cxn ang="0">
                    <a:pos x="T2" y="T3"/>
                  </a:cxn>
                  <a:cxn ang="0">
                    <a:pos x="T4" y="T5"/>
                  </a:cxn>
                  <a:cxn ang="0">
                    <a:pos x="T6" y="T7"/>
                  </a:cxn>
                  <a:cxn ang="0">
                    <a:pos x="T8" y="T9"/>
                  </a:cxn>
                </a:cxnLst>
                <a:rect l="0" t="0" r="r" b="b"/>
                <a:pathLst>
                  <a:path w="305" h="527">
                    <a:moveTo>
                      <a:pt x="0" y="175"/>
                    </a:moveTo>
                    <a:lnTo>
                      <a:pt x="0" y="527"/>
                    </a:lnTo>
                    <a:lnTo>
                      <a:pt x="305" y="351"/>
                    </a:lnTo>
                    <a:lnTo>
                      <a:pt x="305" y="0"/>
                    </a:lnTo>
                    <a:lnTo>
                      <a:pt x="0" y="175"/>
                    </a:lnTo>
                    <a:close/>
                  </a:path>
                </a:pathLst>
              </a:custGeom>
              <a:solidFill>
                <a:srgbClr val="EB3C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29" name="Freeform 8"/>
              <p:cNvSpPr>
                <a:spLocks/>
              </p:cNvSpPr>
              <p:nvPr/>
            </p:nvSpPr>
            <p:spPr bwMode="auto">
              <a:xfrm>
                <a:off x="13636621" y="-2484441"/>
                <a:ext cx="969962" cy="557212"/>
              </a:xfrm>
              <a:custGeom>
                <a:avLst/>
                <a:gdLst>
                  <a:gd name="T0" fmla="*/ 306 w 611"/>
                  <a:gd name="T1" fmla="*/ 351 h 351"/>
                  <a:gd name="T2" fmla="*/ 0 w 611"/>
                  <a:gd name="T3" fmla="*/ 173 h 351"/>
                  <a:gd name="T4" fmla="*/ 303 w 611"/>
                  <a:gd name="T5" fmla="*/ 0 h 351"/>
                  <a:gd name="T6" fmla="*/ 611 w 611"/>
                  <a:gd name="T7" fmla="*/ 173 h 351"/>
                  <a:gd name="T8" fmla="*/ 306 w 611"/>
                  <a:gd name="T9" fmla="*/ 351 h 351"/>
                </a:gdLst>
                <a:ahLst/>
                <a:cxnLst>
                  <a:cxn ang="0">
                    <a:pos x="T0" y="T1"/>
                  </a:cxn>
                  <a:cxn ang="0">
                    <a:pos x="T2" y="T3"/>
                  </a:cxn>
                  <a:cxn ang="0">
                    <a:pos x="T4" y="T5"/>
                  </a:cxn>
                  <a:cxn ang="0">
                    <a:pos x="T6" y="T7"/>
                  </a:cxn>
                  <a:cxn ang="0">
                    <a:pos x="T8" y="T9"/>
                  </a:cxn>
                </a:cxnLst>
                <a:rect l="0" t="0" r="r" b="b"/>
                <a:pathLst>
                  <a:path w="611" h="351">
                    <a:moveTo>
                      <a:pt x="306" y="351"/>
                    </a:moveTo>
                    <a:lnTo>
                      <a:pt x="0" y="173"/>
                    </a:lnTo>
                    <a:lnTo>
                      <a:pt x="303" y="0"/>
                    </a:lnTo>
                    <a:lnTo>
                      <a:pt x="611" y="173"/>
                    </a:lnTo>
                    <a:lnTo>
                      <a:pt x="306" y="351"/>
                    </a:lnTo>
                    <a:close/>
                  </a:path>
                </a:pathLst>
              </a:custGeom>
              <a:solidFill>
                <a:srgbClr val="FCD11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grpSp>
        <p:grpSp>
          <p:nvGrpSpPr>
            <p:cNvPr id="13" name="Group 12"/>
            <p:cNvGrpSpPr/>
            <p:nvPr/>
          </p:nvGrpSpPr>
          <p:grpSpPr>
            <a:xfrm>
              <a:off x="10518590" y="2205906"/>
              <a:ext cx="1227128" cy="1233544"/>
              <a:chOff x="15478120" y="-2840041"/>
              <a:chExt cx="1820862" cy="1830385"/>
            </a:xfrm>
          </p:grpSpPr>
          <p:sp>
            <p:nvSpPr>
              <p:cNvPr id="22" name="Oval 9"/>
              <p:cNvSpPr>
                <a:spLocks noChangeArrowheads="1"/>
              </p:cNvSpPr>
              <p:nvPr/>
            </p:nvSpPr>
            <p:spPr bwMode="auto">
              <a:xfrm>
                <a:off x="15478120" y="-2840041"/>
                <a:ext cx="1820862" cy="1830385"/>
              </a:xfrm>
              <a:prstGeom prst="ellipse">
                <a:avLst/>
              </a:prstGeom>
              <a:solidFill>
                <a:srgbClr val="00B29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23" name="Freeform 10"/>
              <p:cNvSpPr>
                <a:spLocks/>
              </p:cNvSpPr>
              <p:nvPr/>
            </p:nvSpPr>
            <p:spPr bwMode="auto">
              <a:xfrm>
                <a:off x="15901983" y="-2205042"/>
                <a:ext cx="488950" cy="836611"/>
              </a:xfrm>
              <a:custGeom>
                <a:avLst/>
                <a:gdLst>
                  <a:gd name="T0" fmla="*/ 308 w 308"/>
                  <a:gd name="T1" fmla="*/ 175 h 527"/>
                  <a:gd name="T2" fmla="*/ 305 w 308"/>
                  <a:gd name="T3" fmla="*/ 527 h 527"/>
                  <a:gd name="T4" fmla="*/ 0 w 308"/>
                  <a:gd name="T5" fmla="*/ 351 h 527"/>
                  <a:gd name="T6" fmla="*/ 0 w 308"/>
                  <a:gd name="T7" fmla="*/ 0 h 527"/>
                  <a:gd name="T8" fmla="*/ 308 w 308"/>
                  <a:gd name="T9" fmla="*/ 175 h 527"/>
                </a:gdLst>
                <a:ahLst/>
                <a:cxnLst>
                  <a:cxn ang="0">
                    <a:pos x="T0" y="T1"/>
                  </a:cxn>
                  <a:cxn ang="0">
                    <a:pos x="T2" y="T3"/>
                  </a:cxn>
                  <a:cxn ang="0">
                    <a:pos x="T4" y="T5"/>
                  </a:cxn>
                  <a:cxn ang="0">
                    <a:pos x="T6" y="T7"/>
                  </a:cxn>
                  <a:cxn ang="0">
                    <a:pos x="T8" y="T9"/>
                  </a:cxn>
                </a:cxnLst>
                <a:rect l="0" t="0" r="r" b="b"/>
                <a:pathLst>
                  <a:path w="308" h="527">
                    <a:moveTo>
                      <a:pt x="308" y="175"/>
                    </a:moveTo>
                    <a:lnTo>
                      <a:pt x="305" y="527"/>
                    </a:lnTo>
                    <a:lnTo>
                      <a:pt x="0" y="351"/>
                    </a:lnTo>
                    <a:lnTo>
                      <a:pt x="0" y="0"/>
                    </a:lnTo>
                    <a:lnTo>
                      <a:pt x="308" y="175"/>
                    </a:lnTo>
                    <a:close/>
                  </a:path>
                </a:pathLst>
              </a:custGeom>
              <a:solidFill>
                <a:srgbClr val="009E4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24" name="Freeform 11"/>
              <p:cNvSpPr>
                <a:spLocks/>
              </p:cNvSpPr>
              <p:nvPr/>
            </p:nvSpPr>
            <p:spPr bwMode="auto">
              <a:xfrm>
                <a:off x="16386170" y="-2205042"/>
                <a:ext cx="488950" cy="836611"/>
              </a:xfrm>
              <a:custGeom>
                <a:avLst/>
                <a:gdLst>
                  <a:gd name="T0" fmla="*/ 3 w 308"/>
                  <a:gd name="T1" fmla="*/ 175 h 527"/>
                  <a:gd name="T2" fmla="*/ 0 w 308"/>
                  <a:gd name="T3" fmla="*/ 527 h 527"/>
                  <a:gd name="T4" fmla="*/ 306 w 308"/>
                  <a:gd name="T5" fmla="*/ 351 h 527"/>
                  <a:gd name="T6" fmla="*/ 308 w 308"/>
                  <a:gd name="T7" fmla="*/ 0 h 527"/>
                  <a:gd name="T8" fmla="*/ 3 w 308"/>
                  <a:gd name="T9" fmla="*/ 175 h 527"/>
                </a:gdLst>
                <a:ahLst/>
                <a:cxnLst>
                  <a:cxn ang="0">
                    <a:pos x="T0" y="T1"/>
                  </a:cxn>
                  <a:cxn ang="0">
                    <a:pos x="T2" y="T3"/>
                  </a:cxn>
                  <a:cxn ang="0">
                    <a:pos x="T4" y="T5"/>
                  </a:cxn>
                  <a:cxn ang="0">
                    <a:pos x="T6" y="T7"/>
                  </a:cxn>
                  <a:cxn ang="0">
                    <a:pos x="T8" y="T9"/>
                  </a:cxn>
                </a:cxnLst>
                <a:rect l="0" t="0" r="r" b="b"/>
                <a:pathLst>
                  <a:path w="308" h="527">
                    <a:moveTo>
                      <a:pt x="3" y="175"/>
                    </a:moveTo>
                    <a:lnTo>
                      <a:pt x="0" y="527"/>
                    </a:lnTo>
                    <a:lnTo>
                      <a:pt x="306" y="351"/>
                    </a:lnTo>
                    <a:lnTo>
                      <a:pt x="308" y="0"/>
                    </a:lnTo>
                    <a:lnTo>
                      <a:pt x="3" y="175"/>
                    </a:lnTo>
                    <a:close/>
                  </a:path>
                </a:pathLst>
              </a:custGeom>
              <a:solidFill>
                <a:srgbClr val="00723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25" name="Freeform 12"/>
              <p:cNvSpPr>
                <a:spLocks/>
              </p:cNvSpPr>
              <p:nvPr/>
            </p:nvSpPr>
            <p:spPr bwMode="auto">
              <a:xfrm>
                <a:off x="15901983" y="-2484441"/>
                <a:ext cx="973137" cy="557212"/>
              </a:xfrm>
              <a:custGeom>
                <a:avLst/>
                <a:gdLst>
                  <a:gd name="T0" fmla="*/ 308 w 613"/>
                  <a:gd name="T1" fmla="*/ 351 h 351"/>
                  <a:gd name="T2" fmla="*/ 0 w 613"/>
                  <a:gd name="T3" fmla="*/ 173 h 351"/>
                  <a:gd name="T4" fmla="*/ 305 w 613"/>
                  <a:gd name="T5" fmla="*/ 0 h 351"/>
                  <a:gd name="T6" fmla="*/ 613 w 613"/>
                  <a:gd name="T7" fmla="*/ 173 h 351"/>
                  <a:gd name="T8" fmla="*/ 308 w 613"/>
                  <a:gd name="T9" fmla="*/ 351 h 351"/>
                </a:gdLst>
                <a:ahLst/>
                <a:cxnLst>
                  <a:cxn ang="0">
                    <a:pos x="T0" y="T1"/>
                  </a:cxn>
                  <a:cxn ang="0">
                    <a:pos x="T2" y="T3"/>
                  </a:cxn>
                  <a:cxn ang="0">
                    <a:pos x="T4" y="T5"/>
                  </a:cxn>
                  <a:cxn ang="0">
                    <a:pos x="T6" y="T7"/>
                  </a:cxn>
                  <a:cxn ang="0">
                    <a:pos x="T8" y="T9"/>
                  </a:cxn>
                </a:cxnLst>
                <a:rect l="0" t="0" r="r" b="b"/>
                <a:pathLst>
                  <a:path w="613" h="351">
                    <a:moveTo>
                      <a:pt x="308" y="351"/>
                    </a:moveTo>
                    <a:lnTo>
                      <a:pt x="0" y="173"/>
                    </a:lnTo>
                    <a:lnTo>
                      <a:pt x="305" y="0"/>
                    </a:lnTo>
                    <a:lnTo>
                      <a:pt x="613" y="173"/>
                    </a:lnTo>
                    <a:lnTo>
                      <a:pt x="308" y="351"/>
                    </a:lnTo>
                    <a:close/>
                  </a:path>
                </a:pathLst>
              </a:custGeom>
              <a:solidFill>
                <a:srgbClr val="55D45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grpSp>
        <p:grpSp>
          <p:nvGrpSpPr>
            <p:cNvPr id="14" name="Group 13"/>
            <p:cNvGrpSpPr/>
            <p:nvPr/>
          </p:nvGrpSpPr>
          <p:grpSpPr>
            <a:xfrm>
              <a:off x="10136778" y="3451591"/>
              <a:ext cx="1520689" cy="1531312"/>
              <a:chOff x="9685432" y="3577886"/>
              <a:chExt cx="1520689" cy="1531312"/>
            </a:xfrm>
          </p:grpSpPr>
          <p:sp>
            <p:nvSpPr>
              <p:cNvPr id="18" name="Oval 13"/>
              <p:cNvSpPr>
                <a:spLocks noChangeArrowheads="1"/>
              </p:cNvSpPr>
              <p:nvPr/>
            </p:nvSpPr>
            <p:spPr bwMode="auto">
              <a:xfrm>
                <a:off x="9685432" y="3577886"/>
                <a:ext cx="1520689" cy="1531312"/>
              </a:xfrm>
              <a:prstGeom prst="ellipse">
                <a:avLst/>
              </a:prstGeom>
              <a:solidFill>
                <a:srgbClr val="4668C5">
                  <a:alpha val="85000"/>
                </a:srgbClr>
              </a:solidFill>
              <a:ln>
                <a:noFill/>
              </a:ln>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19" name="Freeform 14"/>
              <p:cNvSpPr>
                <a:spLocks/>
              </p:cNvSpPr>
              <p:nvPr/>
            </p:nvSpPr>
            <p:spPr bwMode="auto">
              <a:xfrm>
                <a:off x="10040039" y="4109130"/>
                <a:ext cx="406403" cy="699914"/>
              </a:xfrm>
              <a:custGeom>
                <a:avLst/>
                <a:gdLst>
                  <a:gd name="T0" fmla="*/ 306 w 306"/>
                  <a:gd name="T1" fmla="*/ 175 h 527"/>
                  <a:gd name="T2" fmla="*/ 306 w 306"/>
                  <a:gd name="T3" fmla="*/ 527 h 527"/>
                  <a:gd name="T4" fmla="*/ 0 w 306"/>
                  <a:gd name="T5" fmla="*/ 351 h 527"/>
                  <a:gd name="T6" fmla="*/ 0 w 306"/>
                  <a:gd name="T7" fmla="*/ 0 h 527"/>
                  <a:gd name="T8" fmla="*/ 306 w 306"/>
                  <a:gd name="T9" fmla="*/ 175 h 527"/>
                </a:gdLst>
                <a:ahLst/>
                <a:cxnLst>
                  <a:cxn ang="0">
                    <a:pos x="T0" y="T1"/>
                  </a:cxn>
                  <a:cxn ang="0">
                    <a:pos x="T2" y="T3"/>
                  </a:cxn>
                  <a:cxn ang="0">
                    <a:pos x="T4" y="T5"/>
                  </a:cxn>
                  <a:cxn ang="0">
                    <a:pos x="T6" y="T7"/>
                  </a:cxn>
                  <a:cxn ang="0">
                    <a:pos x="T8" y="T9"/>
                  </a:cxn>
                </a:cxnLst>
                <a:rect l="0" t="0" r="r" b="b"/>
                <a:pathLst>
                  <a:path w="306" h="527">
                    <a:moveTo>
                      <a:pt x="306" y="175"/>
                    </a:moveTo>
                    <a:lnTo>
                      <a:pt x="306" y="527"/>
                    </a:lnTo>
                    <a:lnTo>
                      <a:pt x="0" y="351"/>
                    </a:lnTo>
                    <a:lnTo>
                      <a:pt x="0" y="0"/>
                    </a:lnTo>
                    <a:lnTo>
                      <a:pt x="306" y="175"/>
                    </a:lnTo>
                    <a:close/>
                  </a:path>
                </a:pathLst>
              </a:custGeom>
              <a:solidFill>
                <a:srgbClr val="68217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20" name="Freeform 15"/>
              <p:cNvSpPr>
                <a:spLocks/>
              </p:cNvSpPr>
              <p:nvPr/>
            </p:nvSpPr>
            <p:spPr bwMode="auto">
              <a:xfrm>
                <a:off x="10446440" y="4109130"/>
                <a:ext cx="405074" cy="699914"/>
              </a:xfrm>
              <a:custGeom>
                <a:avLst/>
                <a:gdLst>
                  <a:gd name="T0" fmla="*/ 0 w 305"/>
                  <a:gd name="T1" fmla="*/ 175 h 527"/>
                  <a:gd name="T2" fmla="*/ 0 w 305"/>
                  <a:gd name="T3" fmla="*/ 527 h 527"/>
                  <a:gd name="T4" fmla="*/ 305 w 305"/>
                  <a:gd name="T5" fmla="*/ 351 h 527"/>
                  <a:gd name="T6" fmla="*/ 305 w 305"/>
                  <a:gd name="T7" fmla="*/ 0 h 527"/>
                  <a:gd name="T8" fmla="*/ 0 w 305"/>
                  <a:gd name="T9" fmla="*/ 175 h 527"/>
                </a:gdLst>
                <a:ahLst/>
                <a:cxnLst>
                  <a:cxn ang="0">
                    <a:pos x="T0" y="T1"/>
                  </a:cxn>
                  <a:cxn ang="0">
                    <a:pos x="T2" y="T3"/>
                  </a:cxn>
                  <a:cxn ang="0">
                    <a:pos x="T4" y="T5"/>
                  </a:cxn>
                  <a:cxn ang="0">
                    <a:pos x="T6" y="T7"/>
                  </a:cxn>
                  <a:cxn ang="0">
                    <a:pos x="T8" y="T9"/>
                  </a:cxn>
                </a:cxnLst>
                <a:rect l="0" t="0" r="r" b="b"/>
                <a:pathLst>
                  <a:path w="305" h="527">
                    <a:moveTo>
                      <a:pt x="0" y="175"/>
                    </a:moveTo>
                    <a:lnTo>
                      <a:pt x="0" y="527"/>
                    </a:lnTo>
                    <a:lnTo>
                      <a:pt x="305" y="351"/>
                    </a:lnTo>
                    <a:lnTo>
                      <a:pt x="305" y="0"/>
                    </a:lnTo>
                    <a:lnTo>
                      <a:pt x="0" y="175"/>
                    </a:lnTo>
                    <a:close/>
                  </a:path>
                </a:pathLst>
              </a:custGeom>
              <a:solidFill>
                <a:srgbClr val="44235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21" name="Freeform 16"/>
              <p:cNvSpPr>
                <a:spLocks/>
              </p:cNvSpPr>
              <p:nvPr/>
            </p:nvSpPr>
            <p:spPr bwMode="auto">
              <a:xfrm>
                <a:off x="10040039" y="3875383"/>
                <a:ext cx="811477" cy="466167"/>
              </a:xfrm>
              <a:custGeom>
                <a:avLst/>
                <a:gdLst>
                  <a:gd name="T0" fmla="*/ 306 w 611"/>
                  <a:gd name="T1" fmla="*/ 351 h 351"/>
                  <a:gd name="T2" fmla="*/ 0 w 611"/>
                  <a:gd name="T3" fmla="*/ 173 h 351"/>
                  <a:gd name="T4" fmla="*/ 306 w 611"/>
                  <a:gd name="T5" fmla="*/ 0 h 351"/>
                  <a:gd name="T6" fmla="*/ 611 w 611"/>
                  <a:gd name="T7" fmla="*/ 173 h 351"/>
                  <a:gd name="T8" fmla="*/ 306 w 611"/>
                  <a:gd name="T9" fmla="*/ 351 h 351"/>
                </a:gdLst>
                <a:ahLst/>
                <a:cxnLst>
                  <a:cxn ang="0">
                    <a:pos x="T0" y="T1"/>
                  </a:cxn>
                  <a:cxn ang="0">
                    <a:pos x="T2" y="T3"/>
                  </a:cxn>
                  <a:cxn ang="0">
                    <a:pos x="T4" y="T5"/>
                  </a:cxn>
                  <a:cxn ang="0">
                    <a:pos x="T6" y="T7"/>
                  </a:cxn>
                  <a:cxn ang="0">
                    <a:pos x="T8" y="T9"/>
                  </a:cxn>
                </a:cxnLst>
                <a:rect l="0" t="0" r="r" b="b"/>
                <a:pathLst>
                  <a:path w="611" h="351">
                    <a:moveTo>
                      <a:pt x="306" y="351"/>
                    </a:moveTo>
                    <a:lnTo>
                      <a:pt x="0" y="173"/>
                    </a:lnTo>
                    <a:lnTo>
                      <a:pt x="306" y="0"/>
                    </a:lnTo>
                    <a:lnTo>
                      <a:pt x="611" y="173"/>
                    </a:lnTo>
                    <a:lnTo>
                      <a:pt x="306" y="351"/>
                    </a:lnTo>
                    <a:close/>
                  </a:path>
                </a:pathLst>
              </a:custGeom>
              <a:solidFill>
                <a:srgbClr val="9B4F9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grpSp>
        <p:sp>
          <p:nvSpPr>
            <p:cNvPr id="15" name="TextBox 14"/>
            <p:cNvSpPr txBox="1"/>
            <p:nvPr/>
          </p:nvSpPr>
          <p:spPr>
            <a:xfrm>
              <a:off x="10272407" y="5327699"/>
              <a:ext cx="593726" cy="593726"/>
            </a:xfrm>
            <a:prstGeom prst="ellipse">
              <a:avLst/>
            </a:prstGeom>
            <a:solidFill>
              <a:schemeClr val="accent5">
                <a:lumMod val="60000"/>
                <a:lumOff val="40000"/>
              </a:schemeClr>
            </a:solidFill>
          </p:spPr>
          <p:txBody>
            <a:bodyPr wrap="none" lIns="182880" tIns="146304" rIns="182880" bIns="146304" rtlCol="0" anchor="ctr">
              <a:noAutofit/>
            </a:bodyPr>
            <a:lstStyle/>
            <a:p>
              <a:pPr marL="0" marR="0" lvl="0" indent="0" algn="ctr" defTabSz="914093" rtl="0" eaLnBrk="1" fontAlgn="auto" latinLnBrk="0" hangingPunct="1">
                <a:lnSpc>
                  <a:spcPct val="90000"/>
                </a:lnSpc>
                <a:spcBef>
                  <a:spcPts val="0"/>
                </a:spcBef>
                <a:spcAft>
                  <a:spcPts val="588"/>
                </a:spcAft>
                <a:buClrTx/>
                <a:buSzTx/>
                <a:buFontTx/>
                <a:buNone/>
                <a:tabLst/>
                <a:defRPr/>
              </a:pPr>
              <a:endParaRPr kumimoji="0" lang="en-US" sz="1372" b="1" i="0" u="none" strike="noStrike" kern="1200" cap="none" spc="0" normalizeH="0" baseline="0" noProof="0" dirty="0">
                <a:ln>
                  <a:noFill/>
                </a:ln>
                <a:solidFill>
                  <a:srgbClr val="FF8C00">
                    <a:lumMod val="40000"/>
                    <a:lumOff val="60000"/>
                  </a:srgbClr>
                </a:solidFill>
                <a:effectLst/>
                <a:uLnTx/>
                <a:uFillTx/>
                <a:latin typeface="Segoe UI"/>
                <a:ea typeface="+mn-ea"/>
                <a:cs typeface="+mn-cs"/>
              </a:endParaRPr>
            </a:p>
          </p:txBody>
        </p:sp>
        <p:sp>
          <p:nvSpPr>
            <p:cNvPr id="16" name="TextBox 15"/>
            <p:cNvSpPr txBox="1"/>
            <p:nvPr/>
          </p:nvSpPr>
          <p:spPr>
            <a:xfrm>
              <a:off x="8991666" y="5478462"/>
              <a:ext cx="593726" cy="593726"/>
            </a:xfrm>
            <a:prstGeom prst="ellipse">
              <a:avLst/>
            </a:prstGeom>
            <a:solidFill>
              <a:schemeClr val="accent1">
                <a:lumMod val="60000"/>
                <a:lumOff val="40000"/>
              </a:schemeClr>
            </a:solidFill>
          </p:spPr>
          <p:txBody>
            <a:bodyPr wrap="none" lIns="182880" tIns="146304" rIns="182880" bIns="146304" rtlCol="0" anchor="ctr">
              <a:noAutofit/>
            </a:bodyPr>
            <a:lstStyle/>
            <a:p>
              <a:pPr marL="0" marR="0" lvl="0" indent="0" algn="ctr" defTabSz="914093" rtl="0" eaLnBrk="1" fontAlgn="auto" latinLnBrk="0" hangingPunct="1">
                <a:lnSpc>
                  <a:spcPct val="90000"/>
                </a:lnSpc>
                <a:spcBef>
                  <a:spcPts val="0"/>
                </a:spcBef>
                <a:spcAft>
                  <a:spcPts val="588"/>
                </a:spcAft>
                <a:buClrTx/>
                <a:buSzTx/>
                <a:buFontTx/>
                <a:buNone/>
                <a:tabLst/>
                <a:defRPr/>
              </a:pPr>
              <a:endParaRPr kumimoji="0" lang="en-US" sz="1372" b="1" i="0" u="none" strike="noStrike" kern="1200" cap="none" spc="0" normalizeH="0" baseline="0" noProof="0" dirty="0">
                <a:ln>
                  <a:noFill/>
                </a:ln>
                <a:solidFill>
                  <a:srgbClr val="0072C6">
                    <a:lumMod val="60000"/>
                    <a:lumOff val="40000"/>
                  </a:srgbClr>
                </a:solidFill>
                <a:effectLst/>
                <a:uLnTx/>
                <a:uFillTx/>
                <a:latin typeface="Segoe UI"/>
                <a:ea typeface="+mn-ea"/>
                <a:cs typeface="+mn-cs"/>
              </a:endParaRPr>
            </a:p>
          </p:txBody>
        </p:sp>
        <p:sp>
          <p:nvSpPr>
            <p:cNvPr id="17" name="TextBox 16"/>
            <p:cNvSpPr txBox="1"/>
            <p:nvPr/>
          </p:nvSpPr>
          <p:spPr>
            <a:xfrm>
              <a:off x="8925987" y="5964668"/>
              <a:ext cx="914400" cy="914400"/>
            </a:xfrm>
            <a:prstGeom prst="ellipse">
              <a:avLst/>
            </a:prstGeom>
            <a:solidFill>
              <a:schemeClr val="tx2"/>
            </a:solidFill>
          </p:spPr>
          <p:txBody>
            <a:bodyPr wrap="none" lIns="182880" tIns="146304" rIns="182880" bIns="146304" rtlCol="0" anchor="ctr">
              <a:noAutofit/>
            </a:bodyPr>
            <a:lstStyle/>
            <a:p>
              <a:pPr marL="0" marR="0" lvl="0" indent="0" algn="ctr" defTabSz="914093" rtl="0" eaLnBrk="1" fontAlgn="auto" latinLnBrk="0" hangingPunct="1">
                <a:lnSpc>
                  <a:spcPct val="90000"/>
                </a:lnSpc>
                <a:spcBef>
                  <a:spcPts val="0"/>
                </a:spcBef>
                <a:spcAft>
                  <a:spcPts val="588"/>
                </a:spcAft>
                <a:buClrTx/>
                <a:buSzTx/>
                <a:buFontTx/>
                <a:buNone/>
                <a:tabLst/>
                <a:defRPr/>
              </a:pPr>
              <a:endParaRPr kumimoji="0" lang="en-US" sz="1764" b="1" i="0" u="none" strike="noStrike" kern="1200" cap="none" spc="0" normalizeH="0" baseline="0" noProof="0" dirty="0">
                <a:ln>
                  <a:noFill/>
                </a:ln>
                <a:solidFill>
                  <a:srgbClr val="FFFFFF">
                    <a:lumMod val="65000"/>
                  </a:srgbClr>
                </a:solidFill>
                <a:effectLst/>
                <a:uLnTx/>
                <a:uFillTx/>
                <a:latin typeface="Segoe UI"/>
                <a:ea typeface="+mn-ea"/>
                <a:cs typeface="+mn-cs"/>
              </a:endParaRPr>
            </a:p>
          </p:txBody>
        </p:sp>
      </p:grpSp>
    </p:spTree>
    <p:extLst>
      <p:ext uri="{BB962C8B-B14F-4D97-AF65-F5344CB8AC3E}">
        <p14:creationId xmlns:p14="http://schemas.microsoft.com/office/powerpoint/2010/main" xmlns="" val="15935763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1_58pt Title/24pt Text - Gray">
    <p:bg>
      <p:bgPr>
        <a:solidFill>
          <a:schemeClr val="accent6"/>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extLst/>
          </p:nvPr>
        </p:nvGraphicFramePr>
        <p:xfrm>
          <a:off x="1557" y="1558"/>
          <a:ext cx="1556" cy="1556"/>
        </p:xfrm>
        <a:graphic>
          <a:graphicData uri="http://schemas.openxmlformats.org/presentationml/2006/ole">
            <p:oleObj spid="_x0000_s108552" name="think-cell Slide" r:id="rId3" imgW="360" imgH="360" progId="">
              <p:embed/>
            </p:oleObj>
          </a:graphicData>
        </a:graphic>
      </p:graphicFrame>
      <p:sp>
        <p:nvSpPr>
          <p:cNvPr id="7" name="Title 1"/>
          <p:cNvSpPr>
            <a:spLocks noGrp="1"/>
          </p:cNvSpPr>
          <p:nvPr>
            <p:ph type="ctrTitle" hasCustomPrompt="1"/>
          </p:nvPr>
        </p:nvSpPr>
        <p:spPr>
          <a:xfrm>
            <a:off x="573714" y="2100817"/>
            <a:ext cx="8086519" cy="1686801"/>
          </a:xfrm>
        </p:spPr>
        <p:txBody>
          <a:bodyPr/>
          <a:lstStyle>
            <a:lvl1pPr>
              <a:defRPr sz="5880">
                <a:solidFill>
                  <a:schemeClr val="bg1"/>
                </a:solidFill>
              </a:defRPr>
            </a:lvl1pPr>
          </a:lstStyle>
          <a:p>
            <a:r>
              <a:rPr lang="en-US" dirty="0"/>
              <a:t>Title</a:t>
            </a:r>
          </a:p>
        </p:txBody>
      </p:sp>
      <p:sp>
        <p:nvSpPr>
          <p:cNvPr id="10" name="Subtitle 2"/>
          <p:cNvSpPr>
            <a:spLocks noGrp="1"/>
          </p:cNvSpPr>
          <p:nvPr>
            <p:ph type="subTitle" idx="1" hasCustomPrompt="1"/>
          </p:nvPr>
        </p:nvSpPr>
        <p:spPr>
          <a:xfrm>
            <a:off x="591641" y="3877277"/>
            <a:ext cx="8073349" cy="1034782"/>
          </a:xfrm>
        </p:spPr>
        <p:txBody>
          <a:bodyPr/>
          <a:lstStyle>
            <a:lvl1pPr marL="0" indent="0" algn="l">
              <a:buNone/>
              <a:defRPr sz="2156">
                <a:solidFill>
                  <a:schemeClr val="bg1"/>
                </a:solidFill>
                <a:latin typeface="+mn-lt"/>
              </a:defRPr>
            </a:lvl1pPr>
            <a:lvl2pPr marL="448059" indent="0" algn="ctr">
              <a:buNone/>
              <a:defRPr>
                <a:solidFill>
                  <a:schemeClr val="tx1">
                    <a:tint val="75000"/>
                  </a:schemeClr>
                </a:solidFill>
              </a:defRPr>
            </a:lvl2pPr>
            <a:lvl3pPr marL="896117" indent="0" algn="ctr">
              <a:buNone/>
              <a:defRPr>
                <a:solidFill>
                  <a:schemeClr val="tx1">
                    <a:tint val="75000"/>
                  </a:schemeClr>
                </a:solidFill>
              </a:defRPr>
            </a:lvl3pPr>
            <a:lvl4pPr marL="1344176" indent="0" algn="ctr">
              <a:buNone/>
              <a:defRPr>
                <a:solidFill>
                  <a:schemeClr val="tx1">
                    <a:tint val="75000"/>
                  </a:schemeClr>
                </a:solidFill>
              </a:defRPr>
            </a:lvl4pPr>
            <a:lvl5pPr marL="1792235" indent="0" algn="ctr">
              <a:buNone/>
              <a:defRPr>
                <a:solidFill>
                  <a:schemeClr val="tx1">
                    <a:tint val="75000"/>
                  </a:schemeClr>
                </a:solidFill>
              </a:defRPr>
            </a:lvl5pPr>
            <a:lvl6pPr marL="2240294" indent="0" algn="ctr">
              <a:buNone/>
              <a:defRPr>
                <a:solidFill>
                  <a:schemeClr val="tx1">
                    <a:tint val="75000"/>
                  </a:schemeClr>
                </a:solidFill>
              </a:defRPr>
            </a:lvl6pPr>
            <a:lvl7pPr marL="2688352" indent="0" algn="ctr">
              <a:buNone/>
              <a:defRPr>
                <a:solidFill>
                  <a:schemeClr val="tx1">
                    <a:tint val="75000"/>
                  </a:schemeClr>
                </a:solidFill>
              </a:defRPr>
            </a:lvl7pPr>
            <a:lvl8pPr marL="3136411" indent="0" algn="ctr">
              <a:buNone/>
              <a:defRPr>
                <a:solidFill>
                  <a:schemeClr val="tx1">
                    <a:tint val="75000"/>
                  </a:schemeClr>
                </a:solidFill>
              </a:defRPr>
            </a:lvl8pPr>
            <a:lvl9pPr marL="3584469" indent="0" algn="ctr">
              <a:buNone/>
              <a:defRPr>
                <a:solidFill>
                  <a:schemeClr val="tx1">
                    <a:tint val="75000"/>
                  </a:schemeClr>
                </a:solidFill>
              </a:defRPr>
            </a:lvl9pPr>
          </a:lstStyle>
          <a:p>
            <a:r>
              <a:rPr lang="en-US" dirty="0"/>
              <a:t>Subtitle</a:t>
            </a:r>
          </a:p>
        </p:txBody>
      </p:sp>
      <p:grpSp>
        <p:nvGrpSpPr>
          <p:cNvPr id="5" name="Group 4"/>
          <p:cNvGrpSpPr/>
          <p:nvPr userDrawn="1"/>
        </p:nvGrpSpPr>
        <p:grpSpPr>
          <a:xfrm>
            <a:off x="8750522" y="1315054"/>
            <a:ext cx="3441479" cy="5429745"/>
            <a:chOff x="8925987" y="1341231"/>
            <a:chExt cx="3510488" cy="5537837"/>
          </a:xfrm>
        </p:grpSpPr>
        <p:sp>
          <p:nvSpPr>
            <p:cNvPr id="6" name="Freeform 5"/>
            <p:cNvSpPr>
              <a:spLocks/>
            </p:cNvSpPr>
            <p:nvPr/>
          </p:nvSpPr>
          <p:spPr bwMode="auto">
            <a:xfrm>
              <a:off x="9080596" y="2696006"/>
              <a:ext cx="3246304" cy="4001502"/>
            </a:xfrm>
            <a:custGeom>
              <a:avLst/>
              <a:gdLst>
                <a:gd name="T0" fmla="*/ 0 w 2476"/>
                <a:gd name="T1" fmla="*/ 2588 h 3052"/>
                <a:gd name="T2" fmla="*/ 1237 w 2476"/>
                <a:gd name="T3" fmla="*/ 0 h 3052"/>
                <a:gd name="T4" fmla="*/ 2476 w 2476"/>
                <a:gd name="T5" fmla="*/ 976 h 3052"/>
                <a:gd name="T6" fmla="*/ 495 w 2476"/>
                <a:gd name="T7" fmla="*/ 3052 h 3052"/>
                <a:gd name="T8" fmla="*/ 0 w 2476"/>
                <a:gd name="T9" fmla="*/ 2588 h 3052"/>
              </a:gdLst>
              <a:ahLst/>
              <a:cxnLst>
                <a:cxn ang="0">
                  <a:pos x="T0" y="T1"/>
                </a:cxn>
                <a:cxn ang="0">
                  <a:pos x="T2" y="T3"/>
                </a:cxn>
                <a:cxn ang="0">
                  <a:pos x="T4" y="T5"/>
                </a:cxn>
                <a:cxn ang="0">
                  <a:pos x="T6" y="T7"/>
                </a:cxn>
                <a:cxn ang="0">
                  <a:pos x="T8" y="T9"/>
                </a:cxn>
              </a:cxnLst>
              <a:rect l="0" t="0" r="r" b="b"/>
              <a:pathLst>
                <a:path w="2476" h="3052">
                  <a:moveTo>
                    <a:pt x="0" y="2588"/>
                  </a:moveTo>
                  <a:lnTo>
                    <a:pt x="1237" y="0"/>
                  </a:lnTo>
                  <a:lnTo>
                    <a:pt x="2476" y="976"/>
                  </a:lnTo>
                  <a:lnTo>
                    <a:pt x="495" y="3052"/>
                  </a:lnTo>
                  <a:lnTo>
                    <a:pt x="0" y="2588"/>
                  </a:lnTo>
                  <a:close/>
                </a:path>
              </a:pathLst>
            </a:custGeom>
            <a:solidFill>
              <a:schemeClr val="accent6">
                <a:lumMod val="50000"/>
                <a:alpha val="14000"/>
              </a:schemeClr>
            </a:solidFill>
            <a:ln>
              <a:noFill/>
            </a:ln>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8" name="Freeform 5"/>
            <p:cNvSpPr>
              <a:spLocks/>
            </p:cNvSpPr>
            <p:nvPr/>
          </p:nvSpPr>
          <p:spPr bwMode="auto">
            <a:xfrm>
              <a:off x="11185247" y="1341231"/>
              <a:ext cx="1239838" cy="813644"/>
            </a:xfrm>
            <a:custGeom>
              <a:avLst/>
              <a:gdLst>
                <a:gd name="T0" fmla="*/ 168 w 1054"/>
                <a:gd name="T1" fmla="*/ 303 h 690"/>
                <a:gd name="T2" fmla="*/ 168 w 1054"/>
                <a:gd name="T3" fmla="*/ 289 h 690"/>
                <a:gd name="T4" fmla="*/ 459 w 1054"/>
                <a:gd name="T5" fmla="*/ 0 h 690"/>
                <a:gd name="T6" fmla="*/ 701 w 1054"/>
                <a:gd name="T7" fmla="*/ 129 h 690"/>
                <a:gd name="T8" fmla="*/ 781 w 1054"/>
                <a:gd name="T9" fmla="*/ 108 h 690"/>
                <a:gd name="T10" fmla="*/ 875 w 1054"/>
                <a:gd name="T11" fmla="*/ 136 h 690"/>
                <a:gd name="T12" fmla="*/ 950 w 1054"/>
                <a:gd name="T13" fmla="*/ 272 h 690"/>
                <a:gd name="T14" fmla="*/ 1054 w 1054"/>
                <a:gd name="T15" fmla="*/ 463 h 690"/>
                <a:gd name="T16" fmla="*/ 851 w 1054"/>
                <a:gd name="T17" fmla="*/ 690 h 690"/>
                <a:gd name="T18" fmla="*/ 825 w 1054"/>
                <a:gd name="T19" fmla="*/ 690 h 690"/>
                <a:gd name="T20" fmla="*/ 802 w 1054"/>
                <a:gd name="T21" fmla="*/ 690 h 690"/>
                <a:gd name="T22" fmla="*/ 327 w 1054"/>
                <a:gd name="T23" fmla="*/ 690 h 690"/>
                <a:gd name="T24" fmla="*/ 318 w 1054"/>
                <a:gd name="T25" fmla="*/ 690 h 690"/>
                <a:gd name="T26" fmla="*/ 306 w 1054"/>
                <a:gd name="T27" fmla="*/ 690 h 690"/>
                <a:gd name="T28" fmla="*/ 271 w 1054"/>
                <a:gd name="T29" fmla="*/ 690 h 690"/>
                <a:gd name="T30" fmla="*/ 195 w 1054"/>
                <a:gd name="T31" fmla="*/ 690 h 690"/>
                <a:gd name="T32" fmla="*/ 0 w 1054"/>
                <a:gd name="T33" fmla="*/ 495 h 690"/>
                <a:gd name="T34" fmla="*/ 168 w 1054"/>
                <a:gd name="T35" fmla="*/ 303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54" h="690">
                  <a:moveTo>
                    <a:pt x="168" y="303"/>
                  </a:moveTo>
                  <a:cubicBezTo>
                    <a:pt x="168" y="299"/>
                    <a:pt x="168" y="293"/>
                    <a:pt x="168" y="289"/>
                  </a:cubicBezTo>
                  <a:cubicBezTo>
                    <a:pt x="168" y="129"/>
                    <a:pt x="298" y="0"/>
                    <a:pt x="459" y="0"/>
                  </a:cubicBezTo>
                  <a:cubicBezTo>
                    <a:pt x="560" y="0"/>
                    <a:pt x="649" y="52"/>
                    <a:pt x="701" y="129"/>
                  </a:cubicBezTo>
                  <a:cubicBezTo>
                    <a:pt x="725" y="116"/>
                    <a:pt x="752" y="108"/>
                    <a:pt x="781" y="108"/>
                  </a:cubicBezTo>
                  <a:cubicBezTo>
                    <a:pt x="816" y="108"/>
                    <a:pt x="848" y="118"/>
                    <a:pt x="875" y="136"/>
                  </a:cubicBezTo>
                  <a:cubicBezTo>
                    <a:pt x="919" y="166"/>
                    <a:pt x="948" y="215"/>
                    <a:pt x="950" y="272"/>
                  </a:cubicBezTo>
                  <a:cubicBezTo>
                    <a:pt x="1012" y="312"/>
                    <a:pt x="1054" y="384"/>
                    <a:pt x="1054" y="463"/>
                  </a:cubicBezTo>
                  <a:cubicBezTo>
                    <a:pt x="1054" y="580"/>
                    <a:pt x="965" y="676"/>
                    <a:pt x="851" y="690"/>
                  </a:cubicBezTo>
                  <a:cubicBezTo>
                    <a:pt x="843" y="690"/>
                    <a:pt x="833" y="690"/>
                    <a:pt x="825" y="690"/>
                  </a:cubicBezTo>
                  <a:cubicBezTo>
                    <a:pt x="818" y="690"/>
                    <a:pt x="810" y="690"/>
                    <a:pt x="802" y="690"/>
                  </a:cubicBezTo>
                  <a:cubicBezTo>
                    <a:pt x="696" y="690"/>
                    <a:pt x="446" y="690"/>
                    <a:pt x="327" y="690"/>
                  </a:cubicBezTo>
                  <a:cubicBezTo>
                    <a:pt x="324" y="690"/>
                    <a:pt x="320" y="690"/>
                    <a:pt x="318" y="690"/>
                  </a:cubicBezTo>
                  <a:cubicBezTo>
                    <a:pt x="306" y="690"/>
                    <a:pt x="306" y="690"/>
                    <a:pt x="306" y="690"/>
                  </a:cubicBezTo>
                  <a:cubicBezTo>
                    <a:pt x="300" y="690"/>
                    <a:pt x="283" y="690"/>
                    <a:pt x="271" y="690"/>
                  </a:cubicBezTo>
                  <a:cubicBezTo>
                    <a:pt x="195" y="690"/>
                    <a:pt x="195" y="690"/>
                    <a:pt x="195" y="690"/>
                  </a:cubicBezTo>
                  <a:cubicBezTo>
                    <a:pt x="87" y="688"/>
                    <a:pt x="0" y="601"/>
                    <a:pt x="0" y="495"/>
                  </a:cubicBezTo>
                  <a:cubicBezTo>
                    <a:pt x="0" y="397"/>
                    <a:pt x="73" y="316"/>
                    <a:pt x="168" y="303"/>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9" name="Freeform 5"/>
            <p:cNvSpPr>
              <a:spLocks/>
            </p:cNvSpPr>
            <p:nvPr/>
          </p:nvSpPr>
          <p:spPr bwMode="auto">
            <a:xfrm>
              <a:off x="10332390" y="1583889"/>
              <a:ext cx="1239838" cy="813644"/>
            </a:xfrm>
            <a:custGeom>
              <a:avLst/>
              <a:gdLst>
                <a:gd name="T0" fmla="*/ 168 w 1054"/>
                <a:gd name="T1" fmla="*/ 303 h 690"/>
                <a:gd name="T2" fmla="*/ 168 w 1054"/>
                <a:gd name="T3" fmla="*/ 289 h 690"/>
                <a:gd name="T4" fmla="*/ 459 w 1054"/>
                <a:gd name="T5" fmla="*/ 0 h 690"/>
                <a:gd name="T6" fmla="*/ 701 w 1054"/>
                <a:gd name="T7" fmla="*/ 129 h 690"/>
                <a:gd name="T8" fmla="*/ 781 w 1054"/>
                <a:gd name="T9" fmla="*/ 108 h 690"/>
                <a:gd name="T10" fmla="*/ 875 w 1054"/>
                <a:gd name="T11" fmla="*/ 136 h 690"/>
                <a:gd name="T12" fmla="*/ 950 w 1054"/>
                <a:gd name="T13" fmla="*/ 272 h 690"/>
                <a:gd name="T14" fmla="*/ 1054 w 1054"/>
                <a:gd name="T15" fmla="*/ 463 h 690"/>
                <a:gd name="T16" fmla="*/ 851 w 1054"/>
                <a:gd name="T17" fmla="*/ 690 h 690"/>
                <a:gd name="T18" fmla="*/ 825 w 1054"/>
                <a:gd name="T19" fmla="*/ 690 h 690"/>
                <a:gd name="T20" fmla="*/ 802 w 1054"/>
                <a:gd name="T21" fmla="*/ 690 h 690"/>
                <a:gd name="T22" fmla="*/ 327 w 1054"/>
                <a:gd name="T23" fmla="*/ 690 h 690"/>
                <a:gd name="T24" fmla="*/ 318 w 1054"/>
                <a:gd name="T25" fmla="*/ 690 h 690"/>
                <a:gd name="T26" fmla="*/ 306 w 1054"/>
                <a:gd name="T27" fmla="*/ 690 h 690"/>
                <a:gd name="T28" fmla="*/ 271 w 1054"/>
                <a:gd name="T29" fmla="*/ 690 h 690"/>
                <a:gd name="T30" fmla="*/ 195 w 1054"/>
                <a:gd name="T31" fmla="*/ 690 h 690"/>
                <a:gd name="T32" fmla="*/ 0 w 1054"/>
                <a:gd name="T33" fmla="*/ 495 h 690"/>
                <a:gd name="T34" fmla="*/ 168 w 1054"/>
                <a:gd name="T35" fmla="*/ 303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54" h="690">
                  <a:moveTo>
                    <a:pt x="168" y="303"/>
                  </a:moveTo>
                  <a:cubicBezTo>
                    <a:pt x="168" y="299"/>
                    <a:pt x="168" y="293"/>
                    <a:pt x="168" y="289"/>
                  </a:cubicBezTo>
                  <a:cubicBezTo>
                    <a:pt x="168" y="129"/>
                    <a:pt x="298" y="0"/>
                    <a:pt x="459" y="0"/>
                  </a:cubicBezTo>
                  <a:cubicBezTo>
                    <a:pt x="560" y="0"/>
                    <a:pt x="649" y="52"/>
                    <a:pt x="701" y="129"/>
                  </a:cubicBezTo>
                  <a:cubicBezTo>
                    <a:pt x="725" y="116"/>
                    <a:pt x="752" y="108"/>
                    <a:pt x="781" y="108"/>
                  </a:cubicBezTo>
                  <a:cubicBezTo>
                    <a:pt x="816" y="108"/>
                    <a:pt x="848" y="118"/>
                    <a:pt x="875" y="136"/>
                  </a:cubicBezTo>
                  <a:cubicBezTo>
                    <a:pt x="919" y="166"/>
                    <a:pt x="948" y="215"/>
                    <a:pt x="950" y="272"/>
                  </a:cubicBezTo>
                  <a:cubicBezTo>
                    <a:pt x="1012" y="312"/>
                    <a:pt x="1054" y="384"/>
                    <a:pt x="1054" y="463"/>
                  </a:cubicBezTo>
                  <a:cubicBezTo>
                    <a:pt x="1054" y="580"/>
                    <a:pt x="965" y="676"/>
                    <a:pt x="851" y="690"/>
                  </a:cubicBezTo>
                  <a:cubicBezTo>
                    <a:pt x="843" y="690"/>
                    <a:pt x="833" y="690"/>
                    <a:pt x="825" y="690"/>
                  </a:cubicBezTo>
                  <a:cubicBezTo>
                    <a:pt x="818" y="690"/>
                    <a:pt x="810" y="690"/>
                    <a:pt x="802" y="690"/>
                  </a:cubicBezTo>
                  <a:cubicBezTo>
                    <a:pt x="696" y="690"/>
                    <a:pt x="446" y="690"/>
                    <a:pt x="327" y="690"/>
                  </a:cubicBezTo>
                  <a:cubicBezTo>
                    <a:pt x="324" y="690"/>
                    <a:pt x="320" y="690"/>
                    <a:pt x="318" y="690"/>
                  </a:cubicBezTo>
                  <a:cubicBezTo>
                    <a:pt x="306" y="690"/>
                    <a:pt x="306" y="690"/>
                    <a:pt x="306" y="690"/>
                  </a:cubicBezTo>
                  <a:cubicBezTo>
                    <a:pt x="300" y="690"/>
                    <a:pt x="283" y="690"/>
                    <a:pt x="271" y="690"/>
                  </a:cubicBezTo>
                  <a:cubicBezTo>
                    <a:pt x="195" y="690"/>
                    <a:pt x="195" y="690"/>
                    <a:pt x="195" y="690"/>
                  </a:cubicBezTo>
                  <a:cubicBezTo>
                    <a:pt x="87" y="688"/>
                    <a:pt x="0" y="601"/>
                    <a:pt x="0" y="495"/>
                  </a:cubicBezTo>
                  <a:cubicBezTo>
                    <a:pt x="0" y="397"/>
                    <a:pt x="73" y="316"/>
                    <a:pt x="168" y="303"/>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11" name="Freeform 5"/>
            <p:cNvSpPr>
              <a:spLocks/>
            </p:cNvSpPr>
            <p:nvPr/>
          </p:nvSpPr>
          <p:spPr bwMode="auto">
            <a:xfrm>
              <a:off x="9405174" y="1369064"/>
              <a:ext cx="895827" cy="587887"/>
            </a:xfrm>
            <a:custGeom>
              <a:avLst/>
              <a:gdLst>
                <a:gd name="T0" fmla="*/ 168 w 1054"/>
                <a:gd name="T1" fmla="*/ 303 h 690"/>
                <a:gd name="T2" fmla="*/ 168 w 1054"/>
                <a:gd name="T3" fmla="*/ 289 h 690"/>
                <a:gd name="T4" fmla="*/ 459 w 1054"/>
                <a:gd name="T5" fmla="*/ 0 h 690"/>
                <a:gd name="T6" fmla="*/ 701 w 1054"/>
                <a:gd name="T7" fmla="*/ 129 h 690"/>
                <a:gd name="T8" fmla="*/ 781 w 1054"/>
                <a:gd name="T9" fmla="*/ 108 h 690"/>
                <a:gd name="T10" fmla="*/ 875 w 1054"/>
                <a:gd name="T11" fmla="*/ 136 h 690"/>
                <a:gd name="T12" fmla="*/ 950 w 1054"/>
                <a:gd name="T13" fmla="*/ 272 h 690"/>
                <a:gd name="T14" fmla="*/ 1054 w 1054"/>
                <a:gd name="T15" fmla="*/ 463 h 690"/>
                <a:gd name="T16" fmla="*/ 851 w 1054"/>
                <a:gd name="T17" fmla="*/ 690 h 690"/>
                <a:gd name="T18" fmla="*/ 825 w 1054"/>
                <a:gd name="T19" fmla="*/ 690 h 690"/>
                <a:gd name="T20" fmla="*/ 802 w 1054"/>
                <a:gd name="T21" fmla="*/ 690 h 690"/>
                <a:gd name="T22" fmla="*/ 327 w 1054"/>
                <a:gd name="T23" fmla="*/ 690 h 690"/>
                <a:gd name="T24" fmla="*/ 318 w 1054"/>
                <a:gd name="T25" fmla="*/ 690 h 690"/>
                <a:gd name="T26" fmla="*/ 306 w 1054"/>
                <a:gd name="T27" fmla="*/ 690 h 690"/>
                <a:gd name="T28" fmla="*/ 271 w 1054"/>
                <a:gd name="T29" fmla="*/ 690 h 690"/>
                <a:gd name="T30" fmla="*/ 195 w 1054"/>
                <a:gd name="T31" fmla="*/ 690 h 690"/>
                <a:gd name="T32" fmla="*/ 0 w 1054"/>
                <a:gd name="T33" fmla="*/ 495 h 690"/>
                <a:gd name="T34" fmla="*/ 168 w 1054"/>
                <a:gd name="T35" fmla="*/ 303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54" h="690">
                  <a:moveTo>
                    <a:pt x="168" y="303"/>
                  </a:moveTo>
                  <a:cubicBezTo>
                    <a:pt x="168" y="299"/>
                    <a:pt x="168" y="293"/>
                    <a:pt x="168" y="289"/>
                  </a:cubicBezTo>
                  <a:cubicBezTo>
                    <a:pt x="168" y="129"/>
                    <a:pt x="298" y="0"/>
                    <a:pt x="459" y="0"/>
                  </a:cubicBezTo>
                  <a:cubicBezTo>
                    <a:pt x="560" y="0"/>
                    <a:pt x="649" y="52"/>
                    <a:pt x="701" y="129"/>
                  </a:cubicBezTo>
                  <a:cubicBezTo>
                    <a:pt x="725" y="116"/>
                    <a:pt x="752" y="108"/>
                    <a:pt x="781" y="108"/>
                  </a:cubicBezTo>
                  <a:cubicBezTo>
                    <a:pt x="816" y="108"/>
                    <a:pt x="848" y="118"/>
                    <a:pt x="875" y="136"/>
                  </a:cubicBezTo>
                  <a:cubicBezTo>
                    <a:pt x="919" y="166"/>
                    <a:pt x="948" y="215"/>
                    <a:pt x="950" y="272"/>
                  </a:cubicBezTo>
                  <a:cubicBezTo>
                    <a:pt x="1012" y="312"/>
                    <a:pt x="1054" y="384"/>
                    <a:pt x="1054" y="463"/>
                  </a:cubicBezTo>
                  <a:cubicBezTo>
                    <a:pt x="1054" y="580"/>
                    <a:pt x="965" y="676"/>
                    <a:pt x="851" y="690"/>
                  </a:cubicBezTo>
                  <a:cubicBezTo>
                    <a:pt x="843" y="690"/>
                    <a:pt x="833" y="690"/>
                    <a:pt x="825" y="690"/>
                  </a:cubicBezTo>
                  <a:cubicBezTo>
                    <a:pt x="818" y="690"/>
                    <a:pt x="810" y="690"/>
                    <a:pt x="802" y="690"/>
                  </a:cubicBezTo>
                  <a:cubicBezTo>
                    <a:pt x="696" y="690"/>
                    <a:pt x="446" y="690"/>
                    <a:pt x="327" y="690"/>
                  </a:cubicBezTo>
                  <a:cubicBezTo>
                    <a:pt x="324" y="690"/>
                    <a:pt x="320" y="690"/>
                    <a:pt x="318" y="690"/>
                  </a:cubicBezTo>
                  <a:cubicBezTo>
                    <a:pt x="306" y="690"/>
                    <a:pt x="306" y="690"/>
                    <a:pt x="306" y="690"/>
                  </a:cubicBezTo>
                  <a:cubicBezTo>
                    <a:pt x="300" y="690"/>
                    <a:pt x="283" y="690"/>
                    <a:pt x="271" y="690"/>
                  </a:cubicBezTo>
                  <a:cubicBezTo>
                    <a:pt x="195" y="690"/>
                    <a:pt x="195" y="690"/>
                    <a:pt x="195" y="690"/>
                  </a:cubicBezTo>
                  <a:cubicBezTo>
                    <a:pt x="87" y="688"/>
                    <a:pt x="0" y="601"/>
                    <a:pt x="0" y="495"/>
                  </a:cubicBezTo>
                  <a:cubicBezTo>
                    <a:pt x="0" y="397"/>
                    <a:pt x="73" y="316"/>
                    <a:pt x="168" y="303"/>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grpSp>
          <p:nvGrpSpPr>
            <p:cNvPr id="12" name="Group 11"/>
            <p:cNvGrpSpPr/>
            <p:nvPr/>
          </p:nvGrpSpPr>
          <p:grpSpPr>
            <a:xfrm>
              <a:off x="11280477" y="3072737"/>
              <a:ext cx="1155998" cy="1162044"/>
              <a:chOff x="13209584" y="-2840041"/>
              <a:chExt cx="1820862" cy="1830385"/>
            </a:xfrm>
          </p:grpSpPr>
          <p:sp>
            <p:nvSpPr>
              <p:cNvPr id="26" name="Oval 5"/>
              <p:cNvSpPr>
                <a:spLocks noChangeArrowheads="1"/>
              </p:cNvSpPr>
              <p:nvPr/>
            </p:nvSpPr>
            <p:spPr bwMode="auto">
              <a:xfrm>
                <a:off x="13209584" y="-2840041"/>
                <a:ext cx="1820862" cy="1830385"/>
              </a:xfrm>
              <a:prstGeom prst="ellipse">
                <a:avLst/>
              </a:prstGeom>
              <a:solidFill>
                <a:srgbClr val="FFB9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27" name="Freeform 6"/>
              <p:cNvSpPr>
                <a:spLocks/>
              </p:cNvSpPr>
              <p:nvPr/>
            </p:nvSpPr>
            <p:spPr bwMode="auto">
              <a:xfrm>
                <a:off x="13633446" y="-2205042"/>
                <a:ext cx="488950" cy="836611"/>
              </a:xfrm>
              <a:custGeom>
                <a:avLst/>
                <a:gdLst>
                  <a:gd name="T0" fmla="*/ 308 w 308"/>
                  <a:gd name="T1" fmla="*/ 175 h 527"/>
                  <a:gd name="T2" fmla="*/ 305 w 308"/>
                  <a:gd name="T3" fmla="*/ 527 h 527"/>
                  <a:gd name="T4" fmla="*/ 0 w 308"/>
                  <a:gd name="T5" fmla="*/ 351 h 527"/>
                  <a:gd name="T6" fmla="*/ 2 w 308"/>
                  <a:gd name="T7" fmla="*/ 0 h 527"/>
                  <a:gd name="T8" fmla="*/ 308 w 308"/>
                  <a:gd name="T9" fmla="*/ 175 h 527"/>
                </a:gdLst>
                <a:ahLst/>
                <a:cxnLst>
                  <a:cxn ang="0">
                    <a:pos x="T0" y="T1"/>
                  </a:cxn>
                  <a:cxn ang="0">
                    <a:pos x="T2" y="T3"/>
                  </a:cxn>
                  <a:cxn ang="0">
                    <a:pos x="T4" y="T5"/>
                  </a:cxn>
                  <a:cxn ang="0">
                    <a:pos x="T6" y="T7"/>
                  </a:cxn>
                  <a:cxn ang="0">
                    <a:pos x="T8" y="T9"/>
                  </a:cxn>
                </a:cxnLst>
                <a:rect l="0" t="0" r="r" b="b"/>
                <a:pathLst>
                  <a:path w="308" h="527">
                    <a:moveTo>
                      <a:pt x="308" y="175"/>
                    </a:moveTo>
                    <a:lnTo>
                      <a:pt x="305" y="527"/>
                    </a:lnTo>
                    <a:lnTo>
                      <a:pt x="0" y="351"/>
                    </a:lnTo>
                    <a:lnTo>
                      <a:pt x="2" y="0"/>
                    </a:lnTo>
                    <a:lnTo>
                      <a:pt x="308" y="175"/>
                    </a:lnTo>
                    <a:close/>
                  </a:path>
                </a:pathLst>
              </a:custGeom>
              <a:solidFill>
                <a:srgbClr val="FF8C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28" name="Freeform 7"/>
              <p:cNvSpPr>
                <a:spLocks/>
              </p:cNvSpPr>
              <p:nvPr/>
            </p:nvSpPr>
            <p:spPr bwMode="auto">
              <a:xfrm>
                <a:off x="14122396" y="-2205042"/>
                <a:ext cx="484187" cy="836611"/>
              </a:xfrm>
              <a:custGeom>
                <a:avLst/>
                <a:gdLst>
                  <a:gd name="T0" fmla="*/ 0 w 305"/>
                  <a:gd name="T1" fmla="*/ 175 h 527"/>
                  <a:gd name="T2" fmla="*/ 0 w 305"/>
                  <a:gd name="T3" fmla="*/ 527 h 527"/>
                  <a:gd name="T4" fmla="*/ 305 w 305"/>
                  <a:gd name="T5" fmla="*/ 351 h 527"/>
                  <a:gd name="T6" fmla="*/ 305 w 305"/>
                  <a:gd name="T7" fmla="*/ 0 h 527"/>
                  <a:gd name="T8" fmla="*/ 0 w 305"/>
                  <a:gd name="T9" fmla="*/ 175 h 527"/>
                </a:gdLst>
                <a:ahLst/>
                <a:cxnLst>
                  <a:cxn ang="0">
                    <a:pos x="T0" y="T1"/>
                  </a:cxn>
                  <a:cxn ang="0">
                    <a:pos x="T2" y="T3"/>
                  </a:cxn>
                  <a:cxn ang="0">
                    <a:pos x="T4" y="T5"/>
                  </a:cxn>
                  <a:cxn ang="0">
                    <a:pos x="T6" y="T7"/>
                  </a:cxn>
                  <a:cxn ang="0">
                    <a:pos x="T8" y="T9"/>
                  </a:cxn>
                </a:cxnLst>
                <a:rect l="0" t="0" r="r" b="b"/>
                <a:pathLst>
                  <a:path w="305" h="527">
                    <a:moveTo>
                      <a:pt x="0" y="175"/>
                    </a:moveTo>
                    <a:lnTo>
                      <a:pt x="0" y="527"/>
                    </a:lnTo>
                    <a:lnTo>
                      <a:pt x="305" y="351"/>
                    </a:lnTo>
                    <a:lnTo>
                      <a:pt x="305" y="0"/>
                    </a:lnTo>
                    <a:lnTo>
                      <a:pt x="0" y="175"/>
                    </a:lnTo>
                    <a:close/>
                  </a:path>
                </a:pathLst>
              </a:custGeom>
              <a:solidFill>
                <a:srgbClr val="EB3C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29" name="Freeform 8"/>
              <p:cNvSpPr>
                <a:spLocks/>
              </p:cNvSpPr>
              <p:nvPr/>
            </p:nvSpPr>
            <p:spPr bwMode="auto">
              <a:xfrm>
                <a:off x="13636621" y="-2484441"/>
                <a:ext cx="969962" cy="557212"/>
              </a:xfrm>
              <a:custGeom>
                <a:avLst/>
                <a:gdLst>
                  <a:gd name="T0" fmla="*/ 306 w 611"/>
                  <a:gd name="T1" fmla="*/ 351 h 351"/>
                  <a:gd name="T2" fmla="*/ 0 w 611"/>
                  <a:gd name="T3" fmla="*/ 173 h 351"/>
                  <a:gd name="T4" fmla="*/ 303 w 611"/>
                  <a:gd name="T5" fmla="*/ 0 h 351"/>
                  <a:gd name="T6" fmla="*/ 611 w 611"/>
                  <a:gd name="T7" fmla="*/ 173 h 351"/>
                  <a:gd name="T8" fmla="*/ 306 w 611"/>
                  <a:gd name="T9" fmla="*/ 351 h 351"/>
                </a:gdLst>
                <a:ahLst/>
                <a:cxnLst>
                  <a:cxn ang="0">
                    <a:pos x="T0" y="T1"/>
                  </a:cxn>
                  <a:cxn ang="0">
                    <a:pos x="T2" y="T3"/>
                  </a:cxn>
                  <a:cxn ang="0">
                    <a:pos x="T4" y="T5"/>
                  </a:cxn>
                  <a:cxn ang="0">
                    <a:pos x="T6" y="T7"/>
                  </a:cxn>
                  <a:cxn ang="0">
                    <a:pos x="T8" y="T9"/>
                  </a:cxn>
                </a:cxnLst>
                <a:rect l="0" t="0" r="r" b="b"/>
                <a:pathLst>
                  <a:path w="611" h="351">
                    <a:moveTo>
                      <a:pt x="306" y="351"/>
                    </a:moveTo>
                    <a:lnTo>
                      <a:pt x="0" y="173"/>
                    </a:lnTo>
                    <a:lnTo>
                      <a:pt x="303" y="0"/>
                    </a:lnTo>
                    <a:lnTo>
                      <a:pt x="611" y="173"/>
                    </a:lnTo>
                    <a:lnTo>
                      <a:pt x="306" y="351"/>
                    </a:lnTo>
                    <a:close/>
                  </a:path>
                </a:pathLst>
              </a:custGeom>
              <a:solidFill>
                <a:srgbClr val="FCD11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grpSp>
        <p:grpSp>
          <p:nvGrpSpPr>
            <p:cNvPr id="13" name="Group 12"/>
            <p:cNvGrpSpPr/>
            <p:nvPr/>
          </p:nvGrpSpPr>
          <p:grpSpPr>
            <a:xfrm>
              <a:off x="10518590" y="2205906"/>
              <a:ext cx="1227128" cy="1233544"/>
              <a:chOff x="15478120" y="-2840041"/>
              <a:chExt cx="1820862" cy="1830385"/>
            </a:xfrm>
          </p:grpSpPr>
          <p:sp>
            <p:nvSpPr>
              <p:cNvPr id="22" name="Oval 9"/>
              <p:cNvSpPr>
                <a:spLocks noChangeArrowheads="1"/>
              </p:cNvSpPr>
              <p:nvPr/>
            </p:nvSpPr>
            <p:spPr bwMode="auto">
              <a:xfrm>
                <a:off x="15478120" y="-2840041"/>
                <a:ext cx="1820862" cy="1830385"/>
              </a:xfrm>
              <a:prstGeom prst="ellipse">
                <a:avLst/>
              </a:prstGeom>
              <a:solidFill>
                <a:srgbClr val="00B29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23" name="Freeform 10"/>
              <p:cNvSpPr>
                <a:spLocks/>
              </p:cNvSpPr>
              <p:nvPr/>
            </p:nvSpPr>
            <p:spPr bwMode="auto">
              <a:xfrm>
                <a:off x="15901983" y="-2205042"/>
                <a:ext cx="488950" cy="836611"/>
              </a:xfrm>
              <a:custGeom>
                <a:avLst/>
                <a:gdLst>
                  <a:gd name="T0" fmla="*/ 308 w 308"/>
                  <a:gd name="T1" fmla="*/ 175 h 527"/>
                  <a:gd name="T2" fmla="*/ 305 w 308"/>
                  <a:gd name="T3" fmla="*/ 527 h 527"/>
                  <a:gd name="T4" fmla="*/ 0 w 308"/>
                  <a:gd name="T5" fmla="*/ 351 h 527"/>
                  <a:gd name="T6" fmla="*/ 0 w 308"/>
                  <a:gd name="T7" fmla="*/ 0 h 527"/>
                  <a:gd name="T8" fmla="*/ 308 w 308"/>
                  <a:gd name="T9" fmla="*/ 175 h 527"/>
                </a:gdLst>
                <a:ahLst/>
                <a:cxnLst>
                  <a:cxn ang="0">
                    <a:pos x="T0" y="T1"/>
                  </a:cxn>
                  <a:cxn ang="0">
                    <a:pos x="T2" y="T3"/>
                  </a:cxn>
                  <a:cxn ang="0">
                    <a:pos x="T4" y="T5"/>
                  </a:cxn>
                  <a:cxn ang="0">
                    <a:pos x="T6" y="T7"/>
                  </a:cxn>
                  <a:cxn ang="0">
                    <a:pos x="T8" y="T9"/>
                  </a:cxn>
                </a:cxnLst>
                <a:rect l="0" t="0" r="r" b="b"/>
                <a:pathLst>
                  <a:path w="308" h="527">
                    <a:moveTo>
                      <a:pt x="308" y="175"/>
                    </a:moveTo>
                    <a:lnTo>
                      <a:pt x="305" y="527"/>
                    </a:lnTo>
                    <a:lnTo>
                      <a:pt x="0" y="351"/>
                    </a:lnTo>
                    <a:lnTo>
                      <a:pt x="0" y="0"/>
                    </a:lnTo>
                    <a:lnTo>
                      <a:pt x="308" y="175"/>
                    </a:lnTo>
                    <a:close/>
                  </a:path>
                </a:pathLst>
              </a:custGeom>
              <a:solidFill>
                <a:srgbClr val="009E4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24" name="Freeform 11"/>
              <p:cNvSpPr>
                <a:spLocks/>
              </p:cNvSpPr>
              <p:nvPr/>
            </p:nvSpPr>
            <p:spPr bwMode="auto">
              <a:xfrm>
                <a:off x="16386170" y="-2205042"/>
                <a:ext cx="488950" cy="836611"/>
              </a:xfrm>
              <a:custGeom>
                <a:avLst/>
                <a:gdLst>
                  <a:gd name="T0" fmla="*/ 3 w 308"/>
                  <a:gd name="T1" fmla="*/ 175 h 527"/>
                  <a:gd name="T2" fmla="*/ 0 w 308"/>
                  <a:gd name="T3" fmla="*/ 527 h 527"/>
                  <a:gd name="T4" fmla="*/ 306 w 308"/>
                  <a:gd name="T5" fmla="*/ 351 h 527"/>
                  <a:gd name="T6" fmla="*/ 308 w 308"/>
                  <a:gd name="T7" fmla="*/ 0 h 527"/>
                  <a:gd name="T8" fmla="*/ 3 w 308"/>
                  <a:gd name="T9" fmla="*/ 175 h 527"/>
                </a:gdLst>
                <a:ahLst/>
                <a:cxnLst>
                  <a:cxn ang="0">
                    <a:pos x="T0" y="T1"/>
                  </a:cxn>
                  <a:cxn ang="0">
                    <a:pos x="T2" y="T3"/>
                  </a:cxn>
                  <a:cxn ang="0">
                    <a:pos x="T4" y="T5"/>
                  </a:cxn>
                  <a:cxn ang="0">
                    <a:pos x="T6" y="T7"/>
                  </a:cxn>
                  <a:cxn ang="0">
                    <a:pos x="T8" y="T9"/>
                  </a:cxn>
                </a:cxnLst>
                <a:rect l="0" t="0" r="r" b="b"/>
                <a:pathLst>
                  <a:path w="308" h="527">
                    <a:moveTo>
                      <a:pt x="3" y="175"/>
                    </a:moveTo>
                    <a:lnTo>
                      <a:pt x="0" y="527"/>
                    </a:lnTo>
                    <a:lnTo>
                      <a:pt x="306" y="351"/>
                    </a:lnTo>
                    <a:lnTo>
                      <a:pt x="308" y="0"/>
                    </a:lnTo>
                    <a:lnTo>
                      <a:pt x="3" y="175"/>
                    </a:lnTo>
                    <a:close/>
                  </a:path>
                </a:pathLst>
              </a:custGeom>
              <a:solidFill>
                <a:srgbClr val="00723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25" name="Freeform 12"/>
              <p:cNvSpPr>
                <a:spLocks/>
              </p:cNvSpPr>
              <p:nvPr/>
            </p:nvSpPr>
            <p:spPr bwMode="auto">
              <a:xfrm>
                <a:off x="15901983" y="-2484441"/>
                <a:ext cx="973137" cy="557212"/>
              </a:xfrm>
              <a:custGeom>
                <a:avLst/>
                <a:gdLst>
                  <a:gd name="T0" fmla="*/ 308 w 613"/>
                  <a:gd name="T1" fmla="*/ 351 h 351"/>
                  <a:gd name="T2" fmla="*/ 0 w 613"/>
                  <a:gd name="T3" fmla="*/ 173 h 351"/>
                  <a:gd name="T4" fmla="*/ 305 w 613"/>
                  <a:gd name="T5" fmla="*/ 0 h 351"/>
                  <a:gd name="T6" fmla="*/ 613 w 613"/>
                  <a:gd name="T7" fmla="*/ 173 h 351"/>
                  <a:gd name="T8" fmla="*/ 308 w 613"/>
                  <a:gd name="T9" fmla="*/ 351 h 351"/>
                </a:gdLst>
                <a:ahLst/>
                <a:cxnLst>
                  <a:cxn ang="0">
                    <a:pos x="T0" y="T1"/>
                  </a:cxn>
                  <a:cxn ang="0">
                    <a:pos x="T2" y="T3"/>
                  </a:cxn>
                  <a:cxn ang="0">
                    <a:pos x="T4" y="T5"/>
                  </a:cxn>
                  <a:cxn ang="0">
                    <a:pos x="T6" y="T7"/>
                  </a:cxn>
                  <a:cxn ang="0">
                    <a:pos x="T8" y="T9"/>
                  </a:cxn>
                </a:cxnLst>
                <a:rect l="0" t="0" r="r" b="b"/>
                <a:pathLst>
                  <a:path w="613" h="351">
                    <a:moveTo>
                      <a:pt x="308" y="351"/>
                    </a:moveTo>
                    <a:lnTo>
                      <a:pt x="0" y="173"/>
                    </a:lnTo>
                    <a:lnTo>
                      <a:pt x="305" y="0"/>
                    </a:lnTo>
                    <a:lnTo>
                      <a:pt x="613" y="173"/>
                    </a:lnTo>
                    <a:lnTo>
                      <a:pt x="308" y="351"/>
                    </a:lnTo>
                    <a:close/>
                  </a:path>
                </a:pathLst>
              </a:custGeom>
              <a:solidFill>
                <a:srgbClr val="55D45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grpSp>
        <p:grpSp>
          <p:nvGrpSpPr>
            <p:cNvPr id="14" name="Group 13"/>
            <p:cNvGrpSpPr/>
            <p:nvPr/>
          </p:nvGrpSpPr>
          <p:grpSpPr>
            <a:xfrm>
              <a:off x="10136778" y="3451591"/>
              <a:ext cx="1520689" cy="1531312"/>
              <a:chOff x="9685432" y="3577886"/>
              <a:chExt cx="1520689" cy="1531312"/>
            </a:xfrm>
          </p:grpSpPr>
          <p:sp>
            <p:nvSpPr>
              <p:cNvPr id="18" name="Oval 13"/>
              <p:cNvSpPr>
                <a:spLocks noChangeArrowheads="1"/>
              </p:cNvSpPr>
              <p:nvPr/>
            </p:nvSpPr>
            <p:spPr bwMode="auto">
              <a:xfrm>
                <a:off x="9685432" y="3577886"/>
                <a:ext cx="1520689" cy="1531312"/>
              </a:xfrm>
              <a:prstGeom prst="ellipse">
                <a:avLst/>
              </a:prstGeom>
              <a:solidFill>
                <a:srgbClr val="4668C5">
                  <a:alpha val="85000"/>
                </a:srgbClr>
              </a:solidFill>
              <a:ln>
                <a:noFill/>
              </a:ln>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19" name="Freeform 14"/>
              <p:cNvSpPr>
                <a:spLocks/>
              </p:cNvSpPr>
              <p:nvPr/>
            </p:nvSpPr>
            <p:spPr bwMode="auto">
              <a:xfrm>
                <a:off x="10040039" y="4109130"/>
                <a:ext cx="406403" cy="699914"/>
              </a:xfrm>
              <a:custGeom>
                <a:avLst/>
                <a:gdLst>
                  <a:gd name="T0" fmla="*/ 306 w 306"/>
                  <a:gd name="T1" fmla="*/ 175 h 527"/>
                  <a:gd name="T2" fmla="*/ 306 w 306"/>
                  <a:gd name="T3" fmla="*/ 527 h 527"/>
                  <a:gd name="T4" fmla="*/ 0 w 306"/>
                  <a:gd name="T5" fmla="*/ 351 h 527"/>
                  <a:gd name="T6" fmla="*/ 0 w 306"/>
                  <a:gd name="T7" fmla="*/ 0 h 527"/>
                  <a:gd name="T8" fmla="*/ 306 w 306"/>
                  <a:gd name="T9" fmla="*/ 175 h 527"/>
                </a:gdLst>
                <a:ahLst/>
                <a:cxnLst>
                  <a:cxn ang="0">
                    <a:pos x="T0" y="T1"/>
                  </a:cxn>
                  <a:cxn ang="0">
                    <a:pos x="T2" y="T3"/>
                  </a:cxn>
                  <a:cxn ang="0">
                    <a:pos x="T4" y="T5"/>
                  </a:cxn>
                  <a:cxn ang="0">
                    <a:pos x="T6" y="T7"/>
                  </a:cxn>
                  <a:cxn ang="0">
                    <a:pos x="T8" y="T9"/>
                  </a:cxn>
                </a:cxnLst>
                <a:rect l="0" t="0" r="r" b="b"/>
                <a:pathLst>
                  <a:path w="306" h="527">
                    <a:moveTo>
                      <a:pt x="306" y="175"/>
                    </a:moveTo>
                    <a:lnTo>
                      <a:pt x="306" y="527"/>
                    </a:lnTo>
                    <a:lnTo>
                      <a:pt x="0" y="351"/>
                    </a:lnTo>
                    <a:lnTo>
                      <a:pt x="0" y="0"/>
                    </a:lnTo>
                    <a:lnTo>
                      <a:pt x="306" y="175"/>
                    </a:lnTo>
                    <a:close/>
                  </a:path>
                </a:pathLst>
              </a:custGeom>
              <a:solidFill>
                <a:srgbClr val="68217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20" name="Freeform 15"/>
              <p:cNvSpPr>
                <a:spLocks/>
              </p:cNvSpPr>
              <p:nvPr/>
            </p:nvSpPr>
            <p:spPr bwMode="auto">
              <a:xfrm>
                <a:off x="10446440" y="4109130"/>
                <a:ext cx="405074" cy="699914"/>
              </a:xfrm>
              <a:custGeom>
                <a:avLst/>
                <a:gdLst>
                  <a:gd name="T0" fmla="*/ 0 w 305"/>
                  <a:gd name="T1" fmla="*/ 175 h 527"/>
                  <a:gd name="T2" fmla="*/ 0 w 305"/>
                  <a:gd name="T3" fmla="*/ 527 h 527"/>
                  <a:gd name="T4" fmla="*/ 305 w 305"/>
                  <a:gd name="T5" fmla="*/ 351 h 527"/>
                  <a:gd name="T6" fmla="*/ 305 w 305"/>
                  <a:gd name="T7" fmla="*/ 0 h 527"/>
                  <a:gd name="T8" fmla="*/ 0 w 305"/>
                  <a:gd name="T9" fmla="*/ 175 h 527"/>
                </a:gdLst>
                <a:ahLst/>
                <a:cxnLst>
                  <a:cxn ang="0">
                    <a:pos x="T0" y="T1"/>
                  </a:cxn>
                  <a:cxn ang="0">
                    <a:pos x="T2" y="T3"/>
                  </a:cxn>
                  <a:cxn ang="0">
                    <a:pos x="T4" y="T5"/>
                  </a:cxn>
                  <a:cxn ang="0">
                    <a:pos x="T6" y="T7"/>
                  </a:cxn>
                  <a:cxn ang="0">
                    <a:pos x="T8" y="T9"/>
                  </a:cxn>
                </a:cxnLst>
                <a:rect l="0" t="0" r="r" b="b"/>
                <a:pathLst>
                  <a:path w="305" h="527">
                    <a:moveTo>
                      <a:pt x="0" y="175"/>
                    </a:moveTo>
                    <a:lnTo>
                      <a:pt x="0" y="527"/>
                    </a:lnTo>
                    <a:lnTo>
                      <a:pt x="305" y="351"/>
                    </a:lnTo>
                    <a:lnTo>
                      <a:pt x="305" y="0"/>
                    </a:lnTo>
                    <a:lnTo>
                      <a:pt x="0" y="175"/>
                    </a:lnTo>
                    <a:close/>
                  </a:path>
                </a:pathLst>
              </a:custGeom>
              <a:solidFill>
                <a:srgbClr val="44235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21" name="Freeform 16"/>
              <p:cNvSpPr>
                <a:spLocks/>
              </p:cNvSpPr>
              <p:nvPr/>
            </p:nvSpPr>
            <p:spPr bwMode="auto">
              <a:xfrm>
                <a:off x="10040039" y="3875383"/>
                <a:ext cx="811477" cy="466167"/>
              </a:xfrm>
              <a:custGeom>
                <a:avLst/>
                <a:gdLst>
                  <a:gd name="T0" fmla="*/ 306 w 611"/>
                  <a:gd name="T1" fmla="*/ 351 h 351"/>
                  <a:gd name="T2" fmla="*/ 0 w 611"/>
                  <a:gd name="T3" fmla="*/ 173 h 351"/>
                  <a:gd name="T4" fmla="*/ 306 w 611"/>
                  <a:gd name="T5" fmla="*/ 0 h 351"/>
                  <a:gd name="T6" fmla="*/ 611 w 611"/>
                  <a:gd name="T7" fmla="*/ 173 h 351"/>
                  <a:gd name="T8" fmla="*/ 306 w 611"/>
                  <a:gd name="T9" fmla="*/ 351 h 351"/>
                </a:gdLst>
                <a:ahLst/>
                <a:cxnLst>
                  <a:cxn ang="0">
                    <a:pos x="T0" y="T1"/>
                  </a:cxn>
                  <a:cxn ang="0">
                    <a:pos x="T2" y="T3"/>
                  </a:cxn>
                  <a:cxn ang="0">
                    <a:pos x="T4" y="T5"/>
                  </a:cxn>
                  <a:cxn ang="0">
                    <a:pos x="T6" y="T7"/>
                  </a:cxn>
                  <a:cxn ang="0">
                    <a:pos x="T8" y="T9"/>
                  </a:cxn>
                </a:cxnLst>
                <a:rect l="0" t="0" r="r" b="b"/>
                <a:pathLst>
                  <a:path w="611" h="351">
                    <a:moveTo>
                      <a:pt x="306" y="351"/>
                    </a:moveTo>
                    <a:lnTo>
                      <a:pt x="0" y="173"/>
                    </a:lnTo>
                    <a:lnTo>
                      <a:pt x="306" y="0"/>
                    </a:lnTo>
                    <a:lnTo>
                      <a:pt x="611" y="173"/>
                    </a:lnTo>
                    <a:lnTo>
                      <a:pt x="306" y="351"/>
                    </a:lnTo>
                    <a:close/>
                  </a:path>
                </a:pathLst>
              </a:custGeom>
              <a:solidFill>
                <a:srgbClr val="9B4F9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grpSp>
        <p:sp>
          <p:nvSpPr>
            <p:cNvPr id="15" name="TextBox 14"/>
            <p:cNvSpPr txBox="1"/>
            <p:nvPr/>
          </p:nvSpPr>
          <p:spPr>
            <a:xfrm>
              <a:off x="10272407" y="5327699"/>
              <a:ext cx="593726" cy="593726"/>
            </a:xfrm>
            <a:prstGeom prst="ellipse">
              <a:avLst/>
            </a:prstGeom>
            <a:solidFill>
              <a:schemeClr val="accent5">
                <a:lumMod val="20000"/>
                <a:lumOff val="80000"/>
              </a:schemeClr>
            </a:solidFill>
          </p:spPr>
          <p:txBody>
            <a:bodyPr wrap="none" lIns="182880" tIns="146304" rIns="182880" bIns="146304" rtlCol="0" anchor="ctr">
              <a:noAutofit/>
            </a:bodyPr>
            <a:lstStyle/>
            <a:p>
              <a:pPr marL="0" marR="0" lvl="0" indent="0" algn="ctr" defTabSz="914093" rtl="0" eaLnBrk="1" fontAlgn="auto" latinLnBrk="0" hangingPunct="1">
                <a:lnSpc>
                  <a:spcPct val="90000"/>
                </a:lnSpc>
                <a:spcBef>
                  <a:spcPts val="0"/>
                </a:spcBef>
                <a:spcAft>
                  <a:spcPts val="588"/>
                </a:spcAft>
                <a:buClrTx/>
                <a:buSzTx/>
                <a:buFontTx/>
                <a:buNone/>
                <a:tabLst/>
                <a:defRPr/>
              </a:pPr>
              <a:endParaRPr kumimoji="0" lang="en-US" sz="1372" b="1" i="0" u="none" strike="noStrike" kern="1200" cap="none" spc="0" normalizeH="0" baseline="0" noProof="0" dirty="0">
                <a:ln>
                  <a:noFill/>
                </a:ln>
                <a:solidFill>
                  <a:srgbClr val="FF8C00">
                    <a:lumMod val="40000"/>
                    <a:lumOff val="60000"/>
                  </a:srgbClr>
                </a:solidFill>
                <a:effectLst/>
                <a:uLnTx/>
                <a:uFillTx/>
                <a:latin typeface="Segoe UI"/>
                <a:ea typeface="+mn-ea"/>
                <a:cs typeface="+mn-cs"/>
              </a:endParaRPr>
            </a:p>
          </p:txBody>
        </p:sp>
        <p:sp>
          <p:nvSpPr>
            <p:cNvPr id="16" name="TextBox 15"/>
            <p:cNvSpPr txBox="1"/>
            <p:nvPr/>
          </p:nvSpPr>
          <p:spPr>
            <a:xfrm>
              <a:off x="8991666" y="5478462"/>
              <a:ext cx="593726" cy="593726"/>
            </a:xfrm>
            <a:prstGeom prst="ellipse">
              <a:avLst/>
            </a:prstGeom>
            <a:solidFill>
              <a:schemeClr val="accent1">
                <a:lumMod val="40000"/>
                <a:lumOff val="60000"/>
              </a:schemeClr>
            </a:solidFill>
          </p:spPr>
          <p:txBody>
            <a:bodyPr wrap="none" lIns="182880" tIns="146304" rIns="182880" bIns="146304" rtlCol="0" anchor="ctr">
              <a:noAutofit/>
            </a:bodyPr>
            <a:lstStyle/>
            <a:p>
              <a:pPr marL="0" marR="0" lvl="0" indent="0" algn="ctr" defTabSz="914093" rtl="0" eaLnBrk="1" fontAlgn="auto" latinLnBrk="0" hangingPunct="1">
                <a:lnSpc>
                  <a:spcPct val="90000"/>
                </a:lnSpc>
                <a:spcBef>
                  <a:spcPts val="0"/>
                </a:spcBef>
                <a:spcAft>
                  <a:spcPts val="588"/>
                </a:spcAft>
                <a:buClrTx/>
                <a:buSzTx/>
                <a:buFontTx/>
                <a:buNone/>
                <a:tabLst/>
                <a:defRPr/>
              </a:pPr>
              <a:endParaRPr kumimoji="0" lang="en-US" sz="1372" b="1" i="0" u="none" strike="noStrike" kern="1200" cap="none" spc="0" normalizeH="0" baseline="0" noProof="0" dirty="0">
                <a:ln>
                  <a:noFill/>
                </a:ln>
                <a:solidFill>
                  <a:srgbClr val="0072C6">
                    <a:lumMod val="60000"/>
                    <a:lumOff val="40000"/>
                  </a:srgbClr>
                </a:solidFill>
                <a:effectLst/>
                <a:uLnTx/>
                <a:uFillTx/>
                <a:latin typeface="Segoe UI"/>
                <a:ea typeface="+mn-ea"/>
                <a:cs typeface="+mn-cs"/>
              </a:endParaRPr>
            </a:p>
          </p:txBody>
        </p:sp>
        <p:sp>
          <p:nvSpPr>
            <p:cNvPr id="17" name="TextBox 16"/>
            <p:cNvSpPr txBox="1"/>
            <p:nvPr/>
          </p:nvSpPr>
          <p:spPr>
            <a:xfrm>
              <a:off x="8925987" y="5964668"/>
              <a:ext cx="914400" cy="914400"/>
            </a:xfrm>
            <a:prstGeom prst="ellipse">
              <a:avLst/>
            </a:prstGeom>
            <a:solidFill>
              <a:schemeClr val="tx2"/>
            </a:solidFill>
          </p:spPr>
          <p:txBody>
            <a:bodyPr wrap="none" lIns="182880" tIns="146304" rIns="182880" bIns="146304" rtlCol="0" anchor="ctr">
              <a:noAutofit/>
            </a:bodyPr>
            <a:lstStyle/>
            <a:p>
              <a:pPr marL="0" marR="0" lvl="0" indent="0" algn="ctr" defTabSz="914093" rtl="0" eaLnBrk="1" fontAlgn="auto" latinLnBrk="0" hangingPunct="1">
                <a:lnSpc>
                  <a:spcPct val="90000"/>
                </a:lnSpc>
                <a:spcBef>
                  <a:spcPts val="0"/>
                </a:spcBef>
                <a:spcAft>
                  <a:spcPts val="588"/>
                </a:spcAft>
                <a:buClrTx/>
                <a:buSzTx/>
                <a:buFontTx/>
                <a:buNone/>
                <a:tabLst/>
                <a:defRPr/>
              </a:pPr>
              <a:endParaRPr kumimoji="0" lang="en-US" sz="1764" b="1" i="0" u="none" strike="noStrike" kern="1200" cap="none" spc="0" normalizeH="0" baseline="0" noProof="0" dirty="0">
                <a:ln>
                  <a:noFill/>
                </a:ln>
                <a:solidFill>
                  <a:srgbClr val="FFFFFF">
                    <a:lumMod val="65000"/>
                  </a:srgbClr>
                </a:solidFill>
                <a:effectLst/>
                <a:uLnTx/>
                <a:uFillTx/>
                <a:latin typeface="Segoe UI"/>
                <a:ea typeface="+mn-ea"/>
                <a:cs typeface="+mn-cs"/>
              </a:endParaRPr>
            </a:p>
          </p:txBody>
        </p:sp>
      </p:grpSp>
    </p:spTree>
    <p:extLst>
      <p:ext uri="{BB962C8B-B14F-4D97-AF65-F5344CB8AC3E}">
        <p14:creationId xmlns:p14="http://schemas.microsoft.com/office/powerpoint/2010/main" xmlns="" val="383150713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12_Divider Page w/ Pictur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extLst/>
          </p:nvPr>
        </p:nvGraphicFramePr>
        <p:xfrm>
          <a:off x="1557" y="1558"/>
          <a:ext cx="1556" cy="1556"/>
        </p:xfrm>
        <a:graphic>
          <a:graphicData uri="http://schemas.openxmlformats.org/presentationml/2006/ole">
            <p:oleObj spid="_x0000_s109576" name="think-cell Slide" r:id="rId3" imgW="360" imgH="360" progId="">
              <p:embed/>
            </p:oleObj>
          </a:graphicData>
        </a:graphic>
      </p:graphicFrame>
      <p:pic>
        <p:nvPicPr>
          <p:cNvPr id="7" name="Picture 9"/>
          <p:cNvPicPr>
            <a:picLocks noChangeAspect="1"/>
          </p:cNvPicPr>
          <p:nvPr/>
        </p:nvPicPr>
        <p:blipFill>
          <a:blip r:embed="rId4" cstate="email">
            <a:extLst>
              <a:ext uri="{28A0092B-C50C-407E-A947-70E740481C1C}">
                <a14:useLocalDpi xmlns:a14="http://schemas.microsoft.com/office/drawing/2010/main" xmlns=""/>
              </a:ext>
            </a:extLst>
          </a:blip>
          <a:srcRect/>
          <a:stretch>
            <a:fillRect/>
          </a:stretch>
        </p:blipFill>
        <p:spPr bwMode="auto">
          <a:xfrm>
            <a:off x="7220243" y="6102352"/>
            <a:ext cx="2159562" cy="747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p:cNvSpPr txBox="1"/>
          <p:nvPr/>
        </p:nvSpPr>
        <p:spPr>
          <a:xfrm>
            <a:off x="9363927" y="6426200"/>
            <a:ext cx="2511906" cy="215444"/>
          </a:xfrm>
          <a:prstGeom prst="rect">
            <a:avLst/>
          </a:prstGeom>
          <a:noFill/>
        </p:spPr>
        <p:txBody>
          <a:bodyPr wrap="none" lIns="0" tIns="0" rIns="0" bIns="0">
            <a:spAutoFit/>
          </a:bodyPr>
          <a:lstStyle/>
          <a:p>
            <a:pPr marL="0" marR="0" lvl="0" indent="0" algn="l" defTabSz="914093" rtl="0" eaLnBrk="1" fontAlgn="auto" latinLnBrk="0" hangingPunct="1">
              <a:lnSpc>
                <a:spcPct val="100000"/>
              </a:lnSpc>
              <a:spcBef>
                <a:spcPts val="0"/>
              </a:spcBef>
              <a:spcAft>
                <a:spcPts val="0"/>
              </a:spcAft>
              <a:buClrTx/>
              <a:buSzTx/>
              <a:buFontTx/>
              <a:buNone/>
              <a:tabLst/>
              <a:defRPr/>
            </a:pPr>
            <a:r>
              <a:rPr kumimoji="0" lang="en-US" sz="1400" b="0" i="0" u="none" strike="noStrike" kern="1000" cap="none" spc="0" normalizeH="0" baseline="0" noProof="0" dirty="0">
                <a:ln>
                  <a:noFill/>
                </a:ln>
                <a:solidFill>
                  <a:srgbClr val="FFFFFF"/>
                </a:solidFill>
                <a:effectLst/>
                <a:uLnTx/>
                <a:uFillTx/>
                <a:latin typeface="Segoe UI Light"/>
                <a:ea typeface="+mn-ea"/>
                <a:cs typeface="+mn-cs"/>
              </a:rPr>
              <a:t>Your complete office in the cloud.</a:t>
            </a:r>
          </a:p>
        </p:txBody>
      </p:sp>
      <p:sp>
        <p:nvSpPr>
          <p:cNvPr id="2" name="Title 1"/>
          <p:cNvSpPr>
            <a:spLocks noGrp="1"/>
          </p:cNvSpPr>
          <p:nvPr>
            <p:ph type="ctrTitle"/>
          </p:nvPr>
        </p:nvSpPr>
        <p:spPr>
          <a:xfrm>
            <a:off x="601732" y="1930722"/>
            <a:ext cx="4980989" cy="615553"/>
          </a:xfrm>
        </p:spPr>
        <p:txBody>
          <a:bodyPr/>
          <a:lstStyle>
            <a:lvl1pPr>
              <a:defRPr sz="3999">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601731" y="2673576"/>
            <a:ext cx="5026098" cy="2194936"/>
          </a:xfrm>
        </p:spPr>
        <p:txBody>
          <a:bodyPr>
            <a:noAutofit/>
          </a:bodyPr>
          <a:lstStyle>
            <a:lvl1pPr marL="0" indent="0" algn="l" defTabSz="456975" rtl="0" eaLnBrk="1" latinLnBrk="0" hangingPunct="1">
              <a:spcBef>
                <a:spcPct val="0"/>
              </a:spcBef>
              <a:buNone/>
              <a:defRPr lang="en-US" sz="1999" b="0" i="0" kern="1200" baseline="0" dirty="0">
                <a:solidFill>
                  <a:schemeClr val="tx2"/>
                </a:solidFill>
                <a:latin typeface="Segoe UI Light"/>
                <a:ea typeface="+mj-ea"/>
                <a:cs typeface="Segoe UI Light"/>
              </a:defRPr>
            </a:lvl1pPr>
            <a:lvl2pPr marL="456975" indent="0" algn="ctr">
              <a:buNone/>
              <a:defRPr>
                <a:solidFill>
                  <a:schemeClr val="tx1">
                    <a:tint val="75000"/>
                  </a:schemeClr>
                </a:solidFill>
              </a:defRPr>
            </a:lvl2pPr>
            <a:lvl3pPr marL="913951" indent="0" algn="ctr">
              <a:buNone/>
              <a:defRPr>
                <a:solidFill>
                  <a:schemeClr val="tx1">
                    <a:tint val="75000"/>
                  </a:schemeClr>
                </a:solidFill>
              </a:defRPr>
            </a:lvl3pPr>
            <a:lvl4pPr marL="1370926" indent="0" algn="ctr">
              <a:buNone/>
              <a:defRPr>
                <a:solidFill>
                  <a:schemeClr val="tx1">
                    <a:tint val="75000"/>
                  </a:schemeClr>
                </a:solidFill>
              </a:defRPr>
            </a:lvl4pPr>
            <a:lvl5pPr marL="1827900" indent="0" algn="ctr">
              <a:buNone/>
              <a:defRPr>
                <a:solidFill>
                  <a:schemeClr val="tx1">
                    <a:tint val="75000"/>
                  </a:schemeClr>
                </a:solidFill>
              </a:defRPr>
            </a:lvl5pPr>
            <a:lvl6pPr marL="2284875" indent="0" algn="ctr">
              <a:buNone/>
              <a:defRPr>
                <a:solidFill>
                  <a:schemeClr val="tx1">
                    <a:tint val="75000"/>
                  </a:schemeClr>
                </a:solidFill>
              </a:defRPr>
            </a:lvl6pPr>
            <a:lvl7pPr marL="2741851" indent="0" algn="ctr">
              <a:buNone/>
              <a:defRPr>
                <a:solidFill>
                  <a:schemeClr val="tx1">
                    <a:tint val="75000"/>
                  </a:schemeClr>
                </a:solidFill>
              </a:defRPr>
            </a:lvl7pPr>
            <a:lvl8pPr marL="3198825" indent="0" algn="ctr">
              <a:buNone/>
              <a:defRPr>
                <a:solidFill>
                  <a:schemeClr val="tx1">
                    <a:tint val="75000"/>
                  </a:schemeClr>
                </a:solidFill>
              </a:defRPr>
            </a:lvl8pPr>
            <a:lvl9pPr marL="3655800" indent="0" algn="ctr">
              <a:buNone/>
              <a:defRPr>
                <a:solidFill>
                  <a:schemeClr val="tx1">
                    <a:tint val="75000"/>
                  </a:schemeClr>
                </a:solidFill>
              </a:defRPr>
            </a:lvl9pPr>
          </a:lstStyle>
          <a:p>
            <a:r>
              <a:rPr lang="en-US"/>
              <a:t>Click to edit Master subtitle style</a:t>
            </a:r>
            <a:endParaRPr lang="en-US" dirty="0"/>
          </a:p>
        </p:txBody>
      </p:sp>
      <p:sp>
        <p:nvSpPr>
          <p:cNvPr id="5" name="Picture Placeholder 4"/>
          <p:cNvSpPr>
            <a:spLocks noGrp="1"/>
          </p:cNvSpPr>
          <p:nvPr>
            <p:ph type="pic" sz="quarter" idx="10"/>
          </p:nvPr>
        </p:nvSpPr>
        <p:spPr>
          <a:xfrm>
            <a:off x="5978497" y="1"/>
            <a:ext cx="6213505" cy="6850154"/>
          </a:xfrm>
        </p:spPr>
        <p:txBody>
          <a:bodyPr rtlCol="0">
            <a:normAutofit/>
          </a:bodyPr>
          <a:lstStyle/>
          <a:p>
            <a:pPr lvl="0"/>
            <a:r>
              <a:rPr lang="en-US" noProof="0" dirty="0"/>
              <a:t>Click icon to add picture</a:t>
            </a:r>
          </a:p>
        </p:txBody>
      </p:sp>
      <p:sp>
        <p:nvSpPr>
          <p:cNvPr id="10" name="Footer Placeholder 2"/>
          <p:cNvSpPr>
            <a:spLocks noGrp="1"/>
          </p:cNvSpPr>
          <p:nvPr>
            <p:ph type="ftr" sz="quarter" idx="43"/>
          </p:nvPr>
        </p:nvSpPr>
        <p:spPr>
          <a:xfrm>
            <a:off x="269240" y="6437245"/>
            <a:ext cx="3859607" cy="134483"/>
          </a:xfrm>
        </p:spPr>
        <p:txBody>
          <a:bodyPr/>
          <a:lstStyle>
            <a:lvl1pPr>
              <a:defRPr>
                <a:solidFill>
                  <a:schemeClr val="tx2"/>
                </a:solidFill>
              </a:defRPr>
            </a:lvl1pPr>
          </a:lstStyle>
          <a:p>
            <a:pPr>
              <a:defRPr/>
            </a:pPr>
            <a:endParaRPr lang="en-US" dirty="0">
              <a:solidFill>
                <a:srgbClr val="505050"/>
              </a:solidFill>
            </a:endParaRPr>
          </a:p>
        </p:txBody>
      </p:sp>
      <p:sp>
        <p:nvSpPr>
          <p:cNvPr id="11" name="Slide Number Placeholder 3"/>
          <p:cNvSpPr>
            <a:spLocks noGrp="1"/>
          </p:cNvSpPr>
          <p:nvPr>
            <p:ph type="sldNum" sz="quarter" idx="44"/>
          </p:nvPr>
        </p:nvSpPr>
        <p:spPr>
          <a:xfrm>
            <a:off x="11367167" y="6437245"/>
            <a:ext cx="555596" cy="134483"/>
          </a:xfrm>
        </p:spPr>
        <p:txBody>
          <a:bodyPr/>
          <a:lstStyle>
            <a:lvl1pPr>
              <a:defRPr>
                <a:solidFill>
                  <a:srgbClr val="505050"/>
                </a:solidFill>
              </a:defRPr>
            </a:lvl1pPr>
          </a:lstStyle>
          <a:p>
            <a:pPr defTabSz="914093">
              <a:defRPr/>
            </a:pPr>
            <a:fld id="{27258FFF-F925-446B-8502-81C933981705}" type="slidenum">
              <a:rPr lang="en-GB" smtClean="0"/>
              <a:pPr defTabSz="914093">
                <a:defRPr/>
              </a:pPr>
              <a:t>‹#›</a:t>
            </a:fld>
            <a:endParaRPr lang="en-GB" dirty="0"/>
          </a:p>
        </p:txBody>
      </p:sp>
    </p:spTree>
    <p:extLst>
      <p:ext uri="{BB962C8B-B14F-4D97-AF65-F5344CB8AC3E}">
        <p14:creationId xmlns:p14="http://schemas.microsoft.com/office/powerpoint/2010/main" xmlns="" val="362597981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13_Divider Page w/ Pictur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extLst/>
          </p:nvPr>
        </p:nvGraphicFramePr>
        <p:xfrm>
          <a:off x="1557" y="1558"/>
          <a:ext cx="1556" cy="1556"/>
        </p:xfrm>
        <a:graphic>
          <a:graphicData uri="http://schemas.openxmlformats.org/presentationml/2006/ole">
            <p:oleObj spid="_x0000_s110600" name="think-cell Slide" r:id="rId3" imgW="360" imgH="360" progId="">
              <p:embed/>
            </p:oleObj>
          </a:graphicData>
        </a:graphic>
      </p:graphicFrame>
      <p:sp>
        <p:nvSpPr>
          <p:cNvPr id="2" name="Title 1"/>
          <p:cNvSpPr>
            <a:spLocks noGrp="1"/>
          </p:cNvSpPr>
          <p:nvPr>
            <p:ph type="ctrTitle"/>
          </p:nvPr>
        </p:nvSpPr>
        <p:spPr>
          <a:xfrm>
            <a:off x="6815237" y="1930722"/>
            <a:ext cx="4980989" cy="615553"/>
          </a:xfrm>
        </p:spPr>
        <p:txBody>
          <a:bodyPr/>
          <a:lstStyle>
            <a:lvl1pPr>
              <a:defRPr sz="3999">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6815236" y="2673576"/>
            <a:ext cx="5026098" cy="2194936"/>
          </a:xfrm>
        </p:spPr>
        <p:txBody>
          <a:bodyPr>
            <a:noAutofit/>
          </a:bodyPr>
          <a:lstStyle>
            <a:lvl1pPr marL="0" indent="0" algn="l" defTabSz="456975" rtl="0" eaLnBrk="1" latinLnBrk="0" hangingPunct="1">
              <a:spcBef>
                <a:spcPct val="0"/>
              </a:spcBef>
              <a:buNone/>
              <a:defRPr lang="en-US" sz="1999" b="0" i="0" kern="1200" baseline="0" dirty="0">
                <a:solidFill>
                  <a:schemeClr val="tx2"/>
                </a:solidFill>
                <a:latin typeface="Segoe UI Light"/>
                <a:ea typeface="+mj-ea"/>
                <a:cs typeface="Segoe UI Light"/>
              </a:defRPr>
            </a:lvl1pPr>
            <a:lvl2pPr marL="456975" indent="0" algn="ctr">
              <a:buNone/>
              <a:defRPr>
                <a:solidFill>
                  <a:schemeClr val="tx1">
                    <a:tint val="75000"/>
                  </a:schemeClr>
                </a:solidFill>
              </a:defRPr>
            </a:lvl2pPr>
            <a:lvl3pPr marL="913951" indent="0" algn="ctr">
              <a:buNone/>
              <a:defRPr>
                <a:solidFill>
                  <a:schemeClr val="tx1">
                    <a:tint val="75000"/>
                  </a:schemeClr>
                </a:solidFill>
              </a:defRPr>
            </a:lvl3pPr>
            <a:lvl4pPr marL="1370926" indent="0" algn="ctr">
              <a:buNone/>
              <a:defRPr>
                <a:solidFill>
                  <a:schemeClr val="tx1">
                    <a:tint val="75000"/>
                  </a:schemeClr>
                </a:solidFill>
              </a:defRPr>
            </a:lvl4pPr>
            <a:lvl5pPr marL="1827900" indent="0" algn="ctr">
              <a:buNone/>
              <a:defRPr>
                <a:solidFill>
                  <a:schemeClr val="tx1">
                    <a:tint val="75000"/>
                  </a:schemeClr>
                </a:solidFill>
              </a:defRPr>
            </a:lvl5pPr>
            <a:lvl6pPr marL="2284875" indent="0" algn="ctr">
              <a:buNone/>
              <a:defRPr>
                <a:solidFill>
                  <a:schemeClr val="tx1">
                    <a:tint val="75000"/>
                  </a:schemeClr>
                </a:solidFill>
              </a:defRPr>
            </a:lvl6pPr>
            <a:lvl7pPr marL="2741851" indent="0" algn="ctr">
              <a:buNone/>
              <a:defRPr>
                <a:solidFill>
                  <a:schemeClr val="tx1">
                    <a:tint val="75000"/>
                  </a:schemeClr>
                </a:solidFill>
              </a:defRPr>
            </a:lvl7pPr>
            <a:lvl8pPr marL="3198825" indent="0" algn="ctr">
              <a:buNone/>
              <a:defRPr>
                <a:solidFill>
                  <a:schemeClr val="tx1">
                    <a:tint val="75000"/>
                  </a:schemeClr>
                </a:solidFill>
              </a:defRPr>
            </a:lvl8pPr>
            <a:lvl9pPr marL="3655800" indent="0" algn="ctr">
              <a:buNone/>
              <a:defRPr>
                <a:solidFill>
                  <a:schemeClr val="tx1">
                    <a:tint val="75000"/>
                  </a:schemeClr>
                </a:solidFill>
              </a:defRPr>
            </a:lvl9pPr>
          </a:lstStyle>
          <a:p>
            <a:r>
              <a:rPr lang="en-US"/>
              <a:t>Click to edit Master subtitle style</a:t>
            </a:r>
            <a:endParaRPr lang="en-US" dirty="0"/>
          </a:p>
        </p:txBody>
      </p:sp>
      <p:sp>
        <p:nvSpPr>
          <p:cNvPr id="5" name="Picture Placeholder 4"/>
          <p:cNvSpPr>
            <a:spLocks noGrp="1"/>
          </p:cNvSpPr>
          <p:nvPr>
            <p:ph type="pic" sz="quarter" idx="10"/>
          </p:nvPr>
        </p:nvSpPr>
        <p:spPr>
          <a:xfrm>
            <a:off x="-9525" y="1"/>
            <a:ext cx="6213505" cy="6850154"/>
          </a:xfrm>
        </p:spPr>
        <p:txBody>
          <a:bodyPr rtlCol="0">
            <a:normAutofit/>
          </a:bodyPr>
          <a:lstStyle/>
          <a:p>
            <a:pPr lvl="0"/>
            <a:r>
              <a:rPr lang="en-US" noProof="0" dirty="0"/>
              <a:t>Click icon to add picture</a:t>
            </a:r>
          </a:p>
        </p:txBody>
      </p:sp>
      <p:sp>
        <p:nvSpPr>
          <p:cNvPr id="8" name="Footer Placeholder 2"/>
          <p:cNvSpPr>
            <a:spLocks noGrp="1"/>
          </p:cNvSpPr>
          <p:nvPr>
            <p:ph type="ftr" sz="quarter" idx="43"/>
          </p:nvPr>
        </p:nvSpPr>
        <p:spPr>
          <a:xfrm>
            <a:off x="269240" y="6437245"/>
            <a:ext cx="3859607" cy="134483"/>
          </a:xfrm>
        </p:spPr>
        <p:txBody>
          <a:bodyPr/>
          <a:lstStyle>
            <a:lvl1pPr>
              <a:defRPr>
                <a:solidFill>
                  <a:srgbClr val="505050"/>
                </a:solidFill>
              </a:defRPr>
            </a:lvl1pPr>
          </a:lstStyle>
          <a:p>
            <a:pPr>
              <a:defRPr/>
            </a:pPr>
            <a:endParaRPr lang="en-US" dirty="0"/>
          </a:p>
        </p:txBody>
      </p:sp>
      <p:sp>
        <p:nvSpPr>
          <p:cNvPr id="9" name="Slide Number Placeholder 3"/>
          <p:cNvSpPr>
            <a:spLocks noGrp="1"/>
          </p:cNvSpPr>
          <p:nvPr>
            <p:ph type="sldNum" sz="quarter" idx="44"/>
          </p:nvPr>
        </p:nvSpPr>
        <p:spPr>
          <a:xfrm>
            <a:off x="11367167" y="6437245"/>
            <a:ext cx="555596" cy="134483"/>
          </a:xfrm>
        </p:spPr>
        <p:txBody>
          <a:bodyPr/>
          <a:lstStyle>
            <a:lvl1pPr>
              <a:defRPr>
                <a:solidFill>
                  <a:schemeClr val="tx2"/>
                </a:solidFill>
              </a:defRPr>
            </a:lvl1pPr>
          </a:lstStyle>
          <a:p>
            <a:pPr defTabSz="914093">
              <a:defRPr/>
            </a:pPr>
            <a:fld id="{27258FFF-F925-446B-8502-81C933981705}" type="slidenum">
              <a:rPr lang="en-GB" smtClean="0">
                <a:solidFill>
                  <a:srgbClr val="505050"/>
                </a:solidFill>
              </a:rPr>
              <a:pPr defTabSz="914093">
                <a:defRPr/>
              </a:pPr>
              <a:t>‹#›</a:t>
            </a:fld>
            <a:endParaRPr lang="en-GB" dirty="0">
              <a:solidFill>
                <a:srgbClr val="505050"/>
              </a:solidFill>
            </a:endParaRPr>
          </a:p>
        </p:txBody>
      </p:sp>
    </p:spTree>
    <p:extLst>
      <p:ext uri="{BB962C8B-B14F-4D97-AF65-F5344CB8AC3E}">
        <p14:creationId xmlns:p14="http://schemas.microsoft.com/office/powerpoint/2010/main" xmlns="" val="173056584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44pt Title/26pt Bullet Tex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extLst/>
          </p:nvPr>
        </p:nvGraphicFramePr>
        <p:xfrm>
          <a:off x="1557" y="1558"/>
          <a:ext cx="1556" cy="1556"/>
        </p:xfrm>
        <a:graphic>
          <a:graphicData uri="http://schemas.openxmlformats.org/presentationml/2006/ole">
            <p:oleObj spid="_x0000_s111624" name="think-cell Slide" r:id="rId3" imgW="360" imgH="360" progId="">
              <p:embed/>
            </p:oleObj>
          </a:graphicData>
        </a:graphic>
      </p:graphicFrame>
      <p:sp>
        <p:nvSpPr>
          <p:cNvPr id="2" name="Title 1"/>
          <p:cNvSpPr>
            <a:spLocks noGrp="1"/>
          </p:cNvSpPr>
          <p:nvPr>
            <p:ph type="title" hasCustomPrompt="1"/>
          </p:nvPr>
        </p:nvSpPr>
        <p:spPr>
          <a:xfrm>
            <a:off x="573712" y="259792"/>
            <a:ext cx="11005512" cy="1075884"/>
          </a:xfrm>
        </p:spPr>
        <p:txBody>
          <a:bodyPr lIns="0" tIns="91440" rIns="146304" bIns="91440"/>
          <a:lstStyle>
            <a:lvl1pPr>
              <a:lnSpc>
                <a:spcPts val="4802"/>
              </a:lnSpc>
              <a:defRPr sz="4312" baseline="0">
                <a:solidFill>
                  <a:schemeClr val="accent1"/>
                </a:solidFill>
              </a:defRPr>
            </a:lvl1pPr>
          </a:lstStyle>
          <a:p>
            <a:r>
              <a:rPr lang="en-US" dirty="0" err="1"/>
              <a:t>Lorem</a:t>
            </a:r>
            <a:r>
              <a:rPr lang="en-US" dirty="0"/>
              <a:t> </a:t>
            </a:r>
            <a:r>
              <a:rPr lang="en-US" dirty="0" err="1"/>
              <a:t>ipsum</a:t>
            </a:r>
            <a:r>
              <a:rPr lang="en-US" dirty="0"/>
              <a:t> dolor sit.</a:t>
            </a:r>
          </a:p>
        </p:txBody>
      </p:sp>
      <p:sp>
        <p:nvSpPr>
          <p:cNvPr id="3" name="Footer Placeholder 2"/>
          <p:cNvSpPr>
            <a:spLocks noGrp="1"/>
          </p:cNvSpPr>
          <p:nvPr>
            <p:ph type="ftr" sz="quarter" idx="10"/>
          </p:nvPr>
        </p:nvSpPr>
        <p:spPr/>
        <p:txBody>
          <a:bodyPr/>
          <a:lstStyle/>
          <a:p>
            <a:pPr>
              <a:defRPr/>
            </a:pPr>
            <a:endParaRPr lang="en-US" dirty="0">
              <a:solidFill>
                <a:srgbClr val="505050"/>
              </a:solidFill>
            </a:endParaRPr>
          </a:p>
        </p:txBody>
      </p:sp>
      <p:sp>
        <p:nvSpPr>
          <p:cNvPr id="4" name="Slide Number Placeholder 3"/>
          <p:cNvSpPr>
            <a:spLocks noGrp="1"/>
          </p:cNvSpPr>
          <p:nvPr>
            <p:ph type="sldNum" sz="quarter" idx="11"/>
          </p:nvPr>
        </p:nvSpPr>
        <p:spPr/>
        <p:txBody>
          <a:bodyPr/>
          <a:lstStyle/>
          <a:p>
            <a:pPr defTabSz="914093">
              <a:defRPr/>
            </a:pPr>
            <a:fld id="{27258FFF-F925-446B-8502-81C933981705}" type="slidenum">
              <a:rPr lang="en-GB" smtClean="0">
                <a:solidFill>
                  <a:srgbClr val="505050"/>
                </a:solidFill>
              </a:rPr>
              <a:pPr defTabSz="914093">
                <a:defRPr/>
              </a:pPr>
              <a:t>‹#›</a:t>
            </a:fld>
            <a:endParaRPr lang="en-GB" dirty="0">
              <a:solidFill>
                <a:srgbClr val="505050"/>
              </a:solidFill>
            </a:endParaRPr>
          </a:p>
        </p:txBody>
      </p:sp>
      <p:sp>
        <p:nvSpPr>
          <p:cNvPr id="8" name="Text Placeholder 7"/>
          <p:cNvSpPr>
            <a:spLocks noGrp="1"/>
          </p:cNvSpPr>
          <p:nvPr>
            <p:ph type="body" sz="quarter" idx="13" hasCustomPrompt="1"/>
          </p:nvPr>
        </p:nvSpPr>
        <p:spPr>
          <a:xfrm>
            <a:off x="591641" y="1515299"/>
            <a:ext cx="11005513" cy="4572050"/>
          </a:xfrm>
        </p:spPr>
        <p:txBody>
          <a:bodyPr lIns="0" tIns="0"/>
          <a:lstStyle>
            <a:lvl1pPr marL="228697" indent="-228697">
              <a:spcBef>
                <a:spcPts val="1176"/>
              </a:spcBef>
              <a:defRPr sz="2548">
                <a:latin typeface="+mn-lt"/>
              </a:defRPr>
            </a:lvl1pPr>
            <a:lvl2pPr marL="676756" indent="-228697">
              <a:spcBef>
                <a:spcPts val="1176"/>
              </a:spcBef>
              <a:buSzPct val="100000"/>
              <a:buFont typeface="Segoe UI" pitchFamily="34" charset="0"/>
              <a:buChar char="‐"/>
              <a:defRPr/>
            </a:lvl2pPr>
            <a:lvl3pPr marL="1124814" indent="-228697">
              <a:spcBef>
                <a:spcPts val="1176"/>
              </a:spcBef>
              <a:buFont typeface="Wingdings" pitchFamily="2" charset="2"/>
              <a:buChar char="§"/>
              <a:defRPr/>
            </a:lvl3pPr>
            <a:lvl4pPr marL="1568205" indent="-336044">
              <a:spcBef>
                <a:spcPts val="1176"/>
              </a:spcBef>
              <a:buFont typeface="+mj-lt"/>
              <a:buAutoNum type="arabicPeriod"/>
              <a:defRPr/>
            </a:lvl4pPr>
            <a:lvl5pPr marL="1907361" indent="-336044">
              <a:spcBef>
                <a:spcPts val="1176"/>
              </a:spcBef>
              <a:buFont typeface="+mj-lt"/>
              <a:buAutoNum type="alphaLcParenR"/>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br>
              <a:rPr lang="en-US" dirty="0"/>
            </a:br>
            <a:r>
              <a:rPr lang="en-US" dirty="0" err="1"/>
              <a:t>elit</a:t>
            </a:r>
            <a:r>
              <a:rPr lang="en-US" dirty="0"/>
              <a:t>. </a:t>
            </a:r>
            <a:r>
              <a:rPr lang="en-US" dirty="0" err="1"/>
              <a:t>Nunc</a:t>
            </a:r>
            <a:r>
              <a:rPr lang="en-US" dirty="0"/>
              <a:t> et </a:t>
            </a:r>
            <a:r>
              <a:rPr lang="en-US" dirty="0" err="1"/>
              <a:t>sagittis</a:t>
            </a:r>
            <a:r>
              <a:rPr lang="en-US" dirty="0"/>
              <a:t> ligula</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xmlns="" val="364956213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44pt Title Only">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extLst/>
          </p:nvPr>
        </p:nvGraphicFramePr>
        <p:xfrm>
          <a:off x="1557" y="1558"/>
          <a:ext cx="1556" cy="1556"/>
        </p:xfrm>
        <a:graphic>
          <a:graphicData uri="http://schemas.openxmlformats.org/presentationml/2006/ole">
            <p:oleObj spid="_x0000_s112648" name="think-cell Slide" r:id="rId3" imgW="360" imgH="360" progId="">
              <p:embed/>
            </p:oleObj>
          </a:graphicData>
        </a:graphic>
      </p:graphicFrame>
      <p:sp>
        <p:nvSpPr>
          <p:cNvPr id="3" name="Footer Placeholder 2"/>
          <p:cNvSpPr>
            <a:spLocks noGrp="1"/>
          </p:cNvSpPr>
          <p:nvPr>
            <p:ph type="ftr" sz="quarter" idx="10"/>
          </p:nvPr>
        </p:nvSpPr>
        <p:spPr/>
        <p:txBody>
          <a:bodyPr/>
          <a:lstStyle/>
          <a:p>
            <a:pPr>
              <a:defRPr/>
            </a:pPr>
            <a:endParaRPr lang="en-US" dirty="0">
              <a:solidFill>
                <a:srgbClr val="505050"/>
              </a:solidFill>
            </a:endParaRPr>
          </a:p>
        </p:txBody>
      </p:sp>
      <p:sp>
        <p:nvSpPr>
          <p:cNvPr id="4" name="Slide Number Placeholder 3"/>
          <p:cNvSpPr>
            <a:spLocks noGrp="1"/>
          </p:cNvSpPr>
          <p:nvPr>
            <p:ph type="sldNum" sz="quarter" idx="11"/>
          </p:nvPr>
        </p:nvSpPr>
        <p:spPr/>
        <p:txBody>
          <a:bodyPr/>
          <a:lstStyle/>
          <a:p>
            <a:pPr defTabSz="914093">
              <a:defRPr/>
            </a:pPr>
            <a:fld id="{27258FFF-F925-446B-8502-81C933981705}" type="slidenum">
              <a:rPr lang="en-GB" smtClean="0">
                <a:solidFill>
                  <a:srgbClr val="505050"/>
                </a:solidFill>
              </a:rPr>
              <a:pPr defTabSz="914093">
                <a:defRPr/>
              </a:pPr>
              <a:t>‹#›</a:t>
            </a:fld>
            <a:endParaRPr lang="en-GB" dirty="0">
              <a:solidFill>
                <a:srgbClr val="505050"/>
              </a:solidFill>
            </a:endParaRPr>
          </a:p>
        </p:txBody>
      </p:sp>
      <p:sp>
        <p:nvSpPr>
          <p:cNvPr id="7" name="Title 1"/>
          <p:cNvSpPr>
            <a:spLocks noGrp="1"/>
          </p:cNvSpPr>
          <p:nvPr>
            <p:ph type="title" hasCustomPrompt="1"/>
          </p:nvPr>
        </p:nvSpPr>
        <p:spPr>
          <a:xfrm>
            <a:off x="573712" y="259792"/>
            <a:ext cx="11005512" cy="1075884"/>
          </a:xfrm>
        </p:spPr>
        <p:txBody>
          <a:bodyPr lIns="0" tIns="91440" rIns="146304" bIns="91440"/>
          <a:lstStyle>
            <a:lvl1pPr>
              <a:lnSpc>
                <a:spcPts val="4802"/>
              </a:lnSpc>
              <a:defRPr sz="4312" baseline="0">
                <a:solidFill>
                  <a:schemeClr val="accent1"/>
                </a:solidFill>
              </a:defRPr>
            </a:lvl1pPr>
          </a:lstStyle>
          <a:p>
            <a:r>
              <a:rPr lang="en-US" dirty="0" err="1"/>
              <a:t>Lorem</a:t>
            </a:r>
            <a:r>
              <a:rPr lang="en-US" dirty="0"/>
              <a:t> </a:t>
            </a:r>
            <a:r>
              <a:rPr lang="en-US" dirty="0" err="1"/>
              <a:t>ipsum</a:t>
            </a:r>
            <a:r>
              <a:rPr lang="en-US" dirty="0"/>
              <a:t> dolor sit.</a:t>
            </a:r>
          </a:p>
        </p:txBody>
      </p:sp>
    </p:spTree>
    <p:extLst>
      <p:ext uri="{BB962C8B-B14F-4D97-AF65-F5344CB8AC3E}">
        <p14:creationId xmlns:p14="http://schemas.microsoft.com/office/powerpoint/2010/main" xmlns="" val="372240942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Categories">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extLst/>
          </p:nvPr>
        </p:nvGraphicFramePr>
        <p:xfrm>
          <a:off x="1557" y="1558"/>
          <a:ext cx="1556" cy="1556"/>
        </p:xfrm>
        <a:graphic>
          <a:graphicData uri="http://schemas.openxmlformats.org/presentationml/2006/ole">
            <p:oleObj spid="_x0000_s113672" name="think-cell Slide" r:id="rId3" imgW="360" imgH="360" progId="">
              <p:embed/>
            </p:oleObj>
          </a:graphicData>
        </a:graphic>
      </p:graphicFrame>
      <p:sp>
        <p:nvSpPr>
          <p:cNvPr id="11" name="Text Placeholder 4"/>
          <p:cNvSpPr>
            <a:spLocks noGrp="1"/>
          </p:cNvSpPr>
          <p:nvPr>
            <p:ph type="body" sz="quarter" idx="10"/>
          </p:nvPr>
        </p:nvSpPr>
        <p:spPr>
          <a:xfrm>
            <a:off x="269240" y="2622111"/>
            <a:ext cx="8067798" cy="512990"/>
          </a:xfrm>
        </p:spPr>
        <p:txBody>
          <a:bodyPr lIns="182880"/>
          <a:lstStyle>
            <a:lvl1pPr marL="0" indent="0">
              <a:buFontTx/>
              <a:buNone/>
              <a:defRPr sz="2352">
                <a:solidFill>
                  <a:schemeClr val="tx2"/>
                </a:solidFill>
                <a:latin typeface="+mj-lt"/>
              </a:defRPr>
            </a:lvl1pPr>
            <a:lvl2pPr marL="336012" indent="0">
              <a:buFontTx/>
              <a:buNone/>
              <a:defRPr sz="2352">
                <a:latin typeface="Segoe Pro Light"/>
              </a:defRPr>
            </a:lvl2pPr>
            <a:lvl3pPr marL="560019" indent="0">
              <a:buFontTx/>
              <a:buNone/>
              <a:defRPr sz="2352">
                <a:latin typeface="Segoe Pro Light"/>
              </a:defRPr>
            </a:lvl3pPr>
            <a:lvl4pPr marL="784026" indent="0">
              <a:buFontTx/>
              <a:buNone/>
              <a:defRPr sz="2352">
                <a:latin typeface="Segoe Pro Light"/>
              </a:defRPr>
            </a:lvl4pPr>
            <a:lvl5pPr marL="1008032" indent="0">
              <a:buFontTx/>
              <a:buNone/>
              <a:defRPr sz="2352">
                <a:latin typeface="Segoe Pro Light"/>
              </a:defRPr>
            </a:lvl5pPr>
          </a:lstStyle>
          <a:p>
            <a:pPr lvl="0"/>
            <a:r>
              <a:rPr lang="en-US"/>
              <a:t>Click to edit Master text styles</a:t>
            </a:r>
          </a:p>
        </p:txBody>
      </p:sp>
      <p:sp>
        <p:nvSpPr>
          <p:cNvPr id="12" name="Text Placeholder 4"/>
          <p:cNvSpPr>
            <a:spLocks noGrp="1"/>
          </p:cNvSpPr>
          <p:nvPr>
            <p:ph type="body" sz="quarter" idx="11"/>
          </p:nvPr>
        </p:nvSpPr>
        <p:spPr>
          <a:xfrm>
            <a:off x="269241" y="348575"/>
            <a:ext cx="8067798" cy="617619"/>
          </a:xfrm>
        </p:spPr>
        <p:txBody>
          <a:bodyPr lIns="146304" tIns="109728" rIns="146304" bIns="109728" anchor="t" anchorCtr="0"/>
          <a:lstStyle>
            <a:lvl1pPr marL="0" indent="0">
              <a:lnSpc>
                <a:spcPts val="3528"/>
              </a:lnSpc>
              <a:buFontTx/>
              <a:buNone/>
              <a:defRPr sz="3528">
                <a:solidFill>
                  <a:schemeClr val="accent1"/>
                </a:solidFill>
                <a:latin typeface="+mj-lt"/>
              </a:defRPr>
            </a:lvl1pPr>
            <a:lvl2pPr marL="336012" indent="0">
              <a:buFontTx/>
              <a:buNone/>
              <a:defRPr sz="3528">
                <a:latin typeface="Segoe Pro Light"/>
              </a:defRPr>
            </a:lvl2pPr>
            <a:lvl3pPr marL="560019" indent="0">
              <a:buFontTx/>
              <a:buNone/>
              <a:defRPr sz="3528">
                <a:latin typeface="Segoe Pro Light"/>
              </a:defRPr>
            </a:lvl3pPr>
            <a:lvl4pPr marL="784026" indent="0">
              <a:buFontTx/>
              <a:buNone/>
              <a:defRPr sz="3528">
                <a:latin typeface="Segoe Pro Light"/>
              </a:defRPr>
            </a:lvl4pPr>
            <a:lvl5pPr marL="1008032" indent="0">
              <a:buFontTx/>
              <a:buNone/>
              <a:defRPr sz="3528">
                <a:latin typeface="Segoe Pro Light"/>
              </a:defRPr>
            </a:lvl5pPr>
          </a:lstStyle>
          <a:p>
            <a:pPr lvl="0"/>
            <a:r>
              <a:rPr lang="en-US"/>
              <a:t>Click to edit Master text styles</a:t>
            </a:r>
          </a:p>
        </p:txBody>
      </p:sp>
      <p:sp>
        <p:nvSpPr>
          <p:cNvPr id="4" name="Text Placeholder 11"/>
          <p:cNvSpPr>
            <a:spLocks noGrp="1" noChangeAspect="1"/>
          </p:cNvSpPr>
          <p:nvPr>
            <p:ph type="body" sz="quarter" idx="13"/>
          </p:nvPr>
        </p:nvSpPr>
        <p:spPr>
          <a:xfrm>
            <a:off x="269239" y="3516228"/>
            <a:ext cx="2688994" cy="2689656"/>
          </a:xfrm>
          <a:noFill/>
        </p:spPr>
        <p:txBody>
          <a:bodyPr lIns="182880" tIns="146304" rIns="182880" bIns="146304" anchor="b" anchorCtr="0">
            <a:noAutofit/>
          </a:bodyPr>
          <a:lstStyle>
            <a:lvl1pPr marL="0" indent="0">
              <a:lnSpc>
                <a:spcPct val="100000"/>
              </a:lnSpc>
              <a:spcBef>
                <a:spcPts val="588"/>
              </a:spcBef>
              <a:buFontTx/>
              <a:buNone/>
              <a:defRPr sz="2352">
                <a:solidFill>
                  <a:schemeClr val="bg1"/>
                </a:solidFill>
              </a:defRPr>
            </a:lvl1pPr>
            <a:lvl2pPr marL="336012" indent="0">
              <a:buFontTx/>
              <a:buNone/>
              <a:defRPr/>
            </a:lvl2pPr>
            <a:lvl3pPr marL="560019" indent="0">
              <a:buFontTx/>
              <a:buNone/>
              <a:defRPr/>
            </a:lvl3pPr>
            <a:lvl4pPr marL="784026" indent="0">
              <a:buFontTx/>
              <a:buNone/>
              <a:defRPr/>
            </a:lvl4pPr>
            <a:lvl5pPr marL="1008032" indent="0">
              <a:buFontTx/>
              <a:buNone/>
              <a:defRPr/>
            </a:lvl5pPr>
          </a:lstStyle>
          <a:p>
            <a:pPr lvl="0"/>
            <a:r>
              <a:rPr lang="en-US"/>
              <a:t>Click to edit Master text styles</a:t>
            </a:r>
          </a:p>
        </p:txBody>
      </p:sp>
      <p:sp>
        <p:nvSpPr>
          <p:cNvPr id="31" name="Text Placeholder 11"/>
          <p:cNvSpPr>
            <a:spLocks noGrp="1" noChangeAspect="1"/>
          </p:cNvSpPr>
          <p:nvPr>
            <p:ph type="body" sz="quarter" idx="20"/>
          </p:nvPr>
        </p:nvSpPr>
        <p:spPr>
          <a:xfrm>
            <a:off x="3197757" y="3516228"/>
            <a:ext cx="2688994" cy="2689656"/>
          </a:xfrm>
          <a:noFill/>
        </p:spPr>
        <p:txBody>
          <a:bodyPr lIns="182880" tIns="146304" rIns="182880" bIns="146304" anchor="b" anchorCtr="0">
            <a:noAutofit/>
          </a:bodyPr>
          <a:lstStyle>
            <a:lvl1pPr marL="0" indent="0">
              <a:lnSpc>
                <a:spcPct val="100000"/>
              </a:lnSpc>
              <a:spcBef>
                <a:spcPts val="588"/>
              </a:spcBef>
              <a:buFontTx/>
              <a:buNone/>
              <a:defRPr sz="2352">
                <a:solidFill>
                  <a:schemeClr val="bg1"/>
                </a:solidFill>
              </a:defRPr>
            </a:lvl1pPr>
            <a:lvl2pPr marL="336012" indent="0">
              <a:buFontTx/>
              <a:buNone/>
              <a:defRPr/>
            </a:lvl2pPr>
            <a:lvl3pPr marL="560019" indent="0">
              <a:buFontTx/>
              <a:buNone/>
              <a:defRPr/>
            </a:lvl3pPr>
            <a:lvl4pPr marL="784026" indent="0">
              <a:buFontTx/>
              <a:buNone/>
              <a:defRPr/>
            </a:lvl4pPr>
            <a:lvl5pPr marL="1008032" indent="0">
              <a:buFontTx/>
              <a:buNone/>
              <a:defRPr/>
            </a:lvl5pPr>
          </a:lstStyle>
          <a:p>
            <a:pPr lvl="0"/>
            <a:r>
              <a:rPr lang="en-US"/>
              <a:t>Click to edit Master text styles</a:t>
            </a:r>
          </a:p>
        </p:txBody>
      </p:sp>
      <p:sp>
        <p:nvSpPr>
          <p:cNvPr id="32" name="Text Placeholder 11"/>
          <p:cNvSpPr>
            <a:spLocks noGrp="1" noChangeAspect="1"/>
          </p:cNvSpPr>
          <p:nvPr>
            <p:ph type="body" sz="quarter" idx="21"/>
          </p:nvPr>
        </p:nvSpPr>
        <p:spPr>
          <a:xfrm>
            <a:off x="6126275" y="3516228"/>
            <a:ext cx="2688994" cy="2689656"/>
          </a:xfrm>
          <a:noFill/>
        </p:spPr>
        <p:txBody>
          <a:bodyPr lIns="182880" tIns="146304" rIns="182880" bIns="146304" anchor="b" anchorCtr="0">
            <a:noAutofit/>
          </a:bodyPr>
          <a:lstStyle>
            <a:lvl1pPr marL="0" indent="0">
              <a:lnSpc>
                <a:spcPct val="100000"/>
              </a:lnSpc>
              <a:spcBef>
                <a:spcPts val="588"/>
              </a:spcBef>
              <a:buFontTx/>
              <a:buNone/>
              <a:defRPr sz="2352">
                <a:solidFill>
                  <a:schemeClr val="bg1"/>
                </a:solidFill>
              </a:defRPr>
            </a:lvl1pPr>
            <a:lvl2pPr marL="336012" indent="0">
              <a:buFontTx/>
              <a:buNone/>
              <a:defRPr/>
            </a:lvl2pPr>
            <a:lvl3pPr marL="560019" indent="0">
              <a:buFontTx/>
              <a:buNone/>
              <a:defRPr/>
            </a:lvl3pPr>
            <a:lvl4pPr marL="784026" indent="0">
              <a:buFontTx/>
              <a:buNone/>
              <a:defRPr/>
            </a:lvl4pPr>
            <a:lvl5pPr marL="1008032" indent="0">
              <a:buFontTx/>
              <a:buNone/>
              <a:defRPr/>
            </a:lvl5pPr>
          </a:lstStyle>
          <a:p>
            <a:pPr lvl="0"/>
            <a:r>
              <a:rPr lang="en-US"/>
              <a:t>Click to edit Master text styles</a:t>
            </a:r>
          </a:p>
        </p:txBody>
      </p:sp>
      <p:sp>
        <p:nvSpPr>
          <p:cNvPr id="33" name="Text Placeholder 11"/>
          <p:cNvSpPr>
            <a:spLocks noGrp="1" noChangeAspect="1"/>
          </p:cNvSpPr>
          <p:nvPr>
            <p:ph type="body" sz="quarter" idx="22"/>
          </p:nvPr>
        </p:nvSpPr>
        <p:spPr>
          <a:xfrm>
            <a:off x="9054794" y="3516228"/>
            <a:ext cx="2688994" cy="2689656"/>
          </a:xfrm>
          <a:noFill/>
        </p:spPr>
        <p:txBody>
          <a:bodyPr lIns="182880" tIns="146304" rIns="182880" bIns="146304" anchor="b" anchorCtr="0">
            <a:noAutofit/>
          </a:bodyPr>
          <a:lstStyle>
            <a:lvl1pPr marL="0" indent="0">
              <a:lnSpc>
                <a:spcPct val="100000"/>
              </a:lnSpc>
              <a:spcBef>
                <a:spcPts val="588"/>
              </a:spcBef>
              <a:buFontTx/>
              <a:buNone/>
              <a:defRPr sz="2352">
                <a:solidFill>
                  <a:schemeClr val="bg1"/>
                </a:solidFill>
              </a:defRPr>
            </a:lvl1pPr>
            <a:lvl2pPr marL="336012" indent="0">
              <a:buFontTx/>
              <a:buNone/>
              <a:defRPr/>
            </a:lvl2pPr>
            <a:lvl3pPr marL="560019" indent="0">
              <a:buFontTx/>
              <a:buNone/>
              <a:defRPr/>
            </a:lvl3pPr>
            <a:lvl4pPr marL="784026" indent="0">
              <a:buFontTx/>
              <a:buNone/>
              <a:defRPr/>
            </a:lvl4pPr>
            <a:lvl5pPr marL="1008032" indent="0">
              <a:buFontTx/>
              <a:buNone/>
              <a:defRPr/>
            </a:lvl5pPr>
          </a:lstStyle>
          <a:p>
            <a:pPr lvl="0"/>
            <a:r>
              <a:rPr lang="en-US"/>
              <a:t>Click to edit Master text styles</a:t>
            </a:r>
          </a:p>
        </p:txBody>
      </p:sp>
      <p:sp>
        <p:nvSpPr>
          <p:cNvPr id="3" name="Footer Placeholder 2"/>
          <p:cNvSpPr>
            <a:spLocks noGrp="1"/>
          </p:cNvSpPr>
          <p:nvPr>
            <p:ph type="ftr" sz="quarter" idx="23"/>
          </p:nvPr>
        </p:nvSpPr>
        <p:spPr/>
        <p:txBody>
          <a:bodyPr/>
          <a:lstStyle>
            <a:lvl1pPr>
              <a:defRPr>
                <a:solidFill>
                  <a:schemeClr val="bg1"/>
                </a:solidFill>
              </a:defRPr>
            </a:lvl1pPr>
          </a:lstStyle>
          <a:p>
            <a:pPr>
              <a:defRPr/>
            </a:pPr>
            <a:endParaRPr lang="en-US" dirty="0">
              <a:solidFill>
                <a:srgbClr val="FFFFFF"/>
              </a:solidFill>
            </a:endParaRPr>
          </a:p>
        </p:txBody>
      </p:sp>
      <p:sp>
        <p:nvSpPr>
          <p:cNvPr id="5" name="Slide Number Placeholder 4"/>
          <p:cNvSpPr>
            <a:spLocks noGrp="1"/>
          </p:cNvSpPr>
          <p:nvPr>
            <p:ph type="sldNum" sz="quarter" idx="24"/>
          </p:nvPr>
        </p:nvSpPr>
        <p:spPr/>
        <p:txBody>
          <a:bodyPr/>
          <a:lstStyle>
            <a:lvl1pPr>
              <a:defRPr>
                <a:solidFill>
                  <a:schemeClr val="bg1"/>
                </a:solidFill>
              </a:defRPr>
            </a:lvl1pPr>
          </a:lstStyle>
          <a:p>
            <a:pPr defTabSz="914093">
              <a:defRPr/>
            </a:pPr>
            <a:fld id="{27258FFF-F925-446B-8502-81C933981705}" type="slidenum">
              <a:rPr lang="en-GB" smtClean="0">
                <a:solidFill>
                  <a:srgbClr val="FFFFFF"/>
                </a:solidFill>
              </a:rPr>
              <a:pPr defTabSz="914093">
                <a:defRPr/>
              </a:pPr>
              <a:t>‹#›</a:t>
            </a:fld>
            <a:endParaRPr lang="en-GB" dirty="0">
              <a:solidFill>
                <a:srgbClr val="FFFFFF"/>
              </a:solidFill>
            </a:endParaRPr>
          </a:p>
        </p:txBody>
      </p:sp>
    </p:spTree>
    <p:extLst>
      <p:ext uri="{BB962C8B-B14F-4D97-AF65-F5344CB8AC3E}">
        <p14:creationId xmlns:p14="http://schemas.microsoft.com/office/powerpoint/2010/main" xmlns="" val="1771786396"/>
      </p:ext>
    </p:extLst>
  </p:cSld>
  <p:clrMapOvr>
    <a:masterClrMapping/>
  </p:clrMapOvr>
  <p:transition>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8 Categories">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extLst/>
          </p:nvPr>
        </p:nvGraphicFramePr>
        <p:xfrm>
          <a:off x="1557" y="1558"/>
          <a:ext cx="1556" cy="1556"/>
        </p:xfrm>
        <a:graphic>
          <a:graphicData uri="http://schemas.openxmlformats.org/presentationml/2006/ole">
            <p:oleObj spid="_x0000_s114696" name="think-cell Slide" r:id="rId3" imgW="360" imgH="360" progId="">
              <p:embed/>
            </p:oleObj>
          </a:graphicData>
        </a:graphic>
      </p:graphicFrame>
      <p:sp>
        <p:nvSpPr>
          <p:cNvPr id="2" name="Text Placeholder 4"/>
          <p:cNvSpPr>
            <a:spLocks noGrp="1"/>
          </p:cNvSpPr>
          <p:nvPr>
            <p:ph type="body" sz="quarter" idx="10"/>
          </p:nvPr>
        </p:nvSpPr>
        <p:spPr>
          <a:xfrm>
            <a:off x="510963" y="368327"/>
            <a:ext cx="6274790" cy="448271"/>
          </a:xfrm>
        </p:spPr>
        <p:txBody>
          <a:bodyPr lIns="182880" tIns="146304" rIns="182880" bIns="146304" anchor="ctr" anchorCtr="0"/>
          <a:lstStyle>
            <a:lvl1pPr marL="0" indent="0">
              <a:lnSpc>
                <a:spcPts val="2744"/>
              </a:lnSpc>
              <a:spcBef>
                <a:spcPts val="0"/>
              </a:spcBef>
              <a:buFontTx/>
              <a:buNone/>
              <a:defRPr sz="2352">
                <a:solidFill>
                  <a:schemeClr val="accent1"/>
                </a:solidFill>
                <a:latin typeface="+mj-lt"/>
              </a:defRPr>
            </a:lvl1pPr>
            <a:lvl2pPr marL="336012" indent="0">
              <a:buFontTx/>
              <a:buNone/>
              <a:defRPr sz="2352">
                <a:latin typeface="Segoe Pro Light"/>
              </a:defRPr>
            </a:lvl2pPr>
            <a:lvl3pPr marL="560019" indent="0">
              <a:buFontTx/>
              <a:buNone/>
              <a:defRPr sz="2352">
                <a:latin typeface="Segoe Pro Light"/>
              </a:defRPr>
            </a:lvl3pPr>
            <a:lvl4pPr marL="784026" indent="0">
              <a:buFontTx/>
              <a:buNone/>
              <a:defRPr sz="2352">
                <a:latin typeface="Segoe Pro Light"/>
              </a:defRPr>
            </a:lvl4pPr>
            <a:lvl5pPr marL="1008032" indent="0">
              <a:buFontTx/>
              <a:buNone/>
              <a:defRPr sz="2352">
                <a:latin typeface="Segoe Pro Light"/>
              </a:defRPr>
            </a:lvl5pPr>
          </a:lstStyle>
          <a:p>
            <a:pPr lvl="0"/>
            <a:r>
              <a:rPr lang="en-US"/>
              <a:t>Click to edit Master text styles</a:t>
            </a:r>
          </a:p>
        </p:txBody>
      </p:sp>
      <p:sp>
        <p:nvSpPr>
          <p:cNvPr id="27" name="Text Placeholder 26"/>
          <p:cNvSpPr>
            <a:spLocks noGrp="1"/>
          </p:cNvSpPr>
          <p:nvPr>
            <p:ph type="body" sz="quarter" idx="29" hasCustomPrompt="1"/>
          </p:nvPr>
        </p:nvSpPr>
        <p:spPr>
          <a:xfrm>
            <a:off x="538224" y="1070596"/>
            <a:ext cx="2689274" cy="2689656"/>
          </a:xfrm>
        </p:spPr>
        <p:txBody>
          <a:bodyPr lIns="146304" tIns="91440" rIns="146304" bIns="91440">
            <a:noAutofit/>
          </a:bodyPr>
          <a:lstStyle>
            <a:lvl1pPr marL="0" indent="0">
              <a:buFontTx/>
              <a:buNone/>
              <a:defRPr sz="2352">
                <a:solidFill>
                  <a:schemeClr val="tx2"/>
                </a:solidFill>
                <a:latin typeface="+mj-lt"/>
              </a:defRPr>
            </a:lvl1pPr>
            <a:lvl2pPr marL="336012" indent="0">
              <a:buFontTx/>
              <a:buNone/>
              <a:defRPr/>
            </a:lvl2pPr>
            <a:lvl3pPr marL="560019" indent="0">
              <a:buFontTx/>
              <a:buNone/>
              <a:defRPr/>
            </a:lvl3pPr>
            <a:lvl4pPr marL="784026" indent="0">
              <a:buFontTx/>
              <a:buNone/>
              <a:defRPr/>
            </a:lvl4pPr>
            <a:lvl5pPr marL="1008032" indent="0">
              <a:buFontTx/>
              <a:buNone/>
              <a:defRPr/>
            </a:lvl5pPr>
          </a:lstStyle>
          <a:p>
            <a:pPr lvl="0"/>
            <a:r>
              <a:rPr lang="en-US" dirty="0"/>
              <a:t>Click </a:t>
            </a:r>
            <a:r>
              <a:rPr lang="en-US"/>
              <a:t>to edit </a:t>
            </a:r>
            <a:r>
              <a:rPr lang="en-US" dirty="0"/>
              <a:t/>
            </a:r>
            <a:br>
              <a:rPr lang="en-US" dirty="0"/>
            </a:br>
            <a:r>
              <a:rPr lang="en-US" dirty="0"/>
              <a:t>Master text styles</a:t>
            </a:r>
          </a:p>
        </p:txBody>
      </p:sp>
      <p:sp>
        <p:nvSpPr>
          <p:cNvPr id="28" name="Text Placeholder 26"/>
          <p:cNvSpPr>
            <a:spLocks noGrp="1"/>
          </p:cNvSpPr>
          <p:nvPr>
            <p:ph type="body" sz="quarter" idx="30" hasCustomPrompt="1"/>
          </p:nvPr>
        </p:nvSpPr>
        <p:spPr>
          <a:xfrm>
            <a:off x="3347106" y="1070596"/>
            <a:ext cx="2688994" cy="2689656"/>
          </a:xfrm>
        </p:spPr>
        <p:txBody>
          <a:bodyPr lIns="146304" tIns="91440" rIns="146304" bIns="91440">
            <a:noAutofit/>
          </a:bodyPr>
          <a:lstStyle>
            <a:lvl1pPr marL="0" indent="0">
              <a:buFontTx/>
              <a:buNone/>
              <a:defRPr sz="2352">
                <a:solidFill>
                  <a:schemeClr val="tx2"/>
                </a:solidFill>
                <a:latin typeface="+mj-lt"/>
              </a:defRPr>
            </a:lvl1pPr>
            <a:lvl2pPr marL="336012" indent="0">
              <a:buFontTx/>
              <a:buNone/>
              <a:defRPr/>
            </a:lvl2pPr>
            <a:lvl3pPr marL="560019" indent="0">
              <a:buFontTx/>
              <a:buNone/>
              <a:defRPr/>
            </a:lvl3pPr>
            <a:lvl4pPr marL="784026" indent="0">
              <a:buFontTx/>
              <a:buNone/>
              <a:defRPr/>
            </a:lvl4pPr>
            <a:lvl5pPr marL="1008032" indent="0">
              <a:buFontTx/>
              <a:buNone/>
              <a:defRPr/>
            </a:lvl5pPr>
          </a:lstStyle>
          <a:p>
            <a:pPr lvl="0"/>
            <a:r>
              <a:rPr lang="en-US" dirty="0"/>
              <a:t>Click to edit </a:t>
            </a:r>
            <a:br>
              <a:rPr lang="en-US" dirty="0"/>
            </a:br>
            <a:r>
              <a:rPr lang="en-US" dirty="0"/>
              <a:t>Master text styles</a:t>
            </a:r>
          </a:p>
        </p:txBody>
      </p:sp>
      <p:sp>
        <p:nvSpPr>
          <p:cNvPr id="30" name="Text Placeholder 26"/>
          <p:cNvSpPr>
            <a:spLocks noGrp="1"/>
          </p:cNvSpPr>
          <p:nvPr>
            <p:ph type="body" sz="quarter" idx="32" hasCustomPrompt="1"/>
          </p:nvPr>
        </p:nvSpPr>
        <p:spPr>
          <a:xfrm>
            <a:off x="6155707" y="1070596"/>
            <a:ext cx="2688994" cy="2689656"/>
          </a:xfrm>
        </p:spPr>
        <p:txBody>
          <a:bodyPr lIns="146304" tIns="91440" rIns="146304" bIns="91440">
            <a:noAutofit/>
          </a:bodyPr>
          <a:lstStyle>
            <a:lvl1pPr marL="0" indent="0">
              <a:buFontTx/>
              <a:buNone/>
              <a:defRPr sz="2352">
                <a:solidFill>
                  <a:schemeClr val="tx2"/>
                </a:solidFill>
                <a:latin typeface="+mj-lt"/>
              </a:defRPr>
            </a:lvl1pPr>
            <a:lvl2pPr marL="336012" indent="0">
              <a:buFontTx/>
              <a:buNone/>
              <a:defRPr/>
            </a:lvl2pPr>
            <a:lvl3pPr marL="560019" indent="0">
              <a:buFontTx/>
              <a:buNone/>
              <a:defRPr/>
            </a:lvl3pPr>
            <a:lvl4pPr marL="784026" indent="0">
              <a:buFontTx/>
              <a:buNone/>
              <a:defRPr/>
            </a:lvl4pPr>
            <a:lvl5pPr marL="1008032" indent="0">
              <a:buFontTx/>
              <a:buNone/>
              <a:defRPr/>
            </a:lvl5pPr>
          </a:lstStyle>
          <a:p>
            <a:pPr lvl="0"/>
            <a:r>
              <a:rPr lang="en-US" dirty="0"/>
              <a:t>Click to edit </a:t>
            </a:r>
            <a:br>
              <a:rPr lang="en-US" dirty="0"/>
            </a:br>
            <a:r>
              <a:rPr lang="en-US" dirty="0"/>
              <a:t>Master text styles</a:t>
            </a:r>
          </a:p>
        </p:txBody>
      </p:sp>
      <p:sp>
        <p:nvSpPr>
          <p:cNvPr id="32" name="Text Placeholder 26"/>
          <p:cNvSpPr>
            <a:spLocks noGrp="1"/>
          </p:cNvSpPr>
          <p:nvPr>
            <p:ph type="body" sz="quarter" idx="33" hasCustomPrompt="1"/>
          </p:nvPr>
        </p:nvSpPr>
        <p:spPr>
          <a:xfrm>
            <a:off x="8964310" y="1070596"/>
            <a:ext cx="2688994" cy="2689656"/>
          </a:xfrm>
        </p:spPr>
        <p:txBody>
          <a:bodyPr lIns="146304" tIns="91440" rIns="146304" bIns="91440">
            <a:noAutofit/>
          </a:bodyPr>
          <a:lstStyle>
            <a:lvl1pPr marL="0" indent="0">
              <a:buFontTx/>
              <a:buNone/>
              <a:defRPr sz="2352">
                <a:solidFill>
                  <a:schemeClr val="tx2"/>
                </a:solidFill>
                <a:latin typeface="+mj-lt"/>
              </a:defRPr>
            </a:lvl1pPr>
            <a:lvl2pPr marL="336012" indent="0">
              <a:buFontTx/>
              <a:buNone/>
              <a:defRPr/>
            </a:lvl2pPr>
            <a:lvl3pPr marL="560019" indent="0">
              <a:buFontTx/>
              <a:buNone/>
              <a:defRPr/>
            </a:lvl3pPr>
            <a:lvl4pPr marL="784026" indent="0">
              <a:buFontTx/>
              <a:buNone/>
              <a:defRPr/>
            </a:lvl4pPr>
            <a:lvl5pPr marL="1008032" indent="0">
              <a:buFontTx/>
              <a:buNone/>
              <a:defRPr/>
            </a:lvl5pPr>
          </a:lstStyle>
          <a:p>
            <a:pPr lvl="0"/>
            <a:r>
              <a:rPr lang="en-US" dirty="0"/>
              <a:t>Click to edit </a:t>
            </a:r>
            <a:br>
              <a:rPr lang="en-US" dirty="0"/>
            </a:br>
            <a:r>
              <a:rPr lang="en-US" dirty="0"/>
              <a:t>Master text styles</a:t>
            </a:r>
          </a:p>
        </p:txBody>
      </p:sp>
      <p:sp>
        <p:nvSpPr>
          <p:cNvPr id="37" name="Text Placeholder 26"/>
          <p:cNvSpPr>
            <a:spLocks noGrp="1"/>
          </p:cNvSpPr>
          <p:nvPr>
            <p:ph type="body" sz="quarter" idx="38" hasCustomPrompt="1"/>
          </p:nvPr>
        </p:nvSpPr>
        <p:spPr>
          <a:xfrm>
            <a:off x="538224" y="3877269"/>
            <a:ext cx="2689274" cy="2510690"/>
          </a:xfrm>
        </p:spPr>
        <p:txBody>
          <a:bodyPr lIns="182880" tIns="146304" bIns="146304">
            <a:noAutofit/>
          </a:bodyPr>
          <a:lstStyle>
            <a:lvl1pPr marL="0" indent="0">
              <a:lnSpc>
                <a:spcPct val="90000"/>
              </a:lnSpc>
              <a:spcBef>
                <a:spcPts val="294"/>
              </a:spcBef>
              <a:spcAft>
                <a:spcPts val="588"/>
              </a:spcAft>
              <a:buFontTx/>
              <a:buNone/>
              <a:defRPr sz="1176" b="0">
                <a:solidFill>
                  <a:schemeClr val="tx2"/>
                </a:solidFill>
                <a:latin typeface="+mn-lt"/>
                <a:cs typeface="Segoe UI" panose="020B0502040204020203" pitchFamily="34" charset="0"/>
              </a:defRPr>
            </a:lvl1pPr>
            <a:lvl2pPr marL="336012" indent="0">
              <a:buFontTx/>
              <a:buNone/>
              <a:defRPr/>
            </a:lvl2pPr>
            <a:lvl3pPr marL="560019" indent="0">
              <a:buFontTx/>
              <a:buNone/>
              <a:defRPr/>
            </a:lvl3pPr>
            <a:lvl4pPr marL="784026" indent="0">
              <a:buFontTx/>
              <a:buNone/>
              <a:defRPr/>
            </a:lvl4pPr>
            <a:lvl5pPr marL="1008032" indent="0">
              <a:buFontTx/>
              <a:buNone/>
              <a:defRPr/>
            </a:lvl5pPr>
          </a:lstStyle>
          <a:p>
            <a:pPr lvl="0"/>
            <a:r>
              <a:rPr lang="en-US" dirty="0"/>
              <a:t>Click to edit </a:t>
            </a:r>
            <a:br>
              <a:rPr lang="en-US" dirty="0"/>
            </a:br>
            <a:r>
              <a:rPr lang="en-US" dirty="0"/>
              <a:t>Master text styles</a:t>
            </a:r>
          </a:p>
        </p:txBody>
      </p:sp>
      <p:sp>
        <p:nvSpPr>
          <p:cNvPr id="43" name="Text Placeholder 26"/>
          <p:cNvSpPr>
            <a:spLocks noGrp="1"/>
          </p:cNvSpPr>
          <p:nvPr>
            <p:ph type="body" sz="quarter" idx="39" hasCustomPrompt="1"/>
          </p:nvPr>
        </p:nvSpPr>
        <p:spPr>
          <a:xfrm>
            <a:off x="3347189" y="3877271"/>
            <a:ext cx="2688994" cy="2510662"/>
          </a:xfrm>
        </p:spPr>
        <p:txBody>
          <a:bodyPr lIns="182880" tIns="146304" bIns="146304">
            <a:noAutofit/>
          </a:bodyPr>
          <a:lstStyle>
            <a:lvl1pPr marL="0" indent="0">
              <a:lnSpc>
                <a:spcPts val="1412"/>
              </a:lnSpc>
              <a:spcBef>
                <a:spcPts val="294"/>
              </a:spcBef>
              <a:spcAft>
                <a:spcPts val="588"/>
              </a:spcAft>
              <a:buFontTx/>
              <a:buNone/>
              <a:defRPr sz="1176" b="0">
                <a:solidFill>
                  <a:schemeClr val="tx2"/>
                </a:solidFill>
                <a:latin typeface="+mn-lt"/>
                <a:cs typeface="Segoe UI" panose="020B0502040204020203" pitchFamily="34" charset="0"/>
              </a:defRPr>
            </a:lvl1pPr>
            <a:lvl2pPr marL="336012" indent="0">
              <a:buFontTx/>
              <a:buNone/>
              <a:defRPr/>
            </a:lvl2pPr>
            <a:lvl3pPr marL="560019" indent="0">
              <a:buFontTx/>
              <a:buNone/>
              <a:defRPr/>
            </a:lvl3pPr>
            <a:lvl4pPr marL="784026" indent="0">
              <a:buFontTx/>
              <a:buNone/>
              <a:defRPr/>
            </a:lvl4pPr>
            <a:lvl5pPr marL="1008032" indent="0">
              <a:buFontTx/>
              <a:buNone/>
              <a:defRPr/>
            </a:lvl5pPr>
          </a:lstStyle>
          <a:p>
            <a:pPr lvl="0"/>
            <a:r>
              <a:rPr lang="en-US" dirty="0"/>
              <a:t>Click to edit </a:t>
            </a:r>
            <a:br>
              <a:rPr lang="en-US" dirty="0"/>
            </a:br>
            <a:r>
              <a:rPr lang="en-US" dirty="0"/>
              <a:t>Master text styles</a:t>
            </a:r>
          </a:p>
        </p:txBody>
      </p:sp>
      <p:sp>
        <p:nvSpPr>
          <p:cNvPr id="45" name="Text Placeholder 26"/>
          <p:cNvSpPr>
            <a:spLocks noGrp="1"/>
          </p:cNvSpPr>
          <p:nvPr>
            <p:ph type="body" sz="quarter" idx="41" hasCustomPrompt="1"/>
          </p:nvPr>
        </p:nvSpPr>
        <p:spPr>
          <a:xfrm>
            <a:off x="8964560" y="3877271"/>
            <a:ext cx="2688994" cy="2510662"/>
          </a:xfrm>
        </p:spPr>
        <p:txBody>
          <a:bodyPr lIns="182880" tIns="146304" bIns="146304">
            <a:noAutofit/>
          </a:bodyPr>
          <a:lstStyle>
            <a:lvl1pPr marL="0" indent="0">
              <a:lnSpc>
                <a:spcPts val="1412"/>
              </a:lnSpc>
              <a:spcBef>
                <a:spcPts val="294"/>
              </a:spcBef>
              <a:spcAft>
                <a:spcPts val="588"/>
              </a:spcAft>
              <a:buFontTx/>
              <a:buNone/>
              <a:defRPr sz="1176" b="0">
                <a:solidFill>
                  <a:schemeClr val="tx2"/>
                </a:solidFill>
                <a:latin typeface="Segoe UI" panose="020B0502040204020203" pitchFamily="34" charset="0"/>
                <a:cs typeface="Segoe UI" panose="020B0502040204020203" pitchFamily="34" charset="0"/>
                <a:sym typeface="Segoe UI" panose="020B0502040204020203" pitchFamily="34" charset="0"/>
              </a:defRPr>
            </a:lvl1pPr>
            <a:lvl2pPr marL="336012" indent="0">
              <a:buFontTx/>
              <a:buNone/>
              <a:defRPr/>
            </a:lvl2pPr>
            <a:lvl3pPr marL="560019" indent="0">
              <a:buFontTx/>
              <a:buNone/>
              <a:defRPr/>
            </a:lvl3pPr>
            <a:lvl4pPr marL="784026" indent="0">
              <a:buFontTx/>
              <a:buNone/>
              <a:defRPr/>
            </a:lvl4pPr>
            <a:lvl5pPr marL="1008032" indent="0">
              <a:buFontTx/>
              <a:buNone/>
              <a:defRPr/>
            </a:lvl5pPr>
          </a:lstStyle>
          <a:p>
            <a:pPr lvl="0"/>
            <a:r>
              <a:rPr lang="en-US" dirty="0"/>
              <a:t>Click to edit </a:t>
            </a:r>
            <a:br>
              <a:rPr lang="en-US" dirty="0"/>
            </a:br>
            <a:r>
              <a:rPr lang="en-US" dirty="0"/>
              <a:t>Master text styles</a:t>
            </a:r>
          </a:p>
        </p:txBody>
      </p:sp>
      <p:sp>
        <p:nvSpPr>
          <p:cNvPr id="31" name="Text Placeholder 26"/>
          <p:cNvSpPr>
            <a:spLocks noGrp="1"/>
          </p:cNvSpPr>
          <p:nvPr>
            <p:ph type="body" sz="quarter" idx="42" hasCustomPrompt="1"/>
          </p:nvPr>
        </p:nvSpPr>
        <p:spPr>
          <a:xfrm>
            <a:off x="6155874" y="3877271"/>
            <a:ext cx="2688994" cy="2510662"/>
          </a:xfrm>
        </p:spPr>
        <p:txBody>
          <a:bodyPr lIns="182880" tIns="146304" bIns="146304">
            <a:noAutofit/>
          </a:bodyPr>
          <a:lstStyle>
            <a:lvl1pPr marL="0" indent="0">
              <a:lnSpc>
                <a:spcPts val="1412"/>
              </a:lnSpc>
              <a:spcBef>
                <a:spcPts val="294"/>
              </a:spcBef>
              <a:spcAft>
                <a:spcPts val="588"/>
              </a:spcAft>
              <a:buFontTx/>
              <a:buNone/>
              <a:defRPr sz="1176" b="0">
                <a:solidFill>
                  <a:schemeClr val="tx2"/>
                </a:solidFill>
                <a:latin typeface="+mn-lt"/>
                <a:cs typeface="Segoe UI" panose="020B0502040204020203" pitchFamily="34" charset="0"/>
              </a:defRPr>
            </a:lvl1pPr>
            <a:lvl2pPr marL="336012" indent="0">
              <a:buFontTx/>
              <a:buNone/>
              <a:defRPr/>
            </a:lvl2pPr>
            <a:lvl3pPr marL="560019" indent="0">
              <a:buFontTx/>
              <a:buNone/>
              <a:defRPr/>
            </a:lvl3pPr>
            <a:lvl4pPr marL="784026" indent="0">
              <a:buFontTx/>
              <a:buNone/>
              <a:defRPr/>
            </a:lvl4pPr>
            <a:lvl5pPr marL="1008032" indent="0">
              <a:buFontTx/>
              <a:buNone/>
              <a:defRPr/>
            </a:lvl5pPr>
          </a:lstStyle>
          <a:p>
            <a:pPr lvl="0"/>
            <a:r>
              <a:rPr lang="en-US" dirty="0"/>
              <a:t>Click to edit </a:t>
            </a:r>
            <a:br>
              <a:rPr lang="en-US" dirty="0"/>
            </a:br>
            <a:r>
              <a:rPr lang="en-US" dirty="0"/>
              <a:t>Master text styles</a:t>
            </a:r>
          </a:p>
        </p:txBody>
      </p:sp>
      <p:sp>
        <p:nvSpPr>
          <p:cNvPr id="3" name="Footer Placeholder 2"/>
          <p:cNvSpPr>
            <a:spLocks noGrp="1"/>
          </p:cNvSpPr>
          <p:nvPr>
            <p:ph type="ftr" sz="quarter" idx="43"/>
          </p:nvPr>
        </p:nvSpPr>
        <p:spPr>
          <a:xfrm>
            <a:off x="269240" y="6576367"/>
            <a:ext cx="3859607" cy="134483"/>
          </a:xfrm>
        </p:spPr>
        <p:txBody>
          <a:bodyPr/>
          <a:lstStyle>
            <a:lvl1pPr>
              <a:defRPr>
                <a:solidFill>
                  <a:srgbClr val="505050"/>
                </a:solidFill>
              </a:defRPr>
            </a:lvl1pPr>
          </a:lstStyle>
          <a:p>
            <a:pPr>
              <a:defRPr/>
            </a:pPr>
            <a:endParaRPr lang="en-US" dirty="0"/>
          </a:p>
        </p:txBody>
      </p:sp>
      <p:sp>
        <p:nvSpPr>
          <p:cNvPr id="4" name="Slide Number Placeholder 3"/>
          <p:cNvSpPr>
            <a:spLocks noGrp="1"/>
          </p:cNvSpPr>
          <p:nvPr>
            <p:ph type="sldNum" sz="quarter" idx="44"/>
          </p:nvPr>
        </p:nvSpPr>
        <p:spPr>
          <a:xfrm>
            <a:off x="11367167" y="6576367"/>
            <a:ext cx="555596" cy="134483"/>
          </a:xfrm>
        </p:spPr>
        <p:txBody>
          <a:bodyPr/>
          <a:lstStyle>
            <a:lvl1pPr>
              <a:defRPr>
                <a:solidFill>
                  <a:srgbClr val="505050"/>
                </a:solidFill>
              </a:defRPr>
            </a:lvl1pPr>
          </a:lstStyle>
          <a:p>
            <a:pPr defTabSz="914093">
              <a:defRPr/>
            </a:pPr>
            <a:fld id="{27258FFF-F925-446B-8502-81C933981705}" type="slidenum">
              <a:rPr lang="en-GB" smtClean="0"/>
              <a:pPr defTabSz="914093">
                <a:defRPr/>
              </a:pPr>
              <a:t>‹#›</a:t>
            </a:fld>
            <a:endParaRPr lang="en-GB" dirty="0"/>
          </a:p>
        </p:txBody>
      </p:sp>
    </p:spTree>
    <p:extLst>
      <p:ext uri="{BB962C8B-B14F-4D97-AF65-F5344CB8AC3E}">
        <p14:creationId xmlns:p14="http://schemas.microsoft.com/office/powerpoint/2010/main" xmlns="" val="28640212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2_Divider Page w/ Pictur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extLst/>
          </p:nvPr>
        </p:nvGraphicFramePr>
        <p:xfrm>
          <a:off x="1557" y="1558"/>
          <a:ext cx="1556" cy="1556"/>
        </p:xfrm>
        <a:graphic>
          <a:graphicData uri="http://schemas.openxmlformats.org/presentationml/2006/ole">
            <p:oleObj spid="_x0000_s86208" name="think-cell Slide" r:id="rId3" imgW="360" imgH="360" progId="">
              <p:embed/>
            </p:oleObj>
          </a:graphicData>
        </a:graphic>
      </p:graphicFrame>
      <p:pic>
        <p:nvPicPr>
          <p:cNvPr id="7" name="Picture 9"/>
          <p:cNvPicPr>
            <a:picLocks noChangeAspect="1"/>
          </p:cNvPicPr>
          <p:nvPr/>
        </p:nvPicPr>
        <p:blipFill>
          <a:blip r:embed="rId4" cstate="email">
            <a:extLst>
              <a:ext uri="{28A0092B-C50C-407E-A947-70E740481C1C}">
                <a14:useLocalDpi xmlns:a14="http://schemas.microsoft.com/office/drawing/2010/main" xmlns=""/>
              </a:ext>
            </a:extLst>
          </a:blip>
          <a:srcRect/>
          <a:stretch>
            <a:fillRect/>
          </a:stretch>
        </p:blipFill>
        <p:spPr bwMode="auto">
          <a:xfrm>
            <a:off x="7220243" y="6102352"/>
            <a:ext cx="2159562" cy="747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p:cNvSpPr txBox="1"/>
          <p:nvPr/>
        </p:nvSpPr>
        <p:spPr>
          <a:xfrm>
            <a:off x="9363927" y="6426200"/>
            <a:ext cx="2511906" cy="215444"/>
          </a:xfrm>
          <a:prstGeom prst="rect">
            <a:avLst/>
          </a:prstGeom>
          <a:noFill/>
        </p:spPr>
        <p:txBody>
          <a:bodyPr wrap="none" lIns="0" tIns="0" rIns="0" bIns="0">
            <a:spAutoFit/>
          </a:bodyPr>
          <a:lstStyle/>
          <a:p>
            <a:pPr marL="0" marR="0" lvl="0" indent="0" algn="l" defTabSz="914093" rtl="0" eaLnBrk="1" fontAlgn="auto" latinLnBrk="0" hangingPunct="1">
              <a:lnSpc>
                <a:spcPct val="100000"/>
              </a:lnSpc>
              <a:spcBef>
                <a:spcPts val="0"/>
              </a:spcBef>
              <a:spcAft>
                <a:spcPts val="0"/>
              </a:spcAft>
              <a:buClrTx/>
              <a:buSzTx/>
              <a:buFontTx/>
              <a:buNone/>
              <a:tabLst/>
              <a:defRPr/>
            </a:pPr>
            <a:r>
              <a:rPr kumimoji="0" lang="en-US" sz="1400" b="0" i="0" u="none" strike="noStrike" kern="1000" cap="none" spc="0" normalizeH="0" baseline="0" noProof="0" dirty="0">
                <a:ln>
                  <a:noFill/>
                </a:ln>
                <a:solidFill>
                  <a:srgbClr val="FFFFFF"/>
                </a:solidFill>
                <a:effectLst/>
                <a:uLnTx/>
                <a:uFillTx/>
                <a:latin typeface="Segoe UI Light"/>
                <a:ea typeface="+mn-ea"/>
                <a:cs typeface="+mn-cs"/>
              </a:rPr>
              <a:t>Your complete office in the cloud.</a:t>
            </a:r>
          </a:p>
        </p:txBody>
      </p:sp>
      <p:sp>
        <p:nvSpPr>
          <p:cNvPr id="2" name="Title 1"/>
          <p:cNvSpPr>
            <a:spLocks noGrp="1"/>
          </p:cNvSpPr>
          <p:nvPr>
            <p:ph type="ctrTitle"/>
          </p:nvPr>
        </p:nvSpPr>
        <p:spPr>
          <a:xfrm>
            <a:off x="601732" y="1930722"/>
            <a:ext cx="4980989" cy="615553"/>
          </a:xfrm>
        </p:spPr>
        <p:txBody>
          <a:bodyPr/>
          <a:lstStyle>
            <a:lvl1pPr>
              <a:defRPr sz="3999">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601731" y="2673576"/>
            <a:ext cx="5026098" cy="2194936"/>
          </a:xfrm>
        </p:spPr>
        <p:txBody>
          <a:bodyPr>
            <a:noAutofit/>
          </a:bodyPr>
          <a:lstStyle>
            <a:lvl1pPr marL="0" indent="0" algn="l" defTabSz="456975" rtl="0" eaLnBrk="1" latinLnBrk="0" hangingPunct="1">
              <a:spcBef>
                <a:spcPct val="0"/>
              </a:spcBef>
              <a:buNone/>
              <a:defRPr lang="en-US" sz="1999" b="0" i="0" kern="1200" baseline="0" dirty="0">
                <a:solidFill>
                  <a:schemeClr val="tx2"/>
                </a:solidFill>
                <a:latin typeface="Segoe UI Light"/>
                <a:ea typeface="+mj-ea"/>
                <a:cs typeface="Segoe UI Light"/>
              </a:defRPr>
            </a:lvl1pPr>
            <a:lvl2pPr marL="456975" indent="0" algn="ctr">
              <a:buNone/>
              <a:defRPr>
                <a:solidFill>
                  <a:schemeClr val="tx1">
                    <a:tint val="75000"/>
                  </a:schemeClr>
                </a:solidFill>
              </a:defRPr>
            </a:lvl2pPr>
            <a:lvl3pPr marL="913951" indent="0" algn="ctr">
              <a:buNone/>
              <a:defRPr>
                <a:solidFill>
                  <a:schemeClr val="tx1">
                    <a:tint val="75000"/>
                  </a:schemeClr>
                </a:solidFill>
              </a:defRPr>
            </a:lvl3pPr>
            <a:lvl4pPr marL="1370926" indent="0" algn="ctr">
              <a:buNone/>
              <a:defRPr>
                <a:solidFill>
                  <a:schemeClr val="tx1">
                    <a:tint val="75000"/>
                  </a:schemeClr>
                </a:solidFill>
              </a:defRPr>
            </a:lvl4pPr>
            <a:lvl5pPr marL="1827900" indent="0" algn="ctr">
              <a:buNone/>
              <a:defRPr>
                <a:solidFill>
                  <a:schemeClr val="tx1">
                    <a:tint val="75000"/>
                  </a:schemeClr>
                </a:solidFill>
              </a:defRPr>
            </a:lvl5pPr>
            <a:lvl6pPr marL="2284875" indent="0" algn="ctr">
              <a:buNone/>
              <a:defRPr>
                <a:solidFill>
                  <a:schemeClr val="tx1">
                    <a:tint val="75000"/>
                  </a:schemeClr>
                </a:solidFill>
              </a:defRPr>
            </a:lvl6pPr>
            <a:lvl7pPr marL="2741851" indent="0" algn="ctr">
              <a:buNone/>
              <a:defRPr>
                <a:solidFill>
                  <a:schemeClr val="tx1">
                    <a:tint val="75000"/>
                  </a:schemeClr>
                </a:solidFill>
              </a:defRPr>
            </a:lvl7pPr>
            <a:lvl8pPr marL="3198825" indent="0" algn="ctr">
              <a:buNone/>
              <a:defRPr>
                <a:solidFill>
                  <a:schemeClr val="tx1">
                    <a:tint val="75000"/>
                  </a:schemeClr>
                </a:solidFill>
              </a:defRPr>
            </a:lvl8pPr>
            <a:lvl9pPr marL="3655800" indent="0" algn="ctr">
              <a:buNone/>
              <a:defRPr>
                <a:solidFill>
                  <a:schemeClr val="tx1">
                    <a:tint val="75000"/>
                  </a:schemeClr>
                </a:solidFill>
              </a:defRPr>
            </a:lvl9pPr>
          </a:lstStyle>
          <a:p>
            <a:r>
              <a:rPr lang="en-US"/>
              <a:t>Click to edit Master subtitle style</a:t>
            </a:r>
            <a:endParaRPr lang="en-US" dirty="0"/>
          </a:p>
        </p:txBody>
      </p:sp>
      <p:sp>
        <p:nvSpPr>
          <p:cNvPr id="5" name="Picture Placeholder 4"/>
          <p:cNvSpPr>
            <a:spLocks noGrp="1"/>
          </p:cNvSpPr>
          <p:nvPr>
            <p:ph type="pic" sz="quarter" idx="10"/>
          </p:nvPr>
        </p:nvSpPr>
        <p:spPr>
          <a:xfrm>
            <a:off x="5978497" y="1"/>
            <a:ext cx="6213505" cy="6850154"/>
          </a:xfrm>
        </p:spPr>
        <p:txBody>
          <a:bodyPr rtlCol="0">
            <a:normAutofit/>
          </a:bodyPr>
          <a:lstStyle/>
          <a:p>
            <a:pPr lvl="0"/>
            <a:r>
              <a:rPr lang="en-US" noProof="0" dirty="0"/>
              <a:t>Click icon to add picture</a:t>
            </a:r>
          </a:p>
        </p:txBody>
      </p:sp>
      <p:sp>
        <p:nvSpPr>
          <p:cNvPr id="10" name="Footer Placeholder 2"/>
          <p:cNvSpPr>
            <a:spLocks noGrp="1"/>
          </p:cNvSpPr>
          <p:nvPr>
            <p:ph type="ftr" sz="quarter" idx="43"/>
          </p:nvPr>
        </p:nvSpPr>
        <p:spPr>
          <a:xfrm>
            <a:off x="269240" y="6437245"/>
            <a:ext cx="3859607" cy="134483"/>
          </a:xfrm>
        </p:spPr>
        <p:txBody>
          <a:bodyPr/>
          <a:lstStyle>
            <a:lvl1pPr>
              <a:defRPr>
                <a:solidFill>
                  <a:schemeClr val="tx2"/>
                </a:solidFill>
              </a:defRPr>
            </a:lvl1pPr>
          </a:lstStyle>
          <a:p>
            <a:pPr>
              <a:defRPr/>
            </a:pPr>
            <a:endParaRPr lang="en-US" dirty="0">
              <a:solidFill>
                <a:srgbClr val="505050"/>
              </a:solidFill>
            </a:endParaRPr>
          </a:p>
        </p:txBody>
      </p:sp>
      <p:sp>
        <p:nvSpPr>
          <p:cNvPr id="11" name="Slide Number Placeholder 3"/>
          <p:cNvSpPr>
            <a:spLocks noGrp="1"/>
          </p:cNvSpPr>
          <p:nvPr>
            <p:ph type="sldNum" sz="quarter" idx="44"/>
          </p:nvPr>
        </p:nvSpPr>
        <p:spPr>
          <a:xfrm>
            <a:off x="11367167" y="6437245"/>
            <a:ext cx="555596" cy="134483"/>
          </a:xfrm>
        </p:spPr>
        <p:txBody>
          <a:bodyPr/>
          <a:lstStyle>
            <a:lvl1pPr>
              <a:defRPr>
                <a:solidFill>
                  <a:srgbClr val="505050"/>
                </a:solidFill>
              </a:defRPr>
            </a:lvl1pPr>
          </a:lstStyle>
          <a:p>
            <a:pPr defTabSz="914093">
              <a:defRPr/>
            </a:pPr>
            <a:fld id="{27258FFF-F925-446B-8502-81C933981705}" type="slidenum">
              <a:rPr lang="en-GB" smtClean="0"/>
              <a:pPr defTabSz="914093">
                <a:defRPr/>
              </a:pPr>
              <a:t>‹#›</a:t>
            </a:fld>
            <a:endParaRPr lang="en-GB" dirty="0"/>
          </a:p>
        </p:txBody>
      </p:sp>
    </p:spTree>
    <p:extLst>
      <p:ext uri="{BB962C8B-B14F-4D97-AF65-F5344CB8AC3E}">
        <p14:creationId xmlns:p14="http://schemas.microsoft.com/office/powerpoint/2010/main" xmlns="" val="81080528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88pt Text- Gray Background">
    <p:bg>
      <p:bgPr>
        <a:solidFill>
          <a:srgbClr val="505050"/>
        </a:soli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extLst/>
          </p:nvPr>
        </p:nvGraphicFramePr>
        <p:xfrm>
          <a:off x="1557" y="1558"/>
          <a:ext cx="1556" cy="1556"/>
        </p:xfrm>
        <a:graphic>
          <a:graphicData uri="http://schemas.openxmlformats.org/presentationml/2006/ole">
            <p:oleObj spid="_x0000_s115720" name="think-cell Slide" r:id="rId3" imgW="360" imgH="360" progId="">
              <p:embed/>
            </p:oleObj>
          </a:graphicData>
        </a:graphic>
      </p:graphicFrame>
      <p:sp>
        <p:nvSpPr>
          <p:cNvPr id="6" name="Title 1"/>
          <p:cNvSpPr>
            <a:spLocks noGrp="1"/>
          </p:cNvSpPr>
          <p:nvPr>
            <p:ph type="ctrTitle" hasCustomPrompt="1"/>
          </p:nvPr>
        </p:nvSpPr>
        <p:spPr>
          <a:xfrm>
            <a:off x="573714" y="2100817"/>
            <a:ext cx="11007660" cy="1686801"/>
          </a:xfrm>
        </p:spPr>
        <p:txBody>
          <a:bodyPr/>
          <a:lstStyle>
            <a:lvl1pPr>
              <a:defRPr sz="8624">
                <a:solidFill>
                  <a:schemeClr val="bg1"/>
                </a:solidFill>
              </a:defRPr>
            </a:lvl1pPr>
          </a:lstStyle>
          <a:p>
            <a:r>
              <a:rPr lang="en-US" dirty="0"/>
              <a:t>Title</a:t>
            </a:r>
          </a:p>
        </p:txBody>
      </p:sp>
    </p:spTree>
    <p:extLst>
      <p:ext uri="{BB962C8B-B14F-4D97-AF65-F5344CB8AC3E}">
        <p14:creationId xmlns:p14="http://schemas.microsoft.com/office/powerpoint/2010/main" xmlns="" val="87605872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Blank - Black Background">
    <p:bg>
      <p:bgPr>
        <a:solidFill>
          <a:schemeClr val="tx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extLst/>
          </p:nvPr>
        </p:nvGraphicFramePr>
        <p:xfrm>
          <a:off x="1557" y="1558"/>
          <a:ext cx="1556" cy="1556"/>
        </p:xfrm>
        <a:graphic>
          <a:graphicData uri="http://schemas.openxmlformats.org/presentationml/2006/ole">
            <p:oleObj spid="_x0000_s116744" name="think-cell Slide" r:id="rId3" imgW="360" imgH="360" progId="">
              <p:embed/>
            </p:oleObj>
          </a:graphicData>
        </a:graphic>
      </p:graphicFrame>
      <p:sp>
        <p:nvSpPr>
          <p:cNvPr id="5" name="Title 1"/>
          <p:cNvSpPr>
            <a:spLocks noGrp="1"/>
          </p:cNvSpPr>
          <p:nvPr>
            <p:ph type="ctrTitle" hasCustomPrompt="1"/>
          </p:nvPr>
        </p:nvSpPr>
        <p:spPr>
          <a:xfrm>
            <a:off x="573714" y="2100817"/>
            <a:ext cx="11007660" cy="1686801"/>
          </a:xfrm>
        </p:spPr>
        <p:txBody>
          <a:bodyPr/>
          <a:lstStyle>
            <a:lvl1pPr>
              <a:defRPr sz="8624">
                <a:solidFill>
                  <a:schemeClr val="bg1"/>
                </a:solidFill>
              </a:defRPr>
            </a:lvl1pPr>
          </a:lstStyle>
          <a:p>
            <a:r>
              <a:rPr lang="en-US" dirty="0"/>
              <a:t>Title</a:t>
            </a:r>
          </a:p>
        </p:txBody>
      </p:sp>
    </p:spTree>
    <p:extLst>
      <p:ext uri="{BB962C8B-B14F-4D97-AF65-F5344CB8AC3E}">
        <p14:creationId xmlns:p14="http://schemas.microsoft.com/office/powerpoint/2010/main" xmlns="" val="415984926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extLst/>
          </p:nvPr>
        </p:nvGraphicFramePr>
        <p:xfrm>
          <a:off x="1557" y="1558"/>
          <a:ext cx="1556" cy="1556"/>
        </p:xfrm>
        <a:graphic>
          <a:graphicData uri="http://schemas.openxmlformats.org/presentationml/2006/ole">
            <p:oleObj spid="_x0000_s117768" name="think-cell Slide" r:id="rId3" imgW="360" imgH="360" progId="">
              <p:embed/>
            </p:oleObj>
          </a:graphicData>
        </a:graphic>
      </p:graphicFrame>
      <p:pic>
        <p:nvPicPr>
          <p:cNvPr id="5" name="Picture 4"/>
          <p:cNvPicPr>
            <a:picLocks noChangeAspect="1"/>
          </p:cNvPicPr>
          <p:nvPr userDrawn="1"/>
        </p:nvPicPr>
        <p:blipFill>
          <a:blip r:embed="rId4" cstate="print">
            <a:extLst>
              <a:ext uri="{28A0092B-C50C-407E-A947-70E740481C1C}">
                <a14:useLocalDpi xmlns:a14="http://schemas.microsoft.com/office/drawing/2010/main" xmlns="" val="0"/>
              </a:ext>
            </a:extLst>
          </a:blip>
          <a:stretch>
            <a:fillRect/>
          </a:stretch>
        </p:blipFill>
        <p:spPr>
          <a:xfrm>
            <a:off x="64061" y="2646134"/>
            <a:ext cx="4140487" cy="1523268"/>
          </a:xfrm>
          <a:prstGeom prst="rect">
            <a:avLst/>
          </a:prstGeom>
        </p:spPr>
      </p:pic>
    </p:spTree>
    <p:extLst>
      <p:ext uri="{BB962C8B-B14F-4D97-AF65-F5344CB8AC3E}">
        <p14:creationId xmlns:p14="http://schemas.microsoft.com/office/powerpoint/2010/main" xmlns="" val="250864777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600648"/>
          </a:xfrm>
        </p:spPr>
        <p:txBody>
          <a:bodyPr wrap="square">
            <a:spAutoFit/>
          </a:bodyPr>
          <a:lstStyle>
            <a:lvl1pPr marL="281592" indent="-281592">
              <a:spcBef>
                <a:spcPts val="1200"/>
              </a:spcBef>
              <a:buClr>
                <a:schemeClr val="tx2"/>
              </a:buClr>
              <a:buFont typeface="Arial" pitchFamily="34" charset="0"/>
              <a:buChar char="•"/>
              <a:defRPr sz="3528">
                <a:solidFill>
                  <a:srgbClr val="00BCF2"/>
                </a:solidFill>
              </a:defRPr>
            </a:lvl1pPr>
            <a:lvl2pPr marL="520546" indent="-228532">
              <a:defRPr sz="2352"/>
            </a:lvl2pPr>
            <a:lvl3pPr marL="685597" indent="-165051">
              <a:tabLst/>
              <a:defRPr sz="1960"/>
            </a:lvl3pPr>
            <a:lvl4pPr marL="863344" indent="-177748">
              <a:defRPr/>
            </a:lvl4pPr>
            <a:lvl5pPr marL="1028395" indent="-16505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5" y="1189176"/>
            <a:ext cx="5378548" cy="2600648"/>
          </a:xfrm>
        </p:spPr>
        <p:txBody>
          <a:bodyPr wrap="square">
            <a:spAutoFit/>
          </a:bodyPr>
          <a:lstStyle>
            <a:lvl1pPr marL="281592" indent="-281592">
              <a:spcBef>
                <a:spcPts val="1200"/>
              </a:spcBef>
              <a:buClr>
                <a:schemeClr val="tx2"/>
              </a:buClr>
              <a:buFont typeface="Arial" pitchFamily="34" charset="0"/>
              <a:buChar char="•"/>
              <a:defRPr sz="3528">
                <a:solidFill>
                  <a:srgbClr val="00BCF2"/>
                </a:solidFill>
              </a:defRPr>
            </a:lvl1pPr>
            <a:lvl2pPr marL="520546" indent="-228532">
              <a:defRPr sz="2352"/>
            </a:lvl2pPr>
            <a:lvl3pPr marL="685597" indent="-165051">
              <a:tabLst/>
              <a:defRPr sz="1960"/>
            </a:lvl3pPr>
            <a:lvl4pPr marL="863344" indent="-177748">
              <a:defRPr/>
            </a:lvl4pPr>
            <a:lvl5pPr marL="1028395" indent="-16505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endParaRPr lang="en-US" dirty="0"/>
          </a:p>
        </p:txBody>
      </p:sp>
      <p:sp>
        <p:nvSpPr>
          <p:cNvPr id="7" name="Slide Number Placeholder 8"/>
          <p:cNvSpPr>
            <a:spLocks noGrp="1"/>
          </p:cNvSpPr>
          <p:nvPr>
            <p:ph type="sldNum" sz="quarter" idx="4"/>
          </p:nvPr>
        </p:nvSpPr>
        <p:spPr>
          <a:xfrm>
            <a:off x="9143811" y="6356803"/>
            <a:ext cx="2844904" cy="364224"/>
          </a:xfrm>
          <a:prstGeom prst="rect">
            <a:avLst/>
          </a:prstGeom>
        </p:spPr>
        <p:txBody>
          <a:bodyPr vert="horz" lIns="91440" tIns="45720" rIns="91440" bIns="45720" rtlCol="0" anchor="ctr"/>
          <a:lstStyle>
            <a:lvl1pPr algn="r">
              <a:defRPr sz="980">
                <a:solidFill>
                  <a:srgbClr val="000000"/>
                </a:solidFill>
              </a:defRPr>
            </a:lvl1pPr>
          </a:lstStyle>
          <a:p>
            <a:pPr defTabSz="914126"/>
            <a:fld id="{7EFC24D6-DB8F-6B44-BA5A-9BEC68C15CAA}" type="slidenum">
              <a:rPr lang="en-GB" smtClean="0"/>
              <a:pPr defTabSz="914126"/>
              <a:t>‹#›</a:t>
            </a:fld>
            <a:endParaRPr lang="en-GB" dirty="0"/>
          </a:p>
        </p:txBody>
      </p:sp>
    </p:spTree>
    <p:extLst>
      <p:ext uri="{BB962C8B-B14F-4D97-AF65-F5344CB8AC3E}">
        <p14:creationId xmlns:p14="http://schemas.microsoft.com/office/powerpoint/2010/main" xmlns="" val="1089733601"/>
      </p:ext>
    </p:extLst>
  </p:cSld>
  <p:clrMapOvr>
    <a:masterClrMapping/>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39" y="6171617"/>
            <a:ext cx="11653522" cy="395317"/>
          </a:xfrm>
          <a:prstGeom prst="rect">
            <a:avLst/>
          </a:prstGeom>
          <a:noFill/>
          <a:ln w="12700">
            <a:noFill/>
            <a:miter lim="800000"/>
            <a:headEnd type="none" w="sm" len="sm"/>
            <a:tailEnd type="none" w="sm" len="sm"/>
          </a:ln>
          <a:effectLst/>
        </p:spPr>
        <p:txBody>
          <a:bodyPr vert="horz" wrap="square" lIns="179259" tIns="143407" rIns="179259" bIns="143407" numCol="1" anchor="t" anchorCtr="0" compatLnSpc="1">
            <a:prstTxWarp prst="textNoShape">
              <a:avLst/>
            </a:prstTxWarp>
            <a:spAutoFit/>
          </a:bodyPr>
          <a:lstStyle/>
          <a:p>
            <a:pPr marL="0" marR="0" lvl="0" indent="0" algn="l" defTabSz="913748" rtl="0" eaLnBrk="0" fontAlgn="auto" latinLnBrk="0" hangingPunct="0">
              <a:lnSpc>
                <a:spcPct val="100000"/>
              </a:lnSpc>
              <a:spcBef>
                <a:spcPts val="0"/>
              </a:spcBef>
              <a:spcAft>
                <a:spcPts val="0"/>
              </a:spcAft>
              <a:buClrTx/>
              <a:buSzTx/>
              <a:buFontTx/>
              <a:buNone/>
              <a:tabLst/>
              <a:defRPr/>
            </a:pPr>
            <a:r>
              <a:rPr kumimoji="0" lang="en-US" sz="686" b="0" i="0" u="none" strike="noStrike" kern="1200" cap="none" spc="0" normalizeH="0" baseline="0" noProof="0" dirty="0">
                <a:ln>
                  <a:noFill/>
                </a:ln>
                <a:solidFill>
                  <a:schemeClr val="bg1"/>
                </a:solidFill>
                <a:effectLst/>
                <a:uLnTx/>
                <a:uFillTx/>
                <a:latin typeface="Segoe UI"/>
                <a:ea typeface="+mn-ea"/>
                <a:cs typeface="Segoe UI" pitchFamily="34" charset="0"/>
              </a:rPr>
              <a:t>© 2016 Microsoft Corporation. All rights reserved. </a:t>
            </a:r>
          </a:p>
        </p:txBody>
      </p:sp>
    </p:spTree>
    <p:extLst>
      <p:ext uri="{BB962C8B-B14F-4D97-AF65-F5344CB8AC3E}">
        <p14:creationId xmlns:p14="http://schemas.microsoft.com/office/powerpoint/2010/main" xmlns="" val="2321940793"/>
      </p:ext>
    </p:extLst>
  </p:cSld>
  <p:clrMapOvr>
    <a:masterClrMapping/>
  </p:clrMapOvr>
  <p:transitio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0308274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med" p14:dur="700">
        <p:wipe dir="r"/>
      </p:transition>
    </mc:Choice>
    <mc:Fallback>
      <p:transition spd="med">
        <p:wipe dir="r"/>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Title">
    <p:bg>
      <p:bgRef idx="1001">
        <a:schemeClr val="bg1"/>
      </p:bgRef>
    </p:bg>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lvl1pPr>
              <a:defRPr>
                <a:solidFill>
                  <a:schemeClr val="tx2"/>
                </a:solidFill>
              </a:defRPr>
            </a:lvl1pPr>
          </a:lstStyle>
          <a:p>
            <a:endParaRPr dirty="0">
              <a:solidFill>
                <a:srgbClr val="505050"/>
              </a:solidFill>
            </a:endParaRP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27258FFF-F925-446B-8502-81C933981705}" type="slidenum">
              <a:rPr smtClean="0">
                <a:solidFill>
                  <a:srgbClr val="505050"/>
                </a:solidFill>
              </a:rPr>
              <a:pPr/>
              <a:t>‹#›</a:t>
            </a:fld>
            <a:endParaRPr dirty="0">
              <a:solidFill>
                <a:srgbClr val="505050"/>
              </a:solidFill>
            </a:endParaRPr>
          </a:p>
        </p:txBody>
      </p:sp>
      <p:sp>
        <p:nvSpPr>
          <p:cNvPr id="7" name="Text Placeholder 4"/>
          <p:cNvSpPr>
            <a:spLocks noGrp="1"/>
          </p:cNvSpPr>
          <p:nvPr>
            <p:ph type="body" sz="quarter" idx="13"/>
          </p:nvPr>
        </p:nvSpPr>
        <p:spPr>
          <a:xfrm>
            <a:off x="269239" y="291071"/>
            <a:ext cx="10757098" cy="1004683"/>
          </a:xfrm>
          <a:prstGeom prst="rect">
            <a:avLst/>
          </a:prstGeom>
        </p:spPr>
        <p:txBody>
          <a:bodyPr lIns="146304" tIns="91440" rIns="146304" bIns="91440">
            <a:noAutofit/>
          </a:bodyPr>
          <a:lstStyle>
            <a:lvl1pPr marL="0" indent="0">
              <a:lnSpc>
                <a:spcPct val="90000"/>
              </a:lnSpc>
              <a:spcBef>
                <a:spcPts val="1174"/>
              </a:spcBef>
              <a:spcAft>
                <a:spcPts val="2353"/>
              </a:spcAft>
              <a:buFontTx/>
              <a:buNone/>
              <a:defRPr lang="en-US" sz="5096" b="0" i="0" kern="1200" spc="0" baseline="0" dirty="0" smtClean="0">
                <a:solidFill>
                  <a:schemeClr val="tx2"/>
                </a:solidFill>
                <a:latin typeface="+mj-lt"/>
                <a:ea typeface="+mn-ea"/>
                <a:cs typeface="+mn-cs"/>
              </a:defRPr>
            </a:lvl1pPr>
          </a:lstStyle>
          <a:p>
            <a:pPr marL="0" marR="0" lvl="0" indent="0" algn="l" defTabSz="914016" rtl="0" eaLnBrk="1" fontAlgn="auto" latinLnBrk="0" hangingPunct="1">
              <a:lnSpc>
                <a:spcPct val="90000"/>
              </a:lnSpc>
              <a:spcBef>
                <a:spcPts val="1174"/>
              </a:spcBef>
              <a:spcAft>
                <a:spcPts val="2353"/>
              </a:spcAft>
              <a:buClrTx/>
              <a:buSzPct val="90000"/>
              <a:buFontTx/>
              <a:buNone/>
              <a:tabLst/>
            </a:pPr>
            <a:r>
              <a:rPr lang="en-US" dirty="0"/>
              <a:t>Click to edit Master text</a:t>
            </a:r>
          </a:p>
        </p:txBody>
      </p:sp>
    </p:spTree>
    <p:extLst>
      <p:ext uri="{BB962C8B-B14F-4D97-AF65-F5344CB8AC3E}">
        <p14:creationId xmlns:p14="http://schemas.microsoft.com/office/powerpoint/2010/main" xmlns="" val="4188325352"/>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xmlns="">
        <p15:guide id="1" orient="horz" pos="187">
          <p15:clr>
            <a:srgbClr val="FBAE40"/>
          </p15:clr>
        </p15:guide>
        <p15:guide id="2" pos="173">
          <p15:clr>
            <a:srgbClr val="FBAE4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1_Title and  Non-Bullete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428616554"/>
      </p:ext>
    </p:extLst>
  </p:cSld>
  <p:clrMapOvr>
    <a:masterClrMapping/>
  </p:clrMapOvr>
  <p:transitio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Large Title and Content">
    <p:spTree>
      <p:nvGrpSpPr>
        <p:cNvPr id="1" name=""/>
        <p:cNvGrpSpPr/>
        <p:nvPr/>
      </p:nvGrpSpPr>
      <p:grpSpPr>
        <a:xfrm>
          <a:off x="0" y="0"/>
          <a:ext cx="0" cy="0"/>
          <a:chOff x="0" y="0"/>
          <a:chExt cx="0" cy="0"/>
        </a:xfrm>
      </p:grpSpPr>
      <p:sp>
        <p:nvSpPr>
          <p:cNvPr id="8" name="TextBox 7"/>
          <p:cNvSpPr txBox="1"/>
          <p:nvPr userDrawn="1"/>
        </p:nvSpPr>
        <p:spPr>
          <a:xfrm>
            <a:off x="9918257" y="-1024186"/>
            <a:ext cx="896425" cy="896552"/>
          </a:xfrm>
          <a:prstGeom prst="rect">
            <a:avLst/>
          </a:prstGeom>
          <a:noFill/>
        </p:spPr>
        <p:txBody>
          <a:bodyPr wrap="none" lIns="179282" tIns="143426" rIns="179282" bIns="143426"/>
          <a:lstStyle/>
          <a:p>
            <a:pPr marL="0" marR="0" lvl="0" indent="0" algn="l" defTabSz="913516" rtl="0" eaLnBrk="1" fontAlgn="base" latinLnBrk="0" hangingPunct="1">
              <a:lnSpc>
                <a:spcPct val="90000"/>
              </a:lnSpc>
              <a:spcBef>
                <a:spcPct val="0"/>
              </a:spcBef>
              <a:spcAft>
                <a:spcPts val="588"/>
              </a:spcAft>
              <a:buClrTx/>
              <a:buSzTx/>
              <a:buFontTx/>
              <a:buNone/>
              <a:tabLst/>
              <a:defRPr/>
            </a:pPr>
            <a:endParaRPr kumimoji="0" lang="en-US" sz="2353"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S PGothic" charset="0"/>
              <a:cs typeface="+mn-cs"/>
            </a:endParaRPr>
          </a:p>
        </p:txBody>
      </p:sp>
      <p:sp>
        <p:nvSpPr>
          <p:cNvPr id="9" name="TextBox 8"/>
          <p:cNvSpPr txBox="1"/>
          <p:nvPr userDrawn="1"/>
        </p:nvSpPr>
        <p:spPr>
          <a:xfrm>
            <a:off x="11052793" y="-1674809"/>
            <a:ext cx="896425" cy="896552"/>
          </a:xfrm>
          <a:prstGeom prst="rect">
            <a:avLst/>
          </a:prstGeom>
          <a:noFill/>
        </p:spPr>
        <p:txBody>
          <a:bodyPr wrap="none" lIns="179282" tIns="143426" rIns="179282" bIns="143426"/>
          <a:lstStyle/>
          <a:p>
            <a:pPr marL="0" marR="0" lvl="0" indent="0" algn="l" defTabSz="913516" rtl="0" eaLnBrk="1" fontAlgn="base" latinLnBrk="0" hangingPunct="1">
              <a:lnSpc>
                <a:spcPct val="90000"/>
              </a:lnSpc>
              <a:spcBef>
                <a:spcPct val="0"/>
              </a:spcBef>
              <a:spcAft>
                <a:spcPts val="588"/>
              </a:spcAft>
              <a:buClrTx/>
              <a:buSzTx/>
              <a:buFontTx/>
              <a:buNone/>
              <a:tabLst/>
              <a:defRPr/>
            </a:pPr>
            <a:endParaRPr kumimoji="0" lang="en-US" sz="2353"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S PGothic" charset="0"/>
              <a:cs typeface="+mn-cs"/>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bwMode="invGray">
          <a:xfrm>
            <a:off x="10228339" y="480833"/>
            <a:ext cx="1492089" cy="319716"/>
          </a:xfrm>
          <a:prstGeom prst="rect">
            <a:avLst/>
          </a:prstGeom>
        </p:spPr>
      </p:pic>
    </p:spTree>
    <p:extLst>
      <p:ext uri="{BB962C8B-B14F-4D97-AF65-F5344CB8AC3E}">
        <p14:creationId xmlns:p14="http://schemas.microsoft.com/office/powerpoint/2010/main" xmlns="" val="2641458127"/>
      </p:ext>
    </p:extLst>
  </p:cSld>
  <p:clrMapOvr>
    <a:masterClrMapping/>
  </p:clrMapOvr>
  <p:transitio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1_Title Only">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18167584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CA514-4C03-4FAB-960E-F3E75C148D71}" type="datetimeFigureOut">
              <a:rPr lang="en-US" smtClean="0"/>
              <a:pPr/>
              <a:t>9/27/2019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0339709-74F3-467F-B60E-B9C2F405B05B}" type="slidenum">
              <a:rPr lang="en-US" smtClean="0"/>
              <a:pPr/>
              <a:t>‹#›</a:t>
            </a:fld>
            <a:endParaRPr lang="en-US" dirty="0"/>
          </a:p>
        </p:txBody>
      </p:sp>
    </p:spTree>
    <p:extLst>
      <p:ext uri="{BB962C8B-B14F-4D97-AF65-F5344CB8AC3E}">
        <p14:creationId xmlns:p14="http://schemas.microsoft.com/office/powerpoint/2010/main" xmlns="" val="37837441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3_Divider Page w/ Pictur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extLst/>
          </p:nvPr>
        </p:nvGraphicFramePr>
        <p:xfrm>
          <a:off x="1557" y="1558"/>
          <a:ext cx="1556" cy="1556"/>
        </p:xfrm>
        <a:graphic>
          <a:graphicData uri="http://schemas.openxmlformats.org/presentationml/2006/ole">
            <p:oleObj spid="_x0000_s87232" name="think-cell Slide" r:id="rId3" imgW="360" imgH="360" progId="">
              <p:embed/>
            </p:oleObj>
          </a:graphicData>
        </a:graphic>
      </p:graphicFrame>
      <p:sp>
        <p:nvSpPr>
          <p:cNvPr id="2" name="Title 1"/>
          <p:cNvSpPr>
            <a:spLocks noGrp="1"/>
          </p:cNvSpPr>
          <p:nvPr>
            <p:ph type="ctrTitle"/>
          </p:nvPr>
        </p:nvSpPr>
        <p:spPr>
          <a:xfrm>
            <a:off x="6815237" y="1930722"/>
            <a:ext cx="4980989" cy="615553"/>
          </a:xfrm>
        </p:spPr>
        <p:txBody>
          <a:bodyPr/>
          <a:lstStyle>
            <a:lvl1pPr>
              <a:defRPr sz="3999">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6815236" y="2673576"/>
            <a:ext cx="5026098" cy="2194936"/>
          </a:xfrm>
        </p:spPr>
        <p:txBody>
          <a:bodyPr>
            <a:noAutofit/>
          </a:bodyPr>
          <a:lstStyle>
            <a:lvl1pPr marL="0" indent="0" algn="l" defTabSz="456975" rtl="0" eaLnBrk="1" latinLnBrk="0" hangingPunct="1">
              <a:spcBef>
                <a:spcPct val="0"/>
              </a:spcBef>
              <a:buNone/>
              <a:defRPr lang="en-US" sz="1999" b="0" i="0" kern="1200" baseline="0" dirty="0">
                <a:solidFill>
                  <a:schemeClr val="tx2"/>
                </a:solidFill>
                <a:latin typeface="Segoe UI Light"/>
                <a:ea typeface="+mj-ea"/>
                <a:cs typeface="Segoe UI Light"/>
              </a:defRPr>
            </a:lvl1pPr>
            <a:lvl2pPr marL="456975" indent="0" algn="ctr">
              <a:buNone/>
              <a:defRPr>
                <a:solidFill>
                  <a:schemeClr val="tx1">
                    <a:tint val="75000"/>
                  </a:schemeClr>
                </a:solidFill>
              </a:defRPr>
            </a:lvl2pPr>
            <a:lvl3pPr marL="913951" indent="0" algn="ctr">
              <a:buNone/>
              <a:defRPr>
                <a:solidFill>
                  <a:schemeClr val="tx1">
                    <a:tint val="75000"/>
                  </a:schemeClr>
                </a:solidFill>
              </a:defRPr>
            </a:lvl3pPr>
            <a:lvl4pPr marL="1370926" indent="0" algn="ctr">
              <a:buNone/>
              <a:defRPr>
                <a:solidFill>
                  <a:schemeClr val="tx1">
                    <a:tint val="75000"/>
                  </a:schemeClr>
                </a:solidFill>
              </a:defRPr>
            </a:lvl4pPr>
            <a:lvl5pPr marL="1827900" indent="0" algn="ctr">
              <a:buNone/>
              <a:defRPr>
                <a:solidFill>
                  <a:schemeClr val="tx1">
                    <a:tint val="75000"/>
                  </a:schemeClr>
                </a:solidFill>
              </a:defRPr>
            </a:lvl5pPr>
            <a:lvl6pPr marL="2284875" indent="0" algn="ctr">
              <a:buNone/>
              <a:defRPr>
                <a:solidFill>
                  <a:schemeClr val="tx1">
                    <a:tint val="75000"/>
                  </a:schemeClr>
                </a:solidFill>
              </a:defRPr>
            </a:lvl6pPr>
            <a:lvl7pPr marL="2741851" indent="0" algn="ctr">
              <a:buNone/>
              <a:defRPr>
                <a:solidFill>
                  <a:schemeClr val="tx1">
                    <a:tint val="75000"/>
                  </a:schemeClr>
                </a:solidFill>
              </a:defRPr>
            </a:lvl7pPr>
            <a:lvl8pPr marL="3198825" indent="0" algn="ctr">
              <a:buNone/>
              <a:defRPr>
                <a:solidFill>
                  <a:schemeClr val="tx1">
                    <a:tint val="75000"/>
                  </a:schemeClr>
                </a:solidFill>
              </a:defRPr>
            </a:lvl8pPr>
            <a:lvl9pPr marL="3655800" indent="0" algn="ctr">
              <a:buNone/>
              <a:defRPr>
                <a:solidFill>
                  <a:schemeClr val="tx1">
                    <a:tint val="75000"/>
                  </a:schemeClr>
                </a:solidFill>
              </a:defRPr>
            </a:lvl9pPr>
          </a:lstStyle>
          <a:p>
            <a:r>
              <a:rPr lang="en-US"/>
              <a:t>Click to edit Master subtitle style</a:t>
            </a:r>
            <a:endParaRPr lang="en-US" dirty="0"/>
          </a:p>
        </p:txBody>
      </p:sp>
      <p:sp>
        <p:nvSpPr>
          <p:cNvPr id="5" name="Picture Placeholder 4"/>
          <p:cNvSpPr>
            <a:spLocks noGrp="1"/>
          </p:cNvSpPr>
          <p:nvPr>
            <p:ph type="pic" sz="quarter" idx="10"/>
          </p:nvPr>
        </p:nvSpPr>
        <p:spPr>
          <a:xfrm>
            <a:off x="-9525" y="1"/>
            <a:ext cx="6213505" cy="6850154"/>
          </a:xfrm>
        </p:spPr>
        <p:txBody>
          <a:bodyPr rtlCol="0">
            <a:normAutofit/>
          </a:bodyPr>
          <a:lstStyle/>
          <a:p>
            <a:pPr lvl="0"/>
            <a:r>
              <a:rPr lang="en-US" noProof="0" dirty="0"/>
              <a:t>Click icon to add picture</a:t>
            </a:r>
          </a:p>
        </p:txBody>
      </p:sp>
      <p:sp>
        <p:nvSpPr>
          <p:cNvPr id="8" name="Footer Placeholder 2"/>
          <p:cNvSpPr>
            <a:spLocks noGrp="1"/>
          </p:cNvSpPr>
          <p:nvPr>
            <p:ph type="ftr" sz="quarter" idx="43"/>
          </p:nvPr>
        </p:nvSpPr>
        <p:spPr>
          <a:xfrm>
            <a:off x="269240" y="6437245"/>
            <a:ext cx="3859607" cy="134483"/>
          </a:xfrm>
        </p:spPr>
        <p:txBody>
          <a:bodyPr/>
          <a:lstStyle>
            <a:lvl1pPr>
              <a:defRPr>
                <a:solidFill>
                  <a:srgbClr val="505050"/>
                </a:solidFill>
              </a:defRPr>
            </a:lvl1pPr>
          </a:lstStyle>
          <a:p>
            <a:pPr>
              <a:defRPr/>
            </a:pPr>
            <a:endParaRPr lang="en-US" dirty="0"/>
          </a:p>
        </p:txBody>
      </p:sp>
      <p:sp>
        <p:nvSpPr>
          <p:cNvPr id="9" name="Slide Number Placeholder 3"/>
          <p:cNvSpPr>
            <a:spLocks noGrp="1"/>
          </p:cNvSpPr>
          <p:nvPr>
            <p:ph type="sldNum" sz="quarter" idx="44"/>
          </p:nvPr>
        </p:nvSpPr>
        <p:spPr>
          <a:xfrm>
            <a:off x="11367167" y="6437245"/>
            <a:ext cx="555596" cy="134483"/>
          </a:xfrm>
        </p:spPr>
        <p:txBody>
          <a:bodyPr/>
          <a:lstStyle>
            <a:lvl1pPr>
              <a:defRPr>
                <a:solidFill>
                  <a:schemeClr val="tx2"/>
                </a:solidFill>
              </a:defRPr>
            </a:lvl1pPr>
          </a:lstStyle>
          <a:p>
            <a:pPr defTabSz="914093">
              <a:defRPr/>
            </a:pPr>
            <a:fld id="{27258FFF-F925-446B-8502-81C933981705}" type="slidenum">
              <a:rPr lang="en-GB" smtClean="0">
                <a:solidFill>
                  <a:srgbClr val="505050"/>
                </a:solidFill>
              </a:rPr>
              <a:pPr defTabSz="914093">
                <a:defRPr/>
              </a:pPr>
              <a:t>‹#›</a:t>
            </a:fld>
            <a:endParaRPr lang="en-GB" dirty="0">
              <a:solidFill>
                <a:srgbClr val="505050"/>
              </a:solidFill>
            </a:endParaRPr>
          </a:p>
        </p:txBody>
      </p:sp>
    </p:spTree>
    <p:extLst>
      <p:ext uri="{BB962C8B-B14F-4D97-AF65-F5344CB8AC3E}">
        <p14:creationId xmlns:p14="http://schemas.microsoft.com/office/powerpoint/2010/main" xmlns="" val="45747906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69244" y="1189177"/>
            <a:ext cx="11541549" cy="1537326"/>
          </a:xfrm>
        </p:spPr>
        <p:txBody>
          <a:bodyPr/>
          <a:lstStyle>
            <a:lvl1pPr marL="0" indent="0">
              <a:buNone/>
              <a:defRPr sz="2100">
                <a:solidFill>
                  <a:srgbClr val="191919"/>
                </a:solidFill>
              </a:defRPr>
            </a:lvl1pPr>
            <a:lvl2pPr marL="609199" indent="-243681">
              <a:defRPr sz="1900">
                <a:solidFill>
                  <a:srgbClr val="191919"/>
                </a:solidFill>
              </a:defRPr>
            </a:lvl2pPr>
            <a:lvl3pPr marL="974718" indent="-243681">
              <a:defRPr sz="1600">
                <a:solidFill>
                  <a:srgbClr val="191919"/>
                </a:solidFill>
              </a:defRPr>
            </a:lvl3pPr>
            <a:lvl4pPr marL="1340238" indent="-243681">
              <a:defRPr sz="1400">
                <a:solidFill>
                  <a:srgbClr val="191919"/>
                </a:solidFill>
              </a:defRPr>
            </a:lvl4pPr>
            <a:lvl5pPr marL="1705757" indent="-243681">
              <a:defRPr sz="1400">
                <a:solidFill>
                  <a:srgbClr val="191919"/>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2"/>
          <p:cNvSpPr>
            <a:spLocks noGrp="1"/>
          </p:cNvSpPr>
          <p:nvPr>
            <p:ph type="body" idx="10"/>
          </p:nvPr>
        </p:nvSpPr>
        <p:spPr>
          <a:xfrm>
            <a:off x="609602" y="1028737"/>
            <a:ext cx="10959008" cy="321433"/>
          </a:xfrm>
        </p:spPr>
        <p:txBody>
          <a:bodyPr anchor="b">
            <a:noAutofit/>
          </a:bodyPr>
          <a:lstStyle>
            <a:lvl1pPr marL="0" indent="0">
              <a:buNone/>
              <a:defRPr sz="1900" b="0">
                <a:solidFill>
                  <a:srgbClr val="2E2E2E"/>
                </a:solidFill>
                <a:latin typeface="+mj-lt"/>
              </a:defRPr>
            </a:lvl1pPr>
            <a:lvl2pPr marL="609199" indent="0">
              <a:buNone/>
              <a:defRPr sz="2700" b="1"/>
            </a:lvl2pPr>
            <a:lvl3pPr marL="1218398" indent="0">
              <a:buNone/>
              <a:defRPr sz="2400" b="1"/>
            </a:lvl3pPr>
            <a:lvl4pPr marL="1827598" indent="0">
              <a:buNone/>
              <a:defRPr sz="2100" b="1"/>
            </a:lvl4pPr>
            <a:lvl5pPr marL="2436797" indent="0">
              <a:buNone/>
              <a:defRPr sz="2100" b="1"/>
            </a:lvl5pPr>
            <a:lvl6pPr marL="3045996" indent="0">
              <a:buNone/>
              <a:defRPr sz="2100" b="1"/>
            </a:lvl6pPr>
            <a:lvl7pPr marL="3655196" indent="0">
              <a:buNone/>
              <a:defRPr sz="2100" b="1"/>
            </a:lvl7pPr>
            <a:lvl8pPr marL="4264395" indent="0">
              <a:buNone/>
              <a:defRPr sz="2100" b="1"/>
            </a:lvl8pPr>
            <a:lvl9pPr marL="4873594" indent="0">
              <a:buNone/>
              <a:defRPr sz="2100" b="1"/>
            </a:lvl9pPr>
          </a:lstStyle>
          <a:p>
            <a:pPr lvl="0"/>
            <a:r>
              <a:rPr lang="en-US"/>
              <a:t>Click to edit Master text styles</a:t>
            </a:r>
          </a:p>
        </p:txBody>
      </p:sp>
      <p:sp>
        <p:nvSpPr>
          <p:cNvPr id="7" name="Title Placeholder 1"/>
          <p:cNvSpPr>
            <a:spLocks noGrp="1"/>
          </p:cNvSpPr>
          <p:nvPr>
            <p:ph type="title"/>
          </p:nvPr>
        </p:nvSpPr>
        <p:spPr>
          <a:xfrm>
            <a:off x="609600" y="300300"/>
            <a:ext cx="10972800" cy="690303"/>
          </a:xfrm>
          <a:prstGeom prst="rect">
            <a:avLst/>
          </a:prstGeom>
        </p:spPr>
        <p:txBody>
          <a:bodyPr vert="horz" lIns="89631" tIns="44814" rIns="89631" bIns="44814" rtlCol="0" anchor="ctr">
            <a:normAutofit/>
          </a:bodyPr>
          <a:lstStyle/>
          <a:p>
            <a:r>
              <a:rPr lang="en-US" dirty="0"/>
              <a:t>Click to edit Master title style</a:t>
            </a:r>
          </a:p>
        </p:txBody>
      </p:sp>
      <p:sp>
        <p:nvSpPr>
          <p:cNvPr id="9" name="Slide Number Placeholder 5"/>
          <p:cNvSpPr>
            <a:spLocks noGrp="1"/>
          </p:cNvSpPr>
          <p:nvPr>
            <p:ph type="sldNum" sz="quarter" idx="4"/>
          </p:nvPr>
        </p:nvSpPr>
        <p:spPr>
          <a:xfrm>
            <a:off x="9042400" y="6491869"/>
            <a:ext cx="2844800" cy="366182"/>
          </a:xfrm>
          <a:prstGeom prst="rect">
            <a:avLst/>
          </a:prstGeom>
        </p:spPr>
        <p:txBody>
          <a:bodyPr vert="horz" lIns="89631" tIns="44814" rIns="89631" bIns="44814" rtlCol="0" anchor="ctr"/>
          <a:lstStyle>
            <a:lvl1pPr algn="r">
              <a:defRPr sz="900">
                <a:solidFill>
                  <a:schemeClr val="bg1"/>
                </a:solidFill>
              </a:defRPr>
            </a:lvl1pPr>
          </a:lstStyle>
          <a:p>
            <a:fld id="{075B75BD-B1B1-462D-986F-1F6FD455DE68}" type="slidenum">
              <a:rPr smtClean="0">
                <a:solidFill>
                  <a:srgbClr val="FFFFFF"/>
                </a:solidFill>
              </a:rPr>
              <a:pPr/>
              <a:t>‹#›</a:t>
            </a:fld>
            <a:endParaRPr dirty="0">
              <a:solidFill>
                <a:srgbClr val="FFFFFF"/>
              </a:solidFill>
            </a:endParaRPr>
          </a:p>
        </p:txBody>
      </p:sp>
    </p:spTree>
    <p:extLst>
      <p:ext uri="{BB962C8B-B14F-4D97-AF65-F5344CB8AC3E}">
        <p14:creationId xmlns:p14="http://schemas.microsoft.com/office/powerpoint/2010/main" xmlns="" val="261575400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Two up Centered">
    <p:spTree>
      <p:nvGrpSpPr>
        <p:cNvPr id="1" name=""/>
        <p:cNvGrpSpPr/>
        <p:nvPr/>
      </p:nvGrpSpPr>
      <p:grpSpPr>
        <a:xfrm>
          <a:off x="0" y="0"/>
          <a:ext cx="0" cy="0"/>
          <a:chOff x="0" y="0"/>
          <a:chExt cx="0" cy="0"/>
        </a:xfrm>
      </p:grpSpPr>
      <p:sp>
        <p:nvSpPr>
          <p:cNvPr id="9" name="Rectangle 8"/>
          <p:cNvSpPr/>
          <p:nvPr userDrawn="1"/>
        </p:nvSpPr>
        <p:spPr bwMode="auto">
          <a:xfrm>
            <a:off x="274320" y="1248029"/>
            <a:ext cx="4870653" cy="4365419"/>
          </a:xfrm>
          <a:prstGeom prst="rect">
            <a:avLst/>
          </a:prstGeom>
          <a:gradFill>
            <a:gsLst>
              <a:gs pos="0">
                <a:schemeClr val="bg2"/>
              </a:gs>
              <a:gs pos="100000">
                <a:srgbClr val="FAFAFA">
                  <a:alpha val="0"/>
                </a:srgbClr>
              </a:gs>
            </a:gsLst>
            <a:lin ang="0" scaled="0"/>
          </a:gra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3200" dirty="0">
              <a:gradFill>
                <a:gsLst>
                  <a:gs pos="0">
                    <a:srgbClr val="FFFFFF"/>
                  </a:gs>
                  <a:gs pos="100000">
                    <a:srgbClr val="FFFFFF"/>
                  </a:gs>
                </a:gsLst>
                <a:lin ang="5400000" scaled="0"/>
              </a:gradFill>
            </a:endParaRPr>
          </a:p>
        </p:txBody>
      </p:sp>
      <p:sp>
        <p:nvSpPr>
          <p:cNvPr id="11" name="Rectangle 10"/>
          <p:cNvSpPr/>
          <p:nvPr userDrawn="1"/>
        </p:nvSpPr>
        <p:spPr bwMode="auto">
          <a:xfrm>
            <a:off x="0" y="1156590"/>
            <a:ext cx="10424160" cy="91440"/>
          </a:xfrm>
          <a:prstGeom prst="rect">
            <a:avLst/>
          </a:prstGeom>
          <a:solidFill>
            <a:schemeClr val="accent6">
              <a:lumMod val="60000"/>
              <a:lumOff val="40000"/>
            </a:schemeClr>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gradFill>
                <a:gsLst>
                  <a:gs pos="0">
                    <a:srgbClr val="FFFFFF"/>
                  </a:gs>
                  <a:gs pos="100000">
                    <a:srgbClr val="FFFFFF"/>
                  </a:gs>
                </a:gsLst>
                <a:lin ang="5400000" scaled="0"/>
              </a:gradFill>
            </a:endParaRPr>
          </a:p>
        </p:txBody>
      </p:sp>
      <p:sp>
        <p:nvSpPr>
          <p:cNvPr id="4" name="Content Placeholder 3"/>
          <p:cNvSpPr>
            <a:spLocks noGrp="1"/>
          </p:cNvSpPr>
          <p:nvPr>
            <p:ph sz="quarter" idx="10"/>
          </p:nvPr>
        </p:nvSpPr>
        <p:spPr>
          <a:xfrm>
            <a:off x="274320" y="1248029"/>
            <a:ext cx="5730239" cy="4365420"/>
          </a:xfrm>
        </p:spPr>
        <p:txBody>
          <a:bodyPr lIns="274320" anchor="ctr"/>
          <a:lstStyle>
            <a:lvl1pPr marL="0" indent="0">
              <a:buClr>
                <a:schemeClr val="accent6">
                  <a:lumMod val="60000"/>
                  <a:lumOff val="40000"/>
                </a:schemeClr>
              </a:buClr>
              <a:buFontTx/>
              <a:buNone/>
              <a:defRPr sz="3600">
                <a:latin typeface="+mj-lt"/>
              </a:defRPr>
            </a:lvl1pPr>
            <a:lvl2pPr marL="230188" indent="0">
              <a:buClr>
                <a:schemeClr val="accent6">
                  <a:lumMod val="60000"/>
                  <a:lumOff val="40000"/>
                </a:schemeClr>
              </a:buClr>
              <a:buFont typeface="Wingdings" panose="05000000000000000000" pitchFamily="2" charset="2"/>
              <a:buNone/>
              <a:defRPr sz="1800"/>
            </a:lvl2pPr>
            <a:lvl3pPr marL="461962" indent="0">
              <a:buClr>
                <a:schemeClr val="accent6">
                  <a:lumMod val="60000"/>
                  <a:lumOff val="40000"/>
                </a:schemeClr>
              </a:buClr>
              <a:buFont typeface="Wingdings" panose="05000000000000000000" pitchFamily="2" charset="2"/>
              <a:buNone/>
              <a:defRPr/>
            </a:lvl3pPr>
            <a:lvl4pPr marL="625475" indent="0">
              <a:buClr>
                <a:schemeClr val="accent6">
                  <a:lumMod val="60000"/>
                  <a:lumOff val="40000"/>
                </a:schemeClr>
              </a:buClr>
              <a:buFont typeface="Wingdings" panose="05000000000000000000" pitchFamily="2" charset="2"/>
              <a:buNone/>
              <a:defRPr/>
            </a:lvl4pPr>
            <a:lvl5pPr marL="798512" indent="0">
              <a:buClr>
                <a:schemeClr val="accent6">
                  <a:lumMod val="60000"/>
                  <a:lumOff val="40000"/>
                </a:schemeClr>
              </a:buClr>
              <a:buFont typeface="Wingdings" panose="05000000000000000000" pitchFamily="2" charset="2"/>
              <a:buNone/>
              <a:defRPr/>
            </a:lvl5pPr>
          </a:lstStyle>
          <a:p>
            <a:pPr lvl="0"/>
            <a:r>
              <a:rPr lang="en-US" dirty="0"/>
              <a:t>Click to edit Master text styles</a:t>
            </a:r>
          </a:p>
        </p:txBody>
      </p:sp>
      <p:sp>
        <p:nvSpPr>
          <p:cNvPr id="7" name="Rectangle 6"/>
          <p:cNvSpPr/>
          <p:nvPr userDrawn="1"/>
        </p:nvSpPr>
        <p:spPr bwMode="auto">
          <a:xfrm>
            <a:off x="0" y="1248027"/>
            <a:ext cx="274320" cy="4365421"/>
          </a:xfrm>
          <a:prstGeom prst="rect">
            <a:avLst/>
          </a:prstGeom>
          <a:solidFill>
            <a:schemeClr val="bg2">
              <a:lumMod val="50000"/>
            </a:schemeClr>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gradFill>
                <a:gsLst>
                  <a:gs pos="0">
                    <a:srgbClr val="FFFFFF"/>
                  </a:gs>
                  <a:gs pos="100000">
                    <a:srgbClr val="FFFFFF"/>
                  </a:gs>
                </a:gsLst>
                <a:lin ang="5400000" scaled="0"/>
              </a:gradFill>
            </a:endParaRPr>
          </a:p>
        </p:txBody>
      </p:sp>
      <p:sp>
        <p:nvSpPr>
          <p:cNvPr id="8" name="Text Placeholder 7"/>
          <p:cNvSpPr>
            <a:spLocks noGrp="1"/>
          </p:cNvSpPr>
          <p:nvPr>
            <p:ph type="body" sz="quarter" idx="11"/>
          </p:nvPr>
        </p:nvSpPr>
        <p:spPr>
          <a:xfrm>
            <a:off x="6188075" y="1247775"/>
            <a:ext cx="5456238" cy="4365625"/>
          </a:xfrm>
        </p:spPr>
        <p:txBody>
          <a:bodyPr anchor="ctr"/>
          <a:lstStyle>
            <a:lvl1pPr marL="230188" indent="-230188">
              <a:buClr>
                <a:schemeClr val="accent6">
                  <a:lumMod val="60000"/>
                  <a:lumOff val="40000"/>
                </a:schemeClr>
              </a:buClr>
              <a:buFont typeface="Wingdings" panose="05000000000000000000" pitchFamily="2" charset="2"/>
              <a:buChar char="§"/>
              <a:defRPr/>
            </a:lvl1pPr>
            <a:lvl2pPr marL="461963" indent="-231775">
              <a:buClr>
                <a:schemeClr val="accent6">
                  <a:lumMod val="60000"/>
                  <a:lumOff val="40000"/>
                </a:schemeClr>
              </a:buClr>
              <a:buFont typeface="Wingdings" panose="05000000000000000000" pitchFamily="2" charset="2"/>
              <a:buChar char="§"/>
              <a:defRPr/>
            </a:lvl2pPr>
            <a:lvl3pPr marL="625475" indent="-163513">
              <a:buClr>
                <a:schemeClr val="accent6">
                  <a:lumMod val="60000"/>
                  <a:lumOff val="40000"/>
                </a:schemeClr>
              </a:buClr>
              <a:buFont typeface="Wingdings" panose="05000000000000000000" pitchFamily="2" charset="2"/>
              <a:buChar char="§"/>
              <a:defRPr/>
            </a:lvl3pPr>
            <a:lvl4pPr marL="798513" indent="-173038">
              <a:buClr>
                <a:schemeClr val="accent6">
                  <a:lumMod val="60000"/>
                  <a:lumOff val="40000"/>
                </a:schemeClr>
              </a:buClr>
              <a:buFont typeface="Wingdings" panose="05000000000000000000" pitchFamily="2" charset="2"/>
              <a:buChar char="§"/>
              <a:defRPr/>
            </a:lvl4pPr>
            <a:lvl5pPr marL="971550" indent="-173038">
              <a:buClr>
                <a:schemeClr val="accent6">
                  <a:lumMod val="60000"/>
                  <a:lumOff val="40000"/>
                </a:schemeClr>
              </a:buClr>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p:cNvSpPr>
            <a:spLocks noGrp="1"/>
          </p:cNvSpPr>
          <p:nvPr>
            <p:ph type="ftr" sz="quarter" idx="12"/>
          </p:nvPr>
        </p:nvSpPr>
        <p:spPr>
          <a:xfrm>
            <a:off x="137160" y="6339568"/>
            <a:ext cx="5047333" cy="365125"/>
          </a:xfrm>
        </p:spPr>
        <p:txBody>
          <a:bodyPr/>
          <a:lstStyle/>
          <a:p>
            <a:r>
              <a:rPr lang="en-US"/>
              <a:t>USTTI: Creating an Enabling Regulatory Environment for Cloud Services</a:t>
            </a:r>
            <a:endParaRPr lang="en-US" dirty="0"/>
          </a:p>
        </p:txBody>
      </p:sp>
      <p:sp>
        <p:nvSpPr>
          <p:cNvPr id="3" name="Slide Number Placeholder 2"/>
          <p:cNvSpPr>
            <a:spLocks noGrp="1"/>
          </p:cNvSpPr>
          <p:nvPr>
            <p:ph type="sldNum" sz="quarter" idx="13"/>
          </p:nvPr>
        </p:nvSpPr>
        <p:spPr>
          <a:xfrm>
            <a:off x="9301831" y="6339568"/>
            <a:ext cx="2743200" cy="365125"/>
          </a:xfrm>
        </p:spPr>
        <p:txBody>
          <a:bodyPr/>
          <a:lstStyle/>
          <a:p>
            <a:fld id="{C185D20D-8B3C-4C6F-A543-D1F632D6E22A}" type="slidenum">
              <a:rPr lang="en-US" smtClean="0"/>
              <a:pPr/>
              <a:t>‹#›</a:t>
            </a:fld>
            <a:endParaRPr lang="en-US"/>
          </a:p>
        </p:txBody>
      </p:sp>
    </p:spTree>
    <p:extLst>
      <p:ext uri="{BB962C8B-B14F-4D97-AF65-F5344CB8AC3E}">
        <p14:creationId xmlns:p14="http://schemas.microsoft.com/office/powerpoint/2010/main" xmlns="" val="178655906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Rectangle 8"/>
          <p:cNvSpPr/>
          <p:nvPr userDrawn="1"/>
        </p:nvSpPr>
        <p:spPr bwMode="auto">
          <a:xfrm>
            <a:off x="0" y="1156590"/>
            <a:ext cx="10424160" cy="91440"/>
          </a:xfrm>
          <a:prstGeom prst="rect">
            <a:avLst/>
          </a:prstGeom>
          <a:solidFill>
            <a:schemeClr val="accent6">
              <a:lumMod val="60000"/>
              <a:lumOff val="40000"/>
            </a:schemeClr>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gradFill>
                <a:gsLst>
                  <a:gs pos="0">
                    <a:srgbClr val="FFFFFF"/>
                  </a:gs>
                  <a:gs pos="100000">
                    <a:srgbClr val="FFFFFF"/>
                  </a:gs>
                </a:gsLst>
                <a:lin ang="5400000" scaled="0"/>
              </a:gradFill>
            </a:endParaRPr>
          </a:p>
        </p:txBody>
      </p:sp>
      <p:sp>
        <p:nvSpPr>
          <p:cNvPr id="3" name="Footer Placeholder 2"/>
          <p:cNvSpPr>
            <a:spLocks noGrp="1"/>
          </p:cNvSpPr>
          <p:nvPr>
            <p:ph type="ftr" sz="quarter" idx="10"/>
          </p:nvPr>
        </p:nvSpPr>
        <p:spPr>
          <a:xfrm>
            <a:off x="117937" y="6339567"/>
            <a:ext cx="5226947" cy="365125"/>
          </a:xfrm>
        </p:spPr>
        <p:txBody>
          <a:bodyPr/>
          <a:lstStyle/>
          <a:p>
            <a:r>
              <a:rPr lang="en-US"/>
              <a:t>USTTI: Creating an Enabling Regulatory Environment for Cloud Services</a:t>
            </a:r>
            <a:endParaRPr lang="en-US" dirty="0"/>
          </a:p>
        </p:txBody>
      </p:sp>
      <p:sp>
        <p:nvSpPr>
          <p:cNvPr id="4" name="Slide Number Placeholder 3"/>
          <p:cNvSpPr>
            <a:spLocks noGrp="1"/>
          </p:cNvSpPr>
          <p:nvPr>
            <p:ph type="sldNum" sz="quarter" idx="11"/>
          </p:nvPr>
        </p:nvSpPr>
        <p:spPr>
          <a:xfrm>
            <a:off x="9298203" y="6339566"/>
            <a:ext cx="2743200" cy="365125"/>
          </a:xfrm>
        </p:spPr>
        <p:txBody>
          <a:bodyPr/>
          <a:lstStyle/>
          <a:p>
            <a:fld id="{C185D20D-8B3C-4C6F-A543-D1F632D6E22A}" type="slidenum">
              <a:rPr lang="en-US" smtClean="0"/>
              <a:pPr/>
              <a:t>‹#›</a:t>
            </a:fld>
            <a:endParaRPr lang="en-US"/>
          </a:p>
        </p:txBody>
      </p:sp>
    </p:spTree>
    <p:extLst>
      <p:ext uri="{BB962C8B-B14F-4D97-AF65-F5344CB8AC3E}">
        <p14:creationId xmlns:p14="http://schemas.microsoft.com/office/powerpoint/2010/main" xmlns="" val="139137044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Title &amp; Content Lar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Rectangle 8"/>
          <p:cNvSpPr/>
          <p:nvPr userDrawn="1"/>
        </p:nvSpPr>
        <p:spPr bwMode="auto">
          <a:xfrm>
            <a:off x="0" y="1156590"/>
            <a:ext cx="10424160" cy="91440"/>
          </a:xfrm>
          <a:prstGeom prst="rect">
            <a:avLst/>
          </a:prstGeom>
          <a:solidFill>
            <a:schemeClr val="accent6">
              <a:lumMod val="60000"/>
              <a:lumOff val="40000"/>
            </a:schemeClr>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gradFill>
                <a:gsLst>
                  <a:gs pos="0">
                    <a:srgbClr val="FFFFFF"/>
                  </a:gs>
                  <a:gs pos="100000">
                    <a:srgbClr val="FFFFFF"/>
                  </a:gs>
                </a:gsLst>
                <a:lin ang="5400000" scaled="0"/>
              </a:gradFill>
            </a:endParaRPr>
          </a:p>
        </p:txBody>
      </p:sp>
      <p:sp>
        <p:nvSpPr>
          <p:cNvPr id="4" name="Rectangle 3"/>
          <p:cNvSpPr/>
          <p:nvPr userDrawn="1"/>
        </p:nvSpPr>
        <p:spPr bwMode="auto">
          <a:xfrm>
            <a:off x="1760064" y="1248029"/>
            <a:ext cx="8662103" cy="4365419"/>
          </a:xfrm>
          <a:prstGeom prst="rect">
            <a:avLst/>
          </a:prstGeom>
          <a:gradFill>
            <a:gsLst>
              <a:gs pos="0">
                <a:schemeClr val="bg2"/>
              </a:gs>
              <a:gs pos="100000">
                <a:srgbClr val="FAFAFA">
                  <a:alpha val="0"/>
                </a:srgbClr>
              </a:gs>
            </a:gsLst>
            <a:lin ang="0" scaled="0"/>
          </a:gra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3200" dirty="0">
              <a:gradFill>
                <a:gsLst>
                  <a:gs pos="0">
                    <a:srgbClr val="FFFFFF"/>
                  </a:gs>
                  <a:gs pos="100000">
                    <a:srgbClr val="FFFFFF"/>
                  </a:gs>
                </a:gsLst>
                <a:lin ang="5400000" scaled="0"/>
              </a:gradFill>
            </a:endParaRPr>
          </a:p>
        </p:txBody>
      </p:sp>
      <p:sp>
        <p:nvSpPr>
          <p:cNvPr id="5" name="Rectangle 4"/>
          <p:cNvSpPr/>
          <p:nvPr userDrawn="1"/>
        </p:nvSpPr>
        <p:spPr bwMode="auto">
          <a:xfrm>
            <a:off x="0" y="1248028"/>
            <a:ext cx="1765105" cy="4365420"/>
          </a:xfrm>
          <a:prstGeom prst="rect">
            <a:avLst/>
          </a:prstGeom>
          <a:solidFill>
            <a:schemeClr val="bg2">
              <a:lumMod val="50000"/>
            </a:schemeClr>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gradFill>
                <a:gsLst>
                  <a:gs pos="0">
                    <a:srgbClr val="FFFFFF"/>
                  </a:gs>
                  <a:gs pos="100000">
                    <a:srgbClr val="FFFFFF"/>
                  </a:gs>
                </a:gsLst>
                <a:lin ang="5400000" scaled="0"/>
              </a:gradFill>
            </a:endParaRPr>
          </a:p>
        </p:txBody>
      </p:sp>
      <p:sp>
        <p:nvSpPr>
          <p:cNvPr id="6" name="Content Placeholder 3"/>
          <p:cNvSpPr>
            <a:spLocks noGrp="1"/>
          </p:cNvSpPr>
          <p:nvPr>
            <p:ph sz="quarter" idx="10"/>
          </p:nvPr>
        </p:nvSpPr>
        <p:spPr>
          <a:xfrm>
            <a:off x="1760064" y="1248028"/>
            <a:ext cx="8662103" cy="4365420"/>
          </a:xfrm>
        </p:spPr>
        <p:txBody>
          <a:bodyPr lIns="274320" anchor="ctr"/>
          <a:lstStyle>
            <a:lvl1pPr marL="0" indent="0">
              <a:buClr>
                <a:schemeClr val="accent6">
                  <a:lumMod val="60000"/>
                  <a:lumOff val="40000"/>
                </a:schemeClr>
              </a:buClr>
              <a:buFontTx/>
              <a:buNone/>
              <a:defRPr sz="3600">
                <a:latin typeface="+mj-lt"/>
              </a:defRPr>
            </a:lvl1pPr>
            <a:lvl2pPr marL="230188" indent="0">
              <a:buClr>
                <a:schemeClr val="accent6">
                  <a:lumMod val="60000"/>
                  <a:lumOff val="40000"/>
                </a:schemeClr>
              </a:buClr>
              <a:buFont typeface="Wingdings" panose="05000000000000000000" pitchFamily="2" charset="2"/>
              <a:buNone/>
              <a:defRPr sz="1800"/>
            </a:lvl2pPr>
            <a:lvl3pPr marL="461962" indent="0">
              <a:buClr>
                <a:schemeClr val="accent6">
                  <a:lumMod val="60000"/>
                  <a:lumOff val="40000"/>
                </a:schemeClr>
              </a:buClr>
              <a:buFont typeface="Wingdings" panose="05000000000000000000" pitchFamily="2" charset="2"/>
              <a:buNone/>
              <a:defRPr/>
            </a:lvl3pPr>
            <a:lvl4pPr marL="625475" indent="0">
              <a:buClr>
                <a:schemeClr val="accent6">
                  <a:lumMod val="60000"/>
                  <a:lumOff val="40000"/>
                </a:schemeClr>
              </a:buClr>
              <a:buFont typeface="Wingdings" panose="05000000000000000000" pitchFamily="2" charset="2"/>
              <a:buNone/>
              <a:defRPr/>
            </a:lvl4pPr>
            <a:lvl5pPr marL="798512" indent="0">
              <a:buClr>
                <a:schemeClr val="accent6">
                  <a:lumMod val="60000"/>
                  <a:lumOff val="40000"/>
                </a:schemeClr>
              </a:buClr>
              <a:buFont typeface="Wingdings" panose="05000000000000000000" pitchFamily="2" charset="2"/>
              <a:buNone/>
              <a:defRPr/>
            </a:lvl5pPr>
          </a:lstStyle>
          <a:p>
            <a:pPr lvl="0"/>
            <a:r>
              <a:rPr lang="en-US" dirty="0"/>
              <a:t>Click to edit Master text styles</a:t>
            </a:r>
          </a:p>
        </p:txBody>
      </p:sp>
      <p:sp>
        <p:nvSpPr>
          <p:cNvPr id="3" name="Footer Placeholder 2"/>
          <p:cNvSpPr>
            <a:spLocks noGrp="1"/>
          </p:cNvSpPr>
          <p:nvPr>
            <p:ph type="ftr" sz="quarter" idx="11"/>
          </p:nvPr>
        </p:nvSpPr>
        <p:spPr>
          <a:xfrm>
            <a:off x="121566" y="6338661"/>
            <a:ext cx="5656933" cy="365125"/>
          </a:xfrm>
        </p:spPr>
        <p:txBody>
          <a:bodyPr/>
          <a:lstStyle/>
          <a:p>
            <a:r>
              <a:rPr lang="en-US"/>
              <a:t>USTTI: Creating an Enabling Regulatory Environment for Cloud Services</a:t>
            </a:r>
            <a:endParaRPr lang="en-US" dirty="0"/>
          </a:p>
        </p:txBody>
      </p:sp>
      <p:sp>
        <p:nvSpPr>
          <p:cNvPr id="7" name="Slide Number Placeholder 6"/>
          <p:cNvSpPr>
            <a:spLocks noGrp="1"/>
          </p:cNvSpPr>
          <p:nvPr>
            <p:ph type="sldNum" sz="quarter" idx="12"/>
          </p:nvPr>
        </p:nvSpPr>
        <p:spPr>
          <a:xfrm>
            <a:off x="9289131" y="6338661"/>
            <a:ext cx="2743200" cy="365125"/>
          </a:xfrm>
        </p:spPr>
        <p:txBody>
          <a:bodyPr/>
          <a:lstStyle/>
          <a:p>
            <a:fld id="{C185D20D-8B3C-4C6F-A543-D1F632D6E22A}" type="slidenum">
              <a:rPr lang="en-US" smtClean="0"/>
              <a:pPr/>
              <a:t>‹#›</a:t>
            </a:fld>
            <a:endParaRPr lang="en-US"/>
          </a:p>
        </p:txBody>
      </p:sp>
    </p:spTree>
    <p:extLst>
      <p:ext uri="{BB962C8B-B14F-4D97-AF65-F5344CB8AC3E}">
        <p14:creationId xmlns:p14="http://schemas.microsoft.com/office/powerpoint/2010/main" xmlns="" val="341682362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Rectangle 8"/>
          <p:cNvSpPr/>
          <p:nvPr userDrawn="1"/>
        </p:nvSpPr>
        <p:spPr bwMode="auto">
          <a:xfrm>
            <a:off x="0" y="1156590"/>
            <a:ext cx="10424160" cy="91440"/>
          </a:xfrm>
          <a:prstGeom prst="rect">
            <a:avLst/>
          </a:prstGeom>
          <a:solidFill>
            <a:schemeClr val="accent6">
              <a:lumMod val="60000"/>
              <a:lumOff val="40000"/>
            </a:schemeClr>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gradFill>
                <a:gsLst>
                  <a:gs pos="0">
                    <a:srgbClr val="FFFFFF"/>
                  </a:gs>
                  <a:gs pos="100000">
                    <a:srgbClr val="FFFFFF"/>
                  </a:gs>
                </a:gsLst>
                <a:lin ang="5400000" scaled="0"/>
              </a:gradFill>
            </a:endParaRPr>
          </a:p>
        </p:txBody>
      </p:sp>
      <p:sp>
        <p:nvSpPr>
          <p:cNvPr id="3" name="Footer Placeholder 2"/>
          <p:cNvSpPr>
            <a:spLocks noGrp="1"/>
          </p:cNvSpPr>
          <p:nvPr>
            <p:ph type="ftr" sz="quarter" idx="10"/>
          </p:nvPr>
        </p:nvSpPr>
        <p:spPr>
          <a:xfrm>
            <a:off x="117937" y="6339567"/>
            <a:ext cx="5226947" cy="365125"/>
          </a:xfrm>
        </p:spPr>
        <p:txBody>
          <a:bodyPr/>
          <a:lstStyle/>
          <a:p>
            <a:r>
              <a:rPr lang="en-US"/>
              <a:t>USTTI: Creating an Enabling Regulatory Environment for Cloud Services</a:t>
            </a:r>
            <a:endParaRPr lang="en-US" dirty="0"/>
          </a:p>
        </p:txBody>
      </p:sp>
      <p:sp>
        <p:nvSpPr>
          <p:cNvPr id="4" name="Slide Number Placeholder 3"/>
          <p:cNvSpPr>
            <a:spLocks noGrp="1"/>
          </p:cNvSpPr>
          <p:nvPr>
            <p:ph type="sldNum" sz="quarter" idx="11"/>
          </p:nvPr>
        </p:nvSpPr>
        <p:spPr>
          <a:xfrm>
            <a:off x="9298203" y="6339566"/>
            <a:ext cx="2743200" cy="365125"/>
          </a:xfrm>
        </p:spPr>
        <p:txBody>
          <a:bodyPr/>
          <a:lstStyle/>
          <a:p>
            <a:fld id="{C185D20D-8B3C-4C6F-A543-D1F632D6E22A}" type="slidenum">
              <a:rPr lang="en-US" smtClean="0"/>
              <a:pPr/>
              <a:t>‹#›</a:t>
            </a:fld>
            <a:endParaRPr lang="en-US"/>
          </a:p>
        </p:txBody>
      </p:sp>
    </p:spTree>
    <p:extLst>
      <p:ext uri="{BB962C8B-B14F-4D97-AF65-F5344CB8AC3E}">
        <p14:creationId xmlns:p14="http://schemas.microsoft.com/office/powerpoint/2010/main" xmlns="" val="74209940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Title_and_Content_Bulle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476374" y="1248030"/>
            <a:ext cx="11237664" cy="5161914"/>
          </a:xfrm>
        </p:spPr>
        <p:txBody>
          <a:bodyPr tIns="91440"/>
          <a:lstStyle>
            <a:lvl1pPr marL="342900" indent="-342900">
              <a:buClr>
                <a:schemeClr val="accent6">
                  <a:lumMod val="60000"/>
                  <a:lumOff val="40000"/>
                </a:schemeClr>
              </a:buClr>
              <a:buFont typeface="Arial" panose="020B0604020202020204" pitchFamily="34" charset="0"/>
              <a:buChar char="•"/>
              <a:defRPr sz="2200"/>
            </a:lvl1pPr>
            <a:lvl2pPr marL="573088" indent="-342900">
              <a:buClr>
                <a:schemeClr val="accent6">
                  <a:lumMod val="60000"/>
                  <a:lumOff val="40000"/>
                </a:schemeClr>
              </a:buClr>
              <a:buFont typeface="Arial" panose="020B0604020202020204" pitchFamily="34" charset="0"/>
              <a:buChar char="•"/>
              <a:defRPr sz="2000"/>
            </a:lvl2pPr>
            <a:lvl3pPr marL="747712" indent="-285750">
              <a:buClr>
                <a:schemeClr val="accent6">
                  <a:lumMod val="60000"/>
                  <a:lumOff val="40000"/>
                </a:schemeClr>
              </a:buClr>
              <a:buFont typeface="Arial" panose="020B0604020202020204" pitchFamily="34" charset="0"/>
              <a:buChar char="•"/>
              <a:defRPr/>
            </a:lvl3pPr>
            <a:lvl4pPr marL="911225" indent="-285750">
              <a:buClr>
                <a:schemeClr val="accent6">
                  <a:lumMod val="60000"/>
                  <a:lumOff val="40000"/>
                </a:schemeClr>
              </a:buClr>
              <a:buFont typeface="Arial" panose="020B0604020202020204" pitchFamily="34" charset="0"/>
              <a:buChar char="•"/>
              <a:defRPr/>
            </a:lvl4pPr>
            <a:lvl5pPr marL="1084262" indent="-285750">
              <a:buClr>
                <a:schemeClr val="accent6">
                  <a:lumMod val="60000"/>
                  <a:lumOff val="40000"/>
                </a:schemeClr>
              </a:buClr>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bwMode="auto">
          <a:xfrm>
            <a:off x="0" y="1156590"/>
            <a:ext cx="10424160" cy="91440"/>
          </a:xfrm>
          <a:prstGeom prst="rect">
            <a:avLst/>
          </a:prstGeom>
          <a:solidFill>
            <a:schemeClr val="accent6">
              <a:lumMod val="60000"/>
              <a:lumOff val="40000"/>
            </a:schemeClr>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gradFill>
                <a:gsLst>
                  <a:gs pos="0">
                    <a:srgbClr val="FFFFFF"/>
                  </a:gs>
                  <a:gs pos="100000">
                    <a:srgbClr val="FFFFFF"/>
                  </a:gs>
                </a:gsLst>
                <a:lin ang="5400000" scaled="0"/>
              </a:gradFill>
            </a:endParaRPr>
          </a:p>
        </p:txBody>
      </p:sp>
      <p:sp>
        <p:nvSpPr>
          <p:cNvPr id="3" name="Footer Placeholder 2"/>
          <p:cNvSpPr>
            <a:spLocks noGrp="1"/>
          </p:cNvSpPr>
          <p:nvPr>
            <p:ph type="ftr" sz="quarter" idx="11"/>
          </p:nvPr>
        </p:nvSpPr>
        <p:spPr>
          <a:xfrm>
            <a:off x="172366" y="6339568"/>
            <a:ext cx="5136233" cy="365125"/>
          </a:xfrm>
        </p:spPr>
        <p:txBody>
          <a:bodyPr/>
          <a:lstStyle/>
          <a:p>
            <a:r>
              <a:rPr lang="en-US"/>
              <a:t>USTTI: Creating an Enabling Regulatory Environment for Cloud Services</a:t>
            </a:r>
            <a:endParaRPr lang="en-US" dirty="0"/>
          </a:p>
        </p:txBody>
      </p:sp>
      <p:sp>
        <p:nvSpPr>
          <p:cNvPr id="5" name="Slide Number Placeholder 4"/>
          <p:cNvSpPr>
            <a:spLocks noGrp="1"/>
          </p:cNvSpPr>
          <p:nvPr>
            <p:ph type="sldNum" sz="quarter" idx="12"/>
          </p:nvPr>
        </p:nvSpPr>
        <p:spPr>
          <a:xfrm>
            <a:off x="9274846" y="6339568"/>
            <a:ext cx="2743200" cy="365125"/>
          </a:xfrm>
        </p:spPr>
        <p:txBody>
          <a:bodyPr/>
          <a:lstStyle/>
          <a:p>
            <a:fld id="{C185D20D-8B3C-4C6F-A543-D1F632D6E22A}" type="slidenum">
              <a:rPr lang="en-US" smtClean="0"/>
              <a:pPr/>
              <a:t>‹#›</a:t>
            </a:fld>
            <a:endParaRPr lang="en-US"/>
          </a:p>
        </p:txBody>
      </p:sp>
    </p:spTree>
    <p:extLst>
      <p:ext uri="{BB962C8B-B14F-4D97-AF65-F5344CB8AC3E}">
        <p14:creationId xmlns:p14="http://schemas.microsoft.com/office/powerpoint/2010/main" xmlns="" val="26591582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Title_and_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476374" y="1771250"/>
            <a:ext cx="11237664" cy="4390064"/>
          </a:xfrm>
        </p:spPr>
        <p:txBody>
          <a:bodyPr/>
          <a:lstStyle>
            <a:lvl1pPr marL="230188" indent="-230188">
              <a:buClr>
                <a:schemeClr val="accent6">
                  <a:lumMod val="60000"/>
                  <a:lumOff val="40000"/>
                </a:schemeClr>
              </a:buClr>
              <a:buFont typeface="Wingdings" panose="05000000000000000000" pitchFamily="2" charset="2"/>
              <a:buChar char="§"/>
              <a:defRPr sz="2000"/>
            </a:lvl1pPr>
            <a:lvl2pPr marL="461963" indent="-231775">
              <a:buClr>
                <a:schemeClr val="accent6">
                  <a:lumMod val="60000"/>
                  <a:lumOff val="40000"/>
                </a:schemeClr>
              </a:buClr>
              <a:buFont typeface="Wingdings" panose="05000000000000000000" pitchFamily="2" charset="2"/>
              <a:buChar char="§"/>
              <a:defRPr sz="1800"/>
            </a:lvl2pPr>
            <a:lvl3pPr marL="625475" indent="-163513">
              <a:buClr>
                <a:schemeClr val="accent6">
                  <a:lumMod val="60000"/>
                  <a:lumOff val="40000"/>
                </a:schemeClr>
              </a:buClr>
              <a:buFont typeface="Wingdings" panose="05000000000000000000" pitchFamily="2" charset="2"/>
              <a:buChar char="§"/>
              <a:defRPr/>
            </a:lvl3pPr>
            <a:lvl4pPr marL="798513" indent="-173038">
              <a:buClr>
                <a:schemeClr val="accent6">
                  <a:lumMod val="60000"/>
                  <a:lumOff val="40000"/>
                </a:schemeClr>
              </a:buClr>
              <a:buFont typeface="Wingdings" panose="05000000000000000000" pitchFamily="2" charset="2"/>
              <a:buChar char="§"/>
              <a:defRPr/>
            </a:lvl4pPr>
            <a:lvl5pPr marL="971550" indent="-173038">
              <a:buClr>
                <a:schemeClr val="accent6">
                  <a:lumMod val="60000"/>
                  <a:lumOff val="40000"/>
                </a:schemeClr>
              </a:buClr>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bwMode="auto">
          <a:xfrm>
            <a:off x="0" y="1156590"/>
            <a:ext cx="10424160" cy="91440"/>
          </a:xfrm>
          <a:prstGeom prst="rect">
            <a:avLst/>
          </a:prstGeom>
          <a:solidFill>
            <a:schemeClr val="accent6">
              <a:lumMod val="60000"/>
              <a:lumOff val="40000"/>
            </a:schemeClr>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gradFill>
                <a:gsLst>
                  <a:gs pos="0">
                    <a:srgbClr val="FFFFFF"/>
                  </a:gs>
                  <a:gs pos="100000">
                    <a:srgbClr val="FFFFFF"/>
                  </a:gs>
                </a:gsLst>
                <a:lin ang="5400000" scaled="0"/>
              </a:gradFill>
            </a:endParaRPr>
          </a:p>
        </p:txBody>
      </p:sp>
      <p:sp>
        <p:nvSpPr>
          <p:cNvPr id="3" name="Footer Placeholder 2"/>
          <p:cNvSpPr>
            <a:spLocks noGrp="1"/>
          </p:cNvSpPr>
          <p:nvPr>
            <p:ph type="ftr" sz="quarter" idx="11"/>
          </p:nvPr>
        </p:nvSpPr>
        <p:spPr>
          <a:xfrm>
            <a:off x="117939" y="6339568"/>
            <a:ext cx="5259604" cy="365125"/>
          </a:xfrm>
        </p:spPr>
        <p:txBody>
          <a:bodyPr/>
          <a:lstStyle/>
          <a:p>
            <a:r>
              <a:rPr lang="en-US"/>
              <a:t>USTTI: Creating an Enabling Regulatory Environment for Cloud Services</a:t>
            </a:r>
            <a:endParaRPr lang="en-US" dirty="0"/>
          </a:p>
        </p:txBody>
      </p:sp>
      <p:sp>
        <p:nvSpPr>
          <p:cNvPr id="5" name="Slide Number Placeholder 4"/>
          <p:cNvSpPr>
            <a:spLocks noGrp="1"/>
          </p:cNvSpPr>
          <p:nvPr>
            <p:ph type="sldNum" sz="quarter" idx="12"/>
          </p:nvPr>
        </p:nvSpPr>
        <p:spPr>
          <a:xfrm>
            <a:off x="9319974" y="6339568"/>
            <a:ext cx="2743200" cy="365125"/>
          </a:xfrm>
        </p:spPr>
        <p:txBody>
          <a:bodyPr/>
          <a:lstStyle/>
          <a:p>
            <a:fld id="{C185D20D-8B3C-4C6F-A543-D1F632D6E22A}" type="slidenum">
              <a:rPr lang="en-US" smtClean="0"/>
              <a:pPr/>
              <a:t>‹#›</a:t>
            </a:fld>
            <a:endParaRPr lang="en-US"/>
          </a:p>
        </p:txBody>
      </p:sp>
    </p:spTree>
    <p:extLst>
      <p:ext uri="{BB962C8B-B14F-4D97-AF65-F5344CB8AC3E}">
        <p14:creationId xmlns:p14="http://schemas.microsoft.com/office/powerpoint/2010/main" xmlns="" val="117387268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a:t>Click to edit Master title style</a:t>
            </a:r>
            <a:endParaRPr lang="en-US" dirty="0"/>
          </a:p>
        </p:txBody>
      </p:sp>
      <p:sp>
        <p:nvSpPr>
          <p:cNvPr id="4" name="Footer Placeholder 3"/>
          <p:cNvSpPr>
            <a:spLocks noGrp="1"/>
          </p:cNvSpPr>
          <p:nvPr>
            <p:ph type="ftr" sz="quarter" idx="11"/>
          </p:nvPr>
        </p:nvSpPr>
        <p:spPr>
          <a:xfrm>
            <a:off x="110972" y="6477873"/>
            <a:ext cx="8382000" cy="380127"/>
          </a:xfrm>
          <a:prstGeom prst="rect">
            <a:avLst/>
          </a:prstGeom>
        </p:spPr>
        <p:txBody>
          <a:bodyPr/>
          <a:lstStyle/>
          <a:p>
            <a:r>
              <a:rPr lang="en-US">
                <a:solidFill>
                  <a:srgbClr val="505050"/>
                </a:solidFill>
              </a:rPr>
              <a:t>USTTI: Creating an Enabling Regulatory Environment for Cloud Services</a:t>
            </a:r>
            <a:endParaRPr lang="en-US" dirty="0">
              <a:solidFill>
                <a:srgbClr val="505050"/>
              </a:solidFill>
            </a:endParaRPr>
          </a:p>
        </p:txBody>
      </p:sp>
      <p:sp>
        <p:nvSpPr>
          <p:cNvPr id="5" name="Slide Number Placeholder 4"/>
          <p:cNvSpPr>
            <a:spLocks noGrp="1"/>
          </p:cNvSpPr>
          <p:nvPr>
            <p:ph type="sldNum" sz="quarter" idx="12"/>
          </p:nvPr>
        </p:nvSpPr>
        <p:spPr>
          <a:xfrm>
            <a:off x="11333832" y="6478587"/>
            <a:ext cx="761998" cy="379413"/>
          </a:xfrm>
          <a:prstGeom prst="rect">
            <a:avLst/>
          </a:prstGeom>
        </p:spPr>
        <p:txBody>
          <a:bodyPr/>
          <a:lstStyle/>
          <a:p>
            <a:fld id="{6A4C1A4A-E5E6-4CC1-B72C-A20A4EB3E2D2}" type="slidenum">
              <a:rPr lang="en-US" smtClean="0">
                <a:solidFill>
                  <a:srgbClr val="505050"/>
                </a:solidFill>
              </a:rPr>
              <a:pPr/>
              <a:t>‹#›</a:t>
            </a:fld>
            <a:endParaRPr lang="en-US" dirty="0">
              <a:solidFill>
                <a:srgbClr val="505050"/>
              </a:solidFill>
            </a:endParaRPr>
          </a:p>
        </p:txBody>
      </p:sp>
      <p:sp>
        <p:nvSpPr>
          <p:cNvPr id="6" name="Text Placeholder 5"/>
          <p:cNvSpPr>
            <a:spLocks noGrp="1"/>
          </p:cNvSpPr>
          <p:nvPr>
            <p:ph type="body" sz="quarter" idx="13" hasCustomPrompt="1"/>
          </p:nvPr>
        </p:nvSpPr>
        <p:spPr>
          <a:xfrm>
            <a:off x="110972" y="791867"/>
            <a:ext cx="12192000" cy="373063"/>
          </a:xfrm>
          <a:prstGeom prst="rect">
            <a:avLst/>
          </a:prstGeom>
        </p:spPr>
        <p:txBody>
          <a:bodyPr lIns="320040" tIns="53325" rIns="53325" bIns="53325">
            <a:noAutofit/>
          </a:bodyPr>
          <a:lstStyle>
            <a:lvl1pPr marL="0" indent="0">
              <a:buNone/>
              <a:defRPr sz="2800">
                <a:solidFill>
                  <a:schemeClr val="bg2"/>
                </a:solidFill>
                <a:latin typeface="Segoe UI Light" pitchFamily="34" charset="0"/>
              </a:defRPr>
            </a:lvl1pPr>
            <a:lvl2pPr marL="281674" indent="0">
              <a:buNone/>
              <a:defRPr/>
            </a:lvl2pPr>
            <a:lvl3pPr marL="588476" indent="0">
              <a:buNone/>
              <a:defRPr/>
            </a:lvl3pPr>
            <a:lvl4pPr marL="870150" indent="0">
              <a:buNone/>
              <a:defRPr/>
            </a:lvl4pPr>
            <a:lvl5pPr marL="1105540" indent="0">
              <a:buNone/>
              <a:defRPr/>
            </a:lvl5pPr>
          </a:lstStyle>
          <a:p>
            <a:pPr lvl="0"/>
            <a:r>
              <a:rPr lang="en-US" dirty="0"/>
              <a:t>Click to add subtitle</a:t>
            </a:r>
          </a:p>
        </p:txBody>
      </p:sp>
    </p:spTree>
    <p:extLst>
      <p:ext uri="{BB962C8B-B14F-4D97-AF65-F5344CB8AC3E}">
        <p14:creationId xmlns:p14="http://schemas.microsoft.com/office/powerpoint/2010/main" xmlns="" val="2658810095"/>
      </p:ext>
    </p:extLst>
  </p:cSld>
  <p:clrMapOvr>
    <a:masterClrMapping/>
  </p:clrMapOvr>
  <p:transition>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2" y="1122363"/>
            <a:ext cx="9144000" cy="2387600"/>
          </a:xfrm>
        </p:spPr>
        <p:txBody>
          <a:bodyPr anchor="b"/>
          <a:lstStyle>
            <a:lvl1pPr algn="ctr">
              <a:defRPr sz="5995"/>
            </a:lvl1pPr>
          </a:lstStyle>
          <a:p>
            <a:r>
              <a:rPr lang="en-US"/>
              <a:t>Click to edit Master title style</a:t>
            </a:r>
          </a:p>
        </p:txBody>
      </p:sp>
      <p:sp>
        <p:nvSpPr>
          <p:cNvPr id="3" name="Subtitle 2"/>
          <p:cNvSpPr>
            <a:spLocks noGrp="1"/>
          </p:cNvSpPr>
          <p:nvPr>
            <p:ph type="subTitle" idx="1"/>
          </p:nvPr>
        </p:nvSpPr>
        <p:spPr>
          <a:xfrm>
            <a:off x="1524002" y="3602038"/>
            <a:ext cx="9144000" cy="513385"/>
          </a:xfrm>
        </p:spPr>
        <p:txBody>
          <a:bodyPr/>
          <a:lstStyle>
            <a:lvl1pPr marL="0" indent="0" algn="ctr">
              <a:buNone/>
              <a:defRPr sz="2398"/>
            </a:lvl1pPr>
            <a:lvl2pPr marL="456882" indent="0" algn="ctr">
              <a:buNone/>
              <a:defRPr sz="1998"/>
            </a:lvl2pPr>
            <a:lvl3pPr marL="913764" indent="0" algn="ctr">
              <a:buNone/>
              <a:defRPr sz="1798"/>
            </a:lvl3pPr>
            <a:lvl4pPr marL="1370646" indent="0" algn="ctr">
              <a:buNone/>
              <a:defRPr sz="1600"/>
            </a:lvl4pPr>
            <a:lvl5pPr marL="1827527" indent="0" algn="ctr">
              <a:buNone/>
              <a:defRPr sz="1600"/>
            </a:lvl5pPr>
            <a:lvl6pPr marL="2284409" indent="0" algn="ctr">
              <a:buNone/>
              <a:defRPr sz="1600"/>
            </a:lvl6pPr>
            <a:lvl7pPr marL="2741291" indent="0" algn="ctr">
              <a:buNone/>
              <a:defRPr sz="1600"/>
            </a:lvl7pPr>
            <a:lvl8pPr marL="3198173" indent="0" algn="ctr">
              <a:buNone/>
              <a:defRPr sz="1600"/>
            </a:lvl8pPr>
            <a:lvl9pPr marL="3655055"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4"/>
            <a:ext cx="2743200" cy="365125"/>
          </a:xfrm>
          <a:prstGeom prst="rect">
            <a:avLst/>
          </a:prstGeom>
        </p:spPr>
        <p:txBody>
          <a:bodyPr/>
          <a:lstStyle/>
          <a:p>
            <a:pPr defTabSz="1087674">
              <a:defRPr/>
            </a:pPr>
            <a:fld id="{6A7AD93A-14EF-4365-A870-8EA870633F1A}" type="datetimeFigureOut">
              <a:rPr lang="en-US" sz="2199" smtClean="0">
                <a:solidFill>
                  <a:prstClr val="black">
                    <a:tint val="75000"/>
                  </a:prstClr>
                </a:solidFill>
              </a:rPr>
              <a:pPr defTabSz="1087674">
                <a:defRPr/>
              </a:pPr>
              <a:t>9/27/2019</a:t>
            </a:fld>
            <a:endParaRPr lang="en-US" sz="2199"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038">
              <a:defRPr/>
            </a:pPr>
            <a:endParaRPr lang="en-US" sz="1799"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038">
              <a:defRPr/>
            </a:pPr>
            <a:fld id="{5027EDB0-83EF-426A-9EE7-968FB3C3619A}" type="slidenum">
              <a:rPr lang="en-US" sz="1799" smtClean="0">
                <a:solidFill>
                  <a:prstClr val="black">
                    <a:tint val="75000"/>
                  </a:prstClr>
                </a:solidFill>
              </a:rPr>
              <a:pPr defTabSz="914038">
                <a:defRPr/>
              </a:pPr>
              <a:t>‹#›</a:t>
            </a:fld>
            <a:endParaRPr lang="en-US" sz="1799" dirty="0">
              <a:solidFill>
                <a:prstClr val="black">
                  <a:tint val="75000"/>
                </a:prstClr>
              </a:solidFill>
            </a:endParaRPr>
          </a:p>
        </p:txBody>
      </p:sp>
    </p:spTree>
    <p:extLst>
      <p:ext uri="{BB962C8B-B14F-4D97-AF65-F5344CB8AC3E}">
        <p14:creationId xmlns:p14="http://schemas.microsoft.com/office/powerpoint/2010/main" xmlns="" val="338323219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6" name="Text Placeholder 23"/>
          <p:cNvSpPr>
            <a:spLocks noGrp="1"/>
          </p:cNvSpPr>
          <p:nvPr>
            <p:ph type="body" sz="quarter" idx="14" hasCustomPrompt="1"/>
          </p:nvPr>
        </p:nvSpPr>
        <p:spPr>
          <a:xfrm>
            <a:off x="11430000" y="6478324"/>
            <a:ext cx="762000" cy="378354"/>
          </a:xfrm>
          <a:prstGeom prst="rect">
            <a:avLst/>
          </a:prstGeom>
        </p:spPr>
        <p:txBody>
          <a:bodyPr anchor="ctr"/>
          <a:lstStyle>
            <a:lvl1pPr marL="0" indent="0" algn="r">
              <a:buNone/>
              <a:defRPr sz="800">
                <a:solidFill>
                  <a:schemeClr val="tx1"/>
                </a:solidFill>
              </a:defRPr>
            </a:lvl1pPr>
          </a:lstStyle>
          <a:p>
            <a:fld id="{13C7C2A1-6219-4FFB-8871-7AF0864EFB3F}" type="slidenum">
              <a:rPr lang="en-US" smtClean="0"/>
              <a:pPr/>
              <a:t>‹#›</a:t>
            </a:fld>
            <a:endParaRPr lang="en-US" dirty="0"/>
          </a:p>
        </p:txBody>
      </p:sp>
      <p:sp>
        <p:nvSpPr>
          <p:cNvPr id="2" name="Footer Placeholder 1"/>
          <p:cNvSpPr>
            <a:spLocks noGrp="1"/>
          </p:cNvSpPr>
          <p:nvPr>
            <p:ph type="ftr" sz="quarter" idx="15"/>
          </p:nvPr>
        </p:nvSpPr>
        <p:spPr/>
        <p:txBody>
          <a:bodyPr/>
          <a:lstStyle/>
          <a:p>
            <a:endParaRPr lang="en-US" dirty="0">
              <a:solidFill>
                <a:srgbClr val="002050"/>
              </a:solidFill>
            </a:endParaRPr>
          </a:p>
        </p:txBody>
      </p:sp>
      <p:sp>
        <p:nvSpPr>
          <p:cNvPr id="3" name="Slide Number Placeholder 2"/>
          <p:cNvSpPr>
            <a:spLocks noGrp="1"/>
          </p:cNvSpPr>
          <p:nvPr>
            <p:ph type="sldNum" sz="quarter" idx="16"/>
          </p:nvPr>
        </p:nvSpPr>
        <p:spPr/>
        <p:txBody>
          <a:bodyPr/>
          <a:lstStyle/>
          <a:p>
            <a:fld id="{FAADACFB-7C71-4E89-89D2-7BBA40B7BFA9}" type="slidenum">
              <a:rPr lang="en-US" smtClean="0">
                <a:solidFill>
                  <a:srgbClr val="002050"/>
                </a:solidFill>
              </a:rPr>
              <a:pPr/>
              <a:t>‹#›</a:t>
            </a:fld>
            <a:endParaRPr lang="en-US" dirty="0">
              <a:solidFill>
                <a:srgbClr val="002050"/>
              </a:solidFill>
            </a:endParaRPr>
          </a:p>
        </p:txBody>
      </p:sp>
    </p:spTree>
    <p:extLst>
      <p:ext uri="{BB962C8B-B14F-4D97-AF65-F5344CB8AC3E}">
        <p14:creationId xmlns:p14="http://schemas.microsoft.com/office/powerpoint/2010/main" xmlns="" val="19757705"/>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4pt Title/26pt Bullet Tex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extLst/>
          </p:nvPr>
        </p:nvGraphicFramePr>
        <p:xfrm>
          <a:off x="1557" y="1558"/>
          <a:ext cx="1556" cy="1556"/>
        </p:xfrm>
        <a:graphic>
          <a:graphicData uri="http://schemas.openxmlformats.org/presentationml/2006/ole">
            <p:oleObj spid="_x0000_s88256" name="think-cell Slide" r:id="rId3" imgW="360" imgH="360" progId="">
              <p:embed/>
            </p:oleObj>
          </a:graphicData>
        </a:graphic>
      </p:graphicFrame>
      <p:sp>
        <p:nvSpPr>
          <p:cNvPr id="2" name="Title 1"/>
          <p:cNvSpPr>
            <a:spLocks noGrp="1"/>
          </p:cNvSpPr>
          <p:nvPr>
            <p:ph type="title" hasCustomPrompt="1"/>
          </p:nvPr>
        </p:nvSpPr>
        <p:spPr>
          <a:xfrm>
            <a:off x="573712" y="259792"/>
            <a:ext cx="11005512" cy="1075884"/>
          </a:xfrm>
        </p:spPr>
        <p:txBody>
          <a:bodyPr lIns="0" tIns="91440" rIns="146304" bIns="91440"/>
          <a:lstStyle>
            <a:lvl1pPr>
              <a:lnSpc>
                <a:spcPts val="4802"/>
              </a:lnSpc>
              <a:defRPr sz="4312" baseline="0">
                <a:solidFill>
                  <a:schemeClr val="accent1"/>
                </a:solidFill>
              </a:defRPr>
            </a:lvl1pPr>
          </a:lstStyle>
          <a:p>
            <a:r>
              <a:rPr lang="en-US" dirty="0" err="1"/>
              <a:t>Lorem</a:t>
            </a:r>
            <a:r>
              <a:rPr lang="en-US" dirty="0"/>
              <a:t> </a:t>
            </a:r>
            <a:r>
              <a:rPr lang="en-US" dirty="0" err="1"/>
              <a:t>ipsum</a:t>
            </a:r>
            <a:r>
              <a:rPr lang="en-US" dirty="0"/>
              <a:t> dolor sit.</a:t>
            </a:r>
          </a:p>
        </p:txBody>
      </p:sp>
      <p:sp>
        <p:nvSpPr>
          <p:cNvPr id="3" name="Footer Placeholder 2"/>
          <p:cNvSpPr>
            <a:spLocks noGrp="1"/>
          </p:cNvSpPr>
          <p:nvPr>
            <p:ph type="ftr" sz="quarter" idx="10"/>
          </p:nvPr>
        </p:nvSpPr>
        <p:spPr/>
        <p:txBody>
          <a:bodyPr/>
          <a:lstStyle/>
          <a:p>
            <a:pPr>
              <a:defRPr/>
            </a:pPr>
            <a:endParaRPr lang="en-US" dirty="0">
              <a:solidFill>
                <a:srgbClr val="505050"/>
              </a:solidFill>
            </a:endParaRPr>
          </a:p>
        </p:txBody>
      </p:sp>
      <p:sp>
        <p:nvSpPr>
          <p:cNvPr id="4" name="Slide Number Placeholder 3"/>
          <p:cNvSpPr>
            <a:spLocks noGrp="1"/>
          </p:cNvSpPr>
          <p:nvPr>
            <p:ph type="sldNum" sz="quarter" idx="11"/>
          </p:nvPr>
        </p:nvSpPr>
        <p:spPr/>
        <p:txBody>
          <a:bodyPr/>
          <a:lstStyle/>
          <a:p>
            <a:pPr defTabSz="914093">
              <a:defRPr/>
            </a:pPr>
            <a:fld id="{27258FFF-F925-446B-8502-81C933981705}" type="slidenum">
              <a:rPr lang="en-GB" smtClean="0">
                <a:solidFill>
                  <a:srgbClr val="505050"/>
                </a:solidFill>
              </a:rPr>
              <a:pPr defTabSz="914093">
                <a:defRPr/>
              </a:pPr>
              <a:t>‹#›</a:t>
            </a:fld>
            <a:endParaRPr lang="en-GB" dirty="0">
              <a:solidFill>
                <a:srgbClr val="505050"/>
              </a:solidFill>
            </a:endParaRPr>
          </a:p>
        </p:txBody>
      </p:sp>
      <p:sp>
        <p:nvSpPr>
          <p:cNvPr id="8" name="Text Placeholder 7"/>
          <p:cNvSpPr>
            <a:spLocks noGrp="1"/>
          </p:cNvSpPr>
          <p:nvPr>
            <p:ph type="body" sz="quarter" idx="13" hasCustomPrompt="1"/>
          </p:nvPr>
        </p:nvSpPr>
        <p:spPr>
          <a:xfrm>
            <a:off x="591641" y="1515299"/>
            <a:ext cx="11005513" cy="4572050"/>
          </a:xfrm>
        </p:spPr>
        <p:txBody>
          <a:bodyPr lIns="0" tIns="0"/>
          <a:lstStyle>
            <a:lvl1pPr marL="228697" indent="-228697">
              <a:spcBef>
                <a:spcPts val="1176"/>
              </a:spcBef>
              <a:defRPr sz="2548">
                <a:latin typeface="+mn-lt"/>
              </a:defRPr>
            </a:lvl1pPr>
            <a:lvl2pPr marL="676756" indent="-228697">
              <a:spcBef>
                <a:spcPts val="1176"/>
              </a:spcBef>
              <a:buSzPct val="100000"/>
              <a:buFont typeface="Segoe UI" pitchFamily="34" charset="0"/>
              <a:buChar char="‐"/>
              <a:defRPr/>
            </a:lvl2pPr>
            <a:lvl3pPr marL="1124814" indent="-228697">
              <a:spcBef>
                <a:spcPts val="1176"/>
              </a:spcBef>
              <a:buFont typeface="Wingdings" pitchFamily="2" charset="2"/>
              <a:buChar char="§"/>
              <a:defRPr/>
            </a:lvl3pPr>
            <a:lvl4pPr marL="1568205" indent="-336044">
              <a:spcBef>
                <a:spcPts val="1176"/>
              </a:spcBef>
              <a:buFont typeface="+mj-lt"/>
              <a:buAutoNum type="arabicPeriod"/>
              <a:defRPr/>
            </a:lvl4pPr>
            <a:lvl5pPr marL="1907361" indent="-336044">
              <a:spcBef>
                <a:spcPts val="1176"/>
              </a:spcBef>
              <a:buFont typeface="+mj-lt"/>
              <a:buAutoNum type="alphaLcParenR"/>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br>
              <a:rPr lang="en-US" dirty="0"/>
            </a:br>
            <a:r>
              <a:rPr lang="en-US" dirty="0" err="1"/>
              <a:t>elit</a:t>
            </a:r>
            <a:r>
              <a:rPr lang="en-US" dirty="0"/>
              <a:t>. </a:t>
            </a:r>
            <a:r>
              <a:rPr lang="en-US" dirty="0" err="1"/>
              <a:t>Nunc</a:t>
            </a:r>
            <a:r>
              <a:rPr lang="en-US" dirty="0"/>
              <a:t> et </a:t>
            </a:r>
            <a:r>
              <a:rPr lang="en-US" dirty="0" err="1"/>
              <a:t>sagittis</a:t>
            </a:r>
            <a:r>
              <a:rPr lang="en-US" dirty="0"/>
              <a:t> ligula</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xmlns="" val="163935289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5" name="Text Placeholder 5"/>
          <p:cNvSpPr>
            <a:spLocks noGrp="1"/>
          </p:cNvSpPr>
          <p:nvPr>
            <p:ph type="body" sz="quarter" idx="10" hasCustomPrompt="1"/>
          </p:nvPr>
        </p:nvSpPr>
        <p:spPr>
          <a:xfrm>
            <a:off x="1765105" y="1248030"/>
            <a:ext cx="8659055" cy="1417320"/>
          </a:xfrm>
          <a:prstGeom prst="rect">
            <a:avLst/>
          </a:prstGeom>
        </p:spPr>
        <p:txBody>
          <a:bodyPr lIns="274320" tIns="91440" anchor="t"/>
          <a:lstStyle>
            <a:lvl1pPr marL="0" indent="0">
              <a:lnSpc>
                <a:spcPct val="94000"/>
              </a:lnSpc>
              <a:buNone/>
              <a:defRPr sz="4400" i="0" spc="-100" baseline="0">
                <a:solidFill>
                  <a:schemeClr val="tx2">
                    <a:alpha val="99000"/>
                  </a:schemeClr>
                </a:solidFill>
                <a:latin typeface="Segoe UI Light" pitchFamily="34" charset="0"/>
              </a:defRPr>
            </a:lvl1pPr>
          </a:lstStyle>
          <a:p>
            <a:pPr lvl="0"/>
            <a:r>
              <a:rPr lang="en-US" dirty="0"/>
              <a:t>Click to edit title style</a:t>
            </a:r>
          </a:p>
        </p:txBody>
      </p:sp>
      <p:sp>
        <p:nvSpPr>
          <p:cNvPr id="8" name="Text Placeholder 8"/>
          <p:cNvSpPr>
            <a:spLocks noGrp="1"/>
          </p:cNvSpPr>
          <p:nvPr>
            <p:ph type="body" sz="quarter" idx="11" hasCustomPrompt="1"/>
          </p:nvPr>
        </p:nvSpPr>
        <p:spPr>
          <a:xfrm>
            <a:off x="1779035" y="3419333"/>
            <a:ext cx="8645125" cy="585216"/>
          </a:xfrm>
          <a:prstGeom prst="rect">
            <a:avLst/>
          </a:prstGeom>
        </p:spPr>
        <p:txBody>
          <a:bodyPr lIns="274320" anchor="t">
            <a:noAutofit/>
          </a:bodyPr>
          <a:lstStyle>
            <a:lvl1pPr marL="0" indent="0">
              <a:buNone/>
              <a:defRPr lang="en-US" sz="2400" kern="1200" spc="-100" baseline="0" dirty="0">
                <a:solidFill>
                  <a:schemeClr val="tx2">
                    <a:alpha val="99000"/>
                  </a:schemeClr>
                </a:solidFill>
                <a:latin typeface="Segoe UI Light" pitchFamily="34" charset="0"/>
                <a:ea typeface="+mn-ea"/>
                <a:cs typeface="+mn-cs"/>
              </a:defRPr>
            </a:lvl1pPr>
          </a:lstStyle>
          <a:p>
            <a:pPr marL="0" lvl="0" indent="0" algn="l" defTabSz="914363" rtl="0" eaLnBrk="1" latinLnBrk="0" hangingPunct="1">
              <a:lnSpc>
                <a:spcPct val="90000"/>
              </a:lnSpc>
              <a:spcBef>
                <a:spcPct val="20000"/>
              </a:spcBef>
              <a:buSzPct val="90000"/>
              <a:buFont typeface="Arial" pitchFamily="34" charset="0"/>
              <a:buNone/>
            </a:pPr>
            <a:r>
              <a:rPr lang="en-US" dirty="0"/>
              <a:t>Subtitle</a:t>
            </a:r>
          </a:p>
        </p:txBody>
      </p:sp>
      <p:sp>
        <p:nvSpPr>
          <p:cNvPr id="11" name="Text Placeholder 8"/>
          <p:cNvSpPr>
            <a:spLocks noGrp="1"/>
          </p:cNvSpPr>
          <p:nvPr>
            <p:ph type="body" sz="quarter" idx="12" hasCustomPrompt="1"/>
          </p:nvPr>
        </p:nvSpPr>
        <p:spPr>
          <a:xfrm>
            <a:off x="1765105" y="5438249"/>
            <a:ext cx="8659055" cy="704088"/>
          </a:xfrm>
          <a:prstGeom prst="rect">
            <a:avLst/>
          </a:prstGeom>
        </p:spPr>
        <p:txBody>
          <a:bodyPr lIns="274320" anchor="t"/>
          <a:lstStyle>
            <a:lvl1pPr marL="0" indent="0">
              <a:buNone/>
              <a:defRPr lang="en-US" sz="1800" kern="1200" spc="0" baseline="0" dirty="0">
                <a:solidFill>
                  <a:schemeClr val="tx2">
                    <a:alpha val="99000"/>
                  </a:schemeClr>
                </a:solidFill>
                <a:latin typeface="+mn-lt"/>
                <a:ea typeface="+mn-ea"/>
                <a:cs typeface="+mn-cs"/>
              </a:defRPr>
            </a:lvl1pPr>
          </a:lstStyle>
          <a:p>
            <a:pPr marL="0" lvl="0" indent="0" algn="l" defTabSz="914363" rtl="0" eaLnBrk="1" latinLnBrk="0" hangingPunct="1">
              <a:lnSpc>
                <a:spcPct val="90000"/>
              </a:lnSpc>
              <a:spcBef>
                <a:spcPct val="20000"/>
              </a:spcBef>
              <a:buSzPct val="90000"/>
              <a:buFont typeface="Arial" pitchFamily="34" charset="0"/>
              <a:buNone/>
            </a:pPr>
            <a:r>
              <a:rPr lang="en-US" dirty="0"/>
              <a:t>Speaker Title</a:t>
            </a:r>
          </a:p>
        </p:txBody>
      </p:sp>
      <p:sp>
        <p:nvSpPr>
          <p:cNvPr id="6" name="Rectangle 5"/>
          <p:cNvSpPr/>
          <p:nvPr userDrawn="1"/>
        </p:nvSpPr>
        <p:spPr bwMode="auto">
          <a:xfrm>
            <a:off x="0" y="0"/>
            <a:ext cx="1765105" cy="6857999"/>
          </a:xfrm>
          <a:prstGeom prst="rect">
            <a:avLst/>
          </a:prstGeom>
          <a:solidFill>
            <a:schemeClr val="bg2">
              <a:lumMod val="50000"/>
            </a:schemeClr>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gradFill>
                <a:gsLst>
                  <a:gs pos="0">
                    <a:srgbClr val="FFFFFF"/>
                  </a:gs>
                  <a:gs pos="100000">
                    <a:srgbClr val="FFFFFF"/>
                  </a:gs>
                </a:gsLst>
                <a:lin ang="5400000" scaled="0"/>
              </a:gradFill>
            </a:endParaRPr>
          </a:p>
        </p:txBody>
      </p:sp>
      <p:sp>
        <p:nvSpPr>
          <p:cNvPr id="7" name="Rectangle 6"/>
          <p:cNvSpPr/>
          <p:nvPr userDrawn="1"/>
        </p:nvSpPr>
        <p:spPr bwMode="auto">
          <a:xfrm>
            <a:off x="0" y="1156590"/>
            <a:ext cx="10424160" cy="91440"/>
          </a:xfrm>
          <a:prstGeom prst="rect">
            <a:avLst/>
          </a:prstGeom>
          <a:solidFill>
            <a:schemeClr val="accent6">
              <a:lumMod val="60000"/>
              <a:lumOff val="40000"/>
            </a:schemeClr>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xmlns="" val="365454421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itle_and_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476374" y="1771250"/>
            <a:ext cx="11237664" cy="4390064"/>
          </a:xfrm>
        </p:spPr>
        <p:txBody>
          <a:bodyPr/>
          <a:lstStyle>
            <a:lvl1pPr marL="230188" indent="-230188">
              <a:buClr>
                <a:schemeClr val="accent6">
                  <a:lumMod val="60000"/>
                  <a:lumOff val="40000"/>
                </a:schemeClr>
              </a:buClr>
              <a:buFont typeface="Wingdings" panose="05000000000000000000" pitchFamily="2" charset="2"/>
              <a:buChar char="§"/>
              <a:defRPr sz="2000"/>
            </a:lvl1pPr>
            <a:lvl2pPr marL="461963" indent="-231775">
              <a:buClr>
                <a:schemeClr val="accent6">
                  <a:lumMod val="60000"/>
                  <a:lumOff val="40000"/>
                </a:schemeClr>
              </a:buClr>
              <a:buFont typeface="Wingdings" panose="05000000000000000000" pitchFamily="2" charset="2"/>
              <a:buChar char="§"/>
              <a:defRPr sz="1800"/>
            </a:lvl2pPr>
            <a:lvl3pPr marL="625475" indent="-163513">
              <a:buClr>
                <a:schemeClr val="accent6">
                  <a:lumMod val="60000"/>
                  <a:lumOff val="40000"/>
                </a:schemeClr>
              </a:buClr>
              <a:buFont typeface="Wingdings" panose="05000000000000000000" pitchFamily="2" charset="2"/>
              <a:buChar char="§"/>
              <a:defRPr/>
            </a:lvl3pPr>
            <a:lvl4pPr marL="798513" indent="-173038">
              <a:buClr>
                <a:schemeClr val="accent6">
                  <a:lumMod val="60000"/>
                  <a:lumOff val="40000"/>
                </a:schemeClr>
              </a:buClr>
              <a:buFont typeface="Wingdings" panose="05000000000000000000" pitchFamily="2" charset="2"/>
              <a:buChar char="§"/>
              <a:defRPr/>
            </a:lvl4pPr>
            <a:lvl5pPr marL="971550" indent="-173038">
              <a:buClr>
                <a:schemeClr val="accent6">
                  <a:lumMod val="60000"/>
                  <a:lumOff val="40000"/>
                </a:schemeClr>
              </a:buClr>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bwMode="auto">
          <a:xfrm>
            <a:off x="0" y="1156590"/>
            <a:ext cx="10424160" cy="91440"/>
          </a:xfrm>
          <a:prstGeom prst="rect">
            <a:avLst/>
          </a:prstGeom>
          <a:solidFill>
            <a:schemeClr val="accent6">
              <a:lumMod val="60000"/>
              <a:lumOff val="40000"/>
            </a:schemeClr>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gradFill>
                <a:gsLst>
                  <a:gs pos="0">
                    <a:srgbClr val="FFFFFF"/>
                  </a:gs>
                  <a:gs pos="100000">
                    <a:srgbClr val="FFFFFF"/>
                  </a:gs>
                </a:gsLst>
                <a:lin ang="5400000" scaled="0"/>
              </a:gradFill>
            </a:endParaRPr>
          </a:p>
        </p:txBody>
      </p:sp>
      <p:sp>
        <p:nvSpPr>
          <p:cNvPr id="3" name="Footer Placeholder 2"/>
          <p:cNvSpPr>
            <a:spLocks noGrp="1"/>
          </p:cNvSpPr>
          <p:nvPr>
            <p:ph type="ftr" sz="quarter" idx="11"/>
          </p:nvPr>
        </p:nvSpPr>
        <p:spPr>
          <a:xfrm>
            <a:off x="117939" y="6339568"/>
            <a:ext cx="5259604" cy="365125"/>
          </a:xfrm>
        </p:spPr>
        <p:txBody>
          <a:bodyPr/>
          <a:lstStyle/>
          <a:p>
            <a:r>
              <a:rPr lang="en-US"/>
              <a:t>USTTI: Creating an Enabling Regulatory Environment for Cloud Services</a:t>
            </a:r>
            <a:endParaRPr lang="en-US" dirty="0"/>
          </a:p>
        </p:txBody>
      </p:sp>
      <p:sp>
        <p:nvSpPr>
          <p:cNvPr id="5" name="Slide Number Placeholder 4"/>
          <p:cNvSpPr>
            <a:spLocks noGrp="1"/>
          </p:cNvSpPr>
          <p:nvPr>
            <p:ph type="sldNum" sz="quarter" idx="12"/>
          </p:nvPr>
        </p:nvSpPr>
        <p:spPr>
          <a:xfrm>
            <a:off x="9319974" y="6339568"/>
            <a:ext cx="2743200" cy="365125"/>
          </a:xfrm>
        </p:spPr>
        <p:txBody>
          <a:bodyPr/>
          <a:lstStyle/>
          <a:p>
            <a:fld id="{C185D20D-8B3C-4C6F-A543-D1F632D6E22A}" type="slidenum">
              <a:rPr lang="en-US" smtClean="0"/>
              <a:pPr/>
              <a:t>‹#›</a:t>
            </a:fld>
            <a:endParaRPr lang="en-US"/>
          </a:p>
        </p:txBody>
      </p:sp>
    </p:spTree>
    <p:extLst>
      <p:ext uri="{BB962C8B-B14F-4D97-AF65-F5344CB8AC3E}">
        <p14:creationId xmlns:p14="http://schemas.microsoft.com/office/powerpoint/2010/main" xmlns="" val="58713440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itle_and_Content_Bulle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476374" y="1248030"/>
            <a:ext cx="11237664" cy="5161914"/>
          </a:xfrm>
        </p:spPr>
        <p:txBody>
          <a:bodyPr tIns="91440"/>
          <a:lstStyle>
            <a:lvl1pPr marL="342900" indent="-342900">
              <a:buClr>
                <a:schemeClr val="accent6">
                  <a:lumMod val="60000"/>
                  <a:lumOff val="40000"/>
                </a:schemeClr>
              </a:buClr>
              <a:buFont typeface="Arial" panose="020B0604020202020204" pitchFamily="34" charset="0"/>
              <a:buChar char="•"/>
              <a:defRPr sz="2200"/>
            </a:lvl1pPr>
            <a:lvl2pPr marL="573088" indent="-342900">
              <a:buClr>
                <a:schemeClr val="accent6">
                  <a:lumMod val="60000"/>
                  <a:lumOff val="40000"/>
                </a:schemeClr>
              </a:buClr>
              <a:buFont typeface="Arial" panose="020B0604020202020204" pitchFamily="34" charset="0"/>
              <a:buChar char="•"/>
              <a:defRPr sz="2000"/>
            </a:lvl2pPr>
            <a:lvl3pPr marL="747712" indent="-285750">
              <a:buClr>
                <a:schemeClr val="accent6">
                  <a:lumMod val="60000"/>
                  <a:lumOff val="40000"/>
                </a:schemeClr>
              </a:buClr>
              <a:buFont typeface="Arial" panose="020B0604020202020204" pitchFamily="34" charset="0"/>
              <a:buChar char="•"/>
              <a:defRPr/>
            </a:lvl3pPr>
            <a:lvl4pPr marL="911225" indent="-285750">
              <a:buClr>
                <a:schemeClr val="accent6">
                  <a:lumMod val="60000"/>
                  <a:lumOff val="40000"/>
                </a:schemeClr>
              </a:buClr>
              <a:buFont typeface="Arial" panose="020B0604020202020204" pitchFamily="34" charset="0"/>
              <a:buChar char="•"/>
              <a:defRPr/>
            </a:lvl4pPr>
            <a:lvl5pPr marL="1084262" indent="-285750">
              <a:buClr>
                <a:schemeClr val="accent6">
                  <a:lumMod val="60000"/>
                  <a:lumOff val="40000"/>
                </a:schemeClr>
              </a:buClr>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bwMode="auto">
          <a:xfrm>
            <a:off x="0" y="1156590"/>
            <a:ext cx="10424160" cy="91440"/>
          </a:xfrm>
          <a:prstGeom prst="rect">
            <a:avLst/>
          </a:prstGeom>
          <a:solidFill>
            <a:schemeClr val="accent6">
              <a:lumMod val="60000"/>
              <a:lumOff val="40000"/>
            </a:schemeClr>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gradFill>
                <a:gsLst>
                  <a:gs pos="0">
                    <a:srgbClr val="FFFFFF"/>
                  </a:gs>
                  <a:gs pos="100000">
                    <a:srgbClr val="FFFFFF"/>
                  </a:gs>
                </a:gsLst>
                <a:lin ang="5400000" scaled="0"/>
              </a:gradFill>
            </a:endParaRPr>
          </a:p>
        </p:txBody>
      </p:sp>
      <p:sp>
        <p:nvSpPr>
          <p:cNvPr id="3" name="Footer Placeholder 2"/>
          <p:cNvSpPr>
            <a:spLocks noGrp="1"/>
          </p:cNvSpPr>
          <p:nvPr>
            <p:ph type="ftr" sz="quarter" idx="11"/>
          </p:nvPr>
        </p:nvSpPr>
        <p:spPr>
          <a:xfrm>
            <a:off x="172366" y="6339568"/>
            <a:ext cx="5136233" cy="365125"/>
          </a:xfrm>
        </p:spPr>
        <p:txBody>
          <a:bodyPr/>
          <a:lstStyle/>
          <a:p>
            <a:r>
              <a:rPr lang="en-US"/>
              <a:t>USTTI: Creating an Enabling Regulatory Environment for Cloud Services</a:t>
            </a:r>
            <a:endParaRPr lang="en-US" dirty="0"/>
          </a:p>
        </p:txBody>
      </p:sp>
      <p:sp>
        <p:nvSpPr>
          <p:cNvPr id="5" name="Slide Number Placeholder 4"/>
          <p:cNvSpPr>
            <a:spLocks noGrp="1"/>
          </p:cNvSpPr>
          <p:nvPr>
            <p:ph type="sldNum" sz="quarter" idx="12"/>
          </p:nvPr>
        </p:nvSpPr>
        <p:spPr>
          <a:xfrm>
            <a:off x="9274846" y="6339568"/>
            <a:ext cx="2743200" cy="365125"/>
          </a:xfrm>
        </p:spPr>
        <p:txBody>
          <a:bodyPr/>
          <a:lstStyle/>
          <a:p>
            <a:fld id="{C185D20D-8B3C-4C6F-A543-D1F632D6E22A}" type="slidenum">
              <a:rPr lang="en-US" smtClean="0"/>
              <a:pPr/>
              <a:t>‹#›</a:t>
            </a:fld>
            <a:endParaRPr lang="en-US"/>
          </a:p>
        </p:txBody>
      </p:sp>
    </p:spTree>
    <p:extLst>
      <p:ext uri="{BB962C8B-B14F-4D97-AF65-F5344CB8AC3E}">
        <p14:creationId xmlns:p14="http://schemas.microsoft.com/office/powerpoint/2010/main" xmlns="" val="219505904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itle and Content_No Bulle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0" y="1248031"/>
            <a:ext cx="10424160" cy="5335650"/>
          </a:xfrm>
          <a:gradFill>
            <a:gsLst>
              <a:gs pos="0">
                <a:schemeClr val="bg2"/>
              </a:gs>
              <a:gs pos="100000">
                <a:srgbClr val="FAFAFA">
                  <a:alpha val="0"/>
                </a:srgbClr>
              </a:gs>
            </a:gsLst>
            <a:lin ang="0" scaled="0"/>
          </a:gra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457200" tIns="91440" rIns="91436" bIns="91440" numCol="1" rtlCol="0" anchor="t" anchorCtr="0" compatLnSpc="1">
            <a:prstTxWarp prst="textNoShape">
              <a:avLst/>
            </a:prstTxWarp>
            <a:noAutofit/>
          </a:bodyPr>
          <a:lstStyle>
            <a:lvl1pPr marL="0" indent="0">
              <a:spcAft>
                <a:spcPts val="0"/>
              </a:spcAft>
              <a:buFontTx/>
              <a:buNone/>
              <a:defRPr lang="en-US" sz="2200" dirty="0" smtClean="0">
                <a:solidFill>
                  <a:srgbClr val="414141"/>
                </a:solidFill>
                <a:cs typeface="+mn-cs"/>
              </a:defRPr>
            </a:lvl1pPr>
            <a:lvl2pPr marL="225425" indent="0">
              <a:buNone/>
              <a:defRPr lang="en-US" sz="1800" dirty="0" smtClean="0">
                <a:solidFill>
                  <a:schemeClr val="tx2"/>
                </a:solidFill>
                <a:cs typeface="+mn-cs"/>
              </a:defRPr>
            </a:lvl2pPr>
            <a:lvl3pPr marL="750887" indent="0">
              <a:buNone/>
              <a:defRPr lang="en-US" dirty="0" smtClean="0">
                <a:solidFill>
                  <a:schemeClr val="tx2"/>
                </a:solidFill>
                <a:cs typeface="+mn-cs"/>
              </a:defRPr>
            </a:lvl3pPr>
            <a:lvl4pPr marL="1198562" indent="0">
              <a:buNone/>
              <a:defRPr lang="en-US" sz="1800" dirty="0" smtClean="0">
                <a:solidFill>
                  <a:schemeClr val="tx2"/>
                </a:solidFill>
                <a:cs typeface="+mn-cs"/>
              </a:defRPr>
            </a:lvl4pPr>
            <a:lvl5pPr marL="1655762" indent="0">
              <a:buNone/>
              <a:defRPr lang="en-US" sz="1800" dirty="0">
                <a:solidFill>
                  <a:schemeClr val="tx2"/>
                </a:solidFill>
                <a:cs typeface="+mn-cs"/>
              </a:defRPr>
            </a:lvl5pPr>
          </a:lstStyle>
          <a:p>
            <a:pPr marL="0" lvl="0" defTabSz="914099">
              <a:spcAft>
                <a:spcPts val="1800"/>
              </a:spcAft>
              <a:buClr>
                <a:schemeClr val="accent2"/>
              </a:buClr>
            </a:pPr>
            <a:r>
              <a:rPr lang="en-US" dirty="0"/>
              <a:t>Click to edit Master text styles</a:t>
            </a:r>
          </a:p>
        </p:txBody>
      </p:sp>
      <p:sp>
        <p:nvSpPr>
          <p:cNvPr id="7" name="Rectangle 6"/>
          <p:cNvSpPr/>
          <p:nvPr userDrawn="1"/>
        </p:nvSpPr>
        <p:spPr bwMode="auto">
          <a:xfrm>
            <a:off x="0" y="1156590"/>
            <a:ext cx="10424160" cy="91440"/>
          </a:xfrm>
          <a:prstGeom prst="rect">
            <a:avLst/>
          </a:prstGeom>
          <a:solidFill>
            <a:schemeClr val="accent6">
              <a:lumMod val="60000"/>
              <a:lumOff val="40000"/>
            </a:schemeClr>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gradFill>
                <a:gsLst>
                  <a:gs pos="0">
                    <a:srgbClr val="FFFFFF"/>
                  </a:gs>
                  <a:gs pos="100000">
                    <a:srgbClr val="FFFFFF"/>
                  </a:gs>
                </a:gsLst>
                <a:lin ang="5400000" scaled="0"/>
              </a:gradFill>
            </a:endParaRPr>
          </a:p>
        </p:txBody>
      </p:sp>
      <p:sp>
        <p:nvSpPr>
          <p:cNvPr id="3" name="Footer Placeholder 2"/>
          <p:cNvSpPr>
            <a:spLocks noGrp="1"/>
          </p:cNvSpPr>
          <p:nvPr>
            <p:ph type="ftr" sz="quarter" idx="11"/>
          </p:nvPr>
        </p:nvSpPr>
        <p:spPr/>
        <p:txBody>
          <a:bodyPr/>
          <a:lstStyle/>
          <a:p>
            <a:r>
              <a:rPr lang="en-US"/>
              <a:t>USTTI: Creating an Enabling Regulatory Environment for Cloud Services</a:t>
            </a:r>
            <a:endParaRPr lang="en-US" dirty="0"/>
          </a:p>
        </p:txBody>
      </p:sp>
      <p:sp>
        <p:nvSpPr>
          <p:cNvPr id="5" name="Slide Number Placeholder 4"/>
          <p:cNvSpPr>
            <a:spLocks noGrp="1"/>
          </p:cNvSpPr>
          <p:nvPr>
            <p:ph type="sldNum" sz="quarter" idx="12"/>
          </p:nvPr>
        </p:nvSpPr>
        <p:spPr/>
        <p:txBody>
          <a:bodyPr/>
          <a:lstStyle/>
          <a:p>
            <a:fld id="{C185D20D-8B3C-4C6F-A543-D1F632D6E22A}" type="slidenum">
              <a:rPr lang="en-US" smtClean="0"/>
              <a:pPr/>
              <a:t>‹#›</a:t>
            </a:fld>
            <a:endParaRPr lang="en-US"/>
          </a:p>
        </p:txBody>
      </p:sp>
    </p:spTree>
    <p:extLst>
      <p:ext uri="{BB962C8B-B14F-4D97-AF65-F5344CB8AC3E}">
        <p14:creationId xmlns:p14="http://schemas.microsoft.com/office/powerpoint/2010/main" xmlns="" val="73682370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itle &amp; Content Lar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Rectangle 8"/>
          <p:cNvSpPr/>
          <p:nvPr userDrawn="1"/>
        </p:nvSpPr>
        <p:spPr bwMode="auto">
          <a:xfrm>
            <a:off x="0" y="1156590"/>
            <a:ext cx="10424160" cy="91440"/>
          </a:xfrm>
          <a:prstGeom prst="rect">
            <a:avLst/>
          </a:prstGeom>
          <a:solidFill>
            <a:schemeClr val="accent6">
              <a:lumMod val="60000"/>
              <a:lumOff val="40000"/>
            </a:schemeClr>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gradFill>
                <a:gsLst>
                  <a:gs pos="0">
                    <a:srgbClr val="FFFFFF"/>
                  </a:gs>
                  <a:gs pos="100000">
                    <a:srgbClr val="FFFFFF"/>
                  </a:gs>
                </a:gsLst>
                <a:lin ang="5400000" scaled="0"/>
              </a:gradFill>
            </a:endParaRPr>
          </a:p>
        </p:txBody>
      </p:sp>
      <p:sp>
        <p:nvSpPr>
          <p:cNvPr id="4" name="Rectangle 3"/>
          <p:cNvSpPr/>
          <p:nvPr userDrawn="1"/>
        </p:nvSpPr>
        <p:spPr bwMode="auto">
          <a:xfrm>
            <a:off x="1760064" y="1248029"/>
            <a:ext cx="8662103" cy="4365419"/>
          </a:xfrm>
          <a:prstGeom prst="rect">
            <a:avLst/>
          </a:prstGeom>
          <a:gradFill>
            <a:gsLst>
              <a:gs pos="0">
                <a:schemeClr val="bg2"/>
              </a:gs>
              <a:gs pos="100000">
                <a:srgbClr val="FAFAFA">
                  <a:alpha val="0"/>
                </a:srgbClr>
              </a:gs>
            </a:gsLst>
            <a:lin ang="0" scaled="0"/>
          </a:gra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3200" dirty="0">
              <a:gradFill>
                <a:gsLst>
                  <a:gs pos="0">
                    <a:srgbClr val="FFFFFF"/>
                  </a:gs>
                  <a:gs pos="100000">
                    <a:srgbClr val="FFFFFF"/>
                  </a:gs>
                </a:gsLst>
                <a:lin ang="5400000" scaled="0"/>
              </a:gradFill>
            </a:endParaRPr>
          </a:p>
        </p:txBody>
      </p:sp>
      <p:sp>
        <p:nvSpPr>
          <p:cNvPr id="5" name="Rectangle 4"/>
          <p:cNvSpPr/>
          <p:nvPr userDrawn="1"/>
        </p:nvSpPr>
        <p:spPr bwMode="auto">
          <a:xfrm>
            <a:off x="0" y="1248028"/>
            <a:ext cx="1765105" cy="4365420"/>
          </a:xfrm>
          <a:prstGeom prst="rect">
            <a:avLst/>
          </a:prstGeom>
          <a:solidFill>
            <a:schemeClr val="bg2">
              <a:lumMod val="50000"/>
            </a:schemeClr>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gradFill>
                <a:gsLst>
                  <a:gs pos="0">
                    <a:srgbClr val="FFFFFF"/>
                  </a:gs>
                  <a:gs pos="100000">
                    <a:srgbClr val="FFFFFF"/>
                  </a:gs>
                </a:gsLst>
                <a:lin ang="5400000" scaled="0"/>
              </a:gradFill>
            </a:endParaRPr>
          </a:p>
        </p:txBody>
      </p:sp>
      <p:sp>
        <p:nvSpPr>
          <p:cNvPr id="6" name="Content Placeholder 3"/>
          <p:cNvSpPr>
            <a:spLocks noGrp="1"/>
          </p:cNvSpPr>
          <p:nvPr>
            <p:ph sz="quarter" idx="10"/>
          </p:nvPr>
        </p:nvSpPr>
        <p:spPr>
          <a:xfrm>
            <a:off x="1760064" y="1248028"/>
            <a:ext cx="8662103" cy="4365420"/>
          </a:xfrm>
        </p:spPr>
        <p:txBody>
          <a:bodyPr lIns="274320" anchor="ctr"/>
          <a:lstStyle>
            <a:lvl1pPr marL="0" indent="0">
              <a:buClr>
                <a:schemeClr val="accent6">
                  <a:lumMod val="60000"/>
                  <a:lumOff val="40000"/>
                </a:schemeClr>
              </a:buClr>
              <a:buFontTx/>
              <a:buNone/>
              <a:defRPr sz="3600">
                <a:latin typeface="+mj-lt"/>
              </a:defRPr>
            </a:lvl1pPr>
            <a:lvl2pPr marL="230188" indent="0">
              <a:buClr>
                <a:schemeClr val="accent6">
                  <a:lumMod val="60000"/>
                  <a:lumOff val="40000"/>
                </a:schemeClr>
              </a:buClr>
              <a:buFont typeface="Wingdings" panose="05000000000000000000" pitchFamily="2" charset="2"/>
              <a:buNone/>
              <a:defRPr sz="1800"/>
            </a:lvl2pPr>
            <a:lvl3pPr marL="461962" indent="0">
              <a:buClr>
                <a:schemeClr val="accent6">
                  <a:lumMod val="60000"/>
                  <a:lumOff val="40000"/>
                </a:schemeClr>
              </a:buClr>
              <a:buFont typeface="Wingdings" panose="05000000000000000000" pitchFamily="2" charset="2"/>
              <a:buNone/>
              <a:defRPr/>
            </a:lvl3pPr>
            <a:lvl4pPr marL="625475" indent="0">
              <a:buClr>
                <a:schemeClr val="accent6">
                  <a:lumMod val="60000"/>
                  <a:lumOff val="40000"/>
                </a:schemeClr>
              </a:buClr>
              <a:buFont typeface="Wingdings" panose="05000000000000000000" pitchFamily="2" charset="2"/>
              <a:buNone/>
              <a:defRPr/>
            </a:lvl4pPr>
            <a:lvl5pPr marL="798512" indent="0">
              <a:buClr>
                <a:schemeClr val="accent6">
                  <a:lumMod val="60000"/>
                  <a:lumOff val="40000"/>
                </a:schemeClr>
              </a:buClr>
              <a:buFont typeface="Wingdings" panose="05000000000000000000" pitchFamily="2" charset="2"/>
              <a:buNone/>
              <a:defRPr/>
            </a:lvl5pPr>
          </a:lstStyle>
          <a:p>
            <a:pPr lvl="0"/>
            <a:r>
              <a:rPr lang="en-US" dirty="0"/>
              <a:t>Click to edit Master text styles</a:t>
            </a:r>
          </a:p>
        </p:txBody>
      </p:sp>
      <p:sp>
        <p:nvSpPr>
          <p:cNvPr id="3" name="Footer Placeholder 2"/>
          <p:cNvSpPr>
            <a:spLocks noGrp="1"/>
          </p:cNvSpPr>
          <p:nvPr>
            <p:ph type="ftr" sz="quarter" idx="11"/>
          </p:nvPr>
        </p:nvSpPr>
        <p:spPr>
          <a:xfrm>
            <a:off x="121566" y="6338661"/>
            <a:ext cx="5656933" cy="365125"/>
          </a:xfrm>
        </p:spPr>
        <p:txBody>
          <a:bodyPr/>
          <a:lstStyle/>
          <a:p>
            <a:r>
              <a:rPr lang="en-US"/>
              <a:t>USTTI: Creating an Enabling Regulatory Environment for Cloud Services</a:t>
            </a:r>
            <a:endParaRPr lang="en-US" dirty="0"/>
          </a:p>
        </p:txBody>
      </p:sp>
      <p:sp>
        <p:nvSpPr>
          <p:cNvPr id="7" name="Slide Number Placeholder 6"/>
          <p:cNvSpPr>
            <a:spLocks noGrp="1"/>
          </p:cNvSpPr>
          <p:nvPr>
            <p:ph type="sldNum" sz="quarter" idx="12"/>
          </p:nvPr>
        </p:nvSpPr>
        <p:spPr>
          <a:xfrm>
            <a:off x="9289131" y="6338661"/>
            <a:ext cx="2743200" cy="365125"/>
          </a:xfrm>
        </p:spPr>
        <p:txBody>
          <a:bodyPr/>
          <a:lstStyle/>
          <a:p>
            <a:fld id="{C185D20D-8B3C-4C6F-A543-D1F632D6E22A}" type="slidenum">
              <a:rPr lang="en-US" smtClean="0"/>
              <a:pPr/>
              <a:t>‹#›</a:t>
            </a:fld>
            <a:endParaRPr lang="en-US"/>
          </a:p>
        </p:txBody>
      </p:sp>
    </p:spTree>
    <p:extLst>
      <p:ext uri="{BB962C8B-B14F-4D97-AF65-F5344CB8AC3E}">
        <p14:creationId xmlns:p14="http://schemas.microsoft.com/office/powerpoint/2010/main" xmlns="" val="337955848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Section_Break_1">
    <p:spTree>
      <p:nvGrpSpPr>
        <p:cNvPr id="1" name=""/>
        <p:cNvGrpSpPr/>
        <p:nvPr/>
      </p:nvGrpSpPr>
      <p:grpSpPr>
        <a:xfrm>
          <a:off x="0" y="0"/>
          <a:ext cx="0" cy="0"/>
          <a:chOff x="0" y="0"/>
          <a:chExt cx="0" cy="0"/>
        </a:xfrm>
      </p:grpSpPr>
      <p:sp>
        <p:nvSpPr>
          <p:cNvPr id="9" name="Rectangle 8"/>
          <p:cNvSpPr/>
          <p:nvPr userDrawn="1"/>
        </p:nvSpPr>
        <p:spPr bwMode="auto">
          <a:xfrm>
            <a:off x="1760064" y="1248029"/>
            <a:ext cx="8662103" cy="4365419"/>
          </a:xfrm>
          <a:prstGeom prst="rect">
            <a:avLst/>
          </a:prstGeom>
          <a:gradFill>
            <a:gsLst>
              <a:gs pos="0">
                <a:schemeClr val="bg2"/>
              </a:gs>
              <a:gs pos="100000">
                <a:srgbClr val="FAFAFA">
                  <a:alpha val="0"/>
                </a:srgbClr>
              </a:gs>
            </a:gsLst>
            <a:lin ang="0" scaled="0"/>
          </a:gra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3200" dirty="0">
              <a:gradFill>
                <a:gsLst>
                  <a:gs pos="0">
                    <a:srgbClr val="FFFFFF"/>
                  </a:gs>
                  <a:gs pos="100000">
                    <a:srgbClr val="FFFFFF"/>
                  </a:gs>
                </a:gsLst>
                <a:lin ang="5400000" scaled="0"/>
              </a:gradFill>
            </a:endParaRPr>
          </a:p>
        </p:txBody>
      </p:sp>
      <p:sp>
        <p:nvSpPr>
          <p:cNvPr id="10" name="Rectangle 9"/>
          <p:cNvSpPr/>
          <p:nvPr userDrawn="1"/>
        </p:nvSpPr>
        <p:spPr bwMode="auto">
          <a:xfrm>
            <a:off x="0" y="1248028"/>
            <a:ext cx="1765105" cy="4365420"/>
          </a:xfrm>
          <a:prstGeom prst="rect">
            <a:avLst/>
          </a:prstGeom>
          <a:solidFill>
            <a:schemeClr val="bg2">
              <a:lumMod val="50000"/>
            </a:schemeClr>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gradFill>
                <a:gsLst>
                  <a:gs pos="0">
                    <a:srgbClr val="FFFFFF"/>
                  </a:gs>
                  <a:gs pos="100000">
                    <a:srgbClr val="FFFFFF"/>
                  </a:gs>
                </a:gsLst>
                <a:lin ang="5400000" scaled="0"/>
              </a:gradFill>
            </a:endParaRPr>
          </a:p>
        </p:txBody>
      </p:sp>
      <p:sp>
        <p:nvSpPr>
          <p:cNvPr id="11" name="Rectangle 10"/>
          <p:cNvSpPr/>
          <p:nvPr userDrawn="1"/>
        </p:nvSpPr>
        <p:spPr bwMode="auto">
          <a:xfrm>
            <a:off x="0" y="1156590"/>
            <a:ext cx="10424160" cy="91440"/>
          </a:xfrm>
          <a:prstGeom prst="rect">
            <a:avLst/>
          </a:prstGeom>
          <a:solidFill>
            <a:schemeClr val="accent6">
              <a:lumMod val="60000"/>
              <a:lumOff val="40000"/>
            </a:schemeClr>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gradFill>
                <a:gsLst>
                  <a:gs pos="0">
                    <a:srgbClr val="FFFFFF"/>
                  </a:gs>
                  <a:gs pos="100000">
                    <a:srgbClr val="FFFFFF"/>
                  </a:gs>
                </a:gsLst>
                <a:lin ang="5400000" scaled="0"/>
              </a:gradFill>
            </a:endParaRPr>
          </a:p>
        </p:txBody>
      </p:sp>
      <p:sp>
        <p:nvSpPr>
          <p:cNvPr id="4" name="Content Placeholder 3"/>
          <p:cNvSpPr>
            <a:spLocks noGrp="1"/>
          </p:cNvSpPr>
          <p:nvPr>
            <p:ph sz="quarter" idx="10"/>
          </p:nvPr>
        </p:nvSpPr>
        <p:spPr>
          <a:xfrm>
            <a:off x="1760064" y="1248028"/>
            <a:ext cx="8662103" cy="4365420"/>
          </a:xfrm>
        </p:spPr>
        <p:txBody>
          <a:bodyPr lIns="274320" anchor="ctr"/>
          <a:lstStyle>
            <a:lvl1pPr marL="0" indent="0">
              <a:buClr>
                <a:schemeClr val="accent6">
                  <a:lumMod val="60000"/>
                  <a:lumOff val="40000"/>
                </a:schemeClr>
              </a:buClr>
              <a:buFontTx/>
              <a:buNone/>
              <a:defRPr sz="3600">
                <a:latin typeface="+mj-lt"/>
              </a:defRPr>
            </a:lvl1pPr>
            <a:lvl2pPr marL="230188" indent="0">
              <a:buClr>
                <a:schemeClr val="accent6">
                  <a:lumMod val="60000"/>
                  <a:lumOff val="40000"/>
                </a:schemeClr>
              </a:buClr>
              <a:buFont typeface="Wingdings" panose="05000000000000000000" pitchFamily="2" charset="2"/>
              <a:buNone/>
              <a:defRPr sz="1800"/>
            </a:lvl2pPr>
            <a:lvl3pPr marL="461962" indent="0">
              <a:buClr>
                <a:schemeClr val="accent6">
                  <a:lumMod val="60000"/>
                  <a:lumOff val="40000"/>
                </a:schemeClr>
              </a:buClr>
              <a:buFont typeface="Wingdings" panose="05000000000000000000" pitchFamily="2" charset="2"/>
              <a:buNone/>
              <a:defRPr/>
            </a:lvl3pPr>
            <a:lvl4pPr marL="625475" indent="0">
              <a:buClr>
                <a:schemeClr val="accent6">
                  <a:lumMod val="60000"/>
                  <a:lumOff val="40000"/>
                </a:schemeClr>
              </a:buClr>
              <a:buFont typeface="Wingdings" panose="05000000000000000000" pitchFamily="2" charset="2"/>
              <a:buNone/>
              <a:defRPr/>
            </a:lvl4pPr>
            <a:lvl5pPr marL="798512" indent="0">
              <a:buClr>
                <a:schemeClr val="accent6">
                  <a:lumMod val="60000"/>
                  <a:lumOff val="40000"/>
                </a:schemeClr>
              </a:buClr>
              <a:buFont typeface="Wingdings" panose="05000000000000000000" pitchFamily="2" charset="2"/>
              <a:buNone/>
              <a:defRPr/>
            </a:lvl5pPr>
          </a:lstStyle>
          <a:p>
            <a:pPr lvl="0"/>
            <a:r>
              <a:rPr lang="en-US" dirty="0"/>
              <a:t>Click to edit Master text styles</a:t>
            </a:r>
          </a:p>
        </p:txBody>
      </p:sp>
      <p:sp>
        <p:nvSpPr>
          <p:cNvPr id="2" name="Footer Placeholder 1"/>
          <p:cNvSpPr>
            <a:spLocks noGrp="1"/>
          </p:cNvSpPr>
          <p:nvPr>
            <p:ph type="ftr" sz="quarter" idx="11"/>
          </p:nvPr>
        </p:nvSpPr>
        <p:spPr/>
        <p:txBody>
          <a:bodyPr/>
          <a:lstStyle/>
          <a:p>
            <a:r>
              <a:rPr lang="en-US"/>
              <a:t>USTTI: Creating an Enabling Regulatory Environment for Cloud Services</a:t>
            </a:r>
            <a:endParaRPr lang="en-US" dirty="0"/>
          </a:p>
        </p:txBody>
      </p:sp>
      <p:sp>
        <p:nvSpPr>
          <p:cNvPr id="3" name="Slide Number Placeholder 2"/>
          <p:cNvSpPr>
            <a:spLocks noGrp="1"/>
          </p:cNvSpPr>
          <p:nvPr>
            <p:ph type="sldNum" sz="quarter" idx="12"/>
          </p:nvPr>
        </p:nvSpPr>
        <p:spPr/>
        <p:txBody>
          <a:bodyPr/>
          <a:lstStyle/>
          <a:p>
            <a:fld id="{C185D20D-8B3C-4C6F-A543-D1F632D6E22A}" type="slidenum">
              <a:rPr lang="en-US" smtClean="0"/>
              <a:pPr/>
              <a:t>‹#›</a:t>
            </a:fld>
            <a:endParaRPr lang="en-US"/>
          </a:p>
        </p:txBody>
      </p:sp>
    </p:spTree>
    <p:extLst>
      <p:ext uri="{BB962C8B-B14F-4D97-AF65-F5344CB8AC3E}">
        <p14:creationId xmlns:p14="http://schemas.microsoft.com/office/powerpoint/2010/main" xmlns="" val="156763524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Section_Break_2">
    <p:spTree>
      <p:nvGrpSpPr>
        <p:cNvPr id="1" name=""/>
        <p:cNvGrpSpPr/>
        <p:nvPr/>
      </p:nvGrpSpPr>
      <p:grpSpPr>
        <a:xfrm>
          <a:off x="0" y="0"/>
          <a:ext cx="0" cy="0"/>
          <a:chOff x="0" y="0"/>
          <a:chExt cx="0" cy="0"/>
        </a:xfrm>
      </p:grpSpPr>
      <p:sp>
        <p:nvSpPr>
          <p:cNvPr id="9" name="Rectangle 8"/>
          <p:cNvSpPr/>
          <p:nvPr userDrawn="1"/>
        </p:nvSpPr>
        <p:spPr bwMode="auto">
          <a:xfrm>
            <a:off x="274320" y="1248029"/>
            <a:ext cx="10147847" cy="4365419"/>
          </a:xfrm>
          <a:prstGeom prst="rect">
            <a:avLst/>
          </a:prstGeom>
          <a:gradFill>
            <a:gsLst>
              <a:gs pos="0">
                <a:schemeClr val="bg2"/>
              </a:gs>
              <a:gs pos="100000">
                <a:srgbClr val="FAFAFA">
                  <a:alpha val="0"/>
                </a:srgbClr>
              </a:gs>
            </a:gsLst>
            <a:lin ang="0" scaled="0"/>
          </a:gra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3200" dirty="0">
              <a:gradFill>
                <a:gsLst>
                  <a:gs pos="0">
                    <a:srgbClr val="FFFFFF"/>
                  </a:gs>
                  <a:gs pos="100000">
                    <a:srgbClr val="FFFFFF"/>
                  </a:gs>
                </a:gsLst>
                <a:lin ang="5400000" scaled="0"/>
              </a:gradFill>
            </a:endParaRPr>
          </a:p>
        </p:txBody>
      </p:sp>
      <p:sp>
        <p:nvSpPr>
          <p:cNvPr id="11" name="Rectangle 10"/>
          <p:cNvSpPr/>
          <p:nvPr userDrawn="1"/>
        </p:nvSpPr>
        <p:spPr bwMode="auto">
          <a:xfrm>
            <a:off x="0" y="1156590"/>
            <a:ext cx="10424160" cy="91440"/>
          </a:xfrm>
          <a:prstGeom prst="rect">
            <a:avLst/>
          </a:prstGeom>
          <a:solidFill>
            <a:schemeClr val="accent6">
              <a:lumMod val="60000"/>
              <a:lumOff val="40000"/>
            </a:schemeClr>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gradFill>
                <a:gsLst>
                  <a:gs pos="0">
                    <a:srgbClr val="FFFFFF"/>
                  </a:gs>
                  <a:gs pos="100000">
                    <a:srgbClr val="FFFFFF"/>
                  </a:gs>
                </a:gsLst>
                <a:lin ang="5400000" scaled="0"/>
              </a:gradFill>
            </a:endParaRPr>
          </a:p>
        </p:txBody>
      </p:sp>
      <p:sp>
        <p:nvSpPr>
          <p:cNvPr id="4" name="Content Placeholder 3"/>
          <p:cNvSpPr>
            <a:spLocks noGrp="1"/>
          </p:cNvSpPr>
          <p:nvPr>
            <p:ph sz="quarter" idx="10"/>
          </p:nvPr>
        </p:nvSpPr>
        <p:spPr>
          <a:xfrm>
            <a:off x="274320" y="1248029"/>
            <a:ext cx="10147847" cy="4365420"/>
          </a:xfrm>
        </p:spPr>
        <p:txBody>
          <a:bodyPr lIns="274320" anchor="ctr"/>
          <a:lstStyle>
            <a:lvl1pPr marL="0" indent="0">
              <a:buClr>
                <a:schemeClr val="accent6">
                  <a:lumMod val="60000"/>
                  <a:lumOff val="40000"/>
                </a:schemeClr>
              </a:buClr>
              <a:buFontTx/>
              <a:buNone/>
              <a:defRPr sz="3600">
                <a:latin typeface="+mj-lt"/>
              </a:defRPr>
            </a:lvl1pPr>
            <a:lvl2pPr marL="230188" indent="0">
              <a:buClr>
                <a:schemeClr val="accent6">
                  <a:lumMod val="60000"/>
                  <a:lumOff val="40000"/>
                </a:schemeClr>
              </a:buClr>
              <a:buFont typeface="Wingdings" panose="05000000000000000000" pitchFamily="2" charset="2"/>
              <a:buNone/>
              <a:defRPr sz="1800"/>
            </a:lvl2pPr>
            <a:lvl3pPr marL="461962" indent="0">
              <a:buClr>
                <a:schemeClr val="accent6">
                  <a:lumMod val="60000"/>
                  <a:lumOff val="40000"/>
                </a:schemeClr>
              </a:buClr>
              <a:buFont typeface="Wingdings" panose="05000000000000000000" pitchFamily="2" charset="2"/>
              <a:buNone/>
              <a:defRPr/>
            </a:lvl3pPr>
            <a:lvl4pPr marL="625475" indent="0">
              <a:buClr>
                <a:schemeClr val="accent6">
                  <a:lumMod val="60000"/>
                  <a:lumOff val="40000"/>
                </a:schemeClr>
              </a:buClr>
              <a:buFont typeface="Wingdings" panose="05000000000000000000" pitchFamily="2" charset="2"/>
              <a:buNone/>
              <a:defRPr/>
            </a:lvl4pPr>
            <a:lvl5pPr marL="798512" indent="0">
              <a:buClr>
                <a:schemeClr val="accent6">
                  <a:lumMod val="60000"/>
                  <a:lumOff val="40000"/>
                </a:schemeClr>
              </a:buClr>
              <a:buFont typeface="Wingdings" panose="05000000000000000000" pitchFamily="2" charset="2"/>
              <a:buNone/>
              <a:defRPr/>
            </a:lvl5pPr>
          </a:lstStyle>
          <a:p>
            <a:pPr lvl="0"/>
            <a:r>
              <a:rPr lang="en-US" dirty="0"/>
              <a:t>Click to edit Master text styles</a:t>
            </a:r>
          </a:p>
        </p:txBody>
      </p:sp>
      <p:sp>
        <p:nvSpPr>
          <p:cNvPr id="7" name="Rectangle 6"/>
          <p:cNvSpPr/>
          <p:nvPr userDrawn="1"/>
        </p:nvSpPr>
        <p:spPr bwMode="auto">
          <a:xfrm>
            <a:off x="0" y="1248027"/>
            <a:ext cx="274320" cy="4365421"/>
          </a:xfrm>
          <a:prstGeom prst="rect">
            <a:avLst/>
          </a:prstGeom>
          <a:solidFill>
            <a:schemeClr val="bg2">
              <a:lumMod val="50000"/>
            </a:schemeClr>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gradFill>
                <a:gsLst>
                  <a:gs pos="0">
                    <a:srgbClr val="FFFFFF"/>
                  </a:gs>
                  <a:gs pos="100000">
                    <a:srgbClr val="FFFFFF"/>
                  </a:gs>
                </a:gsLst>
                <a:lin ang="5400000" scaled="0"/>
              </a:gradFill>
            </a:endParaRPr>
          </a:p>
        </p:txBody>
      </p:sp>
      <p:sp>
        <p:nvSpPr>
          <p:cNvPr id="2" name="Footer Placeholder 1"/>
          <p:cNvSpPr>
            <a:spLocks noGrp="1"/>
          </p:cNvSpPr>
          <p:nvPr>
            <p:ph type="ftr" sz="quarter" idx="11"/>
          </p:nvPr>
        </p:nvSpPr>
        <p:spPr/>
        <p:txBody>
          <a:bodyPr/>
          <a:lstStyle/>
          <a:p>
            <a:r>
              <a:rPr lang="en-US"/>
              <a:t>USTTI: Creating an Enabling Regulatory Environment for Cloud Services</a:t>
            </a:r>
            <a:endParaRPr lang="en-US" dirty="0"/>
          </a:p>
        </p:txBody>
      </p:sp>
      <p:sp>
        <p:nvSpPr>
          <p:cNvPr id="3" name="Slide Number Placeholder 2"/>
          <p:cNvSpPr>
            <a:spLocks noGrp="1"/>
          </p:cNvSpPr>
          <p:nvPr>
            <p:ph type="sldNum" sz="quarter" idx="12"/>
          </p:nvPr>
        </p:nvSpPr>
        <p:spPr/>
        <p:txBody>
          <a:bodyPr/>
          <a:lstStyle/>
          <a:p>
            <a:fld id="{C185D20D-8B3C-4C6F-A543-D1F632D6E22A}" type="slidenum">
              <a:rPr lang="en-US" smtClean="0"/>
              <a:pPr/>
              <a:t>‹#›</a:t>
            </a:fld>
            <a:endParaRPr lang="en-US"/>
          </a:p>
        </p:txBody>
      </p:sp>
    </p:spTree>
    <p:extLst>
      <p:ext uri="{BB962C8B-B14F-4D97-AF65-F5344CB8AC3E}">
        <p14:creationId xmlns:p14="http://schemas.microsoft.com/office/powerpoint/2010/main" xmlns="" val="125248639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itle and center graphi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Rectangle 8"/>
          <p:cNvSpPr/>
          <p:nvPr userDrawn="1"/>
        </p:nvSpPr>
        <p:spPr bwMode="auto">
          <a:xfrm>
            <a:off x="0" y="1156590"/>
            <a:ext cx="10424160" cy="91440"/>
          </a:xfrm>
          <a:prstGeom prst="rect">
            <a:avLst/>
          </a:prstGeom>
          <a:solidFill>
            <a:schemeClr val="accent6">
              <a:lumMod val="60000"/>
              <a:lumOff val="40000"/>
            </a:schemeClr>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gradFill>
                <a:gsLst>
                  <a:gs pos="0">
                    <a:srgbClr val="FFFFFF"/>
                  </a:gs>
                  <a:gs pos="100000">
                    <a:srgbClr val="FFFFFF"/>
                  </a:gs>
                </a:gsLst>
                <a:lin ang="5400000" scaled="0"/>
              </a:gradFill>
            </a:endParaRPr>
          </a:p>
        </p:txBody>
      </p:sp>
      <p:sp>
        <p:nvSpPr>
          <p:cNvPr id="5" name="Rectangle 4"/>
          <p:cNvSpPr/>
          <p:nvPr userDrawn="1"/>
        </p:nvSpPr>
        <p:spPr bwMode="auto">
          <a:xfrm>
            <a:off x="0" y="1248027"/>
            <a:ext cx="274320" cy="4365421"/>
          </a:xfrm>
          <a:prstGeom prst="rect">
            <a:avLst/>
          </a:prstGeom>
          <a:solidFill>
            <a:schemeClr val="bg2">
              <a:lumMod val="50000"/>
            </a:schemeClr>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gradFill>
                <a:gsLst>
                  <a:gs pos="0">
                    <a:srgbClr val="FFFFFF"/>
                  </a:gs>
                  <a:gs pos="100000">
                    <a:srgbClr val="FFFFFF"/>
                  </a:gs>
                </a:gsLst>
                <a:lin ang="5400000" scaled="0"/>
              </a:gradFill>
            </a:endParaRPr>
          </a:p>
        </p:txBody>
      </p:sp>
      <p:sp>
        <p:nvSpPr>
          <p:cNvPr id="6" name="Rectangle 5"/>
          <p:cNvSpPr/>
          <p:nvPr userDrawn="1"/>
        </p:nvSpPr>
        <p:spPr bwMode="auto">
          <a:xfrm>
            <a:off x="274320" y="1248029"/>
            <a:ext cx="10147847" cy="4365419"/>
          </a:xfrm>
          <a:prstGeom prst="rect">
            <a:avLst/>
          </a:prstGeom>
          <a:gradFill>
            <a:gsLst>
              <a:gs pos="0">
                <a:schemeClr val="bg2"/>
              </a:gs>
              <a:gs pos="100000">
                <a:srgbClr val="FAFAFA">
                  <a:alpha val="0"/>
                </a:srgbClr>
              </a:gs>
            </a:gsLst>
            <a:lin ang="0" scaled="0"/>
          </a:gra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3200" dirty="0">
              <a:gradFill>
                <a:gsLst>
                  <a:gs pos="0">
                    <a:srgbClr val="FFFFFF"/>
                  </a:gs>
                  <a:gs pos="100000">
                    <a:srgbClr val="FFFFFF"/>
                  </a:gs>
                </a:gsLst>
                <a:lin ang="5400000" scaled="0"/>
              </a:gradFill>
            </a:endParaRPr>
          </a:p>
        </p:txBody>
      </p:sp>
      <p:sp>
        <p:nvSpPr>
          <p:cNvPr id="3" name="Footer Placeholder 2"/>
          <p:cNvSpPr>
            <a:spLocks noGrp="1"/>
          </p:cNvSpPr>
          <p:nvPr>
            <p:ph type="ftr" sz="quarter" idx="10"/>
          </p:nvPr>
        </p:nvSpPr>
        <p:spPr>
          <a:xfrm>
            <a:off x="137160" y="6339568"/>
            <a:ext cx="5716804" cy="365125"/>
          </a:xfrm>
        </p:spPr>
        <p:txBody>
          <a:bodyPr/>
          <a:lstStyle/>
          <a:p>
            <a:r>
              <a:rPr lang="en-US"/>
              <a:t>USTTI: Creating an Enabling Regulatory Environment for Cloud Services</a:t>
            </a:r>
            <a:endParaRPr lang="en-US" dirty="0"/>
          </a:p>
        </p:txBody>
      </p:sp>
      <p:sp>
        <p:nvSpPr>
          <p:cNvPr id="4" name="Slide Number Placeholder 3"/>
          <p:cNvSpPr>
            <a:spLocks noGrp="1"/>
          </p:cNvSpPr>
          <p:nvPr>
            <p:ph type="sldNum" sz="quarter" idx="11"/>
          </p:nvPr>
        </p:nvSpPr>
        <p:spPr>
          <a:xfrm>
            <a:off x="9309088" y="6338661"/>
            <a:ext cx="2743200" cy="365125"/>
          </a:xfrm>
        </p:spPr>
        <p:txBody>
          <a:bodyPr/>
          <a:lstStyle/>
          <a:p>
            <a:fld id="{C185D20D-8B3C-4C6F-A543-D1F632D6E22A}" type="slidenum">
              <a:rPr lang="en-US" smtClean="0"/>
              <a:pPr/>
              <a:t>‹#›</a:t>
            </a:fld>
            <a:endParaRPr lang="en-US"/>
          </a:p>
        </p:txBody>
      </p:sp>
    </p:spTree>
    <p:extLst>
      <p:ext uri="{BB962C8B-B14F-4D97-AF65-F5344CB8AC3E}">
        <p14:creationId xmlns:p14="http://schemas.microsoft.com/office/powerpoint/2010/main" xmlns="" val="271292937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wo up Centered">
    <p:spTree>
      <p:nvGrpSpPr>
        <p:cNvPr id="1" name=""/>
        <p:cNvGrpSpPr/>
        <p:nvPr/>
      </p:nvGrpSpPr>
      <p:grpSpPr>
        <a:xfrm>
          <a:off x="0" y="0"/>
          <a:ext cx="0" cy="0"/>
          <a:chOff x="0" y="0"/>
          <a:chExt cx="0" cy="0"/>
        </a:xfrm>
      </p:grpSpPr>
      <p:sp>
        <p:nvSpPr>
          <p:cNvPr id="9" name="Rectangle 8"/>
          <p:cNvSpPr/>
          <p:nvPr userDrawn="1"/>
        </p:nvSpPr>
        <p:spPr bwMode="auto">
          <a:xfrm>
            <a:off x="274320" y="1248029"/>
            <a:ext cx="4870653" cy="4365419"/>
          </a:xfrm>
          <a:prstGeom prst="rect">
            <a:avLst/>
          </a:prstGeom>
          <a:gradFill>
            <a:gsLst>
              <a:gs pos="0">
                <a:schemeClr val="bg2"/>
              </a:gs>
              <a:gs pos="100000">
                <a:srgbClr val="FAFAFA">
                  <a:alpha val="0"/>
                </a:srgbClr>
              </a:gs>
            </a:gsLst>
            <a:lin ang="0" scaled="0"/>
          </a:gra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3200" dirty="0">
              <a:gradFill>
                <a:gsLst>
                  <a:gs pos="0">
                    <a:srgbClr val="FFFFFF"/>
                  </a:gs>
                  <a:gs pos="100000">
                    <a:srgbClr val="FFFFFF"/>
                  </a:gs>
                </a:gsLst>
                <a:lin ang="5400000" scaled="0"/>
              </a:gradFill>
            </a:endParaRPr>
          </a:p>
        </p:txBody>
      </p:sp>
      <p:sp>
        <p:nvSpPr>
          <p:cNvPr id="11" name="Rectangle 10"/>
          <p:cNvSpPr/>
          <p:nvPr userDrawn="1"/>
        </p:nvSpPr>
        <p:spPr bwMode="auto">
          <a:xfrm>
            <a:off x="0" y="1156590"/>
            <a:ext cx="10424160" cy="91440"/>
          </a:xfrm>
          <a:prstGeom prst="rect">
            <a:avLst/>
          </a:prstGeom>
          <a:solidFill>
            <a:schemeClr val="accent6">
              <a:lumMod val="60000"/>
              <a:lumOff val="40000"/>
            </a:schemeClr>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gradFill>
                <a:gsLst>
                  <a:gs pos="0">
                    <a:srgbClr val="FFFFFF"/>
                  </a:gs>
                  <a:gs pos="100000">
                    <a:srgbClr val="FFFFFF"/>
                  </a:gs>
                </a:gsLst>
                <a:lin ang="5400000" scaled="0"/>
              </a:gradFill>
            </a:endParaRPr>
          </a:p>
        </p:txBody>
      </p:sp>
      <p:sp>
        <p:nvSpPr>
          <p:cNvPr id="4" name="Content Placeholder 3"/>
          <p:cNvSpPr>
            <a:spLocks noGrp="1"/>
          </p:cNvSpPr>
          <p:nvPr>
            <p:ph sz="quarter" idx="10"/>
          </p:nvPr>
        </p:nvSpPr>
        <p:spPr>
          <a:xfrm>
            <a:off x="274320" y="1248029"/>
            <a:ext cx="5730239" cy="4365420"/>
          </a:xfrm>
        </p:spPr>
        <p:txBody>
          <a:bodyPr lIns="274320" anchor="ctr"/>
          <a:lstStyle>
            <a:lvl1pPr marL="0" indent="0">
              <a:buClr>
                <a:schemeClr val="accent6">
                  <a:lumMod val="60000"/>
                  <a:lumOff val="40000"/>
                </a:schemeClr>
              </a:buClr>
              <a:buFontTx/>
              <a:buNone/>
              <a:defRPr sz="3600">
                <a:latin typeface="+mj-lt"/>
              </a:defRPr>
            </a:lvl1pPr>
            <a:lvl2pPr marL="230188" indent="0">
              <a:buClr>
                <a:schemeClr val="accent6">
                  <a:lumMod val="60000"/>
                  <a:lumOff val="40000"/>
                </a:schemeClr>
              </a:buClr>
              <a:buFont typeface="Wingdings" panose="05000000000000000000" pitchFamily="2" charset="2"/>
              <a:buNone/>
              <a:defRPr sz="1800"/>
            </a:lvl2pPr>
            <a:lvl3pPr marL="461962" indent="0">
              <a:buClr>
                <a:schemeClr val="accent6">
                  <a:lumMod val="60000"/>
                  <a:lumOff val="40000"/>
                </a:schemeClr>
              </a:buClr>
              <a:buFont typeface="Wingdings" panose="05000000000000000000" pitchFamily="2" charset="2"/>
              <a:buNone/>
              <a:defRPr/>
            </a:lvl3pPr>
            <a:lvl4pPr marL="625475" indent="0">
              <a:buClr>
                <a:schemeClr val="accent6">
                  <a:lumMod val="60000"/>
                  <a:lumOff val="40000"/>
                </a:schemeClr>
              </a:buClr>
              <a:buFont typeface="Wingdings" panose="05000000000000000000" pitchFamily="2" charset="2"/>
              <a:buNone/>
              <a:defRPr/>
            </a:lvl4pPr>
            <a:lvl5pPr marL="798512" indent="0">
              <a:buClr>
                <a:schemeClr val="accent6">
                  <a:lumMod val="60000"/>
                  <a:lumOff val="40000"/>
                </a:schemeClr>
              </a:buClr>
              <a:buFont typeface="Wingdings" panose="05000000000000000000" pitchFamily="2" charset="2"/>
              <a:buNone/>
              <a:defRPr/>
            </a:lvl5pPr>
          </a:lstStyle>
          <a:p>
            <a:pPr lvl="0"/>
            <a:r>
              <a:rPr lang="en-US" dirty="0"/>
              <a:t>Click to edit Master text styles</a:t>
            </a:r>
          </a:p>
        </p:txBody>
      </p:sp>
      <p:sp>
        <p:nvSpPr>
          <p:cNvPr id="7" name="Rectangle 6"/>
          <p:cNvSpPr/>
          <p:nvPr userDrawn="1"/>
        </p:nvSpPr>
        <p:spPr bwMode="auto">
          <a:xfrm>
            <a:off x="0" y="1248027"/>
            <a:ext cx="274320" cy="4365421"/>
          </a:xfrm>
          <a:prstGeom prst="rect">
            <a:avLst/>
          </a:prstGeom>
          <a:solidFill>
            <a:schemeClr val="bg2">
              <a:lumMod val="50000"/>
            </a:schemeClr>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gradFill>
                <a:gsLst>
                  <a:gs pos="0">
                    <a:srgbClr val="FFFFFF"/>
                  </a:gs>
                  <a:gs pos="100000">
                    <a:srgbClr val="FFFFFF"/>
                  </a:gs>
                </a:gsLst>
                <a:lin ang="5400000" scaled="0"/>
              </a:gradFill>
            </a:endParaRPr>
          </a:p>
        </p:txBody>
      </p:sp>
      <p:sp>
        <p:nvSpPr>
          <p:cNvPr id="8" name="Text Placeholder 7"/>
          <p:cNvSpPr>
            <a:spLocks noGrp="1"/>
          </p:cNvSpPr>
          <p:nvPr>
            <p:ph type="body" sz="quarter" idx="11"/>
          </p:nvPr>
        </p:nvSpPr>
        <p:spPr>
          <a:xfrm>
            <a:off x="6188075" y="1247775"/>
            <a:ext cx="5456238" cy="4365625"/>
          </a:xfrm>
        </p:spPr>
        <p:txBody>
          <a:bodyPr anchor="ctr"/>
          <a:lstStyle>
            <a:lvl1pPr marL="230188" indent="-230188">
              <a:buClr>
                <a:schemeClr val="accent6">
                  <a:lumMod val="60000"/>
                  <a:lumOff val="40000"/>
                </a:schemeClr>
              </a:buClr>
              <a:buFont typeface="Wingdings" panose="05000000000000000000" pitchFamily="2" charset="2"/>
              <a:buChar char="§"/>
              <a:defRPr/>
            </a:lvl1pPr>
            <a:lvl2pPr marL="461963" indent="-231775">
              <a:buClr>
                <a:schemeClr val="accent6">
                  <a:lumMod val="60000"/>
                  <a:lumOff val="40000"/>
                </a:schemeClr>
              </a:buClr>
              <a:buFont typeface="Wingdings" panose="05000000000000000000" pitchFamily="2" charset="2"/>
              <a:buChar char="§"/>
              <a:defRPr/>
            </a:lvl2pPr>
            <a:lvl3pPr marL="625475" indent="-163513">
              <a:buClr>
                <a:schemeClr val="accent6">
                  <a:lumMod val="60000"/>
                  <a:lumOff val="40000"/>
                </a:schemeClr>
              </a:buClr>
              <a:buFont typeface="Wingdings" panose="05000000000000000000" pitchFamily="2" charset="2"/>
              <a:buChar char="§"/>
              <a:defRPr/>
            </a:lvl3pPr>
            <a:lvl4pPr marL="798513" indent="-173038">
              <a:buClr>
                <a:schemeClr val="accent6">
                  <a:lumMod val="60000"/>
                  <a:lumOff val="40000"/>
                </a:schemeClr>
              </a:buClr>
              <a:buFont typeface="Wingdings" panose="05000000000000000000" pitchFamily="2" charset="2"/>
              <a:buChar char="§"/>
              <a:defRPr/>
            </a:lvl4pPr>
            <a:lvl5pPr marL="971550" indent="-173038">
              <a:buClr>
                <a:schemeClr val="accent6">
                  <a:lumMod val="60000"/>
                  <a:lumOff val="40000"/>
                </a:schemeClr>
              </a:buClr>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p:cNvSpPr>
            <a:spLocks noGrp="1"/>
          </p:cNvSpPr>
          <p:nvPr>
            <p:ph type="ftr" sz="quarter" idx="12"/>
          </p:nvPr>
        </p:nvSpPr>
        <p:spPr>
          <a:xfrm>
            <a:off x="137160" y="6339568"/>
            <a:ext cx="5047333" cy="365125"/>
          </a:xfrm>
        </p:spPr>
        <p:txBody>
          <a:bodyPr/>
          <a:lstStyle/>
          <a:p>
            <a:r>
              <a:rPr lang="en-US"/>
              <a:t>USTTI: Creating an Enabling Regulatory Environment for Cloud Services</a:t>
            </a:r>
            <a:endParaRPr lang="en-US" dirty="0"/>
          </a:p>
        </p:txBody>
      </p:sp>
      <p:sp>
        <p:nvSpPr>
          <p:cNvPr id="3" name="Slide Number Placeholder 2"/>
          <p:cNvSpPr>
            <a:spLocks noGrp="1"/>
          </p:cNvSpPr>
          <p:nvPr>
            <p:ph type="sldNum" sz="quarter" idx="13"/>
          </p:nvPr>
        </p:nvSpPr>
        <p:spPr>
          <a:xfrm>
            <a:off x="9301831" y="6339568"/>
            <a:ext cx="2743200" cy="365125"/>
          </a:xfrm>
        </p:spPr>
        <p:txBody>
          <a:bodyPr/>
          <a:lstStyle/>
          <a:p>
            <a:fld id="{C185D20D-8B3C-4C6F-A543-D1F632D6E22A}" type="slidenum">
              <a:rPr lang="en-US" smtClean="0"/>
              <a:pPr/>
              <a:t>‹#›</a:t>
            </a:fld>
            <a:endParaRPr lang="en-US"/>
          </a:p>
        </p:txBody>
      </p:sp>
    </p:spTree>
    <p:extLst>
      <p:ext uri="{BB962C8B-B14F-4D97-AF65-F5344CB8AC3E}">
        <p14:creationId xmlns:p14="http://schemas.microsoft.com/office/powerpoint/2010/main" xmlns="" val="62895238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Rectangle 8"/>
          <p:cNvSpPr/>
          <p:nvPr userDrawn="1"/>
        </p:nvSpPr>
        <p:spPr bwMode="auto">
          <a:xfrm>
            <a:off x="0" y="1156590"/>
            <a:ext cx="10424160" cy="91440"/>
          </a:xfrm>
          <a:prstGeom prst="rect">
            <a:avLst/>
          </a:prstGeom>
          <a:solidFill>
            <a:schemeClr val="accent6">
              <a:lumMod val="60000"/>
              <a:lumOff val="40000"/>
            </a:schemeClr>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gradFill>
                <a:gsLst>
                  <a:gs pos="0">
                    <a:srgbClr val="FFFFFF"/>
                  </a:gs>
                  <a:gs pos="100000">
                    <a:srgbClr val="FFFFFF"/>
                  </a:gs>
                </a:gsLst>
                <a:lin ang="5400000" scaled="0"/>
              </a:gradFill>
            </a:endParaRPr>
          </a:p>
        </p:txBody>
      </p:sp>
      <p:sp>
        <p:nvSpPr>
          <p:cNvPr id="3" name="Footer Placeholder 2"/>
          <p:cNvSpPr>
            <a:spLocks noGrp="1"/>
          </p:cNvSpPr>
          <p:nvPr>
            <p:ph type="ftr" sz="quarter" idx="10"/>
          </p:nvPr>
        </p:nvSpPr>
        <p:spPr>
          <a:xfrm>
            <a:off x="117937" y="6339567"/>
            <a:ext cx="5226947" cy="365125"/>
          </a:xfrm>
        </p:spPr>
        <p:txBody>
          <a:bodyPr/>
          <a:lstStyle/>
          <a:p>
            <a:r>
              <a:rPr lang="en-US"/>
              <a:t>USTTI: Creating an Enabling Regulatory Environment for Cloud Services</a:t>
            </a:r>
            <a:endParaRPr lang="en-US" dirty="0"/>
          </a:p>
        </p:txBody>
      </p:sp>
      <p:sp>
        <p:nvSpPr>
          <p:cNvPr id="4" name="Slide Number Placeholder 3"/>
          <p:cNvSpPr>
            <a:spLocks noGrp="1"/>
          </p:cNvSpPr>
          <p:nvPr>
            <p:ph type="sldNum" sz="quarter" idx="11"/>
          </p:nvPr>
        </p:nvSpPr>
        <p:spPr>
          <a:xfrm>
            <a:off x="9298203" y="6339566"/>
            <a:ext cx="2743200" cy="365125"/>
          </a:xfrm>
        </p:spPr>
        <p:txBody>
          <a:bodyPr/>
          <a:lstStyle/>
          <a:p>
            <a:fld id="{C185D20D-8B3C-4C6F-A543-D1F632D6E22A}" type="slidenum">
              <a:rPr lang="en-US" smtClean="0"/>
              <a:pPr/>
              <a:t>‹#›</a:t>
            </a:fld>
            <a:endParaRPr lang="en-US"/>
          </a:p>
        </p:txBody>
      </p:sp>
    </p:spTree>
    <p:extLst>
      <p:ext uri="{BB962C8B-B14F-4D97-AF65-F5344CB8AC3E}">
        <p14:creationId xmlns:p14="http://schemas.microsoft.com/office/powerpoint/2010/main" xmlns="" val="306313448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4pt Title Only">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extLst/>
          </p:nvPr>
        </p:nvGraphicFramePr>
        <p:xfrm>
          <a:off x="1557" y="1558"/>
          <a:ext cx="1556" cy="1556"/>
        </p:xfrm>
        <a:graphic>
          <a:graphicData uri="http://schemas.openxmlformats.org/presentationml/2006/ole">
            <p:oleObj spid="_x0000_s89280" name="think-cell Slide" r:id="rId3" imgW="360" imgH="360" progId="">
              <p:embed/>
            </p:oleObj>
          </a:graphicData>
        </a:graphic>
      </p:graphicFrame>
      <p:sp>
        <p:nvSpPr>
          <p:cNvPr id="3" name="Footer Placeholder 2"/>
          <p:cNvSpPr>
            <a:spLocks noGrp="1"/>
          </p:cNvSpPr>
          <p:nvPr>
            <p:ph type="ftr" sz="quarter" idx="10"/>
          </p:nvPr>
        </p:nvSpPr>
        <p:spPr/>
        <p:txBody>
          <a:bodyPr/>
          <a:lstStyle/>
          <a:p>
            <a:pPr>
              <a:defRPr/>
            </a:pPr>
            <a:endParaRPr lang="en-US" dirty="0">
              <a:solidFill>
                <a:srgbClr val="505050"/>
              </a:solidFill>
            </a:endParaRPr>
          </a:p>
        </p:txBody>
      </p:sp>
      <p:sp>
        <p:nvSpPr>
          <p:cNvPr id="4" name="Slide Number Placeholder 3"/>
          <p:cNvSpPr>
            <a:spLocks noGrp="1"/>
          </p:cNvSpPr>
          <p:nvPr>
            <p:ph type="sldNum" sz="quarter" idx="11"/>
          </p:nvPr>
        </p:nvSpPr>
        <p:spPr/>
        <p:txBody>
          <a:bodyPr/>
          <a:lstStyle/>
          <a:p>
            <a:pPr defTabSz="914093">
              <a:defRPr/>
            </a:pPr>
            <a:fld id="{27258FFF-F925-446B-8502-81C933981705}" type="slidenum">
              <a:rPr lang="en-GB" smtClean="0">
                <a:solidFill>
                  <a:srgbClr val="505050"/>
                </a:solidFill>
              </a:rPr>
              <a:pPr defTabSz="914093">
                <a:defRPr/>
              </a:pPr>
              <a:t>‹#›</a:t>
            </a:fld>
            <a:endParaRPr lang="en-GB" dirty="0">
              <a:solidFill>
                <a:srgbClr val="505050"/>
              </a:solidFill>
            </a:endParaRPr>
          </a:p>
        </p:txBody>
      </p:sp>
      <p:sp>
        <p:nvSpPr>
          <p:cNvPr id="7" name="Title 1"/>
          <p:cNvSpPr>
            <a:spLocks noGrp="1"/>
          </p:cNvSpPr>
          <p:nvPr>
            <p:ph type="title" hasCustomPrompt="1"/>
          </p:nvPr>
        </p:nvSpPr>
        <p:spPr>
          <a:xfrm>
            <a:off x="573712" y="259792"/>
            <a:ext cx="11005512" cy="1075884"/>
          </a:xfrm>
        </p:spPr>
        <p:txBody>
          <a:bodyPr lIns="0" tIns="91440" rIns="146304" bIns="91440"/>
          <a:lstStyle>
            <a:lvl1pPr>
              <a:lnSpc>
                <a:spcPts val="4802"/>
              </a:lnSpc>
              <a:defRPr sz="4312" baseline="0">
                <a:solidFill>
                  <a:schemeClr val="accent1"/>
                </a:solidFill>
              </a:defRPr>
            </a:lvl1pPr>
          </a:lstStyle>
          <a:p>
            <a:r>
              <a:rPr lang="en-US" dirty="0" err="1"/>
              <a:t>Lorem</a:t>
            </a:r>
            <a:r>
              <a:rPr lang="en-US" dirty="0"/>
              <a:t> </a:t>
            </a:r>
            <a:r>
              <a:rPr lang="en-US" dirty="0" err="1"/>
              <a:t>ipsum</a:t>
            </a:r>
            <a:r>
              <a:rPr lang="en-US" dirty="0"/>
              <a:t> dolor sit.</a:t>
            </a:r>
          </a:p>
        </p:txBody>
      </p:sp>
    </p:spTree>
    <p:extLst>
      <p:ext uri="{BB962C8B-B14F-4D97-AF65-F5344CB8AC3E}">
        <p14:creationId xmlns:p14="http://schemas.microsoft.com/office/powerpoint/2010/main" xmlns="" val="372608098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476375" y="1185863"/>
            <a:ext cx="6164280" cy="5008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p:cNvSpPr>
            <a:spLocks noGrp="1"/>
          </p:cNvSpPr>
          <p:nvPr>
            <p:ph type="pic" sz="quarter" idx="11"/>
          </p:nvPr>
        </p:nvSpPr>
        <p:spPr>
          <a:xfrm>
            <a:off x="6723226" y="1185863"/>
            <a:ext cx="4990813" cy="5008562"/>
          </a:xfrm>
        </p:spPr>
        <p:txBody>
          <a:bodyPr/>
          <a:lstStyle/>
          <a:p>
            <a:endParaRPr lang="en-US"/>
          </a:p>
        </p:txBody>
      </p:sp>
      <p:sp>
        <p:nvSpPr>
          <p:cNvPr id="5" name="Rectangle 4"/>
          <p:cNvSpPr/>
          <p:nvPr userDrawn="1"/>
        </p:nvSpPr>
        <p:spPr bwMode="auto">
          <a:xfrm>
            <a:off x="0" y="1156590"/>
            <a:ext cx="10424160" cy="91440"/>
          </a:xfrm>
          <a:prstGeom prst="rect">
            <a:avLst/>
          </a:prstGeom>
          <a:solidFill>
            <a:schemeClr val="accent6">
              <a:lumMod val="60000"/>
              <a:lumOff val="40000"/>
            </a:schemeClr>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gradFill>
                <a:gsLst>
                  <a:gs pos="0">
                    <a:srgbClr val="FFFFFF"/>
                  </a:gs>
                  <a:gs pos="100000">
                    <a:srgbClr val="FFFFFF"/>
                  </a:gs>
                </a:gsLst>
                <a:lin ang="5400000" scaled="0"/>
              </a:gradFill>
            </a:endParaRPr>
          </a:p>
        </p:txBody>
      </p:sp>
      <p:sp>
        <p:nvSpPr>
          <p:cNvPr id="3" name="Footer Placeholder 2"/>
          <p:cNvSpPr>
            <a:spLocks noGrp="1"/>
          </p:cNvSpPr>
          <p:nvPr>
            <p:ph type="ftr" sz="quarter" idx="12"/>
          </p:nvPr>
        </p:nvSpPr>
        <p:spPr/>
        <p:txBody>
          <a:bodyPr/>
          <a:lstStyle/>
          <a:p>
            <a:r>
              <a:rPr lang="en-US"/>
              <a:t>USTTI: Creating an Enabling Regulatory Environment for Cloud Services</a:t>
            </a:r>
            <a:endParaRPr lang="en-US" dirty="0"/>
          </a:p>
        </p:txBody>
      </p:sp>
      <p:sp>
        <p:nvSpPr>
          <p:cNvPr id="7" name="Slide Number Placeholder 6"/>
          <p:cNvSpPr>
            <a:spLocks noGrp="1"/>
          </p:cNvSpPr>
          <p:nvPr>
            <p:ph type="sldNum" sz="quarter" idx="13"/>
          </p:nvPr>
        </p:nvSpPr>
        <p:spPr/>
        <p:txBody>
          <a:bodyPr/>
          <a:lstStyle/>
          <a:p>
            <a:fld id="{C185D20D-8B3C-4C6F-A543-D1F632D6E22A}" type="slidenum">
              <a:rPr lang="en-US" smtClean="0"/>
              <a:pPr/>
              <a:t>‹#›</a:t>
            </a:fld>
            <a:endParaRPr lang="en-US"/>
          </a:p>
        </p:txBody>
      </p:sp>
    </p:spTree>
    <p:extLst>
      <p:ext uri="{BB962C8B-B14F-4D97-AF65-F5344CB8AC3E}">
        <p14:creationId xmlns:p14="http://schemas.microsoft.com/office/powerpoint/2010/main" xmlns="" val="324658648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Blank - line">
    <p:spTree>
      <p:nvGrpSpPr>
        <p:cNvPr id="1" name=""/>
        <p:cNvGrpSpPr/>
        <p:nvPr/>
      </p:nvGrpSpPr>
      <p:grpSpPr>
        <a:xfrm>
          <a:off x="0" y="0"/>
          <a:ext cx="0" cy="0"/>
          <a:chOff x="0" y="0"/>
          <a:chExt cx="0" cy="0"/>
        </a:xfrm>
      </p:grpSpPr>
      <p:sp>
        <p:nvSpPr>
          <p:cNvPr id="8" name="Rectangle 7"/>
          <p:cNvSpPr/>
          <p:nvPr userDrawn="1"/>
        </p:nvSpPr>
        <p:spPr bwMode="auto">
          <a:xfrm>
            <a:off x="0" y="1156590"/>
            <a:ext cx="10424160" cy="91440"/>
          </a:xfrm>
          <a:prstGeom prst="rect">
            <a:avLst/>
          </a:prstGeom>
          <a:solidFill>
            <a:schemeClr val="accent6">
              <a:lumMod val="60000"/>
              <a:lumOff val="40000"/>
            </a:schemeClr>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gradFill>
                <a:gsLst>
                  <a:gs pos="0">
                    <a:srgbClr val="FFFFFF"/>
                  </a:gs>
                  <a:gs pos="100000">
                    <a:srgbClr val="FFFFFF"/>
                  </a:gs>
                </a:gsLst>
                <a:lin ang="5400000" scaled="0"/>
              </a:gradFill>
            </a:endParaRPr>
          </a:p>
        </p:txBody>
      </p:sp>
      <p:sp>
        <p:nvSpPr>
          <p:cNvPr id="2" name="Footer Placeholder 1"/>
          <p:cNvSpPr>
            <a:spLocks noGrp="1"/>
          </p:cNvSpPr>
          <p:nvPr>
            <p:ph type="ftr" sz="quarter" idx="10"/>
          </p:nvPr>
        </p:nvSpPr>
        <p:spPr/>
        <p:txBody>
          <a:bodyPr/>
          <a:lstStyle/>
          <a:p>
            <a:r>
              <a:rPr lang="en-US"/>
              <a:t>USTTI: Creating an Enabling Regulatory Environment for Cloud Services</a:t>
            </a:r>
            <a:endParaRPr lang="en-US" dirty="0"/>
          </a:p>
        </p:txBody>
      </p:sp>
      <p:sp>
        <p:nvSpPr>
          <p:cNvPr id="3" name="Slide Number Placeholder 2"/>
          <p:cNvSpPr>
            <a:spLocks noGrp="1"/>
          </p:cNvSpPr>
          <p:nvPr>
            <p:ph type="sldNum" sz="quarter" idx="11"/>
          </p:nvPr>
        </p:nvSpPr>
        <p:spPr/>
        <p:txBody>
          <a:bodyPr/>
          <a:lstStyle/>
          <a:p>
            <a:fld id="{C185D20D-8B3C-4C6F-A543-D1F632D6E22A}" type="slidenum">
              <a:rPr lang="en-US" smtClean="0"/>
              <a:pPr/>
              <a:t>‹#›</a:t>
            </a:fld>
            <a:endParaRPr lang="en-US"/>
          </a:p>
        </p:txBody>
      </p:sp>
    </p:spTree>
    <p:extLst>
      <p:ext uri="{BB962C8B-B14F-4D97-AF65-F5344CB8AC3E}">
        <p14:creationId xmlns:p14="http://schemas.microsoft.com/office/powerpoint/2010/main" xmlns="" val="223691204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a:t>USTTI: Creating an Enabling Regulatory Environment for Cloud Services</a:t>
            </a:r>
            <a:endParaRPr lang="en-US" dirty="0"/>
          </a:p>
        </p:txBody>
      </p:sp>
      <p:sp>
        <p:nvSpPr>
          <p:cNvPr id="3" name="Slide Number Placeholder 2"/>
          <p:cNvSpPr>
            <a:spLocks noGrp="1"/>
          </p:cNvSpPr>
          <p:nvPr>
            <p:ph type="sldNum" sz="quarter" idx="11"/>
          </p:nvPr>
        </p:nvSpPr>
        <p:spPr/>
        <p:txBody>
          <a:bodyPr/>
          <a:lstStyle/>
          <a:p>
            <a:fld id="{C185D20D-8B3C-4C6F-A543-D1F632D6E22A}" type="slidenum">
              <a:rPr lang="en-US" smtClean="0"/>
              <a:pPr/>
              <a:t>‹#›</a:t>
            </a:fld>
            <a:endParaRPr lang="en-US"/>
          </a:p>
        </p:txBody>
      </p:sp>
    </p:spTree>
    <p:extLst>
      <p:ext uri="{BB962C8B-B14F-4D97-AF65-F5344CB8AC3E}">
        <p14:creationId xmlns:p14="http://schemas.microsoft.com/office/powerpoint/2010/main" xmlns="" val="3248953358"/>
      </p:ext>
    </p:extLst>
  </p:cSld>
  <p:clrMapOvr>
    <a:masterClrMapping/>
  </p:clrMapOvr>
  <p:transition>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hart Placeholder 3"/>
          <p:cNvSpPr>
            <a:spLocks noGrp="1"/>
          </p:cNvSpPr>
          <p:nvPr>
            <p:ph type="chart" sz="quarter" idx="10"/>
          </p:nvPr>
        </p:nvSpPr>
        <p:spPr>
          <a:xfrm>
            <a:off x="4088877" y="1854200"/>
            <a:ext cx="4014245" cy="3443288"/>
          </a:xfrm>
        </p:spPr>
        <p:txBody>
          <a:bodyPr/>
          <a:lstStyle>
            <a:lvl1pPr marL="0" indent="0">
              <a:buNone/>
              <a:defRPr/>
            </a:lvl1pPr>
          </a:lstStyle>
          <a:p>
            <a:endParaRPr lang="en-US" dirty="0"/>
          </a:p>
        </p:txBody>
      </p:sp>
      <p:sp>
        <p:nvSpPr>
          <p:cNvPr id="11" name="Rectangle 10"/>
          <p:cNvSpPr/>
          <p:nvPr userDrawn="1"/>
        </p:nvSpPr>
        <p:spPr bwMode="auto">
          <a:xfrm>
            <a:off x="0" y="1156590"/>
            <a:ext cx="10424160" cy="91440"/>
          </a:xfrm>
          <a:prstGeom prst="rect">
            <a:avLst/>
          </a:prstGeom>
          <a:solidFill>
            <a:schemeClr val="accent6">
              <a:lumMod val="60000"/>
              <a:lumOff val="40000"/>
            </a:schemeClr>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gradFill>
                <a:gsLst>
                  <a:gs pos="0">
                    <a:srgbClr val="FFFFFF"/>
                  </a:gs>
                  <a:gs pos="100000">
                    <a:srgbClr val="FFFFFF"/>
                  </a:gs>
                </a:gsLst>
                <a:lin ang="5400000" scaled="0"/>
              </a:gradFill>
            </a:endParaRPr>
          </a:p>
        </p:txBody>
      </p:sp>
      <p:sp>
        <p:nvSpPr>
          <p:cNvPr id="3" name="Footer Placeholder 2"/>
          <p:cNvSpPr>
            <a:spLocks noGrp="1"/>
          </p:cNvSpPr>
          <p:nvPr>
            <p:ph type="ftr" sz="quarter" idx="11"/>
          </p:nvPr>
        </p:nvSpPr>
        <p:spPr/>
        <p:txBody>
          <a:bodyPr/>
          <a:lstStyle/>
          <a:p>
            <a:r>
              <a:rPr lang="en-US"/>
              <a:t>USTTI: Creating an Enabling Regulatory Environment for Cloud Services</a:t>
            </a:r>
            <a:endParaRPr lang="en-US" dirty="0"/>
          </a:p>
        </p:txBody>
      </p:sp>
      <p:sp>
        <p:nvSpPr>
          <p:cNvPr id="5" name="Slide Number Placeholder 4"/>
          <p:cNvSpPr>
            <a:spLocks noGrp="1"/>
          </p:cNvSpPr>
          <p:nvPr>
            <p:ph type="sldNum" sz="quarter" idx="12"/>
          </p:nvPr>
        </p:nvSpPr>
        <p:spPr/>
        <p:txBody>
          <a:bodyPr/>
          <a:lstStyle/>
          <a:p>
            <a:fld id="{C185D20D-8B3C-4C6F-A543-D1F632D6E22A}" type="slidenum">
              <a:rPr lang="en-US" smtClean="0"/>
              <a:pPr/>
              <a:t>‹#›</a:t>
            </a:fld>
            <a:endParaRPr lang="en-US"/>
          </a:p>
        </p:txBody>
      </p:sp>
    </p:spTree>
    <p:extLst>
      <p:ext uri="{BB962C8B-B14F-4D97-AF65-F5344CB8AC3E}">
        <p14:creationId xmlns:p14="http://schemas.microsoft.com/office/powerpoint/2010/main" xmlns="" val="394065688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Brand Slide">
    <p:spTree>
      <p:nvGrpSpPr>
        <p:cNvPr id="1" name=""/>
        <p:cNvGrpSpPr/>
        <p:nvPr/>
      </p:nvGrpSpPr>
      <p:grpSpPr>
        <a:xfrm>
          <a:off x="0" y="0"/>
          <a:ext cx="0" cy="0"/>
          <a:chOff x="0" y="0"/>
          <a:chExt cx="0" cy="0"/>
        </a:xfrm>
      </p:grpSpPr>
      <p:sp>
        <p:nvSpPr>
          <p:cNvPr id="3" name="Text Box 3"/>
          <p:cNvSpPr txBox="1">
            <a:spLocks noChangeArrowheads="1"/>
          </p:cNvSpPr>
          <p:nvPr userDrawn="1"/>
        </p:nvSpPr>
        <p:spPr bwMode="blackWhite">
          <a:xfrm>
            <a:off x="269207" y="5960381"/>
            <a:ext cx="10755853" cy="612780"/>
          </a:xfrm>
          <a:prstGeom prst="rect">
            <a:avLst/>
          </a:prstGeom>
          <a:noFill/>
          <a:ln w="12700">
            <a:noFill/>
            <a:miter lim="800000"/>
            <a:headEnd type="none" w="sm" len="sm"/>
            <a:tailEnd type="none" w="sm" len="sm"/>
          </a:ln>
          <a:effectLst/>
        </p:spPr>
        <p:txBody>
          <a:bodyPr vert="horz" wrap="square" lIns="179174" tIns="143339" rIns="179174" bIns="143339" numCol="1" anchor="t" anchorCtr="0" compatLnSpc="1">
            <a:prstTxWarp prst="textNoShape">
              <a:avLst/>
            </a:prstTxWarp>
            <a:spAutoFit/>
          </a:bodyPr>
          <a:lstStyle/>
          <a:p>
            <a:pPr defTabSz="913393" eaLnBrk="0" hangingPunct="0"/>
            <a:r>
              <a:rPr lang="en-US" sz="700" dirty="0">
                <a:gradFill>
                  <a:gsLst>
                    <a:gs pos="0">
                      <a:srgbClr val="FFFFFF"/>
                    </a:gs>
                    <a:gs pos="100000">
                      <a:srgbClr val="FFFFFF"/>
                    </a:gs>
                  </a:gsLst>
                  <a:lin ang="5400000" scaled="0"/>
                </a:gradFill>
                <a:cs typeface="Segoe UI" pitchFamily="34" charset="0"/>
              </a:rPr>
              <a:t>© 2013 Microsoft Corporation. All rights reserved. Microsoft, Windows, Windows Vista and other product names are or may be registered trademarks and/or trademarks in the U.S. and/or other countries.</a:t>
            </a:r>
          </a:p>
          <a:p>
            <a:pPr defTabSz="913393" eaLnBrk="0" hangingPunct="0"/>
            <a:r>
              <a:rPr lang="en-US" sz="700"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xmlns=""/>
              </a:ext>
            </a:extLst>
          </a:blip>
          <a:stretch>
            <a:fillRect/>
          </a:stretch>
        </p:blipFill>
        <p:spPr bwMode="invGray">
          <a:xfrm>
            <a:off x="609605" y="3124205"/>
            <a:ext cx="3223020" cy="690695"/>
          </a:xfrm>
          <a:prstGeom prst="rect">
            <a:avLst/>
          </a:prstGeom>
        </p:spPr>
      </p:pic>
      <p:sp>
        <p:nvSpPr>
          <p:cNvPr id="2" name="Footer Placeholder 1"/>
          <p:cNvSpPr>
            <a:spLocks noGrp="1"/>
          </p:cNvSpPr>
          <p:nvPr>
            <p:ph type="ftr" sz="quarter" idx="10"/>
          </p:nvPr>
        </p:nvSpPr>
        <p:spPr/>
        <p:txBody>
          <a:bodyPr/>
          <a:lstStyle/>
          <a:p>
            <a:r>
              <a:rPr lang="en-US"/>
              <a:t>USTTI: Creating an Enabling Regulatory Environment for Cloud Services</a:t>
            </a:r>
            <a:endParaRPr lang="en-US" dirty="0"/>
          </a:p>
        </p:txBody>
      </p:sp>
      <p:sp>
        <p:nvSpPr>
          <p:cNvPr id="5" name="Slide Number Placeholder 4"/>
          <p:cNvSpPr>
            <a:spLocks noGrp="1"/>
          </p:cNvSpPr>
          <p:nvPr>
            <p:ph type="sldNum" sz="quarter" idx="11"/>
          </p:nvPr>
        </p:nvSpPr>
        <p:spPr/>
        <p:txBody>
          <a:bodyPr/>
          <a:lstStyle/>
          <a:p>
            <a:fld id="{C185D20D-8B3C-4C6F-A543-D1F632D6E22A}" type="slidenum">
              <a:rPr lang="en-US" smtClean="0"/>
              <a:pPr/>
              <a:t>‹#›</a:t>
            </a:fld>
            <a:endParaRPr lang="en-US"/>
          </a:p>
        </p:txBody>
      </p:sp>
    </p:spTree>
    <p:extLst>
      <p:ext uri="{BB962C8B-B14F-4D97-AF65-F5344CB8AC3E}">
        <p14:creationId xmlns:p14="http://schemas.microsoft.com/office/powerpoint/2010/main" xmlns="" val="395922122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248" y="314664"/>
            <a:ext cx="11151917" cy="609398"/>
          </a:xfrm>
        </p:spPr>
        <p:txBody>
          <a:bodyPr/>
          <a:lstStyle>
            <a:lvl1pPr>
              <a:defRPr/>
            </a:lvl1pPr>
          </a:lstStyle>
          <a:p>
            <a:r>
              <a:rPr lang="en-US"/>
              <a:t>Click to edit Master title style</a:t>
            </a:r>
            <a:endParaRPr lang="en-US" dirty="0"/>
          </a:p>
        </p:txBody>
      </p:sp>
      <p:sp>
        <p:nvSpPr>
          <p:cNvPr id="5" name="Text Placeholder 4"/>
          <p:cNvSpPr>
            <a:spLocks noGrp="1"/>
          </p:cNvSpPr>
          <p:nvPr>
            <p:ph type="body" sz="quarter" idx="10"/>
          </p:nvPr>
        </p:nvSpPr>
        <p:spPr>
          <a:xfrm>
            <a:off x="519248" y="1447800"/>
            <a:ext cx="11151917" cy="20005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3"/>
          <p:cNvSpPr>
            <a:spLocks noGrp="1"/>
          </p:cNvSpPr>
          <p:nvPr>
            <p:ph type="sldNum" sz="quarter" idx="4"/>
          </p:nvPr>
        </p:nvSpPr>
        <p:spPr>
          <a:xfrm>
            <a:off x="11262511" y="6193388"/>
            <a:ext cx="440603" cy="365125"/>
          </a:xfrm>
          <a:prstGeom prst="rect">
            <a:avLst/>
          </a:prstGeom>
        </p:spPr>
        <p:txBody>
          <a:bodyPr vert="horz" lIns="0" tIns="0" rIns="0" bIns="0" rtlCol="0" anchor="ctr"/>
          <a:lstStyle>
            <a:lvl1pPr algn="ctr">
              <a:defRPr sz="1000">
                <a:solidFill>
                  <a:schemeClr val="bg1">
                    <a:alpha val="99000"/>
                  </a:schemeClr>
                </a:solidFill>
              </a:defRPr>
            </a:lvl1pPr>
          </a:lstStyle>
          <a:p>
            <a:fld id="{4CB98167-CC1C-4532-B5B8-B77CFCEF5A35}" type="slidenum">
              <a:rPr lang="en-US" smtClean="0"/>
              <a:pPr/>
              <a:t>‹#›</a:t>
            </a:fld>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577850" y="6248177"/>
            <a:ext cx="1377695" cy="241709"/>
          </a:xfrm>
          <a:prstGeom prst="rect">
            <a:avLst/>
          </a:prstGeom>
        </p:spPr>
      </p:pic>
    </p:spTree>
    <p:extLst>
      <p:ext uri="{BB962C8B-B14F-4D97-AF65-F5344CB8AC3E}">
        <p14:creationId xmlns:p14="http://schemas.microsoft.com/office/powerpoint/2010/main" xmlns="" val="3330658184"/>
      </p:ext>
    </p:extLst>
  </p:cSld>
  <p:clrMapOvr>
    <a:masterClrMapping/>
  </p:clrMapOvr>
  <p:transition>
    <p:fad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a:t>Click to edit Master title style</a:t>
            </a:r>
            <a:endParaRPr lang="en-US" dirty="0"/>
          </a:p>
        </p:txBody>
      </p:sp>
      <p:sp>
        <p:nvSpPr>
          <p:cNvPr id="4" name="Footer Placeholder 3"/>
          <p:cNvSpPr>
            <a:spLocks noGrp="1"/>
          </p:cNvSpPr>
          <p:nvPr>
            <p:ph type="ftr" sz="quarter" idx="11"/>
          </p:nvPr>
        </p:nvSpPr>
        <p:spPr>
          <a:xfrm>
            <a:off x="110972" y="6477873"/>
            <a:ext cx="8382000" cy="380127"/>
          </a:xfrm>
          <a:prstGeom prst="rect">
            <a:avLst/>
          </a:prstGeom>
        </p:spPr>
        <p:txBody>
          <a:bodyPr/>
          <a:lstStyle/>
          <a:p>
            <a:r>
              <a:rPr lang="en-US">
                <a:solidFill>
                  <a:srgbClr val="505050"/>
                </a:solidFill>
              </a:rPr>
              <a:t>USTTI: Creating an Enabling Regulatory Environment for Cloud Services</a:t>
            </a:r>
            <a:endParaRPr lang="en-US" dirty="0">
              <a:solidFill>
                <a:srgbClr val="505050"/>
              </a:solidFill>
            </a:endParaRPr>
          </a:p>
        </p:txBody>
      </p:sp>
      <p:sp>
        <p:nvSpPr>
          <p:cNvPr id="5" name="Slide Number Placeholder 4"/>
          <p:cNvSpPr>
            <a:spLocks noGrp="1"/>
          </p:cNvSpPr>
          <p:nvPr>
            <p:ph type="sldNum" sz="quarter" idx="12"/>
          </p:nvPr>
        </p:nvSpPr>
        <p:spPr>
          <a:xfrm>
            <a:off x="11333832" y="6478587"/>
            <a:ext cx="761998" cy="379413"/>
          </a:xfrm>
          <a:prstGeom prst="rect">
            <a:avLst/>
          </a:prstGeom>
        </p:spPr>
        <p:txBody>
          <a:bodyPr/>
          <a:lstStyle/>
          <a:p>
            <a:fld id="{6A4C1A4A-E5E6-4CC1-B72C-A20A4EB3E2D2}" type="slidenum">
              <a:rPr lang="en-US" smtClean="0">
                <a:solidFill>
                  <a:srgbClr val="505050"/>
                </a:solidFill>
              </a:rPr>
              <a:pPr/>
              <a:t>‹#›</a:t>
            </a:fld>
            <a:endParaRPr lang="en-US" dirty="0">
              <a:solidFill>
                <a:srgbClr val="505050"/>
              </a:solidFill>
            </a:endParaRPr>
          </a:p>
        </p:txBody>
      </p:sp>
      <p:sp>
        <p:nvSpPr>
          <p:cNvPr id="6" name="Text Placeholder 5"/>
          <p:cNvSpPr>
            <a:spLocks noGrp="1"/>
          </p:cNvSpPr>
          <p:nvPr>
            <p:ph type="body" sz="quarter" idx="13" hasCustomPrompt="1"/>
          </p:nvPr>
        </p:nvSpPr>
        <p:spPr>
          <a:xfrm>
            <a:off x="110972" y="791867"/>
            <a:ext cx="12192000" cy="373063"/>
          </a:xfrm>
          <a:prstGeom prst="rect">
            <a:avLst/>
          </a:prstGeom>
        </p:spPr>
        <p:txBody>
          <a:bodyPr lIns="320040" tIns="53325" rIns="53325" bIns="53325">
            <a:noAutofit/>
          </a:bodyPr>
          <a:lstStyle>
            <a:lvl1pPr marL="0" indent="0">
              <a:buNone/>
              <a:defRPr sz="2800">
                <a:solidFill>
                  <a:schemeClr val="bg2"/>
                </a:solidFill>
                <a:latin typeface="Segoe UI Light" pitchFamily="34" charset="0"/>
              </a:defRPr>
            </a:lvl1pPr>
            <a:lvl2pPr marL="281674" indent="0">
              <a:buNone/>
              <a:defRPr/>
            </a:lvl2pPr>
            <a:lvl3pPr marL="588476" indent="0">
              <a:buNone/>
              <a:defRPr/>
            </a:lvl3pPr>
            <a:lvl4pPr marL="870150" indent="0">
              <a:buNone/>
              <a:defRPr/>
            </a:lvl4pPr>
            <a:lvl5pPr marL="1105540" indent="0">
              <a:buNone/>
              <a:defRPr/>
            </a:lvl5pPr>
          </a:lstStyle>
          <a:p>
            <a:pPr lvl="0"/>
            <a:r>
              <a:rPr lang="en-US" dirty="0"/>
              <a:t>Click to add subtitle</a:t>
            </a:r>
          </a:p>
        </p:txBody>
      </p:sp>
    </p:spTree>
    <p:extLst>
      <p:ext uri="{BB962C8B-B14F-4D97-AF65-F5344CB8AC3E}">
        <p14:creationId xmlns:p14="http://schemas.microsoft.com/office/powerpoint/2010/main" xmlns="" val="1867042257"/>
      </p:ext>
    </p:extLst>
  </p:cSld>
  <p:clrMapOvr>
    <a:masterClrMapping/>
  </p:clrMapOvr>
  <p:transition>
    <p:fad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4696674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med" p14:dur="700">
        <p:wipe dir="r"/>
      </p:transition>
    </mc:Choice>
    <mc:Fallback>
      <p:transition spd="med">
        <p:wipe dir="r"/>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1_58pt Title/24pt Text - Gray">
    <p:bg>
      <p:bgPr>
        <a:solidFill>
          <a:schemeClr val="accent6"/>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extLst/>
          </p:nvPr>
        </p:nvGraphicFramePr>
        <p:xfrm>
          <a:off x="1557" y="1558"/>
          <a:ext cx="1556" cy="1556"/>
        </p:xfrm>
        <a:graphic>
          <a:graphicData uri="http://schemas.openxmlformats.org/presentationml/2006/ole">
            <p:oleObj spid="_x0000_s119816" name="think-cell Slide" r:id="rId3" imgW="360" imgH="360" progId="">
              <p:embed/>
            </p:oleObj>
          </a:graphicData>
        </a:graphic>
      </p:graphicFrame>
      <p:sp>
        <p:nvSpPr>
          <p:cNvPr id="7" name="Title 1"/>
          <p:cNvSpPr>
            <a:spLocks noGrp="1"/>
          </p:cNvSpPr>
          <p:nvPr>
            <p:ph type="ctrTitle" hasCustomPrompt="1"/>
          </p:nvPr>
        </p:nvSpPr>
        <p:spPr>
          <a:xfrm>
            <a:off x="573713" y="2100815"/>
            <a:ext cx="8086519" cy="1686801"/>
          </a:xfrm>
        </p:spPr>
        <p:txBody>
          <a:bodyPr/>
          <a:lstStyle>
            <a:lvl1pPr>
              <a:defRPr sz="5882">
                <a:solidFill>
                  <a:schemeClr val="bg1"/>
                </a:solidFill>
              </a:defRPr>
            </a:lvl1pPr>
          </a:lstStyle>
          <a:p>
            <a:r>
              <a:rPr lang="en-US"/>
              <a:t>Title</a:t>
            </a:r>
          </a:p>
        </p:txBody>
      </p:sp>
      <p:sp>
        <p:nvSpPr>
          <p:cNvPr id="10" name="Subtitle 2"/>
          <p:cNvSpPr>
            <a:spLocks noGrp="1"/>
          </p:cNvSpPr>
          <p:nvPr>
            <p:ph type="subTitle" idx="1" hasCustomPrompt="1"/>
          </p:nvPr>
        </p:nvSpPr>
        <p:spPr>
          <a:xfrm>
            <a:off x="591640" y="3877277"/>
            <a:ext cx="8073349" cy="1034782"/>
          </a:xfrm>
        </p:spPr>
        <p:txBody>
          <a:bodyPr/>
          <a:lstStyle>
            <a:lvl1pPr marL="0" indent="0" algn="l">
              <a:buNone/>
              <a:defRPr sz="2157">
                <a:solidFill>
                  <a:schemeClr val="bg1"/>
                </a:solidFill>
                <a:latin typeface="+mn-lt"/>
              </a:defRPr>
            </a:lvl1pPr>
            <a:lvl2pPr marL="448193" indent="0" algn="ctr">
              <a:buNone/>
              <a:defRPr>
                <a:solidFill>
                  <a:schemeClr val="tx1">
                    <a:tint val="75000"/>
                  </a:schemeClr>
                </a:solidFill>
              </a:defRPr>
            </a:lvl2pPr>
            <a:lvl3pPr marL="896386" indent="0" algn="ctr">
              <a:buNone/>
              <a:defRPr>
                <a:solidFill>
                  <a:schemeClr val="tx1">
                    <a:tint val="75000"/>
                  </a:schemeClr>
                </a:solidFill>
              </a:defRPr>
            </a:lvl3pPr>
            <a:lvl4pPr marL="1344579" indent="0" algn="ctr">
              <a:buNone/>
              <a:defRPr>
                <a:solidFill>
                  <a:schemeClr val="tx1">
                    <a:tint val="75000"/>
                  </a:schemeClr>
                </a:solidFill>
              </a:defRPr>
            </a:lvl4pPr>
            <a:lvl5pPr marL="1792773" indent="0" algn="ctr">
              <a:buNone/>
              <a:defRPr>
                <a:solidFill>
                  <a:schemeClr val="tx1">
                    <a:tint val="75000"/>
                  </a:schemeClr>
                </a:solidFill>
              </a:defRPr>
            </a:lvl5pPr>
            <a:lvl6pPr marL="2240966" indent="0" algn="ctr">
              <a:buNone/>
              <a:defRPr>
                <a:solidFill>
                  <a:schemeClr val="tx1">
                    <a:tint val="75000"/>
                  </a:schemeClr>
                </a:solidFill>
              </a:defRPr>
            </a:lvl6pPr>
            <a:lvl7pPr marL="2689159" indent="0" algn="ctr">
              <a:buNone/>
              <a:defRPr>
                <a:solidFill>
                  <a:schemeClr val="tx1">
                    <a:tint val="75000"/>
                  </a:schemeClr>
                </a:solidFill>
              </a:defRPr>
            </a:lvl7pPr>
            <a:lvl8pPr marL="3137352" indent="0" algn="ctr">
              <a:buNone/>
              <a:defRPr>
                <a:solidFill>
                  <a:schemeClr val="tx1">
                    <a:tint val="75000"/>
                  </a:schemeClr>
                </a:solidFill>
              </a:defRPr>
            </a:lvl8pPr>
            <a:lvl9pPr marL="3585545" indent="0" algn="ctr">
              <a:buNone/>
              <a:defRPr>
                <a:solidFill>
                  <a:schemeClr val="tx1">
                    <a:tint val="75000"/>
                  </a:schemeClr>
                </a:solidFill>
              </a:defRPr>
            </a:lvl9pPr>
          </a:lstStyle>
          <a:p>
            <a:r>
              <a:rPr lang="en-US"/>
              <a:t>Subtitle</a:t>
            </a:r>
          </a:p>
        </p:txBody>
      </p:sp>
      <p:grpSp>
        <p:nvGrpSpPr>
          <p:cNvPr id="5" name="Group 4"/>
          <p:cNvGrpSpPr/>
          <p:nvPr userDrawn="1"/>
        </p:nvGrpSpPr>
        <p:grpSpPr>
          <a:xfrm>
            <a:off x="8750521" y="1315052"/>
            <a:ext cx="3441479" cy="5429745"/>
            <a:chOff x="8925987" y="1341231"/>
            <a:chExt cx="3510488" cy="5537837"/>
          </a:xfrm>
        </p:grpSpPr>
        <p:sp>
          <p:nvSpPr>
            <p:cNvPr id="6" name="Freeform 5"/>
            <p:cNvSpPr>
              <a:spLocks/>
            </p:cNvSpPr>
            <p:nvPr/>
          </p:nvSpPr>
          <p:spPr bwMode="auto">
            <a:xfrm>
              <a:off x="9080596" y="2696006"/>
              <a:ext cx="3246304" cy="4001502"/>
            </a:xfrm>
            <a:custGeom>
              <a:avLst/>
              <a:gdLst>
                <a:gd name="T0" fmla="*/ 0 w 2476"/>
                <a:gd name="T1" fmla="*/ 2588 h 3052"/>
                <a:gd name="T2" fmla="*/ 1237 w 2476"/>
                <a:gd name="T3" fmla="*/ 0 h 3052"/>
                <a:gd name="T4" fmla="*/ 2476 w 2476"/>
                <a:gd name="T5" fmla="*/ 976 h 3052"/>
                <a:gd name="T6" fmla="*/ 495 w 2476"/>
                <a:gd name="T7" fmla="*/ 3052 h 3052"/>
                <a:gd name="T8" fmla="*/ 0 w 2476"/>
                <a:gd name="T9" fmla="*/ 2588 h 3052"/>
              </a:gdLst>
              <a:ahLst/>
              <a:cxnLst>
                <a:cxn ang="0">
                  <a:pos x="T0" y="T1"/>
                </a:cxn>
                <a:cxn ang="0">
                  <a:pos x="T2" y="T3"/>
                </a:cxn>
                <a:cxn ang="0">
                  <a:pos x="T4" y="T5"/>
                </a:cxn>
                <a:cxn ang="0">
                  <a:pos x="T6" y="T7"/>
                </a:cxn>
                <a:cxn ang="0">
                  <a:pos x="T8" y="T9"/>
                </a:cxn>
              </a:cxnLst>
              <a:rect l="0" t="0" r="r" b="b"/>
              <a:pathLst>
                <a:path w="2476" h="3052">
                  <a:moveTo>
                    <a:pt x="0" y="2588"/>
                  </a:moveTo>
                  <a:lnTo>
                    <a:pt x="1237" y="0"/>
                  </a:lnTo>
                  <a:lnTo>
                    <a:pt x="2476" y="976"/>
                  </a:lnTo>
                  <a:lnTo>
                    <a:pt x="495" y="3052"/>
                  </a:lnTo>
                  <a:lnTo>
                    <a:pt x="0" y="2588"/>
                  </a:lnTo>
                  <a:close/>
                </a:path>
              </a:pathLst>
            </a:custGeom>
            <a:solidFill>
              <a:schemeClr val="accent6">
                <a:lumMod val="50000"/>
                <a:alpha val="14000"/>
              </a:schemeClr>
            </a:solidFill>
            <a:ln>
              <a:noFill/>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 name="Freeform 5"/>
            <p:cNvSpPr>
              <a:spLocks/>
            </p:cNvSpPr>
            <p:nvPr/>
          </p:nvSpPr>
          <p:spPr bwMode="auto">
            <a:xfrm>
              <a:off x="11185247" y="1341231"/>
              <a:ext cx="1239838" cy="813644"/>
            </a:xfrm>
            <a:custGeom>
              <a:avLst/>
              <a:gdLst>
                <a:gd name="T0" fmla="*/ 168 w 1054"/>
                <a:gd name="T1" fmla="*/ 303 h 690"/>
                <a:gd name="T2" fmla="*/ 168 w 1054"/>
                <a:gd name="T3" fmla="*/ 289 h 690"/>
                <a:gd name="T4" fmla="*/ 459 w 1054"/>
                <a:gd name="T5" fmla="*/ 0 h 690"/>
                <a:gd name="T6" fmla="*/ 701 w 1054"/>
                <a:gd name="T7" fmla="*/ 129 h 690"/>
                <a:gd name="T8" fmla="*/ 781 w 1054"/>
                <a:gd name="T9" fmla="*/ 108 h 690"/>
                <a:gd name="T10" fmla="*/ 875 w 1054"/>
                <a:gd name="T11" fmla="*/ 136 h 690"/>
                <a:gd name="T12" fmla="*/ 950 w 1054"/>
                <a:gd name="T13" fmla="*/ 272 h 690"/>
                <a:gd name="T14" fmla="*/ 1054 w 1054"/>
                <a:gd name="T15" fmla="*/ 463 h 690"/>
                <a:gd name="T16" fmla="*/ 851 w 1054"/>
                <a:gd name="T17" fmla="*/ 690 h 690"/>
                <a:gd name="T18" fmla="*/ 825 w 1054"/>
                <a:gd name="T19" fmla="*/ 690 h 690"/>
                <a:gd name="T20" fmla="*/ 802 w 1054"/>
                <a:gd name="T21" fmla="*/ 690 h 690"/>
                <a:gd name="T22" fmla="*/ 327 w 1054"/>
                <a:gd name="T23" fmla="*/ 690 h 690"/>
                <a:gd name="T24" fmla="*/ 318 w 1054"/>
                <a:gd name="T25" fmla="*/ 690 h 690"/>
                <a:gd name="T26" fmla="*/ 306 w 1054"/>
                <a:gd name="T27" fmla="*/ 690 h 690"/>
                <a:gd name="T28" fmla="*/ 271 w 1054"/>
                <a:gd name="T29" fmla="*/ 690 h 690"/>
                <a:gd name="T30" fmla="*/ 195 w 1054"/>
                <a:gd name="T31" fmla="*/ 690 h 690"/>
                <a:gd name="T32" fmla="*/ 0 w 1054"/>
                <a:gd name="T33" fmla="*/ 495 h 690"/>
                <a:gd name="T34" fmla="*/ 168 w 1054"/>
                <a:gd name="T35" fmla="*/ 303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54" h="690">
                  <a:moveTo>
                    <a:pt x="168" y="303"/>
                  </a:moveTo>
                  <a:cubicBezTo>
                    <a:pt x="168" y="299"/>
                    <a:pt x="168" y="293"/>
                    <a:pt x="168" y="289"/>
                  </a:cubicBezTo>
                  <a:cubicBezTo>
                    <a:pt x="168" y="129"/>
                    <a:pt x="298" y="0"/>
                    <a:pt x="459" y="0"/>
                  </a:cubicBezTo>
                  <a:cubicBezTo>
                    <a:pt x="560" y="0"/>
                    <a:pt x="649" y="52"/>
                    <a:pt x="701" y="129"/>
                  </a:cubicBezTo>
                  <a:cubicBezTo>
                    <a:pt x="725" y="116"/>
                    <a:pt x="752" y="108"/>
                    <a:pt x="781" y="108"/>
                  </a:cubicBezTo>
                  <a:cubicBezTo>
                    <a:pt x="816" y="108"/>
                    <a:pt x="848" y="118"/>
                    <a:pt x="875" y="136"/>
                  </a:cubicBezTo>
                  <a:cubicBezTo>
                    <a:pt x="919" y="166"/>
                    <a:pt x="948" y="215"/>
                    <a:pt x="950" y="272"/>
                  </a:cubicBezTo>
                  <a:cubicBezTo>
                    <a:pt x="1012" y="312"/>
                    <a:pt x="1054" y="384"/>
                    <a:pt x="1054" y="463"/>
                  </a:cubicBezTo>
                  <a:cubicBezTo>
                    <a:pt x="1054" y="580"/>
                    <a:pt x="965" y="676"/>
                    <a:pt x="851" y="690"/>
                  </a:cubicBezTo>
                  <a:cubicBezTo>
                    <a:pt x="843" y="690"/>
                    <a:pt x="833" y="690"/>
                    <a:pt x="825" y="690"/>
                  </a:cubicBezTo>
                  <a:cubicBezTo>
                    <a:pt x="818" y="690"/>
                    <a:pt x="810" y="690"/>
                    <a:pt x="802" y="690"/>
                  </a:cubicBezTo>
                  <a:cubicBezTo>
                    <a:pt x="696" y="690"/>
                    <a:pt x="446" y="690"/>
                    <a:pt x="327" y="690"/>
                  </a:cubicBezTo>
                  <a:cubicBezTo>
                    <a:pt x="324" y="690"/>
                    <a:pt x="320" y="690"/>
                    <a:pt x="318" y="690"/>
                  </a:cubicBezTo>
                  <a:cubicBezTo>
                    <a:pt x="306" y="690"/>
                    <a:pt x="306" y="690"/>
                    <a:pt x="306" y="690"/>
                  </a:cubicBezTo>
                  <a:cubicBezTo>
                    <a:pt x="300" y="690"/>
                    <a:pt x="283" y="690"/>
                    <a:pt x="271" y="690"/>
                  </a:cubicBezTo>
                  <a:cubicBezTo>
                    <a:pt x="195" y="690"/>
                    <a:pt x="195" y="690"/>
                    <a:pt x="195" y="690"/>
                  </a:cubicBezTo>
                  <a:cubicBezTo>
                    <a:pt x="87" y="688"/>
                    <a:pt x="0" y="601"/>
                    <a:pt x="0" y="495"/>
                  </a:cubicBezTo>
                  <a:cubicBezTo>
                    <a:pt x="0" y="397"/>
                    <a:pt x="73" y="316"/>
                    <a:pt x="168" y="303"/>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9" name="Freeform 5"/>
            <p:cNvSpPr>
              <a:spLocks/>
            </p:cNvSpPr>
            <p:nvPr/>
          </p:nvSpPr>
          <p:spPr bwMode="auto">
            <a:xfrm>
              <a:off x="10332390" y="1583889"/>
              <a:ext cx="1239838" cy="813644"/>
            </a:xfrm>
            <a:custGeom>
              <a:avLst/>
              <a:gdLst>
                <a:gd name="T0" fmla="*/ 168 w 1054"/>
                <a:gd name="T1" fmla="*/ 303 h 690"/>
                <a:gd name="T2" fmla="*/ 168 w 1054"/>
                <a:gd name="T3" fmla="*/ 289 h 690"/>
                <a:gd name="T4" fmla="*/ 459 w 1054"/>
                <a:gd name="T5" fmla="*/ 0 h 690"/>
                <a:gd name="T6" fmla="*/ 701 w 1054"/>
                <a:gd name="T7" fmla="*/ 129 h 690"/>
                <a:gd name="T8" fmla="*/ 781 w 1054"/>
                <a:gd name="T9" fmla="*/ 108 h 690"/>
                <a:gd name="T10" fmla="*/ 875 w 1054"/>
                <a:gd name="T11" fmla="*/ 136 h 690"/>
                <a:gd name="T12" fmla="*/ 950 w 1054"/>
                <a:gd name="T13" fmla="*/ 272 h 690"/>
                <a:gd name="T14" fmla="*/ 1054 w 1054"/>
                <a:gd name="T15" fmla="*/ 463 h 690"/>
                <a:gd name="T16" fmla="*/ 851 w 1054"/>
                <a:gd name="T17" fmla="*/ 690 h 690"/>
                <a:gd name="T18" fmla="*/ 825 w 1054"/>
                <a:gd name="T19" fmla="*/ 690 h 690"/>
                <a:gd name="T20" fmla="*/ 802 w 1054"/>
                <a:gd name="T21" fmla="*/ 690 h 690"/>
                <a:gd name="T22" fmla="*/ 327 w 1054"/>
                <a:gd name="T23" fmla="*/ 690 h 690"/>
                <a:gd name="T24" fmla="*/ 318 w 1054"/>
                <a:gd name="T25" fmla="*/ 690 h 690"/>
                <a:gd name="T26" fmla="*/ 306 w 1054"/>
                <a:gd name="T27" fmla="*/ 690 h 690"/>
                <a:gd name="T28" fmla="*/ 271 w 1054"/>
                <a:gd name="T29" fmla="*/ 690 h 690"/>
                <a:gd name="T30" fmla="*/ 195 w 1054"/>
                <a:gd name="T31" fmla="*/ 690 h 690"/>
                <a:gd name="T32" fmla="*/ 0 w 1054"/>
                <a:gd name="T33" fmla="*/ 495 h 690"/>
                <a:gd name="T34" fmla="*/ 168 w 1054"/>
                <a:gd name="T35" fmla="*/ 303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54" h="690">
                  <a:moveTo>
                    <a:pt x="168" y="303"/>
                  </a:moveTo>
                  <a:cubicBezTo>
                    <a:pt x="168" y="299"/>
                    <a:pt x="168" y="293"/>
                    <a:pt x="168" y="289"/>
                  </a:cubicBezTo>
                  <a:cubicBezTo>
                    <a:pt x="168" y="129"/>
                    <a:pt x="298" y="0"/>
                    <a:pt x="459" y="0"/>
                  </a:cubicBezTo>
                  <a:cubicBezTo>
                    <a:pt x="560" y="0"/>
                    <a:pt x="649" y="52"/>
                    <a:pt x="701" y="129"/>
                  </a:cubicBezTo>
                  <a:cubicBezTo>
                    <a:pt x="725" y="116"/>
                    <a:pt x="752" y="108"/>
                    <a:pt x="781" y="108"/>
                  </a:cubicBezTo>
                  <a:cubicBezTo>
                    <a:pt x="816" y="108"/>
                    <a:pt x="848" y="118"/>
                    <a:pt x="875" y="136"/>
                  </a:cubicBezTo>
                  <a:cubicBezTo>
                    <a:pt x="919" y="166"/>
                    <a:pt x="948" y="215"/>
                    <a:pt x="950" y="272"/>
                  </a:cubicBezTo>
                  <a:cubicBezTo>
                    <a:pt x="1012" y="312"/>
                    <a:pt x="1054" y="384"/>
                    <a:pt x="1054" y="463"/>
                  </a:cubicBezTo>
                  <a:cubicBezTo>
                    <a:pt x="1054" y="580"/>
                    <a:pt x="965" y="676"/>
                    <a:pt x="851" y="690"/>
                  </a:cubicBezTo>
                  <a:cubicBezTo>
                    <a:pt x="843" y="690"/>
                    <a:pt x="833" y="690"/>
                    <a:pt x="825" y="690"/>
                  </a:cubicBezTo>
                  <a:cubicBezTo>
                    <a:pt x="818" y="690"/>
                    <a:pt x="810" y="690"/>
                    <a:pt x="802" y="690"/>
                  </a:cubicBezTo>
                  <a:cubicBezTo>
                    <a:pt x="696" y="690"/>
                    <a:pt x="446" y="690"/>
                    <a:pt x="327" y="690"/>
                  </a:cubicBezTo>
                  <a:cubicBezTo>
                    <a:pt x="324" y="690"/>
                    <a:pt x="320" y="690"/>
                    <a:pt x="318" y="690"/>
                  </a:cubicBezTo>
                  <a:cubicBezTo>
                    <a:pt x="306" y="690"/>
                    <a:pt x="306" y="690"/>
                    <a:pt x="306" y="690"/>
                  </a:cubicBezTo>
                  <a:cubicBezTo>
                    <a:pt x="300" y="690"/>
                    <a:pt x="283" y="690"/>
                    <a:pt x="271" y="690"/>
                  </a:cubicBezTo>
                  <a:cubicBezTo>
                    <a:pt x="195" y="690"/>
                    <a:pt x="195" y="690"/>
                    <a:pt x="195" y="690"/>
                  </a:cubicBezTo>
                  <a:cubicBezTo>
                    <a:pt x="87" y="688"/>
                    <a:pt x="0" y="601"/>
                    <a:pt x="0" y="495"/>
                  </a:cubicBezTo>
                  <a:cubicBezTo>
                    <a:pt x="0" y="397"/>
                    <a:pt x="73" y="316"/>
                    <a:pt x="168" y="303"/>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1" name="Freeform 5"/>
            <p:cNvSpPr>
              <a:spLocks/>
            </p:cNvSpPr>
            <p:nvPr/>
          </p:nvSpPr>
          <p:spPr bwMode="auto">
            <a:xfrm>
              <a:off x="9405174" y="1369064"/>
              <a:ext cx="895827" cy="587887"/>
            </a:xfrm>
            <a:custGeom>
              <a:avLst/>
              <a:gdLst>
                <a:gd name="T0" fmla="*/ 168 w 1054"/>
                <a:gd name="T1" fmla="*/ 303 h 690"/>
                <a:gd name="T2" fmla="*/ 168 w 1054"/>
                <a:gd name="T3" fmla="*/ 289 h 690"/>
                <a:gd name="T4" fmla="*/ 459 w 1054"/>
                <a:gd name="T5" fmla="*/ 0 h 690"/>
                <a:gd name="T6" fmla="*/ 701 w 1054"/>
                <a:gd name="T7" fmla="*/ 129 h 690"/>
                <a:gd name="T8" fmla="*/ 781 w 1054"/>
                <a:gd name="T9" fmla="*/ 108 h 690"/>
                <a:gd name="T10" fmla="*/ 875 w 1054"/>
                <a:gd name="T11" fmla="*/ 136 h 690"/>
                <a:gd name="T12" fmla="*/ 950 w 1054"/>
                <a:gd name="T13" fmla="*/ 272 h 690"/>
                <a:gd name="T14" fmla="*/ 1054 w 1054"/>
                <a:gd name="T15" fmla="*/ 463 h 690"/>
                <a:gd name="T16" fmla="*/ 851 w 1054"/>
                <a:gd name="T17" fmla="*/ 690 h 690"/>
                <a:gd name="T18" fmla="*/ 825 w 1054"/>
                <a:gd name="T19" fmla="*/ 690 h 690"/>
                <a:gd name="T20" fmla="*/ 802 w 1054"/>
                <a:gd name="T21" fmla="*/ 690 h 690"/>
                <a:gd name="T22" fmla="*/ 327 w 1054"/>
                <a:gd name="T23" fmla="*/ 690 h 690"/>
                <a:gd name="T24" fmla="*/ 318 w 1054"/>
                <a:gd name="T25" fmla="*/ 690 h 690"/>
                <a:gd name="T26" fmla="*/ 306 w 1054"/>
                <a:gd name="T27" fmla="*/ 690 h 690"/>
                <a:gd name="T28" fmla="*/ 271 w 1054"/>
                <a:gd name="T29" fmla="*/ 690 h 690"/>
                <a:gd name="T30" fmla="*/ 195 w 1054"/>
                <a:gd name="T31" fmla="*/ 690 h 690"/>
                <a:gd name="T32" fmla="*/ 0 w 1054"/>
                <a:gd name="T33" fmla="*/ 495 h 690"/>
                <a:gd name="T34" fmla="*/ 168 w 1054"/>
                <a:gd name="T35" fmla="*/ 303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54" h="690">
                  <a:moveTo>
                    <a:pt x="168" y="303"/>
                  </a:moveTo>
                  <a:cubicBezTo>
                    <a:pt x="168" y="299"/>
                    <a:pt x="168" y="293"/>
                    <a:pt x="168" y="289"/>
                  </a:cubicBezTo>
                  <a:cubicBezTo>
                    <a:pt x="168" y="129"/>
                    <a:pt x="298" y="0"/>
                    <a:pt x="459" y="0"/>
                  </a:cubicBezTo>
                  <a:cubicBezTo>
                    <a:pt x="560" y="0"/>
                    <a:pt x="649" y="52"/>
                    <a:pt x="701" y="129"/>
                  </a:cubicBezTo>
                  <a:cubicBezTo>
                    <a:pt x="725" y="116"/>
                    <a:pt x="752" y="108"/>
                    <a:pt x="781" y="108"/>
                  </a:cubicBezTo>
                  <a:cubicBezTo>
                    <a:pt x="816" y="108"/>
                    <a:pt x="848" y="118"/>
                    <a:pt x="875" y="136"/>
                  </a:cubicBezTo>
                  <a:cubicBezTo>
                    <a:pt x="919" y="166"/>
                    <a:pt x="948" y="215"/>
                    <a:pt x="950" y="272"/>
                  </a:cubicBezTo>
                  <a:cubicBezTo>
                    <a:pt x="1012" y="312"/>
                    <a:pt x="1054" y="384"/>
                    <a:pt x="1054" y="463"/>
                  </a:cubicBezTo>
                  <a:cubicBezTo>
                    <a:pt x="1054" y="580"/>
                    <a:pt x="965" y="676"/>
                    <a:pt x="851" y="690"/>
                  </a:cubicBezTo>
                  <a:cubicBezTo>
                    <a:pt x="843" y="690"/>
                    <a:pt x="833" y="690"/>
                    <a:pt x="825" y="690"/>
                  </a:cubicBezTo>
                  <a:cubicBezTo>
                    <a:pt x="818" y="690"/>
                    <a:pt x="810" y="690"/>
                    <a:pt x="802" y="690"/>
                  </a:cubicBezTo>
                  <a:cubicBezTo>
                    <a:pt x="696" y="690"/>
                    <a:pt x="446" y="690"/>
                    <a:pt x="327" y="690"/>
                  </a:cubicBezTo>
                  <a:cubicBezTo>
                    <a:pt x="324" y="690"/>
                    <a:pt x="320" y="690"/>
                    <a:pt x="318" y="690"/>
                  </a:cubicBezTo>
                  <a:cubicBezTo>
                    <a:pt x="306" y="690"/>
                    <a:pt x="306" y="690"/>
                    <a:pt x="306" y="690"/>
                  </a:cubicBezTo>
                  <a:cubicBezTo>
                    <a:pt x="300" y="690"/>
                    <a:pt x="283" y="690"/>
                    <a:pt x="271" y="690"/>
                  </a:cubicBezTo>
                  <a:cubicBezTo>
                    <a:pt x="195" y="690"/>
                    <a:pt x="195" y="690"/>
                    <a:pt x="195" y="690"/>
                  </a:cubicBezTo>
                  <a:cubicBezTo>
                    <a:pt x="87" y="688"/>
                    <a:pt x="0" y="601"/>
                    <a:pt x="0" y="495"/>
                  </a:cubicBezTo>
                  <a:cubicBezTo>
                    <a:pt x="0" y="397"/>
                    <a:pt x="73" y="316"/>
                    <a:pt x="168" y="303"/>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nvGrpSpPr>
            <p:cNvPr id="12" name="Group 11"/>
            <p:cNvGrpSpPr/>
            <p:nvPr/>
          </p:nvGrpSpPr>
          <p:grpSpPr>
            <a:xfrm>
              <a:off x="11280477" y="3072737"/>
              <a:ext cx="1155998" cy="1162044"/>
              <a:chOff x="13209584" y="-2840041"/>
              <a:chExt cx="1820862" cy="1830385"/>
            </a:xfrm>
          </p:grpSpPr>
          <p:sp>
            <p:nvSpPr>
              <p:cNvPr id="26" name="Oval 5"/>
              <p:cNvSpPr>
                <a:spLocks noChangeArrowheads="1"/>
              </p:cNvSpPr>
              <p:nvPr/>
            </p:nvSpPr>
            <p:spPr bwMode="auto">
              <a:xfrm>
                <a:off x="13209584" y="-2840041"/>
                <a:ext cx="1820862" cy="1830385"/>
              </a:xfrm>
              <a:prstGeom prst="ellipse">
                <a:avLst/>
              </a:prstGeom>
              <a:solidFill>
                <a:srgbClr val="FFB9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7" name="Freeform 6"/>
              <p:cNvSpPr>
                <a:spLocks/>
              </p:cNvSpPr>
              <p:nvPr/>
            </p:nvSpPr>
            <p:spPr bwMode="auto">
              <a:xfrm>
                <a:off x="13633446" y="-2205042"/>
                <a:ext cx="488950" cy="836611"/>
              </a:xfrm>
              <a:custGeom>
                <a:avLst/>
                <a:gdLst>
                  <a:gd name="T0" fmla="*/ 308 w 308"/>
                  <a:gd name="T1" fmla="*/ 175 h 527"/>
                  <a:gd name="T2" fmla="*/ 305 w 308"/>
                  <a:gd name="T3" fmla="*/ 527 h 527"/>
                  <a:gd name="T4" fmla="*/ 0 w 308"/>
                  <a:gd name="T5" fmla="*/ 351 h 527"/>
                  <a:gd name="T6" fmla="*/ 2 w 308"/>
                  <a:gd name="T7" fmla="*/ 0 h 527"/>
                  <a:gd name="T8" fmla="*/ 308 w 308"/>
                  <a:gd name="T9" fmla="*/ 175 h 527"/>
                </a:gdLst>
                <a:ahLst/>
                <a:cxnLst>
                  <a:cxn ang="0">
                    <a:pos x="T0" y="T1"/>
                  </a:cxn>
                  <a:cxn ang="0">
                    <a:pos x="T2" y="T3"/>
                  </a:cxn>
                  <a:cxn ang="0">
                    <a:pos x="T4" y="T5"/>
                  </a:cxn>
                  <a:cxn ang="0">
                    <a:pos x="T6" y="T7"/>
                  </a:cxn>
                  <a:cxn ang="0">
                    <a:pos x="T8" y="T9"/>
                  </a:cxn>
                </a:cxnLst>
                <a:rect l="0" t="0" r="r" b="b"/>
                <a:pathLst>
                  <a:path w="308" h="527">
                    <a:moveTo>
                      <a:pt x="308" y="175"/>
                    </a:moveTo>
                    <a:lnTo>
                      <a:pt x="305" y="527"/>
                    </a:lnTo>
                    <a:lnTo>
                      <a:pt x="0" y="351"/>
                    </a:lnTo>
                    <a:lnTo>
                      <a:pt x="2" y="0"/>
                    </a:lnTo>
                    <a:lnTo>
                      <a:pt x="308" y="175"/>
                    </a:lnTo>
                    <a:close/>
                  </a:path>
                </a:pathLst>
              </a:custGeom>
              <a:solidFill>
                <a:srgbClr val="FF8C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8" name="Freeform 7"/>
              <p:cNvSpPr>
                <a:spLocks/>
              </p:cNvSpPr>
              <p:nvPr/>
            </p:nvSpPr>
            <p:spPr bwMode="auto">
              <a:xfrm>
                <a:off x="14122396" y="-2205042"/>
                <a:ext cx="484187" cy="836611"/>
              </a:xfrm>
              <a:custGeom>
                <a:avLst/>
                <a:gdLst>
                  <a:gd name="T0" fmla="*/ 0 w 305"/>
                  <a:gd name="T1" fmla="*/ 175 h 527"/>
                  <a:gd name="T2" fmla="*/ 0 w 305"/>
                  <a:gd name="T3" fmla="*/ 527 h 527"/>
                  <a:gd name="T4" fmla="*/ 305 w 305"/>
                  <a:gd name="T5" fmla="*/ 351 h 527"/>
                  <a:gd name="T6" fmla="*/ 305 w 305"/>
                  <a:gd name="T7" fmla="*/ 0 h 527"/>
                  <a:gd name="T8" fmla="*/ 0 w 305"/>
                  <a:gd name="T9" fmla="*/ 175 h 527"/>
                </a:gdLst>
                <a:ahLst/>
                <a:cxnLst>
                  <a:cxn ang="0">
                    <a:pos x="T0" y="T1"/>
                  </a:cxn>
                  <a:cxn ang="0">
                    <a:pos x="T2" y="T3"/>
                  </a:cxn>
                  <a:cxn ang="0">
                    <a:pos x="T4" y="T5"/>
                  </a:cxn>
                  <a:cxn ang="0">
                    <a:pos x="T6" y="T7"/>
                  </a:cxn>
                  <a:cxn ang="0">
                    <a:pos x="T8" y="T9"/>
                  </a:cxn>
                </a:cxnLst>
                <a:rect l="0" t="0" r="r" b="b"/>
                <a:pathLst>
                  <a:path w="305" h="527">
                    <a:moveTo>
                      <a:pt x="0" y="175"/>
                    </a:moveTo>
                    <a:lnTo>
                      <a:pt x="0" y="527"/>
                    </a:lnTo>
                    <a:lnTo>
                      <a:pt x="305" y="351"/>
                    </a:lnTo>
                    <a:lnTo>
                      <a:pt x="305" y="0"/>
                    </a:lnTo>
                    <a:lnTo>
                      <a:pt x="0" y="175"/>
                    </a:lnTo>
                    <a:close/>
                  </a:path>
                </a:pathLst>
              </a:custGeom>
              <a:solidFill>
                <a:srgbClr val="EB3C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9" name="Freeform 8"/>
              <p:cNvSpPr>
                <a:spLocks/>
              </p:cNvSpPr>
              <p:nvPr/>
            </p:nvSpPr>
            <p:spPr bwMode="auto">
              <a:xfrm>
                <a:off x="13636621" y="-2484441"/>
                <a:ext cx="969962" cy="557212"/>
              </a:xfrm>
              <a:custGeom>
                <a:avLst/>
                <a:gdLst>
                  <a:gd name="T0" fmla="*/ 306 w 611"/>
                  <a:gd name="T1" fmla="*/ 351 h 351"/>
                  <a:gd name="T2" fmla="*/ 0 w 611"/>
                  <a:gd name="T3" fmla="*/ 173 h 351"/>
                  <a:gd name="T4" fmla="*/ 303 w 611"/>
                  <a:gd name="T5" fmla="*/ 0 h 351"/>
                  <a:gd name="T6" fmla="*/ 611 w 611"/>
                  <a:gd name="T7" fmla="*/ 173 h 351"/>
                  <a:gd name="T8" fmla="*/ 306 w 611"/>
                  <a:gd name="T9" fmla="*/ 351 h 351"/>
                </a:gdLst>
                <a:ahLst/>
                <a:cxnLst>
                  <a:cxn ang="0">
                    <a:pos x="T0" y="T1"/>
                  </a:cxn>
                  <a:cxn ang="0">
                    <a:pos x="T2" y="T3"/>
                  </a:cxn>
                  <a:cxn ang="0">
                    <a:pos x="T4" y="T5"/>
                  </a:cxn>
                  <a:cxn ang="0">
                    <a:pos x="T6" y="T7"/>
                  </a:cxn>
                  <a:cxn ang="0">
                    <a:pos x="T8" y="T9"/>
                  </a:cxn>
                </a:cxnLst>
                <a:rect l="0" t="0" r="r" b="b"/>
                <a:pathLst>
                  <a:path w="611" h="351">
                    <a:moveTo>
                      <a:pt x="306" y="351"/>
                    </a:moveTo>
                    <a:lnTo>
                      <a:pt x="0" y="173"/>
                    </a:lnTo>
                    <a:lnTo>
                      <a:pt x="303" y="0"/>
                    </a:lnTo>
                    <a:lnTo>
                      <a:pt x="611" y="173"/>
                    </a:lnTo>
                    <a:lnTo>
                      <a:pt x="306" y="351"/>
                    </a:lnTo>
                    <a:close/>
                  </a:path>
                </a:pathLst>
              </a:custGeom>
              <a:solidFill>
                <a:srgbClr val="FCD11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13" name="Group 12"/>
            <p:cNvGrpSpPr/>
            <p:nvPr/>
          </p:nvGrpSpPr>
          <p:grpSpPr>
            <a:xfrm>
              <a:off x="10518590" y="2205906"/>
              <a:ext cx="1227128" cy="1233544"/>
              <a:chOff x="15478120" y="-2840041"/>
              <a:chExt cx="1820862" cy="1830385"/>
            </a:xfrm>
          </p:grpSpPr>
          <p:sp>
            <p:nvSpPr>
              <p:cNvPr id="22" name="Oval 9"/>
              <p:cNvSpPr>
                <a:spLocks noChangeArrowheads="1"/>
              </p:cNvSpPr>
              <p:nvPr/>
            </p:nvSpPr>
            <p:spPr bwMode="auto">
              <a:xfrm>
                <a:off x="15478120" y="-2840041"/>
                <a:ext cx="1820862" cy="1830385"/>
              </a:xfrm>
              <a:prstGeom prst="ellipse">
                <a:avLst/>
              </a:prstGeom>
              <a:solidFill>
                <a:srgbClr val="00B29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3" name="Freeform 10"/>
              <p:cNvSpPr>
                <a:spLocks/>
              </p:cNvSpPr>
              <p:nvPr/>
            </p:nvSpPr>
            <p:spPr bwMode="auto">
              <a:xfrm>
                <a:off x="15901983" y="-2205042"/>
                <a:ext cx="488950" cy="836611"/>
              </a:xfrm>
              <a:custGeom>
                <a:avLst/>
                <a:gdLst>
                  <a:gd name="T0" fmla="*/ 308 w 308"/>
                  <a:gd name="T1" fmla="*/ 175 h 527"/>
                  <a:gd name="T2" fmla="*/ 305 w 308"/>
                  <a:gd name="T3" fmla="*/ 527 h 527"/>
                  <a:gd name="T4" fmla="*/ 0 w 308"/>
                  <a:gd name="T5" fmla="*/ 351 h 527"/>
                  <a:gd name="T6" fmla="*/ 0 w 308"/>
                  <a:gd name="T7" fmla="*/ 0 h 527"/>
                  <a:gd name="T8" fmla="*/ 308 w 308"/>
                  <a:gd name="T9" fmla="*/ 175 h 527"/>
                </a:gdLst>
                <a:ahLst/>
                <a:cxnLst>
                  <a:cxn ang="0">
                    <a:pos x="T0" y="T1"/>
                  </a:cxn>
                  <a:cxn ang="0">
                    <a:pos x="T2" y="T3"/>
                  </a:cxn>
                  <a:cxn ang="0">
                    <a:pos x="T4" y="T5"/>
                  </a:cxn>
                  <a:cxn ang="0">
                    <a:pos x="T6" y="T7"/>
                  </a:cxn>
                  <a:cxn ang="0">
                    <a:pos x="T8" y="T9"/>
                  </a:cxn>
                </a:cxnLst>
                <a:rect l="0" t="0" r="r" b="b"/>
                <a:pathLst>
                  <a:path w="308" h="527">
                    <a:moveTo>
                      <a:pt x="308" y="175"/>
                    </a:moveTo>
                    <a:lnTo>
                      <a:pt x="305" y="527"/>
                    </a:lnTo>
                    <a:lnTo>
                      <a:pt x="0" y="351"/>
                    </a:lnTo>
                    <a:lnTo>
                      <a:pt x="0" y="0"/>
                    </a:lnTo>
                    <a:lnTo>
                      <a:pt x="308" y="175"/>
                    </a:lnTo>
                    <a:close/>
                  </a:path>
                </a:pathLst>
              </a:custGeom>
              <a:solidFill>
                <a:srgbClr val="009E4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4" name="Freeform 11"/>
              <p:cNvSpPr>
                <a:spLocks/>
              </p:cNvSpPr>
              <p:nvPr/>
            </p:nvSpPr>
            <p:spPr bwMode="auto">
              <a:xfrm>
                <a:off x="16386170" y="-2205042"/>
                <a:ext cx="488950" cy="836611"/>
              </a:xfrm>
              <a:custGeom>
                <a:avLst/>
                <a:gdLst>
                  <a:gd name="T0" fmla="*/ 3 w 308"/>
                  <a:gd name="T1" fmla="*/ 175 h 527"/>
                  <a:gd name="T2" fmla="*/ 0 w 308"/>
                  <a:gd name="T3" fmla="*/ 527 h 527"/>
                  <a:gd name="T4" fmla="*/ 306 w 308"/>
                  <a:gd name="T5" fmla="*/ 351 h 527"/>
                  <a:gd name="T6" fmla="*/ 308 w 308"/>
                  <a:gd name="T7" fmla="*/ 0 h 527"/>
                  <a:gd name="T8" fmla="*/ 3 w 308"/>
                  <a:gd name="T9" fmla="*/ 175 h 527"/>
                </a:gdLst>
                <a:ahLst/>
                <a:cxnLst>
                  <a:cxn ang="0">
                    <a:pos x="T0" y="T1"/>
                  </a:cxn>
                  <a:cxn ang="0">
                    <a:pos x="T2" y="T3"/>
                  </a:cxn>
                  <a:cxn ang="0">
                    <a:pos x="T4" y="T5"/>
                  </a:cxn>
                  <a:cxn ang="0">
                    <a:pos x="T6" y="T7"/>
                  </a:cxn>
                  <a:cxn ang="0">
                    <a:pos x="T8" y="T9"/>
                  </a:cxn>
                </a:cxnLst>
                <a:rect l="0" t="0" r="r" b="b"/>
                <a:pathLst>
                  <a:path w="308" h="527">
                    <a:moveTo>
                      <a:pt x="3" y="175"/>
                    </a:moveTo>
                    <a:lnTo>
                      <a:pt x="0" y="527"/>
                    </a:lnTo>
                    <a:lnTo>
                      <a:pt x="306" y="351"/>
                    </a:lnTo>
                    <a:lnTo>
                      <a:pt x="308" y="0"/>
                    </a:lnTo>
                    <a:lnTo>
                      <a:pt x="3" y="175"/>
                    </a:lnTo>
                    <a:close/>
                  </a:path>
                </a:pathLst>
              </a:custGeom>
              <a:solidFill>
                <a:srgbClr val="00723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5" name="Freeform 12"/>
              <p:cNvSpPr>
                <a:spLocks/>
              </p:cNvSpPr>
              <p:nvPr/>
            </p:nvSpPr>
            <p:spPr bwMode="auto">
              <a:xfrm>
                <a:off x="15901983" y="-2484441"/>
                <a:ext cx="973137" cy="557212"/>
              </a:xfrm>
              <a:custGeom>
                <a:avLst/>
                <a:gdLst>
                  <a:gd name="T0" fmla="*/ 308 w 613"/>
                  <a:gd name="T1" fmla="*/ 351 h 351"/>
                  <a:gd name="T2" fmla="*/ 0 w 613"/>
                  <a:gd name="T3" fmla="*/ 173 h 351"/>
                  <a:gd name="T4" fmla="*/ 305 w 613"/>
                  <a:gd name="T5" fmla="*/ 0 h 351"/>
                  <a:gd name="T6" fmla="*/ 613 w 613"/>
                  <a:gd name="T7" fmla="*/ 173 h 351"/>
                  <a:gd name="T8" fmla="*/ 308 w 613"/>
                  <a:gd name="T9" fmla="*/ 351 h 351"/>
                </a:gdLst>
                <a:ahLst/>
                <a:cxnLst>
                  <a:cxn ang="0">
                    <a:pos x="T0" y="T1"/>
                  </a:cxn>
                  <a:cxn ang="0">
                    <a:pos x="T2" y="T3"/>
                  </a:cxn>
                  <a:cxn ang="0">
                    <a:pos x="T4" y="T5"/>
                  </a:cxn>
                  <a:cxn ang="0">
                    <a:pos x="T6" y="T7"/>
                  </a:cxn>
                  <a:cxn ang="0">
                    <a:pos x="T8" y="T9"/>
                  </a:cxn>
                </a:cxnLst>
                <a:rect l="0" t="0" r="r" b="b"/>
                <a:pathLst>
                  <a:path w="613" h="351">
                    <a:moveTo>
                      <a:pt x="308" y="351"/>
                    </a:moveTo>
                    <a:lnTo>
                      <a:pt x="0" y="173"/>
                    </a:lnTo>
                    <a:lnTo>
                      <a:pt x="305" y="0"/>
                    </a:lnTo>
                    <a:lnTo>
                      <a:pt x="613" y="173"/>
                    </a:lnTo>
                    <a:lnTo>
                      <a:pt x="308" y="351"/>
                    </a:lnTo>
                    <a:close/>
                  </a:path>
                </a:pathLst>
              </a:custGeom>
              <a:solidFill>
                <a:srgbClr val="55D45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14" name="Group 13"/>
            <p:cNvGrpSpPr/>
            <p:nvPr/>
          </p:nvGrpSpPr>
          <p:grpSpPr>
            <a:xfrm>
              <a:off x="10136778" y="3451591"/>
              <a:ext cx="1520689" cy="1531312"/>
              <a:chOff x="9685432" y="3577886"/>
              <a:chExt cx="1520689" cy="1531312"/>
            </a:xfrm>
          </p:grpSpPr>
          <p:sp>
            <p:nvSpPr>
              <p:cNvPr id="18" name="Oval 13"/>
              <p:cNvSpPr>
                <a:spLocks noChangeArrowheads="1"/>
              </p:cNvSpPr>
              <p:nvPr/>
            </p:nvSpPr>
            <p:spPr bwMode="auto">
              <a:xfrm>
                <a:off x="9685432" y="3577886"/>
                <a:ext cx="1520689" cy="1531312"/>
              </a:xfrm>
              <a:prstGeom prst="ellipse">
                <a:avLst/>
              </a:prstGeom>
              <a:solidFill>
                <a:srgbClr val="4668C5">
                  <a:alpha val="85000"/>
                </a:srgbClr>
              </a:solidFill>
              <a:ln>
                <a:noFill/>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9" name="Freeform 14"/>
              <p:cNvSpPr>
                <a:spLocks/>
              </p:cNvSpPr>
              <p:nvPr/>
            </p:nvSpPr>
            <p:spPr bwMode="auto">
              <a:xfrm>
                <a:off x="10040039" y="4109130"/>
                <a:ext cx="406403" cy="699914"/>
              </a:xfrm>
              <a:custGeom>
                <a:avLst/>
                <a:gdLst>
                  <a:gd name="T0" fmla="*/ 306 w 306"/>
                  <a:gd name="T1" fmla="*/ 175 h 527"/>
                  <a:gd name="T2" fmla="*/ 306 w 306"/>
                  <a:gd name="T3" fmla="*/ 527 h 527"/>
                  <a:gd name="T4" fmla="*/ 0 w 306"/>
                  <a:gd name="T5" fmla="*/ 351 h 527"/>
                  <a:gd name="T6" fmla="*/ 0 w 306"/>
                  <a:gd name="T7" fmla="*/ 0 h 527"/>
                  <a:gd name="T8" fmla="*/ 306 w 306"/>
                  <a:gd name="T9" fmla="*/ 175 h 527"/>
                </a:gdLst>
                <a:ahLst/>
                <a:cxnLst>
                  <a:cxn ang="0">
                    <a:pos x="T0" y="T1"/>
                  </a:cxn>
                  <a:cxn ang="0">
                    <a:pos x="T2" y="T3"/>
                  </a:cxn>
                  <a:cxn ang="0">
                    <a:pos x="T4" y="T5"/>
                  </a:cxn>
                  <a:cxn ang="0">
                    <a:pos x="T6" y="T7"/>
                  </a:cxn>
                  <a:cxn ang="0">
                    <a:pos x="T8" y="T9"/>
                  </a:cxn>
                </a:cxnLst>
                <a:rect l="0" t="0" r="r" b="b"/>
                <a:pathLst>
                  <a:path w="306" h="527">
                    <a:moveTo>
                      <a:pt x="306" y="175"/>
                    </a:moveTo>
                    <a:lnTo>
                      <a:pt x="306" y="527"/>
                    </a:lnTo>
                    <a:lnTo>
                      <a:pt x="0" y="351"/>
                    </a:lnTo>
                    <a:lnTo>
                      <a:pt x="0" y="0"/>
                    </a:lnTo>
                    <a:lnTo>
                      <a:pt x="306" y="175"/>
                    </a:lnTo>
                    <a:close/>
                  </a:path>
                </a:pathLst>
              </a:custGeom>
              <a:solidFill>
                <a:srgbClr val="68217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0" name="Freeform 15"/>
              <p:cNvSpPr>
                <a:spLocks/>
              </p:cNvSpPr>
              <p:nvPr/>
            </p:nvSpPr>
            <p:spPr bwMode="auto">
              <a:xfrm>
                <a:off x="10446440" y="4109130"/>
                <a:ext cx="405074" cy="699914"/>
              </a:xfrm>
              <a:custGeom>
                <a:avLst/>
                <a:gdLst>
                  <a:gd name="T0" fmla="*/ 0 w 305"/>
                  <a:gd name="T1" fmla="*/ 175 h 527"/>
                  <a:gd name="T2" fmla="*/ 0 w 305"/>
                  <a:gd name="T3" fmla="*/ 527 h 527"/>
                  <a:gd name="T4" fmla="*/ 305 w 305"/>
                  <a:gd name="T5" fmla="*/ 351 h 527"/>
                  <a:gd name="T6" fmla="*/ 305 w 305"/>
                  <a:gd name="T7" fmla="*/ 0 h 527"/>
                  <a:gd name="T8" fmla="*/ 0 w 305"/>
                  <a:gd name="T9" fmla="*/ 175 h 527"/>
                </a:gdLst>
                <a:ahLst/>
                <a:cxnLst>
                  <a:cxn ang="0">
                    <a:pos x="T0" y="T1"/>
                  </a:cxn>
                  <a:cxn ang="0">
                    <a:pos x="T2" y="T3"/>
                  </a:cxn>
                  <a:cxn ang="0">
                    <a:pos x="T4" y="T5"/>
                  </a:cxn>
                  <a:cxn ang="0">
                    <a:pos x="T6" y="T7"/>
                  </a:cxn>
                  <a:cxn ang="0">
                    <a:pos x="T8" y="T9"/>
                  </a:cxn>
                </a:cxnLst>
                <a:rect l="0" t="0" r="r" b="b"/>
                <a:pathLst>
                  <a:path w="305" h="527">
                    <a:moveTo>
                      <a:pt x="0" y="175"/>
                    </a:moveTo>
                    <a:lnTo>
                      <a:pt x="0" y="527"/>
                    </a:lnTo>
                    <a:lnTo>
                      <a:pt x="305" y="351"/>
                    </a:lnTo>
                    <a:lnTo>
                      <a:pt x="305" y="0"/>
                    </a:lnTo>
                    <a:lnTo>
                      <a:pt x="0" y="175"/>
                    </a:lnTo>
                    <a:close/>
                  </a:path>
                </a:pathLst>
              </a:custGeom>
              <a:solidFill>
                <a:srgbClr val="44235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1" name="Freeform 16"/>
              <p:cNvSpPr>
                <a:spLocks/>
              </p:cNvSpPr>
              <p:nvPr/>
            </p:nvSpPr>
            <p:spPr bwMode="auto">
              <a:xfrm>
                <a:off x="10040039" y="3875383"/>
                <a:ext cx="811477" cy="466167"/>
              </a:xfrm>
              <a:custGeom>
                <a:avLst/>
                <a:gdLst>
                  <a:gd name="T0" fmla="*/ 306 w 611"/>
                  <a:gd name="T1" fmla="*/ 351 h 351"/>
                  <a:gd name="T2" fmla="*/ 0 w 611"/>
                  <a:gd name="T3" fmla="*/ 173 h 351"/>
                  <a:gd name="T4" fmla="*/ 306 w 611"/>
                  <a:gd name="T5" fmla="*/ 0 h 351"/>
                  <a:gd name="T6" fmla="*/ 611 w 611"/>
                  <a:gd name="T7" fmla="*/ 173 h 351"/>
                  <a:gd name="T8" fmla="*/ 306 w 611"/>
                  <a:gd name="T9" fmla="*/ 351 h 351"/>
                </a:gdLst>
                <a:ahLst/>
                <a:cxnLst>
                  <a:cxn ang="0">
                    <a:pos x="T0" y="T1"/>
                  </a:cxn>
                  <a:cxn ang="0">
                    <a:pos x="T2" y="T3"/>
                  </a:cxn>
                  <a:cxn ang="0">
                    <a:pos x="T4" y="T5"/>
                  </a:cxn>
                  <a:cxn ang="0">
                    <a:pos x="T6" y="T7"/>
                  </a:cxn>
                  <a:cxn ang="0">
                    <a:pos x="T8" y="T9"/>
                  </a:cxn>
                </a:cxnLst>
                <a:rect l="0" t="0" r="r" b="b"/>
                <a:pathLst>
                  <a:path w="611" h="351">
                    <a:moveTo>
                      <a:pt x="306" y="351"/>
                    </a:moveTo>
                    <a:lnTo>
                      <a:pt x="0" y="173"/>
                    </a:lnTo>
                    <a:lnTo>
                      <a:pt x="306" y="0"/>
                    </a:lnTo>
                    <a:lnTo>
                      <a:pt x="611" y="173"/>
                    </a:lnTo>
                    <a:lnTo>
                      <a:pt x="306" y="351"/>
                    </a:lnTo>
                    <a:close/>
                  </a:path>
                </a:pathLst>
              </a:custGeom>
              <a:solidFill>
                <a:srgbClr val="9B4F9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sp>
          <p:nvSpPr>
            <p:cNvPr id="15" name="TextBox 14"/>
            <p:cNvSpPr txBox="1"/>
            <p:nvPr/>
          </p:nvSpPr>
          <p:spPr>
            <a:xfrm>
              <a:off x="10272407" y="5327699"/>
              <a:ext cx="593726" cy="593726"/>
            </a:xfrm>
            <a:prstGeom prst="ellipse">
              <a:avLst/>
            </a:prstGeom>
            <a:solidFill>
              <a:schemeClr val="accent5">
                <a:lumMod val="20000"/>
                <a:lumOff val="80000"/>
              </a:schemeClr>
            </a:solidFill>
          </p:spPr>
          <p:txBody>
            <a:bodyPr wrap="none" lIns="182880" tIns="146304" rIns="182880" bIns="146304" rtlCol="0" anchor="ctr">
              <a:noAutofit/>
            </a:bodyPr>
            <a:lstStyle/>
            <a:p>
              <a:pPr marL="0" marR="0" lvl="0" indent="0" algn="ctr" defTabSz="914367" rtl="0" eaLnBrk="1" fontAlgn="auto" latinLnBrk="0" hangingPunct="1">
                <a:lnSpc>
                  <a:spcPct val="90000"/>
                </a:lnSpc>
                <a:spcBef>
                  <a:spcPts val="0"/>
                </a:spcBef>
                <a:spcAft>
                  <a:spcPts val="588"/>
                </a:spcAft>
                <a:buClrTx/>
                <a:buSzTx/>
                <a:buFontTx/>
                <a:buNone/>
                <a:tabLst/>
                <a:defRPr/>
              </a:pPr>
              <a:endParaRPr kumimoji="0" lang="en-US" sz="1372" b="1" i="0" u="none" strike="noStrike" kern="1200" cap="none" spc="0" normalizeH="0" baseline="0" noProof="0">
                <a:ln>
                  <a:noFill/>
                </a:ln>
                <a:solidFill>
                  <a:srgbClr val="FF8C00">
                    <a:lumMod val="40000"/>
                    <a:lumOff val="60000"/>
                  </a:srgbClr>
                </a:solidFill>
                <a:effectLst/>
                <a:uLnTx/>
                <a:uFillTx/>
                <a:latin typeface="Segoe UI"/>
                <a:ea typeface="+mn-ea"/>
                <a:cs typeface="+mn-cs"/>
              </a:endParaRPr>
            </a:p>
          </p:txBody>
        </p:sp>
        <p:sp>
          <p:nvSpPr>
            <p:cNvPr id="16" name="TextBox 15"/>
            <p:cNvSpPr txBox="1"/>
            <p:nvPr/>
          </p:nvSpPr>
          <p:spPr>
            <a:xfrm>
              <a:off x="8991666" y="5478462"/>
              <a:ext cx="593726" cy="593726"/>
            </a:xfrm>
            <a:prstGeom prst="ellipse">
              <a:avLst/>
            </a:prstGeom>
            <a:solidFill>
              <a:schemeClr val="accent1">
                <a:lumMod val="40000"/>
                <a:lumOff val="60000"/>
              </a:schemeClr>
            </a:solidFill>
          </p:spPr>
          <p:txBody>
            <a:bodyPr wrap="none" lIns="182880" tIns="146304" rIns="182880" bIns="146304" rtlCol="0" anchor="ctr">
              <a:noAutofit/>
            </a:bodyPr>
            <a:lstStyle/>
            <a:p>
              <a:pPr marL="0" marR="0" lvl="0" indent="0" algn="ctr" defTabSz="914367" rtl="0" eaLnBrk="1" fontAlgn="auto" latinLnBrk="0" hangingPunct="1">
                <a:lnSpc>
                  <a:spcPct val="90000"/>
                </a:lnSpc>
                <a:spcBef>
                  <a:spcPts val="0"/>
                </a:spcBef>
                <a:spcAft>
                  <a:spcPts val="588"/>
                </a:spcAft>
                <a:buClrTx/>
                <a:buSzTx/>
                <a:buFontTx/>
                <a:buNone/>
                <a:tabLst/>
                <a:defRPr/>
              </a:pPr>
              <a:endParaRPr kumimoji="0" lang="en-US" sz="1372" b="1" i="0" u="none" strike="noStrike" kern="1200" cap="none" spc="0" normalizeH="0" baseline="0" noProof="0">
                <a:ln>
                  <a:noFill/>
                </a:ln>
                <a:solidFill>
                  <a:srgbClr val="0072C6">
                    <a:lumMod val="60000"/>
                    <a:lumOff val="40000"/>
                  </a:srgbClr>
                </a:solidFill>
                <a:effectLst/>
                <a:uLnTx/>
                <a:uFillTx/>
                <a:latin typeface="Segoe UI"/>
                <a:ea typeface="+mn-ea"/>
                <a:cs typeface="+mn-cs"/>
              </a:endParaRPr>
            </a:p>
          </p:txBody>
        </p:sp>
        <p:sp>
          <p:nvSpPr>
            <p:cNvPr id="17" name="TextBox 16"/>
            <p:cNvSpPr txBox="1"/>
            <p:nvPr/>
          </p:nvSpPr>
          <p:spPr>
            <a:xfrm>
              <a:off x="8925987" y="5964668"/>
              <a:ext cx="914400" cy="914400"/>
            </a:xfrm>
            <a:prstGeom prst="ellipse">
              <a:avLst/>
            </a:prstGeom>
            <a:solidFill>
              <a:schemeClr val="tx2"/>
            </a:solidFill>
          </p:spPr>
          <p:txBody>
            <a:bodyPr wrap="none" lIns="182880" tIns="146304" rIns="182880" bIns="146304" rtlCol="0" anchor="ctr">
              <a:noAutofit/>
            </a:bodyPr>
            <a:lstStyle/>
            <a:p>
              <a:pPr marL="0" marR="0" lvl="0" indent="0" algn="ctr" defTabSz="914367" rtl="0" eaLnBrk="1" fontAlgn="auto" latinLnBrk="0" hangingPunct="1">
                <a:lnSpc>
                  <a:spcPct val="90000"/>
                </a:lnSpc>
                <a:spcBef>
                  <a:spcPts val="0"/>
                </a:spcBef>
                <a:spcAft>
                  <a:spcPts val="588"/>
                </a:spcAft>
                <a:buClrTx/>
                <a:buSzTx/>
                <a:buFontTx/>
                <a:buNone/>
                <a:tabLst/>
                <a:defRPr/>
              </a:pPr>
              <a:endParaRPr kumimoji="0" lang="en-US" sz="1765" b="1" i="0" u="none" strike="noStrike" kern="1200" cap="none" spc="0" normalizeH="0" baseline="0" noProof="0">
                <a:ln>
                  <a:noFill/>
                </a:ln>
                <a:solidFill>
                  <a:srgbClr val="FFFFFF">
                    <a:lumMod val="65000"/>
                  </a:srgbClr>
                </a:solidFill>
                <a:effectLst/>
                <a:uLnTx/>
                <a:uFillTx/>
                <a:latin typeface="Segoe UI"/>
                <a:ea typeface="+mn-ea"/>
                <a:cs typeface="+mn-cs"/>
              </a:endParaRPr>
            </a:p>
          </p:txBody>
        </p:sp>
      </p:grpSp>
    </p:spTree>
    <p:extLst>
      <p:ext uri="{BB962C8B-B14F-4D97-AF65-F5344CB8AC3E}">
        <p14:creationId xmlns:p14="http://schemas.microsoft.com/office/powerpoint/2010/main" xmlns="" val="3927860678"/>
      </p:ext>
    </p:extLst>
  </p:cSld>
  <p:clrMapOvr>
    <a:masterClrMapping/>
  </p:clrMapOvr>
  <p:transition spd="med">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2_36pt Title - logo">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extLst/>
          </p:nvPr>
        </p:nvGraphicFramePr>
        <p:xfrm>
          <a:off x="1557" y="1558"/>
          <a:ext cx="1556" cy="1556"/>
        </p:xfrm>
        <a:graphic>
          <a:graphicData uri="http://schemas.openxmlformats.org/presentationml/2006/ole">
            <p:oleObj spid="_x0000_s120840" name="think-cell Slide" r:id="rId3" imgW="360" imgH="360" progId="">
              <p:embed/>
            </p:oleObj>
          </a:graphicData>
        </a:graphic>
      </p:graphicFrame>
      <p:sp>
        <p:nvSpPr>
          <p:cNvPr id="3" name="Footer Placeholder 2"/>
          <p:cNvSpPr>
            <a:spLocks noGrp="1"/>
          </p:cNvSpPr>
          <p:nvPr>
            <p:ph type="ftr" sz="quarter" idx="10"/>
          </p:nvPr>
        </p:nvSpPr>
        <p:spPr/>
        <p:txBody>
          <a:bodyPr/>
          <a:lstStyle/>
          <a:p>
            <a:endParaRPr lang="en-US">
              <a:solidFill>
                <a:srgbClr val="505050"/>
              </a:solidFill>
            </a:endParaRPr>
          </a:p>
        </p:txBody>
      </p:sp>
      <p:sp>
        <p:nvSpPr>
          <p:cNvPr id="4" name="Slide Number Placeholder 3"/>
          <p:cNvSpPr>
            <a:spLocks noGrp="1"/>
          </p:cNvSpPr>
          <p:nvPr>
            <p:ph type="sldNum" sz="quarter" idx="11"/>
          </p:nvPr>
        </p:nvSpPr>
        <p:spPr/>
        <p:txBody>
          <a:bodyPr/>
          <a:lstStyle/>
          <a:p>
            <a:pPr defTabSz="914367"/>
            <a:fld id="{27258FFF-F925-446B-8502-81C933981705}" type="slidenum">
              <a:rPr lang="en-US" smtClean="0">
                <a:solidFill>
                  <a:srgbClr val="505050"/>
                </a:solidFill>
              </a:rPr>
              <a:pPr defTabSz="914367"/>
              <a:t>‹#›</a:t>
            </a:fld>
            <a:endParaRPr lang="en-US">
              <a:solidFill>
                <a:srgbClr val="505050"/>
              </a:solidFill>
            </a:endParaRPr>
          </a:p>
        </p:txBody>
      </p:sp>
      <p:sp>
        <p:nvSpPr>
          <p:cNvPr id="7" name="Title 1"/>
          <p:cNvSpPr>
            <a:spLocks noGrp="1"/>
          </p:cNvSpPr>
          <p:nvPr>
            <p:ph type="title" hasCustomPrompt="1"/>
          </p:nvPr>
        </p:nvSpPr>
        <p:spPr>
          <a:xfrm>
            <a:off x="320125" y="494408"/>
            <a:ext cx="11005512" cy="919304"/>
          </a:xfrm>
        </p:spPr>
        <p:txBody>
          <a:bodyPr lIns="0" tIns="91440" rIns="146304" bIns="91440"/>
          <a:lstStyle>
            <a:lvl1pPr>
              <a:lnSpc>
                <a:spcPts val="4803"/>
              </a:lnSpc>
              <a:defRPr sz="3600" baseline="0">
                <a:solidFill>
                  <a:schemeClr val="tx2"/>
                </a:solidFill>
              </a:defRPr>
            </a:lvl1pPr>
          </a:lstStyle>
          <a:p>
            <a:r>
              <a:rPr lang="en-US" err="1"/>
              <a:t>Lorem</a:t>
            </a:r>
            <a:r>
              <a:rPr lang="en-US"/>
              <a:t> </a:t>
            </a:r>
            <a:r>
              <a:rPr lang="en-US" err="1"/>
              <a:t>ipsum</a:t>
            </a:r>
            <a:r>
              <a:rPr lang="en-US"/>
              <a:t> dolor sit.</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xmlns="" val="0"/>
              </a:ext>
            </a:extLst>
          </a:blip>
          <a:stretch>
            <a:fillRect/>
          </a:stretch>
        </p:blipFill>
        <p:spPr bwMode="invGray">
          <a:xfrm>
            <a:off x="10198420" y="490404"/>
            <a:ext cx="1522008" cy="326081"/>
          </a:xfrm>
          <a:prstGeom prst="rect">
            <a:avLst/>
          </a:prstGeom>
        </p:spPr>
      </p:pic>
    </p:spTree>
    <p:extLst>
      <p:ext uri="{BB962C8B-B14F-4D97-AF65-F5344CB8AC3E}">
        <p14:creationId xmlns:p14="http://schemas.microsoft.com/office/powerpoint/2010/main" xmlns="" val="4132045048"/>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ategories">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extLst/>
          </p:nvPr>
        </p:nvGraphicFramePr>
        <p:xfrm>
          <a:off x="1557" y="1558"/>
          <a:ext cx="1556" cy="1556"/>
        </p:xfrm>
        <a:graphic>
          <a:graphicData uri="http://schemas.openxmlformats.org/presentationml/2006/ole">
            <p:oleObj spid="_x0000_s90304" name="think-cell Slide" r:id="rId3" imgW="360" imgH="360" progId="">
              <p:embed/>
            </p:oleObj>
          </a:graphicData>
        </a:graphic>
      </p:graphicFrame>
      <p:sp>
        <p:nvSpPr>
          <p:cNvPr id="11" name="Text Placeholder 4"/>
          <p:cNvSpPr>
            <a:spLocks noGrp="1"/>
          </p:cNvSpPr>
          <p:nvPr>
            <p:ph type="body" sz="quarter" idx="10"/>
          </p:nvPr>
        </p:nvSpPr>
        <p:spPr>
          <a:xfrm>
            <a:off x="269240" y="2622111"/>
            <a:ext cx="8067798" cy="512990"/>
          </a:xfrm>
        </p:spPr>
        <p:txBody>
          <a:bodyPr lIns="182880"/>
          <a:lstStyle>
            <a:lvl1pPr marL="0" indent="0">
              <a:buFontTx/>
              <a:buNone/>
              <a:defRPr sz="2352">
                <a:solidFill>
                  <a:schemeClr val="tx2"/>
                </a:solidFill>
                <a:latin typeface="+mj-lt"/>
              </a:defRPr>
            </a:lvl1pPr>
            <a:lvl2pPr marL="336012" indent="0">
              <a:buFontTx/>
              <a:buNone/>
              <a:defRPr sz="2352">
                <a:latin typeface="Segoe Pro Light"/>
              </a:defRPr>
            </a:lvl2pPr>
            <a:lvl3pPr marL="560019" indent="0">
              <a:buFontTx/>
              <a:buNone/>
              <a:defRPr sz="2352">
                <a:latin typeface="Segoe Pro Light"/>
              </a:defRPr>
            </a:lvl3pPr>
            <a:lvl4pPr marL="784026" indent="0">
              <a:buFontTx/>
              <a:buNone/>
              <a:defRPr sz="2352">
                <a:latin typeface="Segoe Pro Light"/>
              </a:defRPr>
            </a:lvl4pPr>
            <a:lvl5pPr marL="1008032" indent="0">
              <a:buFontTx/>
              <a:buNone/>
              <a:defRPr sz="2352">
                <a:latin typeface="Segoe Pro Light"/>
              </a:defRPr>
            </a:lvl5pPr>
          </a:lstStyle>
          <a:p>
            <a:pPr lvl="0"/>
            <a:r>
              <a:rPr lang="en-US"/>
              <a:t>Click to edit Master text styles</a:t>
            </a:r>
          </a:p>
        </p:txBody>
      </p:sp>
      <p:sp>
        <p:nvSpPr>
          <p:cNvPr id="12" name="Text Placeholder 4"/>
          <p:cNvSpPr>
            <a:spLocks noGrp="1"/>
          </p:cNvSpPr>
          <p:nvPr>
            <p:ph type="body" sz="quarter" idx="11"/>
          </p:nvPr>
        </p:nvSpPr>
        <p:spPr>
          <a:xfrm>
            <a:off x="269241" y="348575"/>
            <a:ext cx="8067798" cy="617619"/>
          </a:xfrm>
        </p:spPr>
        <p:txBody>
          <a:bodyPr lIns="146304" tIns="109728" rIns="146304" bIns="109728" anchor="t" anchorCtr="0"/>
          <a:lstStyle>
            <a:lvl1pPr marL="0" indent="0">
              <a:lnSpc>
                <a:spcPts val="3528"/>
              </a:lnSpc>
              <a:buFontTx/>
              <a:buNone/>
              <a:defRPr sz="3528">
                <a:solidFill>
                  <a:schemeClr val="accent1"/>
                </a:solidFill>
                <a:latin typeface="+mj-lt"/>
              </a:defRPr>
            </a:lvl1pPr>
            <a:lvl2pPr marL="336012" indent="0">
              <a:buFontTx/>
              <a:buNone/>
              <a:defRPr sz="3528">
                <a:latin typeface="Segoe Pro Light"/>
              </a:defRPr>
            </a:lvl2pPr>
            <a:lvl3pPr marL="560019" indent="0">
              <a:buFontTx/>
              <a:buNone/>
              <a:defRPr sz="3528">
                <a:latin typeface="Segoe Pro Light"/>
              </a:defRPr>
            </a:lvl3pPr>
            <a:lvl4pPr marL="784026" indent="0">
              <a:buFontTx/>
              <a:buNone/>
              <a:defRPr sz="3528">
                <a:latin typeface="Segoe Pro Light"/>
              </a:defRPr>
            </a:lvl4pPr>
            <a:lvl5pPr marL="1008032" indent="0">
              <a:buFontTx/>
              <a:buNone/>
              <a:defRPr sz="3528">
                <a:latin typeface="Segoe Pro Light"/>
              </a:defRPr>
            </a:lvl5pPr>
          </a:lstStyle>
          <a:p>
            <a:pPr lvl="0"/>
            <a:r>
              <a:rPr lang="en-US"/>
              <a:t>Click to edit Master text styles</a:t>
            </a:r>
          </a:p>
        </p:txBody>
      </p:sp>
      <p:sp>
        <p:nvSpPr>
          <p:cNvPr id="4" name="Text Placeholder 11"/>
          <p:cNvSpPr>
            <a:spLocks noGrp="1" noChangeAspect="1"/>
          </p:cNvSpPr>
          <p:nvPr>
            <p:ph type="body" sz="quarter" idx="13"/>
          </p:nvPr>
        </p:nvSpPr>
        <p:spPr>
          <a:xfrm>
            <a:off x="269239" y="3516228"/>
            <a:ext cx="2688994" cy="2689656"/>
          </a:xfrm>
          <a:noFill/>
        </p:spPr>
        <p:txBody>
          <a:bodyPr lIns="182880" tIns="146304" rIns="182880" bIns="146304" anchor="b" anchorCtr="0">
            <a:noAutofit/>
          </a:bodyPr>
          <a:lstStyle>
            <a:lvl1pPr marL="0" indent="0">
              <a:lnSpc>
                <a:spcPct val="100000"/>
              </a:lnSpc>
              <a:spcBef>
                <a:spcPts val="588"/>
              </a:spcBef>
              <a:buFontTx/>
              <a:buNone/>
              <a:defRPr sz="2352">
                <a:solidFill>
                  <a:schemeClr val="bg1"/>
                </a:solidFill>
              </a:defRPr>
            </a:lvl1pPr>
            <a:lvl2pPr marL="336012" indent="0">
              <a:buFontTx/>
              <a:buNone/>
              <a:defRPr/>
            </a:lvl2pPr>
            <a:lvl3pPr marL="560019" indent="0">
              <a:buFontTx/>
              <a:buNone/>
              <a:defRPr/>
            </a:lvl3pPr>
            <a:lvl4pPr marL="784026" indent="0">
              <a:buFontTx/>
              <a:buNone/>
              <a:defRPr/>
            </a:lvl4pPr>
            <a:lvl5pPr marL="1008032" indent="0">
              <a:buFontTx/>
              <a:buNone/>
              <a:defRPr/>
            </a:lvl5pPr>
          </a:lstStyle>
          <a:p>
            <a:pPr lvl="0"/>
            <a:r>
              <a:rPr lang="en-US"/>
              <a:t>Click to edit Master text styles</a:t>
            </a:r>
          </a:p>
        </p:txBody>
      </p:sp>
      <p:sp>
        <p:nvSpPr>
          <p:cNvPr id="31" name="Text Placeholder 11"/>
          <p:cNvSpPr>
            <a:spLocks noGrp="1" noChangeAspect="1"/>
          </p:cNvSpPr>
          <p:nvPr>
            <p:ph type="body" sz="quarter" idx="20"/>
          </p:nvPr>
        </p:nvSpPr>
        <p:spPr>
          <a:xfrm>
            <a:off x="3197757" y="3516228"/>
            <a:ext cx="2688994" cy="2689656"/>
          </a:xfrm>
          <a:noFill/>
        </p:spPr>
        <p:txBody>
          <a:bodyPr lIns="182880" tIns="146304" rIns="182880" bIns="146304" anchor="b" anchorCtr="0">
            <a:noAutofit/>
          </a:bodyPr>
          <a:lstStyle>
            <a:lvl1pPr marL="0" indent="0">
              <a:lnSpc>
                <a:spcPct val="100000"/>
              </a:lnSpc>
              <a:spcBef>
                <a:spcPts val="588"/>
              </a:spcBef>
              <a:buFontTx/>
              <a:buNone/>
              <a:defRPr sz="2352">
                <a:solidFill>
                  <a:schemeClr val="bg1"/>
                </a:solidFill>
              </a:defRPr>
            </a:lvl1pPr>
            <a:lvl2pPr marL="336012" indent="0">
              <a:buFontTx/>
              <a:buNone/>
              <a:defRPr/>
            </a:lvl2pPr>
            <a:lvl3pPr marL="560019" indent="0">
              <a:buFontTx/>
              <a:buNone/>
              <a:defRPr/>
            </a:lvl3pPr>
            <a:lvl4pPr marL="784026" indent="0">
              <a:buFontTx/>
              <a:buNone/>
              <a:defRPr/>
            </a:lvl4pPr>
            <a:lvl5pPr marL="1008032" indent="0">
              <a:buFontTx/>
              <a:buNone/>
              <a:defRPr/>
            </a:lvl5pPr>
          </a:lstStyle>
          <a:p>
            <a:pPr lvl="0"/>
            <a:r>
              <a:rPr lang="en-US"/>
              <a:t>Click to edit Master text styles</a:t>
            </a:r>
          </a:p>
        </p:txBody>
      </p:sp>
      <p:sp>
        <p:nvSpPr>
          <p:cNvPr id="32" name="Text Placeholder 11"/>
          <p:cNvSpPr>
            <a:spLocks noGrp="1" noChangeAspect="1"/>
          </p:cNvSpPr>
          <p:nvPr>
            <p:ph type="body" sz="quarter" idx="21"/>
          </p:nvPr>
        </p:nvSpPr>
        <p:spPr>
          <a:xfrm>
            <a:off x="6126275" y="3516228"/>
            <a:ext cx="2688994" cy="2689656"/>
          </a:xfrm>
          <a:noFill/>
        </p:spPr>
        <p:txBody>
          <a:bodyPr lIns="182880" tIns="146304" rIns="182880" bIns="146304" anchor="b" anchorCtr="0">
            <a:noAutofit/>
          </a:bodyPr>
          <a:lstStyle>
            <a:lvl1pPr marL="0" indent="0">
              <a:lnSpc>
                <a:spcPct val="100000"/>
              </a:lnSpc>
              <a:spcBef>
                <a:spcPts val="588"/>
              </a:spcBef>
              <a:buFontTx/>
              <a:buNone/>
              <a:defRPr sz="2352">
                <a:solidFill>
                  <a:schemeClr val="bg1"/>
                </a:solidFill>
              </a:defRPr>
            </a:lvl1pPr>
            <a:lvl2pPr marL="336012" indent="0">
              <a:buFontTx/>
              <a:buNone/>
              <a:defRPr/>
            </a:lvl2pPr>
            <a:lvl3pPr marL="560019" indent="0">
              <a:buFontTx/>
              <a:buNone/>
              <a:defRPr/>
            </a:lvl3pPr>
            <a:lvl4pPr marL="784026" indent="0">
              <a:buFontTx/>
              <a:buNone/>
              <a:defRPr/>
            </a:lvl4pPr>
            <a:lvl5pPr marL="1008032" indent="0">
              <a:buFontTx/>
              <a:buNone/>
              <a:defRPr/>
            </a:lvl5pPr>
          </a:lstStyle>
          <a:p>
            <a:pPr lvl="0"/>
            <a:r>
              <a:rPr lang="en-US"/>
              <a:t>Click to edit Master text styles</a:t>
            </a:r>
          </a:p>
        </p:txBody>
      </p:sp>
      <p:sp>
        <p:nvSpPr>
          <p:cNvPr id="33" name="Text Placeholder 11"/>
          <p:cNvSpPr>
            <a:spLocks noGrp="1" noChangeAspect="1"/>
          </p:cNvSpPr>
          <p:nvPr>
            <p:ph type="body" sz="quarter" idx="22"/>
          </p:nvPr>
        </p:nvSpPr>
        <p:spPr>
          <a:xfrm>
            <a:off x="9054794" y="3516228"/>
            <a:ext cx="2688994" cy="2689656"/>
          </a:xfrm>
          <a:noFill/>
        </p:spPr>
        <p:txBody>
          <a:bodyPr lIns="182880" tIns="146304" rIns="182880" bIns="146304" anchor="b" anchorCtr="0">
            <a:noAutofit/>
          </a:bodyPr>
          <a:lstStyle>
            <a:lvl1pPr marL="0" indent="0">
              <a:lnSpc>
                <a:spcPct val="100000"/>
              </a:lnSpc>
              <a:spcBef>
                <a:spcPts val="588"/>
              </a:spcBef>
              <a:buFontTx/>
              <a:buNone/>
              <a:defRPr sz="2352">
                <a:solidFill>
                  <a:schemeClr val="bg1"/>
                </a:solidFill>
              </a:defRPr>
            </a:lvl1pPr>
            <a:lvl2pPr marL="336012" indent="0">
              <a:buFontTx/>
              <a:buNone/>
              <a:defRPr/>
            </a:lvl2pPr>
            <a:lvl3pPr marL="560019" indent="0">
              <a:buFontTx/>
              <a:buNone/>
              <a:defRPr/>
            </a:lvl3pPr>
            <a:lvl4pPr marL="784026" indent="0">
              <a:buFontTx/>
              <a:buNone/>
              <a:defRPr/>
            </a:lvl4pPr>
            <a:lvl5pPr marL="1008032" indent="0">
              <a:buFontTx/>
              <a:buNone/>
              <a:defRPr/>
            </a:lvl5pPr>
          </a:lstStyle>
          <a:p>
            <a:pPr lvl="0"/>
            <a:r>
              <a:rPr lang="en-US"/>
              <a:t>Click to edit Master text styles</a:t>
            </a:r>
          </a:p>
        </p:txBody>
      </p:sp>
      <p:sp>
        <p:nvSpPr>
          <p:cNvPr id="3" name="Footer Placeholder 2"/>
          <p:cNvSpPr>
            <a:spLocks noGrp="1"/>
          </p:cNvSpPr>
          <p:nvPr>
            <p:ph type="ftr" sz="quarter" idx="23"/>
          </p:nvPr>
        </p:nvSpPr>
        <p:spPr/>
        <p:txBody>
          <a:bodyPr/>
          <a:lstStyle>
            <a:lvl1pPr>
              <a:defRPr>
                <a:solidFill>
                  <a:schemeClr val="bg1"/>
                </a:solidFill>
              </a:defRPr>
            </a:lvl1pPr>
          </a:lstStyle>
          <a:p>
            <a:pPr>
              <a:defRPr/>
            </a:pPr>
            <a:endParaRPr lang="en-US" dirty="0">
              <a:solidFill>
                <a:srgbClr val="FFFFFF"/>
              </a:solidFill>
            </a:endParaRPr>
          </a:p>
        </p:txBody>
      </p:sp>
      <p:sp>
        <p:nvSpPr>
          <p:cNvPr id="5" name="Slide Number Placeholder 4"/>
          <p:cNvSpPr>
            <a:spLocks noGrp="1"/>
          </p:cNvSpPr>
          <p:nvPr>
            <p:ph type="sldNum" sz="quarter" idx="24"/>
          </p:nvPr>
        </p:nvSpPr>
        <p:spPr/>
        <p:txBody>
          <a:bodyPr/>
          <a:lstStyle>
            <a:lvl1pPr>
              <a:defRPr>
                <a:solidFill>
                  <a:schemeClr val="bg1"/>
                </a:solidFill>
              </a:defRPr>
            </a:lvl1pPr>
          </a:lstStyle>
          <a:p>
            <a:pPr defTabSz="914093">
              <a:defRPr/>
            </a:pPr>
            <a:fld id="{27258FFF-F925-446B-8502-81C933981705}" type="slidenum">
              <a:rPr lang="en-GB" smtClean="0">
                <a:solidFill>
                  <a:srgbClr val="FFFFFF"/>
                </a:solidFill>
              </a:rPr>
              <a:pPr defTabSz="914093">
                <a:defRPr/>
              </a:pPr>
              <a:t>‹#›</a:t>
            </a:fld>
            <a:endParaRPr lang="en-GB" dirty="0">
              <a:solidFill>
                <a:srgbClr val="FFFFFF"/>
              </a:solidFill>
            </a:endParaRPr>
          </a:p>
        </p:txBody>
      </p:sp>
    </p:spTree>
    <p:extLst>
      <p:ext uri="{BB962C8B-B14F-4D97-AF65-F5344CB8AC3E}">
        <p14:creationId xmlns:p14="http://schemas.microsoft.com/office/powerpoint/2010/main" xmlns="" val="2276071761"/>
      </p:ext>
    </p:extLst>
  </p:cSld>
  <p:clrMapOvr>
    <a:masterClrMapping/>
  </p:clrMapOvr>
  <p:transition>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3_58pt Title/24pt Text - Gray">
    <p:bg>
      <p:bgPr>
        <a:solidFill>
          <a:schemeClr val="accent6"/>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extLst/>
          </p:nvPr>
        </p:nvGraphicFramePr>
        <p:xfrm>
          <a:off x="1557" y="1558"/>
          <a:ext cx="1556" cy="1556"/>
        </p:xfrm>
        <a:graphic>
          <a:graphicData uri="http://schemas.openxmlformats.org/presentationml/2006/ole">
            <p:oleObj spid="_x0000_s121864" name="think-cell Slide" r:id="rId3" imgW="360" imgH="360" progId="">
              <p:embed/>
            </p:oleObj>
          </a:graphicData>
        </a:graphic>
      </p:graphicFrame>
      <p:sp>
        <p:nvSpPr>
          <p:cNvPr id="7" name="Title 1"/>
          <p:cNvSpPr>
            <a:spLocks noGrp="1"/>
          </p:cNvSpPr>
          <p:nvPr>
            <p:ph type="ctrTitle" hasCustomPrompt="1"/>
          </p:nvPr>
        </p:nvSpPr>
        <p:spPr>
          <a:xfrm>
            <a:off x="573713" y="2100815"/>
            <a:ext cx="8086519" cy="1686801"/>
          </a:xfrm>
        </p:spPr>
        <p:txBody>
          <a:bodyPr/>
          <a:lstStyle>
            <a:lvl1pPr>
              <a:defRPr sz="5882">
                <a:solidFill>
                  <a:schemeClr val="bg1"/>
                </a:solidFill>
              </a:defRPr>
            </a:lvl1pPr>
          </a:lstStyle>
          <a:p>
            <a:r>
              <a:rPr lang="en-US"/>
              <a:t>Title</a:t>
            </a:r>
          </a:p>
        </p:txBody>
      </p:sp>
      <p:sp>
        <p:nvSpPr>
          <p:cNvPr id="10" name="Subtitle 2"/>
          <p:cNvSpPr>
            <a:spLocks noGrp="1"/>
          </p:cNvSpPr>
          <p:nvPr>
            <p:ph type="subTitle" idx="1" hasCustomPrompt="1"/>
          </p:nvPr>
        </p:nvSpPr>
        <p:spPr>
          <a:xfrm>
            <a:off x="591640" y="3877277"/>
            <a:ext cx="8073349" cy="1034782"/>
          </a:xfrm>
        </p:spPr>
        <p:txBody>
          <a:bodyPr/>
          <a:lstStyle>
            <a:lvl1pPr marL="0" indent="0" algn="l">
              <a:buNone/>
              <a:defRPr sz="2157">
                <a:solidFill>
                  <a:schemeClr val="bg1"/>
                </a:solidFill>
                <a:latin typeface="+mn-lt"/>
              </a:defRPr>
            </a:lvl1pPr>
            <a:lvl2pPr marL="448193" indent="0" algn="ctr">
              <a:buNone/>
              <a:defRPr>
                <a:solidFill>
                  <a:schemeClr val="tx1">
                    <a:tint val="75000"/>
                  </a:schemeClr>
                </a:solidFill>
              </a:defRPr>
            </a:lvl2pPr>
            <a:lvl3pPr marL="896386" indent="0" algn="ctr">
              <a:buNone/>
              <a:defRPr>
                <a:solidFill>
                  <a:schemeClr val="tx1">
                    <a:tint val="75000"/>
                  </a:schemeClr>
                </a:solidFill>
              </a:defRPr>
            </a:lvl3pPr>
            <a:lvl4pPr marL="1344579" indent="0" algn="ctr">
              <a:buNone/>
              <a:defRPr>
                <a:solidFill>
                  <a:schemeClr val="tx1">
                    <a:tint val="75000"/>
                  </a:schemeClr>
                </a:solidFill>
              </a:defRPr>
            </a:lvl4pPr>
            <a:lvl5pPr marL="1792773" indent="0" algn="ctr">
              <a:buNone/>
              <a:defRPr>
                <a:solidFill>
                  <a:schemeClr val="tx1">
                    <a:tint val="75000"/>
                  </a:schemeClr>
                </a:solidFill>
              </a:defRPr>
            </a:lvl5pPr>
            <a:lvl6pPr marL="2240966" indent="0" algn="ctr">
              <a:buNone/>
              <a:defRPr>
                <a:solidFill>
                  <a:schemeClr val="tx1">
                    <a:tint val="75000"/>
                  </a:schemeClr>
                </a:solidFill>
              </a:defRPr>
            </a:lvl6pPr>
            <a:lvl7pPr marL="2689159" indent="0" algn="ctr">
              <a:buNone/>
              <a:defRPr>
                <a:solidFill>
                  <a:schemeClr val="tx1">
                    <a:tint val="75000"/>
                  </a:schemeClr>
                </a:solidFill>
              </a:defRPr>
            </a:lvl7pPr>
            <a:lvl8pPr marL="3137352" indent="0" algn="ctr">
              <a:buNone/>
              <a:defRPr>
                <a:solidFill>
                  <a:schemeClr val="tx1">
                    <a:tint val="75000"/>
                  </a:schemeClr>
                </a:solidFill>
              </a:defRPr>
            </a:lvl8pPr>
            <a:lvl9pPr marL="3585545" indent="0" algn="ctr">
              <a:buNone/>
              <a:defRPr>
                <a:solidFill>
                  <a:schemeClr val="tx1">
                    <a:tint val="75000"/>
                  </a:schemeClr>
                </a:solidFill>
              </a:defRPr>
            </a:lvl9pPr>
          </a:lstStyle>
          <a:p>
            <a:r>
              <a:rPr lang="en-US"/>
              <a:t>Subtitle</a:t>
            </a:r>
          </a:p>
        </p:txBody>
      </p:sp>
      <p:grpSp>
        <p:nvGrpSpPr>
          <p:cNvPr id="5" name="Group 4"/>
          <p:cNvGrpSpPr/>
          <p:nvPr userDrawn="1"/>
        </p:nvGrpSpPr>
        <p:grpSpPr>
          <a:xfrm>
            <a:off x="8750521" y="1315052"/>
            <a:ext cx="3441479" cy="5429745"/>
            <a:chOff x="8925987" y="1341231"/>
            <a:chExt cx="3510488" cy="5537837"/>
          </a:xfrm>
        </p:grpSpPr>
        <p:sp>
          <p:nvSpPr>
            <p:cNvPr id="6" name="Freeform 5"/>
            <p:cNvSpPr>
              <a:spLocks/>
            </p:cNvSpPr>
            <p:nvPr/>
          </p:nvSpPr>
          <p:spPr bwMode="auto">
            <a:xfrm>
              <a:off x="9080596" y="2696006"/>
              <a:ext cx="3246304" cy="4001502"/>
            </a:xfrm>
            <a:custGeom>
              <a:avLst/>
              <a:gdLst>
                <a:gd name="T0" fmla="*/ 0 w 2476"/>
                <a:gd name="T1" fmla="*/ 2588 h 3052"/>
                <a:gd name="T2" fmla="*/ 1237 w 2476"/>
                <a:gd name="T3" fmla="*/ 0 h 3052"/>
                <a:gd name="T4" fmla="*/ 2476 w 2476"/>
                <a:gd name="T5" fmla="*/ 976 h 3052"/>
                <a:gd name="T6" fmla="*/ 495 w 2476"/>
                <a:gd name="T7" fmla="*/ 3052 h 3052"/>
                <a:gd name="T8" fmla="*/ 0 w 2476"/>
                <a:gd name="T9" fmla="*/ 2588 h 3052"/>
              </a:gdLst>
              <a:ahLst/>
              <a:cxnLst>
                <a:cxn ang="0">
                  <a:pos x="T0" y="T1"/>
                </a:cxn>
                <a:cxn ang="0">
                  <a:pos x="T2" y="T3"/>
                </a:cxn>
                <a:cxn ang="0">
                  <a:pos x="T4" y="T5"/>
                </a:cxn>
                <a:cxn ang="0">
                  <a:pos x="T6" y="T7"/>
                </a:cxn>
                <a:cxn ang="0">
                  <a:pos x="T8" y="T9"/>
                </a:cxn>
              </a:cxnLst>
              <a:rect l="0" t="0" r="r" b="b"/>
              <a:pathLst>
                <a:path w="2476" h="3052">
                  <a:moveTo>
                    <a:pt x="0" y="2588"/>
                  </a:moveTo>
                  <a:lnTo>
                    <a:pt x="1237" y="0"/>
                  </a:lnTo>
                  <a:lnTo>
                    <a:pt x="2476" y="976"/>
                  </a:lnTo>
                  <a:lnTo>
                    <a:pt x="495" y="3052"/>
                  </a:lnTo>
                  <a:lnTo>
                    <a:pt x="0" y="2588"/>
                  </a:lnTo>
                  <a:close/>
                </a:path>
              </a:pathLst>
            </a:custGeom>
            <a:solidFill>
              <a:schemeClr val="accent6">
                <a:lumMod val="50000"/>
                <a:alpha val="14000"/>
              </a:schemeClr>
            </a:solidFill>
            <a:ln>
              <a:noFill/>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 name="Freeform 5"/>
            <p:cNvSpPr>
              <a:spLocks/>
            </p:cNvSpPr>
            <p:nvPr/>
          </p:nvSpPr>
          <p:spPr bwMode="auto">
            <a:xfrm>
              <a:off x="11185247" y="1341231"/>
              <a:ext cx="1239838" cy="813644"/>
            </a:xfrm>
            <a:custGeom>
              <a:avLst/>
              <a:gdLst>
                <a:gd name="T0" fmla="*/ 168 w 1054"/>
                <a:gd name="T1" fmla="*/ 303 h 690"/>
                <a:gd name="T2" fmla="*/ 168 w 1054"/>
                <a:gd name="T3" fmla="*/ 289 h 690"/>
                <a:gd name="T4" fmla="*/ 459 w 1054"/>
                <a:gd name="T5" fmla="*/ 0 h 690"/>
                <a:gd name="T6" fmla="*/ 701 w 1054"/>
                <a:gd name="T7" fmla="*/ 129 h 690"/>
                <a:gd name="T8" fmla="*/ 781 w 1054"/>
                <a:gd name="T9" fmla="*/ 108 h 690"/>
                <a:gd name="T10" fmla="*/ 875 w 1054"/>
                <a:gd name="T11" fmla="*/ 136 h 690"/>
                <a:gd name="T12" fmla="*/ 950 w 1054"/>
                <a:gd name="T13" fmla="*/ 272 h 690"/>
                <a:gd name="T14" fmla="*/ 1054 w 1054"/>
                <a:gd name="T15" fmla="*/ 463 h 690"/>
                <a:gd name="T16" fmla="*/ 851 w 1054"/>
                <a:gd name="T17" fmla="*/ 690 h 690"/>
                <a:gd name="T18" fmla="*/ 825 w 1054"/>
                <a:gd name="T19" fmla="*/ 690 h 690"/>
                <a:gd name="T20" fmla="*/ 802 w 1054"/>
                <a:gd name="T21" fmla="*/ 690 h 690"/>
                <a:gd name="T22" fmla="*/ 327 w 1054"/>
                <a:gd name="T23" fmla="*/ 690 h 690"/>
                <a:gd name="T24" fmla="*/ 318 w 1054"/>
                <a:gd name="T25" fmla="*/ 690 h 690"/>
                <a:gd name="T26" fmla="*/ 306 w 1054"/>
                <a:gd name="T27" fmla="*/ 690 h 690"/>
                <a:gd name="T28" fmla="*/ 271 w 1054"/>
                <a:gd name="T29" fmla="*/ 690 h 690"/>
                <a:gd name="T30" fmla="*/ 195 w 1054"/>
                <a:gd name="T31" fmla="*/ 690 h 690"/>
                <a:gd name="T32" fmla="*/ 0 w 1054"/>
                <a:gd name="T33" fmla="*/ 495 h 690"/>
                <a:gd name="T34" fmla="*/ 168 w 1054"/>
                <a:gd name="T35" fmla="*/ 303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54" h="690">
                  <a:moveTo>
                    <a:pt x="168" y="303"/>
                  </a:moveTo>
                  <a:cubicBezTo>
                    <a:pt x="168" y="299"/>
                    <a:pt x="168" y="293"/>
                    <a:pt x="168" y="289"/>
                  </a:cubicBezTo>
                  <a:cubicBezTo>
                    <a:pt x="168" y="129"/>
                    <a:pt x="298" y="0"/>
                    <a:pt x="459" y="0"/>
                  </a:cubicBezTo>
                  <a:cubicBezTo>
                    <a:pt x="560" y="0"/>
                    <a:pt x="649" y="52"/>
                    <a:pt x="701" y="129"/>
                  </a:cubicBezTo>
                  <a:cubicBezTo>
                    <a:pt x="725" y="116"/>
                    <a:pt x="752" y="108"/>
                    <a:pt x="781" y="108"/>
                  </a:cubicBezTo>
                  <a:cubicBezTo>
                    <a:pt x="816" y="108"/>
                    <a:pt x="848" y="118"/>
                    <a:pt x="875" y="136"/>
                  </a:cubicBezTo>
                  <a:cubicBezTo>
                    <a:pt x="919" y="166"/>
                    <a:pt x="948" y="215"/>
                    <a:pt x="950" y="272"/>
                  </a:cubicBezTo>
                  <a:cubicBezTo>
                    <a:pt x="1012" y="312"/>
                    <a:pt x="1054" y="384"/>
                    <a:pt x="1054" y="463"/>
                  </a:cubicBezTo>
                  <a:cubicBezTo>
                    <a:pt x="1054" y="580"/>
                    <a:pt x="965" y="676"/>
                    <a:pt x="851" y="690"/>
                  </a:cubicBezTo>
                  <a:cubicBezTo>
                    <a:pt x="843" y="690"/>
                    <a:pt x="833" y="690"/>
                    <a:pt x="825" y="690"/>
                  </a:cubicBezTo>
                  <a:cubicBezTo>
                    <a:pt x="818" y="690"/>
                    <a:pt x="810" y="690"/>
                    <a:pt x="802" y="690"/>
                  </a:cubicBezTo>
                  <a:cubicBezTo>
                    <a:pt x="696" y="690"/>
                    <a:pt x="446" y="690"/>
                    <a:pt x="327" y="690"/>
                  </a:cubicBezTo>
                  <a:cubicBezTo>
                    <a:pt x="324" y="690"/>
                    <a:pt x="320" y="690"/>
                    <a:pt x="318" y="690"/>
                  </a:cubicBezTo>
                  <a:cubicBezTo>
                    <a:pt x="306" y="690"/>
                    <a:pt x="306" y="690"/>
                    <a:pt x="306" y="690"/>
                  </a:cubicBezTo>
                  <a:cubicBezTo>
                    <a:pt x="300" y="690"/>
                    <a:pt x="283" y="690"/>
                    <a:pt x="271" y="690"/>
                  </a:cubicBezTo>
                  <a:cubicBezTo>
                    <a:pt x="195" y="690"/>
                    <a:pt x="195" y="690"/>
                    <a:pt x="195" y="690"/>
                  </a:cubicBezTo>
                  <a:cubicBezTo>
                    <a:pt x="87" y="688"/>
                    <a:pt x="0" y="601"/>
                    <a:pt x="0" y="495"/>
                  </a:cubicBezTo>
                  <a:cubicBezTo>
                    <a:pt x="0" y="397"/>
                    <a:pt x="73" y="316"/>
                    <a:pt x="168" y="303"/>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9" name="Freeform 5"/>
            <p:cNvSpPr>
              <a:spLocks/>
            </p:cNvSpPr>
            <p:nvPr/>
          </p:nvSpPr>
          <p:spPr bwMode="auto">
            <a:xfrm>
              <a:off x="10332390" y="1583889"/>
              <a:ext cx="1239838" cy="813644"/>
            </a:xfrm>
            <a:custGeom>
              <a:avLst/>
              <a:gdLst>
                <a:gd name="T0" fmla="*/ 168 w 1054"/>
                <a:gd name="T1" fmla="*/ 303 h 690"/>
                <a:gd name="T2" fmla="*/ 168 w 1054"/>
                <a:gd name="T3" fmla="*/ 289 h 690"/>
                <a:gd name="T4" fmla="*/ 459 w 1054"/>
                <a:gd name="T5" fmla="*/ 0 h 690"/>
                <a:gd name="T6" fmla="*/ 701 w 1054"/>
                <a:gd name="T7" fmla="*/ 129 h 690"/>
                <a:gd name="T8" fmla="*/ 781 w 1054"/>
                <a:gd name="T9" fmla="*/ 108 h 690"/>
                <a:gd name="T10" fmla="*/ 875 w 1054"/>
                <a:gd name="T11" fmla="*/ 136 h 690"/>
                <a:gd name="T12" fmla="*/ 950 w 1054"/>
                <a:gd name="T13" fmla="*/ 272 h 690"/>
                <a:gd name="T14" fmla="*/ 1054 w 1054"/>
                <a:gd name="T15" fmla="*/ 463 h 690"/>
                <a:gd name="T16" fmla="*/ 851 w 1054"/>
                <a:gd name="T17" fmla="*/ 690 h 690"/>
                <a:gd name="T18" fmla="*/ 825 w 1054"/>
                <a:gd name="T19" fmla="*/ 690 h 690"/>
                <a:gd name="T20" fmla="*/ 802 w 1054"/>
                <a:gd name="T21" fmla="*/ 690 h 690"/>
                <a:gd name="T22" fmla="*/ 327 w 1054"/>
                <a:gd name="T23" fmla="*/ 690 h 690"/>
                <a:gd name="T24" fmla="*/ 318 w 1054"/>
                <a:gd name="T25" fmla="*/ 690 h 690"/>
                <a:gd name="T26" fmla="*/ 306 w 1054"/>
                <a:gd name="T27" fmla="*/ 690 h 690"/>
                <a:gd name="T28" fmla="*/ 271 w 1054"/>
                <a:gd name="T29" fmla="*/ 690 h 690"/>
                <a:gd name="T30" fmla="*/ 195 w 1054"/>
                <a:gd name="T31" fmla="*/ 690 h 690"/>
                <a:gd name="T32" fmla="*/ 0 w 1054"/>
                <a:gd name="T33" fmla="*/ 495 h 690"/>
                <a:gd name="T34" fmla="*/ 168 w 1054"/>
                <a:gd name="T35" fmla="*/ 303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54" h="690">
                  <a:moveTo>
                    <a:pt x="168" y="303"/>
                  </a:moveTo>
                  <a:cubicBezTo>
                    <a:pt x="168" y="299"/>
                    <a:pt x="168" y="293"/>
                    <a:pt x="168" y="289"/>
                  </a:cubicBezTo>
                  <a:cubicBezTo>
                    <a:pt x="168" y="129"/>
                    <a:pt x="298" y="0"/>
                    <a:pt x="459" y="0"/>
                  </a:cubicBezTo>
                  <a:cubicBezTo>
                    <a:pt x="560" y="0"/>
                    <a:pt x="649" y="52"/>
                    <a:pt x="701" y="129"/>
                  </a:cubicBezTo>
                  <a:cubicBezTo>
                    <a:pt x="725" y="116"/>
                    <a:pt x="752" y="108"/>
                    <a:pt x="781" y="108"/>
                  </a:cubicBezTo>
                  <a:cubicBezTo>
                    <a:pt x="816" y="108"/>
                    <a:pt x="848" y="118"/>
                    <a:pt x="875" y="136"/>
                  </a:cubicBezTo>
                  <a:cubicBezTo>
                    <a:pt x="919" y="166"/>
                    <a:pt x="948" y="215"/>
                    <a:pt x="950" y="272"/>
                  </a:cubicBezTo>
                  <a:cubicBezTo>
                    <a:pt x="1012" y="312"/>
                    <a:pt x="1054" y="384"/>
                    <a:pt x="1054" y="463"/>
                  </a:cubicBezTo>
                  <a:cubicBezTo>
                    <a:pt x="1054" y="580"/>
                    <a:pt x="965" y="676"/>
                    <a:pt x="851" y="690"/>
                  </a:cubicBezTo>
                  <a:cubicBezTo>
                    <a:pt x="843" y="690"/>
                    <a:pt x="833" y="690"/>
                    <a:pt x="825" y="690"/>
                  </a:cubicBezTo>
                  <a:cubicBezTo>
                    <a:pt x="818" y="690"/>
                    <a:pt x="810" y="690"/>
                    <a:pt x="802" y="690"/>
                  </a:cubicBezTo>
                  <a:cubicBezTo>
                    <a:pt x="696" y="690"/>
                    <a:pt x="446" y="690"/>
                    <a:pt x="327" y="690"/>
                  </a:cubicBezTo>
                  <a:cubicBezTo>
                    <a:pt x="324" y="690"/>
                    <a:pt x="320" y="690"/>
                    <a:pt x="318" y="690"/>
                  </a:cubicBezTo>
                  <a:cubicBezTo>
                    <a:pt x="306" y="690"/>
                    <a:pt x="306" y="690"/>
                    <a:pt x="306" y="690"/>
                  </a:cubicBezTo>
                  <a:cubicBezTo>
                    <a:pt x="300" y="690"/>
                    <a:pt x="283" y="690"/>
                    <a:pt x="271" y="690"/>
                  </a:cubicBezTo>
                  <a:cubicBezTo>
                    <a:pt x="195" y="690"/>
                    <a:pt x="195" y="690"/>
                    <a:pt x="195" y="690"/>
                  </a:cubicBezTo>
                  <a:cubicBezTo>
                    <a:pt x="87" y="688"/>
                    <a:pt x="0" y="601"/>
                    <a:pt x="0" y="495"/>
                  </a:cubicBezTo>
                  <a:cubicBezTo>
                    <a:pt x="0" y="397"/>
                    <a:pt x="73" y="316"/>
                    <a:pt x="168" y="303"/>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1" name="Freeform 5"/>
            <p:cNvSpPr>
              <a:spLocks/>
            </p:cNvSpPr>
            <p:nvPr/>
          </p:nvSpPr>
          <p:spPr bwMode="auto">
            <a:xfrm>
              <a:off x="9405174" y="1369064"/>
              <a:ext cx="895827" cy="587887"/>
            </a:xfrm>
            <a:custGeom>
              <a:avLst/>
              <a:gdLst>
                <a:gd name="T0" fmla="*/ 168 w 1054"/>
                <a:gd name="T1" fmla="*/ 303 h 690"/>
                <a:gd name="T2" fmla="*/ 168 w 1054"/>
                <a:gd name="T3" fmla="*/ 289 h 690"/>
                <a:gd name="T4" fmla="*/ 459 w 1054"/>
                <a:gd name="T5" fmla="*/ 0 h 690"/>
                <a:gd name="T6" fmla="*/ 701 w 1054"/>
                <a:gd name="T7" fmla="*/ 129 h 690"/>
                <a:gd name="T8" fmla="*/ 781 w 1054"/>
                <a:gd name="T9" fmla="*/ 108 h 690"/>
                <a:gd name="T10" fmla="*/ 875 w 1054"/>
                <a:gd name="T11" fmla="*/ 136 h 690"/>
                <a:gd name="T12" fmla="*/ 950 w 1054"/>
                <a:gd name="T13" fmla="*/ 272 h 690"/>
                <a:gd name="T14" fmla="*/ 1054 w 1054"/>
                <a:gd name="T15" fmla="*/ 463 h 690"/>
                <a:gd name="T16" fmla="*/ 851 w 1054"/>
                <a:gd name="T17" fmla="*/ 690 h 690"/>
                <a:gd name="T18" fmla="*/ 825 w 1054"/>
                <a:gd name="T19" fmla="*/ 690 h 690"/>
                <a:gd name="T20" fmla="*/ 802 w 1054"/>
                <a:gd name="T21" fmla="*/ 690 h 690"/>
                <a:gd name="T22" fmla="*/ 327 w 1054"/>
                <a:gd name="T23" fmla="*/ 690 h 690"/>
                <a:gd name="T24" fmla="*/ 318 w 1054"/>
                <a:gd name="T25" fmla="*/ 690 h 690"/>
                <a:gd name="T26" fmla="*/ 306 w 1054"/>
                <a:gd name="T27" fmla="*/ 690 h 690"/>
                <a:gd name="T28" fmla="*/ 271 w 1054"/>
                <a:gd name="T29" fmla="*/ 690 h 690"/>
                <a:gd name="T30" fmla="*/ 195 w 1054"/>
                <a:gd name="T31" fmla="*/ 690 h 690"/>
                <a:gd name="T32" fmla="*/ 0 w 1054"/>
                <a:gd name="T33" fmla="*/ 495 h 690"/>
                <a:gd name="T34" fmla="*/ 168 w 1054"/>
                <a:gd name="T35" fmla="*/ 303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54" h="690">
                  <a:moveTo>
                    <a:pt x="168" y="303"/>
                  </a:moveTo>
                  <a:cubicBezTo>
                    <a:pt x="168" y="299"/>
                    <a:pt x="168" y="293"/>
                    <a:pt x="168" y="289"/>
                  </a:cubicBezTo>
                  <a:cubicBezTo>
                    <a:pt x="168" y="129"/>
                    <a:pt x="298" y="0"/>
                    <a:pt x="459" y="0"/>
                  </a:cubicBezTo>
                  <a:cubicBezTo>
                    <a:pt x="560" y="0"/>
                    <a:pt x="649" y="52"/>
                    <a:pt x="701" y="129"/>
                  </a:cubicBezTo>
                  <a:cubicBezTo>
                    <a:pt x="725" y="116"/>
                    <a:pt x="752" y="108"/>
                    <a:pt x="781" y="108"/>
                  </a:cubicBezTo>
                  <a:cubicBezTo>
                    <a:pt x="816" y="108"/>
                    <a:pt x="848" y="118"/>
                    <a:pt x="875" y="136"/>
                  </a:cubicBezTo>
                  <a:cubicBezTo>
                    <a:pt x="919" y="166"/>
                    <a:pt x="948" y="215"/>
                    <a:pt x="950" y="272"/>
                  </a:cubicBezTo>
                  <a:cubicBezTo>
                    <a:pt x="1012" y="312"/>
                    <a:pt x="1054" y="384"/>
                    <a:pt x="1054" y="463"/>
                  </a:cubicBezTo>
                  <a:cubicBezTo>
                    <a:pt x="1054" y="580"/>
                    <a:pt x="965" y="676"/>
                    <a:pt x="851" y="690"/>
                  </a:cubicBezTo>
                  <a:cubicBezTo>
                    <a:pt x="843" y="690"/>
                    <a:pt x="833" y="690"/>
                    <a:pt x="825" y="690"/>
                  </a:cubicBezTo>
                  <a:cubicBezTo>
                    <a:pt x="818" y="690"/>
                    <a:pt x="810" y="690"/>
                    <a:pt x="802" y="690"/>
                  </a:cubicBezTo>
                  <a:cubicBezTo>
                    <a:pt x="696" y="690"/>
                    <a:pt x="446" y="690"/>
                    <a:pt x="327" y="690"/>
                  </a:cubicBezTo>
                  <a:cubicBezTo>
                    <a:pt x="324" y="690"/>
                    <a:pt x="320" y="690"/>
                    <a:pt x="318" y="690"/>
                  </a:cubicBezTo>
                  <a:cubicBezTo>
                    <a:pt x="306" y="690"/>
                    <a:pt x="306" y="690"/>
                    <a:pt x="306" y="690"/>
                  </a:cubicBezTo>
                  <a:cubicBezTo>
                    <a:pt x="300" y="690"/>
                    <a:pt x="283" y="690"/>
                    <a:pt x="271" y="690"/>
                  </a:cubicBezTo>
                  <a:cubicBezTo>
                    <a:pt x="195" y="690"/>
                    <a:pt x="195" y="690"/>
                    <a:pt x="195" y="690"/>
                  </a:cubicBezTo>
                  <a:cubicBezTo>
                    <a:pt x="87" y="688"/>
                    <a:pt x="0" y="601"/>
                    <a:pt x="0" y="495"/>
                  </a:cubicBezTo>
                  <a:cubicBezTo>
                    <a:pt x="0" y="397"/>
                    <a:pt x="73" y="316"/>
                    <a:pt x="168" y="303"/>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nvGrpSpPr>
            <p:cNvPr id="12" name="Group 11"/>
            <p:cNvGrpSpPr/>
            <p:nvPr/>
          </p:nvGrpSpPr>
          <p:grpSpPr>
            <a:xfrm>
              <a:off x="11280477" y="3072737"/>
              <a:ext cx="1155998" cy="1162044"/>
              <a:chOff x="13209584" y="-2840041"/>
              <a:chExt cx="1820862" cy="1830385"/>
            </a:xfrm>
          </p:grpSpPr>
          <p:sp>
            <p:nvSpPr>
              <p:cNvPr id="26" name="Oval 5"/>
              <p:cNvSpPr>
                <a:spLocks noChangeArrowheads="1"/>
              </p:cNvSpPr>
              <p:nvPr/>
            </p:nvSpPr>
            <p:spPr bwMode="auto">
              <a:xfrm>
                <a:off x="13209584" y="-2840041"/>
                <a:ext cx="1820862" cy="1830385"/>
              </a:xfrm>
              <a:prstGeom prst="ellipse">
                <a:avLst/>
              </a:prstGeom>
              <a:solidFill>
                <a:srgbClr val="FFB9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7" name="Freeform 6"/>
              <p:cNvSpPr>
                <a:spLocks/>
              </p:cNvSpPr>
              <p:nvPr/>
            </p:nvSpPr>
            <p:spPr bwMode="auto">
              <a:xfrm>
                <a:off x="13633446" y="-2205042"/>
                <a:ext cx="488950" cy="836611"/>
              </a:xfrm>
              <a:custGeom>
                <a:avLst/>
                <a:gdLst>
                  <a:gd name="T0" fmla="*/ 308 w 308"/>
                  <a:gd name="T1" fmla="*/ 175 h 527"/>
                  <a:gd name="T2" fmla="*/ 305 w 308"/>
                  <a:gd name="T3" fmla="*/ 527 h 527"/>
                  <a:gd name="T4" fmla="*/ 0 w 308"/>
                  <a:gd name="T5" fmla="*/ 351 h 527"/>
                  <a:gd name="T6" fmla="*/ 2 w 308"/>
                  <a:gd name="T7" fmla="*/ 0 h 527"/>
                  <a:gd name="T8" fmla="*/ 308 w 308"/>
                  <a:gd name="T9" fmla="*/ 175 h 527"/>
                </a:gdLst>
                <a:ahLst/>
                <a:cxnLst>
                  <a:cxn ang="0">
                    <a:pos x="T0" y="T1"/>
                  </a:cxn>
                  <a:cxn ang="0">
                    <a:pos x="T2" y="T3"/>
                  </a:cxn>
                  <a:cxn ang="0">
                    <a:pos x="T4" y="T5"/>
                  </a:cxn>
                  <a:cxn ang="0">
                    <a:pos x="T6" y="T7"/>
                  </a:cxn>
                  <a:cxn ang="0">
                    <a:pos x="T8" y="T9"/>
                  </a:cxn>
                </a:cxnLst>
                <a:rect l="0" t="0" r="r" b="b"/>
                <a:pathLst>
                  <a:path w="308" h="527">
                    <a:moveTo>
                      <a:pt x="308" y="175"/>
                    </a:moveTo>
                    <a:lnTo>
                      <a:pt x="305" y="527"/>
                    </a:lnTo>
                    <a:lnTo>
                      <a:pt x="0" y="351"/>
                    </a:lnTo>
                    <a:lnTo>
                      <a:pt x="2" y="0"/>
                    </a:lnTo>
                    <a:lnTo>
                      <a:pt x="308" y="175"/>
                    </a:lnTo>
                    <a:close/>
                  </a:path>
                </a:pathLst>
              </a:custGeom>
              <a:solidFill>
                <a:srgbClr val="FF8C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8" name="Freeform 7"/>
              <p:cNvSpPr>
                <a:spLocks/>
              </p:cNvSpPr>
              <p:nvPr/>
            </p:nvSpPr>
            <p:spPr bwMode="auto">
              <a:xfrm>
                <a:off x="14122396" y="-2205042"/>
                <a:ext cx="484187" cy="836611"/>
              </a:xfrm>
              <a:custGeom>
                <a:avLst/>
                <a:gdLst>
                  <a:gd name="T0" fmla="*/ 0 w 305"/>
                  <a:gd name="T1" fmla="*/ 175 h 527"/>
                  <a:gd name="T2" fmla="*/ 0 w 305"/>
                  <a:gd name="T3" fmla="*/ 527 h 527"/>
                  <a:gd name="T4" fmla="*/ 305 w 305"/>
                  <a:gd name="T5" fmla="*/ 351 h 527"/>
                  <a:gd name="T6" fmla="*/ 305 w 305"/>
                  <a:gd name="T7" fmla="*/ 0 h 527"/>
                  <a:gd name="T8" fmla="*/ 0 w 305"/>
                  <a:gd name="T9" fmla="*/ 175 h 527"/>
                </a:gdLst>
                <a:ahLst/>
                <a:cxnLst>
                  <a:cxn ang="0">
                    <a:pos x="T0" y="T1"/>
                  </a:cxn>
                  <a:cxn ang="0">
                    <a:pos x="T2" y="T3"/>
                  </a:cxn>
                  <a:cxn ang="0">
                    <a:pos x="T4" y="T5"/>
                  </a:cxn>
                  <a:cxn ang="0">
                    <a:pos x="T6" y="T7"/>
                  </a:cxn>
                  <a:cxn ang="0">
                    <a:pos x="T8" y="T9"/>
                  </a:cxn>
                </a:cxnLst>
                <a:rect l="0" t="0" r="r" b="b"/>
                <a:pathLst>
                  <a:path w="305" h="527">
                    <a:moveTo>
                      <a:pt x="0" y="175"/>
                    </a:moveTo>
                    <a:lnTo>
                      <a:pt x="0" y="527"/>
                    </a:lnTo>
                    <a:lnTo>
                      <a:pt x="305" y="351"/>
                    </a:lnTo>
                    <a:lnTo>
                      <a:pt x="305" y="0"/>
                    </a:lnTo>
                    <a:lnTo>
                      <a:pt x="0" y="175"/>
                    </a:lnTo>
                    <a:close/>
                  </a:path>
                </a:pathLst>
              </a:custGeom>
              <a:solidFill>
                <a:srgbClr val="EB3C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9" name="Freeform 8"/>
              <p:cNvSpPr>
                <a:spLocks/>
              </p:cNvSpPr>
              <p:nvPr/>
            </p:nvSpPr>
            <p:spPr bwMode="auto">
              <a:xfrm>
                <a:off x="13636621" y="-2484441"/>
                <a:ext cx="969962" cy="557212"/>
              </a:xfrm>
              <a:custGeom>
                <a:avLst/>
                <a:gdLst>
                  <a:gd name="T0" fmla="*/ 306 w 611"/>
                  <a:gd name="T1" fmla="*/ 351 h 351"/>
                  <a:gd name="T2" fmla="*/ 0 w 611"/>
                  <a:gd name="T3" fmla="*/ 173 h 351"/>
                  <a:gd name="T4" fmla="*/ 303 w 611"/>
                  <a:gd name="T5" fmla="*/ 0 h 351"/>
                  <a:gd name="T6" fmla="*/ 611 w 611"/>
                  <a:gd name="T7" fmla="*/ 173 h 351"/>
                  <a:gd name="T8" fmla="*/ 306 w 611"/>
                  <a:gd name="T9" fmla="*/ 351 h 351"/>
                </a:gdLst>
                <a:ahLst/>
                <a:cxnLst>
                  <a:cxn ang="0">
                    <a:pos x="T0" y="T1"/>
                  </a:cxn>
                  <a:cxn ang="0">
                    <a:pos x="T2" y="T3"/>
                  </a:cxn>
                  <a:cxn ang="0">
                    <a:pos x="T4" y="T5"/>
                  </a:cxn>
                  <a:cxn ang="0">
                    <a:pos x="T6" y="T7"/>
                  </a:cxn>
                  <a:cxn ang="0">
                    <a:pos x="T8" y="T9"/>
                  </a:cxn>
                </a:cxnLst>
                <a:rect l="0" t="0" r="r" b="b"/>
                <a:pathLst>
                  <a:path w="611" h="351">
                    <a:moveTo>
                      <a:pt x="306" y="351"/>
                    </a:moveTo>
                    <a:lnTo>
                      <a:pt x="0" y="173"/>
                    </a:lnTo>
                    <a:lnTo>
                      <a:pt x="303" y="0"/>
                    </a:lnTo>
                    <a:lnTo>
                      <a:pt x="611" y="173"/>
                    </a:lnTo>
                    <a:lnTo>
                      <a:pt x="306" y="351"/>
                    </a:lnTo>
                    <a:close/>
                  </a:path>
                </a:pathLst>
              </a:custGeom>
              <a:solidFill>
                <a:srgbClr val="FCD11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13" name="Group 12"/>
            <p:cNvGrpSpPr/>
            <p:nvPr/>
          </p:nvGrpSpPr>
          <p:grpSpPr>
            <a:xfrm>
              <a:off x="10518590" y="2205906"/>
              <a:ext cx="1227128" cy="1233544"/>
              <a:chOff x="15478120" y="-2840041"/>
              <a:chExt cx="1820862" cy="1830385"/>
            </a:xfrm>
          </p:grpSpPr>
          <p:sp>
            <p:nvSpPr>
              <p:cNvPr id="22" name="Oval 9"/>
              <p:cNvSpPr>
                <a:spLocks noChangeArrowheads="1"/>
              </p:cNvSpPr>
              <p:nvPr/>
            </p:nvSpPr>
            <p:spPr bwMode="auto">
              <a:xfrm>
                <a:off x="15478120" y="-2840041"/>
                <a:ext cx="1820862" cy="1830385"/>
              </a:xfrm>
              <a:prstGeom prst="ellipse">
                <a:avLst/>
              </a:prstGeom>
              <a:solidFill>
                <a:srgbClr val="00B29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3" name="Freeform 10"/>
              <p:cNvSpPr>
                <a:spLocks/>
              </p:cNvSpPr>
              <p:nvPr/>
            </p:nvSpPr>
            <p:spPr bwMode="auto">
              <a:xfrm>
                <a:off x="15901983" y="-2205042"/>
                <a:ext cx="488950" cy="836611"/>
              </a:xfrm>
              <a:custGeom>
                <a:avLst/>
                <a:gdLst>
                  <a:gd name="T0" fmla="*/ 308 w 308"/>
                  <a:gd name="T1" fmla="*/ 175 h 527"/>
                  <a:gd name="T2" fmla="*/ 305 w 308"/>
                  <a:gd name="T3" fmla="*/ 527 h 527"/>
                  <a:gd name="T4" fmla="*/ 0 w 308"/>
                  <a:gd name="T5" fmla="*/ 351 h 527"/>
                  <a:gd name="T6" fmla="*/ 0 w 308"/>
                  <a:gd name="T7" fmla="*/ 0 h 527"/>
                  <a:gd name="T8" fmla="*/ 308 w 308"/>
                  <a:gd name="T9" fmla="*/ 175 h 527"/>
                </a:gdLst>
                <a:ahLst/>
                <a:cxnLst>
                  <a:cxn ang="0">
                    <a:pos x="T0" y="T1"/>
                  </a:cxn>
                  <a:cxn ang="0">
                    <a:pos x="T2" y="T3"/>
                  </a:cxn>
                  <a:cxn ang="0">
                    <a:pos x="T4" y="T5"/>
                  </a:cxn>
                  <a:cxn ang="0">
                    <a:pos x="T6" y="T7"/>
                  </a:cxn>
                  <a:cxn ang="0">
                    <a:pos x="T8" y="T9"/>
                  </a:cxn>
                </a:cxnLst>
                <a:rect l="0" t="0" r="r" b="b"/>
                <a:pathLst>
                  <a:path w="308" h="527">
                    <a:moveTo>
                      <a:pt x="308" y="175"/>
                    </a:moveTo>
                    <a:lnTo>
                      <a:pt x="305" y="527"/>
                    </a:lnTo>
                    <a:lnTo>
                      <a:pt x="0" y="351"/>
                    </a:lnTo>
                    <a:lnTo>
                      <a:pt x="0" y="0"/>
                    </a:lnTo>
                    <a:lnTo>
                      <a:pt x="308" y="175"/>
                    </a:lnTo>
                    <a:close/>
                  </a:path>
                </a:pathLst>
              </a:custGeom>
              <a:solidFill>
                <a:srgbClr val="009E4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4" name="Freeform 11"/>
              <p:cNvSpPr>
                <a:spLocks/>
              </p:cNvSpPr>
              <p:nvPr/>
            </p:nvSpPr>
            <p:spPr bwMode="auto">
              <a:xfrm>
                <a:off x="16386170" y="-2205042"/>
                <a:ext cx="488950" cy="836611"/>
              </a:xfrm>
              <a:custGeom>
                <a:avLst/>
                <a:gdLst>
                  <a:gd name="T0" fmla="*/ 3 w 308"/>
                  <a:gd name="T1" fmla="*/ 175 h 527"/>
                  <a:gd name="T2" fmla="*/ 0 w 308"/>
                  <a:gd name="T3" fmla="*/ 527 h 527"/>
                  <a:gd name="T4" fmla="*/ 306 w 308"/>
                  <a:gd name="T5" fmla="*/ 351 h 527"/>
                  <a:gd name="T6" fmla="*/ 308 w 308"/>
                  <a:gd name="T7" fmla="*/ 0 h 527"/>
                  <a:gd name="T8" fmla="*/ 3 w 308"/>
                  <a:gd name="T9" fmla="*/ 175 h 527"/>
                </a:gdLst>
                <a:ahLst/>
                <a:cxnLst>
                  <a:cxn ang="0">
                    <a:pos x="T0" y="T1"/>
                  </a:cxn>
                  <a:cxn ang="0">
                    <a:pos x="T2" y="T3"/>
                  </a:cxn>
                  <a:cxn ang="0">
                    <a:pos x="T4" y="T5"/>
                  </a:cxn>
                  <a:cxn ang="0">
                    <a:pos x="T6" y="T7"/>
                  </a:cxn>
                  <a:cxn ang="0">
                    <a:pos x="T8" y="T9"/>
                  </a:cxn>
                </a:cxnLst>
                <a:rect l="0" t="0" r="r" b="b"/>
                <a:pathLst>
                  <a:path w="308" h="527">
                    <a:moveTo>
                      <a:pt x="3" y="175"/>
                    </a:moveTo>
                    <a:lnTo>
                      <a:pt x="0" y="527"/>
                    </a:lnTo>
                    <a:lnTo>
                      <a:pt x="306" y="351"/>
                    </a:lnTo>
                    <a:lnTo>
                      <a:pt x="308" y="0"/>
                    </a:lnTo>
                    <a:lnTo>
                      <a:pt x="3" y="175"/>
                    </a:lnTo>
                    <a:close/>
                  </a:path>
                </a:pathLst>
              </a:custGeom>
              <a:solidFill>
                <a:srgbClr val="00723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5" name="Freeform 12"/>
              <p:cNvSpPr>
                <a:spLocks/>
              </p:cNvSpPr>
              <p:nvPr/>
            </p:nvSpPr>
            <p:spPr bwMode="auto">
              <a:xfrm>
                <a:off x="15901983" y="-2484441"/>
                <a:ext cx="973137" cy="557212"/>
              </a:xfrm>
              <a:custGeom>
                <a:avLst/>
                <a:gdLst>
                  <a:gd name="T0" fmla="*/ 308 w 613"/>
                  <a:gd name="T1" fmla="*/ 351 h 351"/>
                  <a:gd name="T2" fmla="*/ 0 w 613"/>
                  <a:gd name="T3" fmla="*/ 173 h 351"/>
                  <a:gd name="T4" fmla="*/ 305 w 613"/>
                  <a:gd name="T5" fmla="*/ 0 h 351"/>
                  <a:gd name="T6" fmla="*/ 613 w 613"/>
                  <a:gd name="T7" fmla="*/ 173 h 351"/>
                  <a:gd name="T8" fmla="*/ 308 w 613"/>
                  <a:gd name="T9" fmla="*/ 351 h 351"/>
                </a:gdLst>
                <a:ahLst/>
                <a:cxnLst>
                  <a:cxn ang="0">
                    <a:pos x="T0" y="T1"/>
                  </a:cxn>
                  <a:cxn ang="0">
                    <a:pos x="T2" y="T3"/>
                  </a:cxn>
                  <a:cxn ang="0">
                    <a:pos x="T4" y="T5"/>
                  </a:cxn>
                  <a:cxn ang="0">
                    <a:pos x="T6" y="T7"/>
                  </a:cxn>
                  <a:cxn ang="0">
                    <a:pos x="T8" y="T9"/>
                  </a:cxn>
                </a:cxnLst>
                <a:rect l="0" t="0" r="r" b="b"/>
                <a:pathLst>
                  <a:path w="613" h="351">
                    <a:moveTo>
                      <a:pt x="308" y="351"/>
                    </a:moveTo>
                    <a:lnTo>
                      <a:pt x="0" y="173"/>
                    </a:lnTo>
                    <a:lnTo>
                      <a:pt x="305" y="0"/>
                    </a:lnTo>
                    <a:lnTo>
                      <a:pt x="613" y="173"/>
                    </a:lnTo>
                    <a:lnTo>
                      <a:pt x="308" y="351"/>
                    </a:lnTo>
                    <a:close/>
                  </a:path>
                </a:pathLst>
              </a:custGeom>
              <a:solidFill>
                <a:srgbClr val="55D45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14" name="Group 13"/>
            <p:cNvGrpSpPr/>
            <p:nvPr/>
          </p:nvGrpSpPr>
          <p:grpSpPr>
            <a:xfrm>
              <a:off x="10136778" y="3451591"/>
              <a:ext cx="1520689" cy="1531312"/>
              <a:chOff x="9685432" y="3577886"/>
              <a:chExt cx="1520689" cy="1531312"/>
            </a:xfrm>
          </p:grpSpPr>
          <p:sp>
            <p:nvSpPr>
              <p:cNvPr id="18" name="Oval 13"/>
              <p:cNvSpPr>
                <a:spLocks noChangeArrowheads="1"/>
              </p:cNvSpPr>
              <p:nvPr/>
            </p:nvSpPr>
            <p:spPr bwMode="auto">
              <a:xfrm>
                <a:off x="9685432" y="3577886"/>
                <a:ext cx="1520689" cy="1531312"/>
              </a:xfrm>
              <a:prstGeom prst="ellipse">
                <a:avLst/>
              </a:prstGeom>
              <a:solidFill>
                <a:srgbClr val="4668C5">
                  <a:alpha val="85000"/>
                </a:srgbClr>
              </a:solidFill>
              <a:ln>
                <a:noFill/>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9" name="Freeform 14"/>
              <p:cNvSpPr>
                <a:spLocks/>
              </p:cNvSpPr>
              <p:nvPr/>
            </p:nvSpPr>
            <p:spPr bwMode="auto">
              <a:xfrm>
                <a:off x="10040039" y="4109130"/>
                <a:ext cx="406403" cy="699914"/>
              </a:xfrm>
              <a:custGeom>
                <a:avLst/>
                <a:gdLst>
                  <a:gd name="T0" fmla="*/ 306 w 306"/>
                  <a:gd name="T1" fmla="*/ 175 h 527"/>
                  <a:gd name="T2" fmla="*/ 306 w 306"/>
                  <a:gd name="T3" fmla="*/ 527 h 527"/>
                  <a:gd name="T4" fmla="*/ 0 w 306"/>
                  <a:gd name="T5" fmla="*/ 351 h 527"/>
                  <a:gd name="T6" fmla="*/ 0 w 306"/>
                  <a:gd name="T7" fmla="*/ 0 h 527"/>
                  <a:gd name="T8" fmla="*/ 306 w 306"/>
                  <a:gd name="T9" fmla="*/ 175 h 527"/>
                </a:gdLst>
                <a:ahLst/>
                <a:cxnLst>
                  <a:cxn ang="0">
                    <a:pos x="T0" y="T1"/>
                  </a:cxn>
                  <a:cxn ang="0">
                    <a:pos x="T2" y="T3"/>
                  </a:cxn>
                  <a:cxn ang="0">
                    <a:pos x="T4" y="T5"/>
                  </a:cxn>
                  <a:cxn ang="0">
                    <a:pos x="T6" y="T7"/>
                  </a:cxn>
                  <a:cxn ang="0">
                    <a:pos x="T8" y="T9"/>
                  </a:cxn>
                </a:cxnLst>
                <a:rect l="0" t="0" r="r" b="b"/>
                <a:pathLst>
                  <a:path w="306" h="527">
                    <a:moveTo>
                      <a:pt x="306" y="175"/>
                    </a:moveTo>
                    <a:lnTo>
                      <a:pt x="306" y="527"/>
                    </a:lnTo>
                    <a:lnTo>
                      <a:pt x="0" y="351"/>
                    </a:lnTo>
                    <a:lnTo>
                      <a:pt x="0" y="0"/>
                    </a:lnTo>
                    <a:lnTo>
                      <a:pt x="306" y="175"/>
                    </a:lnTo>
                    <a:close/>
                  </a:path>
                </a:pathLst>
              </a:custGeom>
              <a:solidFill>
                <a:srgbClr val="68217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0" name="Freeform 15"/>
              <p:cNvSpPr>
                <a:spLocks/>
              </p:cNvSpPr>
              <p:nvPr/>
            </p:nvSpPr>
            <p:spPr bwMode="auto">
              <a:xfrm>
                <a:off x="10446440" y="4109130"/>
                <a:ext cx="405074" cy="699914"/>
              </a:xfrm>
              <a:custGeom>
                <a:avLst/>
                <a:gdLst>
                  <a:gd name="T0" fmla="*/ 0 w 305"/>
                  <a:gd name="T1" fmla="*/ 175 h 527"/>
                  <a:gd name="T2" fmla="*/ 0 w 305"/>
                  <a:gd name="T3" fmla="*/ 527 h 527"/>
                  <a:gd name="T4" fmla="*/ 305 w 305"/>
                  <a:gd name="T5" fmla="*/ 351 h 527"/>
                  <a:gd name="T6" fmla="*/ 305 w 305"/>
                  <a:gd name="T7" fmla="*/ 0 h 527"/>
                  <a:gd name="T8" fmla="*/ 0 w 305"/>
                  <a:gd name="T9" fmla="*/ 175 h 527"/>
                </a:gdLst>
                <a:ahLst/>
                <a:cxnLst>
                  <a:cxn ang="0">
                    <a:pos x="T0" y="T1"/>
                  </a:cxn>
                  <a:cxn ang="0">
                    <a:pos x="T2" y="T3"/>
                  </a:cxn>
                  <a:cxn ang="0">
                    <a:pos x="T4" y="T5"/>
                  </a:cxn>
                  <a:cxn ang="0">
                    <a:pos x="T6" y="T7"/>
                  </a:cxn>
                  <a:cxn ang="0">
                    <a:pos x="T8" y="T9"/>
                  </a:cxn>
                </a:cxnLst>
                <a:rect l="0" t="0" r="r" b="b"/>
                <a:pathLst>
                  <a:path w="305" h="527">
                    <a:moveTo>
                      <a:pt x="0" y="175"/>
                    </a:moveTo>
                    <a:lnTo>
                      <a:pt x="0" y="527"/>
                    </a:lnTo>
                    <a:lnTo>
                      <a:pt x="305" y="351"/>
                    </a:lnTo>
                    <a:lnTo>
                      <a:pt x="305" y="0"/>
                    </a:lnTo>
                    <a:lnTo>
                      <a:pt x="0" y="175"/>
                    </a:lnTo>
                    <a:close/>
                  </a:path>
                </a:pathLst>
              </a:custGeom>
              <a:solidFill>
                <a:srgbClr val="44235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1" name="Freeform 16"/>
              <p:cNvSpPr>
                <a:spLocks/>
              </p:cNvSpPr>
              <p:nvPr/>
            </p:nvSpPr>
            <p:spPr bwMode="auto">
              <a:xfrm>
                <a:off x="10040039" y="3875383"/>
                <a:ext cx="811477" cy="466167"/>
              </a:xfrm>
              <a:custGeom>
                <a:avLst/>
                <a:gdLst>
                  <a:gd name="T0" fmla="*/ 306 w 611"/>
                  <a:gd name="T1" fmla="*/ 351 h 351"/>
                  <a:gd name="T2" fmla="*/ 0 w 611"/>
                  <a:gd name="T3" fmla="*/ 173 h 351"/>
                  <a:gd name="T4" fmla="*/ 306 w 611"/>
                  <a:gd name="T5" fmla="*/ 0 h 351"/>
                  <a:gd name="T6" fmla="*/ 611 w 611"/>
                  <a:gd name="T7" fmla="*/ 173 h 351"/>
                  <a:gd name="T8" fmla="*/ 306 w 611"/>
                  <a:gd name="T9" fmla="*/ 351 h 351"/>
                </a:gdLst>
                <a:ahLst/>
                <a:cxnLst>
                  <a:cxn ang="0">
                    <a:pos x="T0" y="T1"/>
                  </a:cxn>
                  <a:cxn ang="0">
                    <a:pos x="T2" y="T3"/>
                  </a:cxn>
                  <a:cxn ang="0">
                    <a:pos x="T4" y="T5"/>
                  </a:cxn>
                  <a:cxn ang="0">
                    <a:pos x="T6" y="T7"/>
                  </a:cxn>
                  <a:cxn ang="0">
                    <a:pos x="T8" y="T9"/>
                  </a:cxn>
                </a:cxnLst>
                <a:rect l="0" t="0" r="r" b="b"/>
                <a:pathLst>
                  <a:path w="611" h="351">
                    <a:moveTo>
                      <a:pt x="306" y="351"/>
                    </a:moveTo>
                    <a:lnTo>
                      <a:pt x="0" y="173"/>
                    </a:lnTo>
                    <a:lnTo>
                      <a:pt x="306" y="0"/>
                    </a:lnTo>
                    <a:lnTo>
                      <a:pt x="611" y="173"/>
                    </a:lnTo>
                    <a:lnTo>
                      <a:pt x="306" y="351"/>
                    </a:lnTo>
                    <a:close/>
                  </a:path>
                </a:pathLst>
              </a:custGeom>
              <a:solidFill>
                <a:srgbClr val="9B4F9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sp>
          <p:nvSpPr>
            <p:cNvPr id="15" name="TextBox 14"/>
            <p:cNvSpPr txBox="1"/>
            <p:nvPr/>
          </p:nvSpPr>
          <p:spPr>
            <a:xfrm>
              <a:off x="10272407" y="5327699"/>
              <a:ext cx="593726" cy="593726"/>
            </a:xfrm>
            <a:prstGeom prst="ellipse">
              <a:avLst/>
            </a:prstGeom>
            <a:solidFill>
              <a:schemeClr val="accent5">
                <a:lumMod val="20000"/>
                <a:lumOff val="80000"/>
              </a:schemeClr>
            </a:solidFill>
          </p:spPr>
          <p:txBody>
            <a:bodyPr wrap="none" lIns="182880" tIns="146304" rIns="182880" bIns="146304" rtlCol="0" anchor="ctr">
              <a:noAutofit/>
            </a:bodyPr>
            <a:lstStyle/>
            <a:p>
              <a:pPr marL="0" marR="0" lvl="0" indent="0" algn="ctr" defTabSz="914367" rtl="0" eaLnBrk="1" fontAlgn="auto" latinLnBrk="0" hangingPunct="1">
                <a:lnSpc>
                  <a:spcPct val="90000"/>
                </a:lnSpc>
                <a:spcBef>
                  <a:spcPts val="0"/>
                </a:spcBef>
                <a:spcAft>
                  <a:spcPts val="588"/>
                </a:spcAft>
                <a:buClrTx/>
                <a:buSzTx/>
                <a:buFontTx/>
                <a:buNone/>
                <a:tabLst/>
                <a:defRPr/>
              </a:pPr>
              <a:endParaRPr kumimoji="0" lang="en-US" sz="1372" b="1" i="0" u="none" strike="noStrike" kern="1200" cap="none" spc="0" normalizeH="0" baseline="0" noProof="0">
                <a:ln>
                  <a:noFill/>
                </a:ln>
                <a:solidFill>
                  <a:srgbClr val="FF8C00">
                    <a:lumMod val="40000"/>
                    <a:lumOff val="60000"/>
                  </a:srgbClr>
                </a:solidFill>
                <a:effectLst/>
                <a:uLnTx/>
                <a:uFillTx/>
                <a:latin typeface="Segoe UI"/>
                <a:ea typeface="+mn-ea"/>
                <a:cs typeface="+mn-cs"/>
              </a:endParaRPr>
            </a:p>
          </p:txBody>
        </p:sp>
        <p:sp>
          <p:nvSpPr>
            <p:cNvPr id="16" name="TextBox 15"/>
            <p:cNvSpPr txBox="1"/>
            <p:nvPr/>
          </p:nvSpPr>
          <p:spPr>
            <a:xfrm>
              <a:off x="8991666" y="5478462"/>
              <a:ext cx="593726" cy="593726"/>
            </a:xfrm>
            <a:prstGeom prst="ellipse">
              <a:avLst/>
            </a:prstGeom>
            <a:solidFill>
              <a:schemeClr val="accent1">
                <a:lumMod val="40000"/>
                <a:lumOff val="60000"/>
              </a:schemeClr>
            </a:solidFill>
          </p:spPr>
          <p:txBody>
            <a:bodyPr wrap="none" lIns="182880" tIns="146304" rIns="182880" bIns="146304" rtlCol="0" anchor="ctr">
              <a:noAutofit/>
            </a:bodyPr>
            <a:lstStyle/>
            <a:p>
              <a:pPr marL="0" marR="0" lvl="0" indent="0" algn="ctr" defTabSz="914367" rtl="0" eaLnBrk="1" fontAlgn="auto" latinLnBrk="0" hangingPunct="1">
                <a:lnSpc>
                  <a:spcPct val="90000"/>
                </a:lnSpc>
                <a:spcBef>
                  <a:spcPts val="0"/>
                </a:spcBef>
                <a:spcAft>
                  <a:spcPts val="588"/>
                </a:spcAft>
                <a:buClrTx/>
                <a:buSzTx/>
                <a:buFontTx/>
                <a:buNone/>
                <a:tabLst/>
                <a:defRPr/>
              </a:pPr>
              <a:endParaRPr kumimoji="0" lang="en-US" sz="1372" b="1" i="0" u="none" strike="noStrike" kern="1200" cap="none" spc="0" normalizeH="0" baseline="0" noProof="0">
                <a:ln>
                  <a:noFill/>
                </a:ln>
                <a:solidFill>
                  <a:srgbClr val="0072C6">
                    <a:lumMod val="60000"/>
                    <a:lumOff val="40000"/>
                  </a:srgbClr>
                </a:solidFill>
                <a:effectLst/>
                <a:uLnTx/>
                <a:uFillTx/>
                <a:latin typeface="Segoe UI"/>
                <a:ea typeface="+mn-ea"/>
                <a:cs typeface="+mn-cs"/>
              </a:endParaRPr>
            </a:p>
          </p:txBody>
        </p:sp>
        <p:sp>
          <p:nvSpPr>
            <p:cNvPr id="17" name="TextBox 16"/>
            <p:cNvSpPr txBox="1"/>
            <p:nvPr/>
          </p:nvSpPr>
          <p:spPr>
            <a:xfrm>
              <a:off x="8925987" y="5964668"/>
              <a:ext cx="914400" cy="914400"/>
            </a:xfrm>
            <a:prstGeom prst="ellipse">
              <a:avLst/>
            </a:prstGeom>
            <a:solidFill>
              <a:schemeClr val="tx2"/>
            </a:solidFill>
          </p:spPr>
          <p:txBody>
            <a:bodyPr wrap="none" lIns="182880" tIns="146304" rIns="182880" bIns="146304" rtlCol="0" anchor="ctr">
              <a:noAutofit/>
            </a:bodyPr>
            <a:lstStyle/>
            <a:p>
              <a:pPr marL="0" marR="0" lvl="0" indent="0" algn="ctr" defTabSz="914367" rtl="0" eaLnBrk="1" fontAlgn="auto" latinLnBrk="0" hangingPunct="1">
                <a:lnSpc>
                  <a:spcPct val="90000"/>
                </a:lnSpc>
                <a:spcBef>
                  <a:spcPts val="0"/>
                </a:spcBef>
                <a:spcAft>
                  <a:spcPts val="588"/>
                </a:spcAft>
                <a:buClrTx/>
                <a:buSzTx/>
                <a:buFontTx/>
                <a:buNone/>
                <a:tabLst/>
                <a:defRPr/>
              </a:pPr>
              <a:endParaRPr kumimoji="0" lang="en-US" sz="1765" b="1" i="0" u="none" strike="noStrike" kern="1200" cap="none" spc="0" normalizeH="0" baseline="0" noProof="0">
                <a:ln>
                  <a:noFill/>
                </a:ln>
                <a:solidFill>
                  <a:srgbClr val="FFFFFF">
                    <a:lumMod val="65000"/>
                  </a:srgbClr>
                </a:solidFill>
                <a:effectLst/>
                <a:uLnTx/>
                <a:uFillTx/>
                <a:latin typeface="Segoe UI"/>
                <a:ea typeface="+mn-ea"/>
                <a:cs typeface="+mn-cs"/>
              </a:endParaRPr>
            </a:p>
          </p:txBody>
        </p:sp>
      </p:grpSp>
    </p:spTree>
    <p:extLst>
      <p:ext uri="{BB962C8B-B14F-4D97-AF65-F5344CB8AC3E}">
        <p14:creationId xmlns:p14="http://schemas.microsoft.com/office/powerpoint/2010/main" xmlns="" val="3628827100"/>
      </p:ext>
    </p:extLst>
  </p:cSld>
  <p:clrMapOvr>
    <a:masterClrMapping/>
  </p:clrMapOvr>
  <p:transition spd="med">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1_Closing Slide">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extLst/>
          </p:nvPr>
        </p:nvGraphicFramePr>
        <p:xfrm>
          <a:off x="1557" y="1558"/>
          <a:ext cx="1556" cy="1556"/>
        </p:xfrm>
        <a:graphic>
          <a:graphicData uri="http://schemas.openxmlformats.org/presentationml/2006/ole">
            <p:oleObj spid="_x0000_s122888" name="think-cell Slide" r:id="rId3" imgW="360" imgH="360" progId="">
              <p:embed/>
            </p:oleObj>
          </a:graphicData>
        </a:graphic>
      </p:graphicFrame>
      <p:pic>
        <p:nvPicPr>
          <p:cNvPr id="5" name="Picture 4"/>
          <p:cNvPicPr>
            <a:picLocks noChangeAspect="1"/>
          </p:cNvPicPr>
          <p:nvPr userDrawn="1"/>
        </p:nvPicPr>
        <p:blipFill>
          <a:blip r:embed="rId4" cstate="print">
            <a:extLst>
              <a:ext uri="{28A0092B-C50C-407E-A947-70E740481C1C}">
                <a14:useLocalDpi xmlns:a14="http://schemas.microsoft.com/office/drawing/2010/main" xmlns="" val="0"/>
              </a:ext>
            </a:extLst>
          </a:blip>
          <a:stretch>
            <a:fillRect/>
          </a:stretch>
        </p:blipFill>
        <p:spPr>
          <a:xfrm>
            <a:off x="64060" y="2646134"/>
            <a:ext cx="4140487" cy="1523268"/>
          </a:xfrm>
          <a:prstGeom prst="rect">
            <a:avLst/>
          </a:prstGeom>
        </p:spPr>
      </p:pic>
    </p:spTree>
    <p:extLst>
      <p:ext uri="{BB962C8B-B14F-4D97-AF65-F5344CB8AC3E}">
        <p14:creationId xmlns:p14="http://schemas.microsoft.com/office/powerpoint/2010/main" xmlns="" val="3476007558"/>
      </p:ext>
    </p:extLst>
  </p:cSld>
  <p:clrMapOvr>
    <a:masterClrMapping/>
  </p:clrMapOvr>
  <p:transition spd="med">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1" y="2084174"/>
            <a:ext cx="11653523" cy="1796217"/>
          </a:xfrm>
          <a:noFill/>
        </p:spPr>
        <p:txBody>
          <a:bodyPr tIns="89631" bIns="89631" anchor="t" anchorCtr="0"/>
          <a:lstStyle>
            <a:lvl1pPr>
              <a:defRPr sz="859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xmlns="" val="2571407698"/>
      </p:ext>
    </p:extLst>
  </p:cSld>
  <p:clrMapOvr>
    <a:masterClrMapping/>
  </p:clrMapOvr>
  <p:transition>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1_58pt Title/24pt Text">
    <p:bg>
      <p:bgPr>
        <a:solidFill>
          <a:srgbClr val="00188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extLst/>
          </p:nvPr>
        </p:nvGraphicFramePr>
        <p:xfrm>
          <a:off x="1557" y="1558"/>
          <a:ext cx="1556" cy="1556"/>
        </p:xfrm>
        <a:graphic>
          <a:graphicData uri="http://schemas.openxmlformats.org/presentationml/2006/ole">
            <p:oleObj spid="_x0000_s154631" name="think-cell Slide" r:id="rId3" imgW="360" imgH="360" progId="">
              <p:embed/>
            </p:oleObj>
          </a:graphicData>
        </a:graphic>
      </p:graphicFrame>
      <p:sp>
        <p:nvSpPr>
          <p:cNvPr id="6" name="Title 1"/>
          <p:cNvSpPr>
            <a:spLocks noGrp="1"/>
          </p:cNvSpPr>
          <p:nvPr>
            <p:ph type="ctrTitle" hasCustomPrompt="1"/>
          </p:nvPr>
        </p:nvSpPr>
        <p:spPr>
          <a:xfrm>
            <a:off x="573714" y="2100817"/>
            <a:ext cx="8086519" cy="1686801"/>
          </a:xfrm>
        </p:spPr>
        <p:txBody>
          <a:bodyPr/>
          <a:lstStyle>
            <a:lvl1pPr>
              <a:defRPr sz="5292">
                <a:solidFill>
                  <a:schemeClr val="bg1"/>
                </a:solidFill>
              </a:defRPr>
            </a:lvl1pPr>
          </a:lstStyle>
          <a:p>
            <a:r>
              <a:rPr lang="en-US" dirty="0"/>
              <a:t>Title</a:t>
            </a:r>
          </a:p>
        </p:txBody>
      </p:sp>
      <p:sp>
        <p:nvSpPr>
          <p:cNvPr id="8" name="Subtitle 2"/>
          <p:cNvSpPr>
            <a:spLocks noGrp="1"/>
          </p:cNvSpPr>
          <p:nvPr>
            <p:ph type="subTitle" idx="1" hasCustomPrompt="1"/>
          </p:nvPr>
        </p:nvSpPr>
        <p:spPr>
          <a:xfrm>
            <a:off x="591641" y="3877277"/>
            <a:ext cx="8073349" cy="1034782"/>
          </a:xfrm>
        </p:spPr>
        <p:txBody>
          <a:bodyPr/>
          <a:lstStyle>
            <a:lvl1pPr marL="0" indent="0" algn="l">
              <a:buNone/>
              <a:defRPr sz="2156">
                <a:solidFill>
                  <a:schemeClr val="bg1"/>
                </a:solidFill>
                <a:latin typeface="+mn-lt"/>
              </a:defRPr>
            </a:lvl1pPr>
            <a:lvl2pPr marL="448059" indent="0" algn="ctr">
              <a:buNone/>
              <a:defRPr>
                <a:solidFill>
                  <a:schemeClr val="tx1">
                    <a:tint val="75000"/>
                  </a:schemeClr>
                </a:solidFill>
              </a:defRPr>
            </a:lvl2pPr>
            <a:lvl3pPr marL="896117" indent="0" algn="ctr">
              <a:buNone/>
              <a:defRPr>
                <a:solidFill>
                  <a:schemeClr val="tx1">
                    <a:tint val="75000"/>
                  </a:schemeClr>
                </a:solidFill>
              </a:defRPr>
            </a:lvl3pPr>
            <a:lvl4pPr marL="1344176" indent="0" algn="ctr">
              <a:buNone/>
              <a:defRPr>
                <a:solidFill>
                  <a:schemeClr val="tx1">
                    <a:tint val="75000"/>
                  </a:schemeClr>
                </a:solidFill>
              </a:defRPr>
            </a:lvl4pPr>
            <a:lvl5pPr marL="1792235" indent="0" algn="ctr">
              <a:buNone/>
              <a:defRPr>
                <a:solidFill>
                  <a:schemeClr val="tx1">
                    <a:tint val="75000"/>
                  </a:schemeClr>
                </a:solidFill>
              </a:defRPr>
            </a:lvl5pPr>
            <a:lvl6pPr marL="2240294" indent="0" algn="ctr">
              <a:buNone/>
              <a:defRPr>
                <a:solidFill>
                  <a:schemeClr val="tx1">
                    <a:tint val="75000"/>
                  </a:schemeClr>
                </a:solidFill>
              </a:defRPr>
            </a:lvl6pPr>
            <a:lvl7pPr marL="2688352" indent="0" algn="ctr">
              <a:buNone/>
              <a:defRPr>
                <a:solidFill>
                  <a:schemeClr val="tx1">
                    <a:tint val="75000"/>
                  </a:schemeClr>
                </a:solidFill>
              </a:defRPr>
            </a:lvl7pPr>
            <a:lvl8pPr marL="3136411" indent="0" algn="ctr">
              <a:buNone/>
              <a:defRPr>
                <a:solidFill>
                  <a:schemeClr val="tx1">
                    <a:tint val="75000"/>
                  </a:schemeClr>
                </a:solidFill>
              </a:defRPr>
            </a:lvl8pPr>
            <a:lvl9pPr marL="3584469" indent="0" algn="ctr">
              <a:buNone/>
              <a:defRPr>
                <a:solidFill>
                  <a:schemeClr val="tx1">
                    <a:tint val="75000"/>
                  </a:schemeClr>
                </a:solidFill>
              </a:defRPr>
            </a:lvl9pPr>
          </a:lstStyle>
          <a:p>
            <a:r>
              <a:rPr lang="en-US" dirty="0"/>
              <a:t>Subtitle</a:t>
            </a:r>
          </a:p>
        </p:txBody>
      </p:sp>
      <p:grpSp>
        <p:nvGrpSpPr>
          <p:cNvPr id="30" name="Group 4"/>
          <p:cNvGrpSpPr>
            <a:grpSpLocks noChangeAspect="1"/>
          </p:cNvGrpSpPr>
          <p:nvPr userDrawn="1"/>
        </p:nvGrpSpPr>
        <p:grpSpPr bwMode="auto">
          <a:xfrm>
            <a:off x="8486155" y="1178326"/>
            <a:ext cx="3705845" cy="7881118"/>
            <a:chOff x="4051" y="69"/>
            <a:chExt cx="3610" cy="6278"/>
          </a:xfrm>
        </p:grpSpPr>
        <p:sp>
          <p:nvSpPr>
            <p:cNvPr id="31" name="AutoShape 3"/>
            <p:cNvSpPr>
              <a:spLocks noChangeAspect="1" noChangeArrowheads="1" noTextEdit="1"/>
            </p:cNvSpPr>
            <p:nvPr/>
          </p:nvSpPr>
          <p:spPr bwMode="auto">
            <a:xfrm>
              <a:off x="4051" y="69"/>
              <a:ext cx="3610" cy="62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grpSp>
          <p:nvGrpSpPr>
            <p:cNvPr id="32" name="Group 205"/>
            <p:cNvGrpSpPr>
              <a:grpSpLocks/>
            </p:cNvGrpSpPr>
            <p:nvPr/>
          </p:nvGrpSpPr>
          <p:grpSpPr bwMode="auto">
            <a:xfrm>
              <a:off x="4154" y="69"/>
              <a:ext cx="3493" cy="4384"/>
              <a:chOff x="4154" y="69"/>
              <a:chExt cx="3493" cy="4384"/>
            </a:xfrm>
          </p:grpSpPr>
          <p:sp>
            <p:nvSpPr>
              <p:cNvPr id="191" name="Rectangle 5"/>
              <p:cNvSpPr>
                <a:spLocks noChangeArrowheads="1"/>
              </p:cNvSpPr>
              <p:nvPr/>
            </p:nvSpPr>
            <p:spPr bwMode="auto">
              <a:xfrm>
                <a:off x="6607" y="2974"/>
                <a:ext cx="820" cy="740"/>
              </a:xfrm>
              <a:prstGeom prst="rect">
                <a:avLst/>
              </a:prstGeom>
              <a:solidFill>
                <a:srgbClr val="2A328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192" name="Freeform 6"/>
              <p:cNvSpPr>
                <a:spLocks/>
              </p:cNvSpPr>
              <p:nvPr/>
            </p:nvSpPr>
            <p:spPr bwMode="auto">
              <a:xfrm>
                <a:off x="4255" y="2940"/>
                <a:ext cx="1566" cy="571"/>
              </a:xfrm>
              <a:custGeom>
                <a:avLst/>
                <a:gdLst>
                  <a:gd name="T0" fmla="*/ 940 w 1150"/>
                  <a:gd name="T1" fmla="*/ 0 h 420"/>
                  <a:gd name="T2" fmla="*/ 0 w 1150"/>
                  <a:gd name="T3" fmla="*/ 0 h 420"/>
                  <a:gd name="T4" fmla="*/ 0 w 1150"/>
                  <a:gd name="T5" fmla="*/ 420 h 420"/>
                  <a:gd name="T6" fmla="*/ 940 w 1150"/>
                  <a:gd name="T7" fmla="*/ 420 h 420"/>
                  <a:gd name="T8" fmla="*/ 1150 w 1150"/>
                  <a:gd name="T9" fmla="*/ 210 h 420"/>
                  <a:gd name="T10" fmla="*/ 940 w 1150"/>
                  <a:gd name="T11" fmla="*/ 0 h 420"/>
                </a:gdLst>
                <a:ahLst/>
                <a:cxnLst>
                  <a:cxn ang="0">
                    <a:pos x="T0" y="T1"/>
                  </a:cxn>
                  <a:cxn ang="0">
                    <a:pos x="T2" y="T3"/>
                  </a:cxn>
                  <a:cxn ang="0">
                    <a:pos x="T4" y="T5"/>
                  </a:cxn>
                  <a:cxn ang="0">
                    <a:pos x="T6" y="T7"/>
                  </a:cxn>
                  <a:cxn ang="0">
                    <a:pos x="T8" y="T9"/>
                  </a:cxn>
                  <a:cxn ang="0">
                    <a:pos x="T10" y="T11"/>
                  </a:cxn>
                </a:cxnLst>
                <a:rect l="0" t="0" r="r" b="b"/>
                <a:pathLst>
                  <a:path w="1150" h="420">
                    <a:moveTo>
                      <a:pt x="940" y="0"/>
                    </a:moveTo>
                    <a:cubicBezTo>
                      <a:pt x="0" y="0"/>
                      <a:pt x="0" y="0"/>
                      <a:pt x="0" y="0"/>
                    </a:cubicBezTo>
                    <a:cubicBezTo>
                      <a:pt x="0" y="420"/>
                      <a:pt x="0" y="420"/>
                      <a:pt x="0" y="420"/>
                    </a:cubicBezTo>
                    <a:cubicBezTo>
                      <a:pt x="940" y="420"/>
                      <a:pt x="940" y="420"/>
                      <a:pt x="940" y="420"/>
                    </a:cubicBezTo>
                    <a:cubicBezTo>
                      <a:pt x="1056" y="420"/>
                      <a:pt x="1150" y="326"/>
                      <a:pt x="1150" y="210"/>
                    </a:cubicBezTo>
                    <a:cubicBezTo>
                      <a:pt x="1150" y="94"/>
                      <a:pt x="1056" y="0"/>
                      <a:pt x="940" y="0"/>
                    </a:cubicBezTo>
                  </a:path>
                </a:pathLst>
              </a:custGeom>
              <a:solidFill>
                <a:srgbClr val="2A328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193" name="Rectangle 7"/>
              <p:cNvSpPr>
                <a:spLocks noChangeArrowheads="1"/>
              </p:cNvSpPr>
              <p:nvPr/>
            </p:nvSpPr>
            <p:spPr bwMode="auto">
              <a:xfrm>
                <a:off x="4734" y="2703"/>
                <a:ext cx="256" cy="519"/>
              </a:xfrm>
              <a:prstGeom prst="rect">
                <a:avLst/>
              </a:prstGeom>
              <a:solidFill>
                <a:srgbClr val="121A3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194" name="Freeform 8"/>
              <p:cNvSpPr>
                <a:spLocks/>
              </p:cNvSpPr>
              <p:nvPr/>
            </p:nvSpPr>
            <p:spPr bwMode="auto">
              <a:xfrm>
                <a:off x="4734" y="2639"/>
                <a:ext cx="256" cy="289"/>
              </a:xfrm>
              <a:custGeom>
                <a:avLst/>
                <a:gdLst>
                  <a:gd name="T0" fmla="*/ 256 w 256"/>
                  <a:gd name="T1" fmla="*/ 289 h 289"/>
                  <a:gd name="T2" fmla="*/ 0 w 256"/>
                  <a:gd name="T3" fmla="*/ 289 h 289"/>
                  <a:gd name="T4" fmla="*/ 0 w 256"/>
                  <a:gd name="T5" fmla="*/ 128 h 289"/>
                  <a:gd name="T6" fmla="*/ 256 w 256"/>
                  <a:gd name="T7" fmla="*/ 0 h 289"/>
                  <a:gd name="T8" fmla="*/ 256 w 256"/>
                  <a:gd name="T9" fmla="*/ 289 h 289"/>
                </a:gdLst>
                <a:ahLst/>
                <a:cxnLst>
                  <a:cxn ang="0">
                    <a:pos x="T0" y="T1"/>
                  </a:cxn>
                  <a:cxn ang="0">
                    <a:pos x="T2" y="T3"/>
                  </a:cxn>
                  <a:cxn ang="0">
                    <a:pos x="T4" y="T5"/>
                  </a:cxn>
                  <a:cxn ang="0">
                    <a:pos x="T6" y="T7"/>
                  </a:cxn>
                  <a:cxn ang="0">
                    <a:pos x="T8" y="T9"/>
                  </a:cxn>
                </a:cxnLst>
                <a:rect l="0" t="0" r="r" b="b"/>
                <a:pathLst>
                  <a:path w="256" h="289">
                    <a:moveTo>
                      <a:pt x="256" y="289"/>
                    </a:moveTo>
                    <a:lnTo>
                      <a:pt x="0" y="289"/>
                    </a:lnTo>
                    <a:lnTo>
                      <a:pt x="0" y="128"/>
                    </a:lnTo>
                    <a:lnTo>
                      <a:pt x="256" y="0"/>
                    </a:lnTo>
                    <a:lnTo>
                      <a:pt x="256" y="289"/>
                    </a:lnTo>
                    <a:close/>
                  </a:path>
                </a:pathLst>
              </a:custGeom>
              <a:solidFill>
                <a:srgbClr val="93826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195" name="Freeform 9"/>
              <p:cNvSpPr>
                <a:spLocks/>
              </p:cNvSpPr>
              <p:nvPr/>
            </p:nvSpPr>
            <p:spPr bwMode="auto">
              <a:xfrm>
                <a:off x="4853" y="2332"/>
                <a:ext cx="239" cy="228"/>
              </a:xfrm>
              <a:custGeom>
                <a:avLst/>
                <a:gdLst>
                  <a:gd name="T0" fmla="*/ 239 w 239"/>
                  <a:gd name="T1" fmla="*/ 0 h 228"/>
                  <a:gd name="T2" fmla="*/ 35 w 239"/>
                  <a:gd name="T3" fmla="*/ 46 h 228"/>
                  <a:gd name="T4" fmla="*/ 0 w 239"/>
                  <a:gd name="T5" fmla="*/ 228 h 228"/>
                  <a:gd name="T6" fmla="*/ 152 w 239"/>
                  <a:gd name="T7" fmla="*/ 207 h 228"/>
                  <a:gd name="T8" fmla="*/ 231 w 239"/>
                  <a:gd name="T9" fmla="*/ 128 h 228"/>
                  <a:gd name="T10" fmla="*/ 239 w 239"/>
                  <a:gd name="T11" fmla="*/ 0 h 228"/>
                </a:gdLst>
                <a:ahLst/>
                <a:cxnLst>
                  <a:cxn ang="0">
                    <a:pos x="T0" y="T1"/>
                  </a:cxn>
                  <a:cxn ang="0">
                    <a:pos x="T2" y="T3"/>
                  </a:cxn>
                  <a:cxn ang="0">
                    <a:pos x="T4" y="T5"/>
                  </a:cxn>
                  <a:cxn ang="0">
                    <a:pos x="T6" y="T7"/>
                  </a:cxn>
                  <a:cxn ang="0">
                    <a:pos x="T8" y="T9"/>
                  </a:cxn>
                  <a:cxn ang="0">
                    <a:pos x="T10" y="T11"/>
                  </a:cxn>
                </a:cxnLst>
                <a:rect l="0" t="0" r="r" b="b"/>
                <a:pathLst>
                  <a:path w="239" h="228">
                    <a:moveTo>
                      <a:pt x="239" y="0"/>
                    </a:moveTo>
                    <a:lnTo>
                      <a:pt x="35" y="46"/>
                    </a:lnTo>
                    <a:lnTo>
                      <a:pt x="0" y="228"/>
                    </a:lnTo>
                    <a:lnTo>
                      <a:pt x="152" y="207"/>
                    </a:lnTo>
                    <a:lnTo>
                      <a:pt x="231" y="128"/>
                    </a:lnTo>
                    <a:lnTo>
                      <a:pt x="239" y="0"/>
                    </a:lnTo>
                    <a:close/>
                  </a:path>
                </a:pathLst>
              </a:custGeom>
              <a:solidFill>
                <a:srgbClr val="121A3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196" name="Freeform 10"/>
              <p:cNvSpPr>
                <a:spLocks/>
              </p:cNvSpPr>
              <p:nvPr/>
            </p:nvSpPr>
            <p:spPr bwMode="auto">
              <a:xfrm>
                <a:off x="4605" y="2445"/>
                <a:ext cx="400" cy="366"/>
              </a:xfrm>
              <a:custGeom>
                <a:avLst/>
                <a:gdLst>
                  <a:gd name="T0" fmla="*/ 400 w 400"/>
                  <a:gd name="T1" fmla="*/ 94 h 366"/>
                  <a:gd name="T2" fmla="*/ 400 w 400"/>
                  <a:gd name="T3" fmla="*/ 366 h 366"/>
                  <a:gd name="T4" fmla="*/ 95 w 400"/>
                  <a:gd name="T5" fmla="*/ 366 h 366"/>
                  <a:gd name="T6" fmla="*/ 0 w 400"/>
                  <a:gd name="T7" fmla="*/ 270 h 366"/>
                  <a:gd name="T8" fmla="*/ 305 w 400"/>
                  <a:gd name="T9" fmla="*/ 0 h 366"/>
                  <a:gd name="T10" fmla="*/ 400 w 400"/>
                  <a:gd name="T11" fmla="*/ 94 h 366"/>
                </a:gdLst>
                <a:ahLst/>
                <a:cxnLst>
                  <a:cxn ang="0">
                    <a:pos x="T0" y="T1"/>
                  </a:cxn>
                  <a:cxn ang="0">
                    <a:pos x="T2" y="T3"/>
                  </a:cxn>
                  <a:cxn ang="0">
                    <a:pos x="T4" y="T5"/>
                  </a:cxn>
                  <a:cxn ang="0">
                    <a:pos x="T6" y="T7"/>
                  </a:cxn>
                  <a:cxn ang="0">
                    <a:pos x="T8" y="T9"/>
                  </a:cxn>
                  <a:cxn ang="0">
                    <a:pos x="T10" y="T11"/>
                  </a:cxn>
                </a:cxnLst>
                <a:rect l="0" t="0" r="r" b="b"/>
                <a:pathLst>
                  <a:path w="400" h="366">
                    <a:moveTo>
                      <a:pt x="400" y="94"/>
                    </a:moveTo>
                    <a:lnTo>
                      <a:pt x="400" y="366"/>
                    </a:lnTo>
                    <a:lnTo>
                      <a:pt x="95" y="366"/>
                    </a:lnTo>
                    <a:lnTo>
                      <a:pt x="0" y="270"/>
                    </a:lnTo>
                    <a:lnTo>
                      <a:pt x="305" y="0"/>
                    </a:lnTo>
                    <a:lnTo>
                      <a:pt x="400" y="94"/>
                    </a:lnTo>
                    <a:close/>
                  </a:path>
                </a:pathLst>
              </a:custGeom>
              <a:solidFill>
                <a:srgbClr val="121A3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197" name="Freeform 11"/>
              <p:cNvSpPr>
                <a:spLocks/>
              </p:cNvSpPr>
              <p:nvPr/>
            </p:nvSpPr>
            <p:spPr bwMode="auto">
              <a:xfrm>
                <a:off x="4470" y="2336"/>
                <a:ext cx="473" cy="473"/>
              </a:xfrm>
              <a:custGeom>
                <a:avLst/>
                <a:gdLst>
                  <a:gd name="T0" fmla="*/ 137 w 347"/>
                  <a:gd name="T1" fmla="*/ 318 h 348"/>
                  <a:gd name="T2" fmla="*/ 29 w 347"/>
                  <a:gd name="T3" fmla="*/ 318 h 348"/>
                  <a:gd name="T4" fmla="*/ 29 w 347"/>
                  <a:gd name="T5" fmla="*/ 211 h 348"/>
                  <a:gd name="T6" fmla="*/ 210 w 347"/>
                  <a:gd name="T7" fmla="*/ 30 h 348"/>
                  <a:gd name="T8" fmla="*/ 318 w 347"/>
                  <a:gd name="T9" fmla="*/ 30 h 348"/>
                  <a:gd name="T10" fmla="*/ 318 w 347"/>
                  <a:gd name="T11" fmla="*/ 137 h 348"/>
                  <a:gd name="T12" fmla="*/ 137 w 347"/>
                  <a:gd name="T13" fmla="*/ 318 h 348"/>
                </a:gdLst>
                <a:ahLst/>
                <a:cxnLst>
                  <a:cxn ang="0">
                    <a:pos x="T0" y="T1"/>
                  </a:cxn>
                  <a:cxn ang="0">
                    <a:pos x="T2" y="T3"/>
                  </a:cxn>
                  <a:cxn ang="0">
                    <a:pos x="T4" y="T5"/>
                  </a:cxn>
                  <a:cxn ang="0">
                    <a:pos x="T6" y="T7"/>
                  </a:cxn>
                  <a:cxn ang="0">
                    <a:pos x="T8" y="T9"/>
                  </a:cxn>
                  <a:cxn ang="0">
                    <a:pos x="T10" y="T11"/>
                  </a:cxn>
                  <a:cxn ang="0">
                    <a:pos x="T12" y="T13"/>
                  </a:cxn>
                </a:cxnLst>
                <a:rect l="0" t="0" r="r" b="b"/>
                <a:pathLst>
                  <a:path w="347" h="348">
                    <a:moveTo>
                      <a:pt x="137" y="318"/>
                    </a:moveTo>
                    <a:cubicBezTo>
                      <a:pt x="107" y="348"/>
                      <a:pt x="59" y="348"/>
                      <a:pt x="29" y="318"/>
                    </a:cubicBezTo>
                    <a:cubicBezTo>
                      <a:pt x="0" y="289"/>
                      <a:pt x="0" y="241"/>
                      <a:pt x="29" y="211"/>
                    </a:cubicBezTo>
                    <a:cubicBezTo>
                      <a:pt x="210" y="30"/>
                      <a:pt x="210" y="30"/>
                      <a:pt x="210" y="30"/>
                    </a:cubicBezTo>
                    <a:cubicBezTo>
                      <a:pt x="240" y="0"/>
                      <a:pt x="288" y="0"/>
                      <a:pt x="318" y="30"/>
                    </a:cubicBezTo>
                    <a:cubicBezTo>
                      <a:pt x="347" y="60"/>
                      <a:pt x="347" y="108"/>
                      <a:pt x="318" y="137"/>
                    </a:cubicBezTo>
                    <a:lnTo>
                      <a:pt x="137" y="318"/>
                    </a:lnTo>
                    <a:close/>
                  </a:path>
                </a:pathLst>
              </a:custGeom>
              <a:solidFill>
                <a:srgbClr val="121A3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198" name="Freeform 12"/>
              <p:cNvSpPr>
                <a:spLocks/>
              </p:cNvSpPr>
              <p:nvPr/>
            </p:nvSpPr>
            <p:spPr bwMode="auto">
              <a:xfrm>
                <a:off x="4465" y="2471"/>
                <a:ext cx="109" cy="277"/>
              </a:xfrm>
              <a:custGeom>
                <a:avLst/>
                <a:gdLst>
                  <a:gd name="T0" fmla="*/ 80 w 80"/>
                  <a:gd name="T1" fmla="*/ 126 h 204"/>
                  <a:gd name="T2" fmla="*/ 40 w 80"/>
                  <a:gd name="T3" fmla="*/ 166 h 204"/>
                  <a:gd name="T4" fmla="*/ 0 w 80"/>
                  <a:gd name="T5" fmla="*/ 182 h 204"/>
                  <a:gd name="T6" fmla="*/ 0 w 80"/>
                  <a:gd name="T7" fmla="*/ 40 h 204"/>
                  <a:gd name="T8" fmla="*/ 40 w 80"/>
                  <a:gd name="T9" fmla="*/ 0 h 204"/>
                  <a:gd name="T10" fmla="*/ 80 w 80"/>
                  <a:gd name="T11" fmla="*/ 40 h 204"/>
                  <a:gd name="T12" fmla="*/ 80 w 80"/>
                  <a:gd name="T13" fmla="*/ 126 h 204"/>
                </a:gdLst>
                <a:ahLst/>
                <a:cxnLst>
                  <a:cxn ang="0">
                    <a:pos x="T0" y="T1"/>
                  </a:cxn>
                  <a:cxn ang="0">
                    <a:pos x="T2" y="T3"/>
                  </a:cxn>
                  <a:cxn ang="0">
                    <a:pos x="T4" y="T5"/>
                  </a:cxn>
                  <a:cxn ang="0">
                    <a:pos x="T6" y="T7"/>
                  </a:cxn>
                  <a:cxn ang="0">
                    <a:pos x="T8" y="T9"/>
                  </a:cxn>
                  <a:cxn ang="0">
                    <a:pos x="T10" y="T11"/>
                  </a:cxn>
                  <a:cxn ang="0">
                    <a:pos x="T12" y="T13"/>
                  </a:cxn>
                </a:cxnLst>
                <a:rect l="0" t="0" r="r" b="b"/>
                <a:pathLst>
                  <a:path w="80" h="204">
                    <a:moveTo>
                      <a:pt x="80" y="126"/>
                    </a:moveTo>
                    <a:cubicBezTo>
                      <a:pt x="80" y="148"/>
                      <a:pt x="62" y="166"/>
                      <a:pt x="40" y="166"/>
                    </a:cubicBezTo>
                    <a:cubicBezTo>
                      <a:pt x="18" y="166"/>
                      <a:pt x="0" y="204"/>
                      <a:pt x="0" y="182"/>
                    </a:cubicBezTo>
                    <a:cubicBezTo>
                      <a:pt x="0" y="40"/>
                      <a:pt x="0" y="40"/>
                      <a:pt x="0" y="40"/>
                    </a:cubicBezTo>
                    <a:cubicBezTo>
                      <a:pt x="0" y="17"/>
                      <a:pt x="18" y="0"/>
                      <a:pt x="40" y="0"/>
                    </a:cubicBezTo>
                    <a:cubicBezTo>
                      <a:pt x="62" y="0"/>
                      <a:pt x="80" y="17"/>
                      <a:pt x="80" y="40"/>
                    </a:cubicBezTo>
                    <a:lnTo>
                      <a:pt x="80" y="126"/>
                    </a:lnTo>
                    <a:close/>
                  </a:path>
                </a:pathLst>
              </a:custGeom>
              <a:solidFill>
                <a:srgbClr val="121A3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199" name="Freeform 13"/>
              <p:cNvSpPr>
                <a:spLocks/>
              </p:cNvSpPr>
              <p:nvPr/>
            </p:nvSpPr>
            <p:spPr bwMode="auto">
              <a:xfrm>
                <a:off x="4574" y="2299"/>
                <a:ext cx="115" cy="261"/>
              </a:xfrm>
              <a:custGeom>
                <a:avLst/>
                <a:gdLst>
                  <a:gd name="T0" fmla="*/ 85 w 85"/>
                  <a:gd name="T1" fmla="*/ 150 h 192"/>
                  <a:gd name="T2" fmla="*/ 43 w 85"/>
                  <a:gd name="T3" fmla="*/ 192 h 192"/>
                  <a:gd name="T4" fmla="*/ 0 w 85"/>
                  <a:gd name="T5" fmla="*/ 150 h 192"/>
                  <a:gd name="T6" fmla="*/ 0 w 85"/>
                  <a:gd name="T7" fmla="*/ 42 h 192"/>
                  <a:gd name="T8" fmla="*/ 43 w 85"/>
                  <a:gd name="T9" fmla="*/ 0 h 192"/>
                  <a:gd name="T10" fmla="*/ 85 w 85"/>
                  <a:gd name="T11" fmla="*/ 42 h 192"/>
                  <a:gd name="T12" fmla="*/ 85 w 85"/>
                  <a:gd name="T13" fmla="*/ 150 h 192"/>
                </a:gdLst>
                <a:ahLst/>
                <a:cxnLst>
                  <a:cxn ang="0">
                    <a:pos x="T0" y="T1"/>
                  </a:cxn>
                  <a:cxn ang="0">
                    <a:pos x="T2" y="T3"/>
                  </a:cxn>
                  <a:cxn ang="0">
                    <a:pos x="T4" y="T5"/>
                  </a:cxn>
                  <a:cxn ang="0">
                    <a:pos x="T6" y="T7"/>
                  </a:cxn>
                  <a:cxn ang="0">
                    <a:pos x="T8" y="T9"/>
                  </a:cxn>
                  <a:cxn ang="0">
                    <a:pos x="T10" y="T11"/>
                  </a:cxn>
                  <a:cxn ang="0">
                    <a:pos x="T12" y="T13"/>
                  </a:cxn>
                </a:cxnLst>
                <a:rect l="0" t="0" r="r" b="b"/>
                <a:pathLst>
                  <a:path w="85" h="192">
                    <a:moveTo>
                      <a:pt x="85" y="150"/>
                    </a:moveTo>
                    <a:cubicBezTo>
                      <a:pt x="85" y="173"/>
                      <a:pt x="66" y="192"/>
                      <a:pt x="43" y="192"/>
                    </a:cubicBezTo>
                    <a:cubicBezTo>
                      <a:pt x="19" y="192"/>
                      <a:pt x="0" y="173"/>
                      <a:pt x="0" y="150"/>
                    </a:cubicBezTo>
                    <a:cubicBezTo>
                      <a:pt x="0" y="42"/>
                      <a:pt x="0" y="42"/>
                      <a:pt x="0" y="42"/>
                    </a:cubicBezTo>
                    <a:cubicBezTo>
                      <a:pt x="0" y="19"/>
                      <a:pt x="19" y="0"/>
                      <a:pt x="43" y="0"/>
                    </a:cubicBezTo>
                    <a:cubicBezTo>
                      <a:pt x="66" y="0"/>
                      <a:pt x="85" y="19"/>
                      <a:pt x="85" y="42"/>
                    </a:cubicBezTo>
                    <a:lnTo>
                      <a:pt x="85" y="150"/>
                    </a:lnTo>
                    <a:close/>
                  </a:path>
                </a:pathLst>
              </a:custGeom>
              <a:solidFill>
                <a:srgbClr val="121A3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200" name="Freeform 14"/>
              <p:cNvSpPr>
                <a:spLocks/>
              </p:cNvSpPr>
              <p:nvPr/>
            </p:nvSpPr>
            <p:spPr bwMode="auto">
              <a:xfrm>
                <a:off x="4737" y="2192"/>
                <a:ext cx="116" cy="236"/>
              </a:xfrm>
              <a:custGeom>
                <a:avLst/>
                <a:gdLst>
                  <a:gd name="T0" fmla="*/ 85 w 85"/>
                  <a:gd name="T1" fmla="*/ 132 h 174"/>
                  <a:gd name="T2" fmla="*/ 43 w 85"/>
                  <a:gd name="T3" fmla="*/ 174 h 174"/>
                  <a:gd name="T4" fmla="*/ 0 w 85"/>
                  <a:gd name="T5" fmla="*/ 132 h 174"/>
                  <a:gd name="T6" fmla="*/ 0 w 85"/>
                  <a:gd name="T7" fmla="*/ 43 h 174"/>
                  <a:gd name="T8" fmla="*/ 43 w 85"/>
                  <a:gd name="T9" fmla="*/ 0 h 174"/>
                  <a:gd name="T10" fmla="*/ 85 w 85"/>
                  <a:gd name="T11" fmla="*/ 43 h 174"/>
                  <a:gd name="T12" fmla="*/ 85 w 85"/>
                  <a:gd name="T13" fmla="*/ 132 h 174"/>
                </a:gdLst>
                <a:ahLst/>
                <a:cxnLst>
                  <a:cxn ang="0">
                    <a:pos x="T0" y="T1"/>
                  </a:cxn>
                  <a:cxn ang="0">
                    <a:pos x="T2" y="T3"/>
                  </a:cxn>
                  <a:cxn ang="0">
                    <a:pos x="T4" y="T5"/>
                  </a:cxn>
                  <a:cxn ang="0">
                    <a:pos x="T6" y="T7"/>
                  </a:cxn>
                  <a:cxn ang="0">
                    <a:pos x="T8" y="T9"/>
                  </a:cxn>
                  <a:cxn ang="0">
                    <a:pos x="T10" y="T11"/>
                  </a:cxn>
                  <a:cxn ang="0">
                    <a:pos x="T12" y="T13"/>
                  </a:cxn>
                </a:cxnLst>
                <a:rect l="0" t="0" r="r" b="b"/>
                <a:pathLst>
                  <a:path w="85" h="174">
                    <a:moveTo>
                      <a:pt x="85" y="132"/>
                    </a:moveTo>
                    <a:cubicBezTo>
                      <a:pt x="85" y="155"/>
                      <a:pt x="66" y="174"/>
                      <a:pt x="43" y="174"/>
                    </a:cubicBezTo>
                    <a:cubicBezTo>
                      <a:pt x="19" y="174"/>
                      <a:pt x="0" y="155"/>
                      <a:pt x="0" y="132"/>
                    </a:cubicBezTo>
                    <a:cubicBezTo>
                      <a:pt x="0" y="43"/>
                      <a:pt x="0" y="43"/>
                      <a:pt x="0" y="43"/>
                    </a:cubicBezTo>
                    <a:cubicBezTo>
                      <a:pt x="0" y="19"/>
                      <a:pt x="19" y="0"/>
                      <a:pt x="43" y="0"/>
                    </a:cubicBezTo>
                    <a:cubicBezTo>
                      <a:pt x="66" y="0"/>
                      <a:pt x="85" y="19"/>
                      <a:pt x="85" y="43"/>
                    </a:cubicBezTo>
                    <a:lnTo>
                      <a:pt x="85" y="132"/>
                    </a:lnTo>
                    <a:close/>
                  </a:path>
                </a:pathLst>
              </a:custGeom>
              <a:solidFill>
                <a:srgbClr val="121A3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201" name="Freeform 15"/>
              <p:cNvSpPr>
                <a:spLocks/>
              </p:cNvSpPr>
              <p:nvPr/>
            </p:nvSpPr>
            <p:spPr bwMode="auto">
              <a:xfrm>
                <a:off x="4568" y="2288"/>
                <a:ext cx="266" cy="266"/>
              </a:xfrm>
              <a:custGeom>
                <a:avLst/>
                <a:gdLst>
                  <a:gd name="T0" fmla="*/ 176 w 195"/>
                  <a:gd name="T1" fmla="*/ 107 h 195"/>
                  <a:gd name="T2" fmla="*/ 176 w 195"/>
                  <a:gd name="T3" fmla="*/ 176 h 195"/>
                  <a:gd name="T4" fmla="*/ 107 w 195"/>
                  <a:gd name="T5" fmla="*/ 176 h 195"/>
                  <a:gd name="T6" fmla="*/ 19 w 195"/>
                  <a:gd name="T7" fmla="*/ 88 h 195"/>
                  <a:gd name="T8" fmla="*/ 19 w 195"/>
                  <a:gd name="T9" fmla="*/ 19 h 195"/>
                  <a:gd name="T10" fmla="*/ 88 w 195"/>
                  <a:gd name="T11" fmla="*/ 19 h 195"/>
                  <a:gd name="T12" fmla="*/ 176 w 195"/>
                  <a:gd name="T13" fmla="*/ 107 h 195"/>
                </a:gdLst>
                <a:ahLst/>
                <a:cxnLst>
                  <a:cxn ang="0">
                    <a:pos x="T0" y="T1"/>
                  </a:cxn>
                  <a:cxn ang="0">
                    <a:pos x="T2" y="T3"/>
                  </a:cxn>
                  <a:cxn ang="0">
                    <a:pos x="T4" y="T5"/>
                  </a:cxn>
                  <a:cxn ang="0">
                    <a:pos x="T6" y="T7"/>
                  </a:cxn>
                  <a:cxn ang="0">
                    <a:pos x="T8" y="T9"/>
                  </a:cxn>
                  <a:cxn ang="0">
                    <a:pos x="T10" y="T11"/>
                  </a:cxn>
                  <a:cxn ang="0">
                    <a:pos x="T12" y="T13"/>
                  </a:cxn>
                </a:cxnLst>
                <a:rect l="0" t="0" r="r" b="b"/>
                <a:pathLst>
                  <a:path w="195" h="195">
                    <a:moveTo>
                      <a:pt x="176" y="107"/>
                    </a:moveTo>
                    <a:cubicBezTo>
                      <a:pt x="195" y="126"/>
                      <a:pt x="195" y="157"/>
                      <a:pt x="176" y="176"/>
                    </a:cubicBezTo>
                    <a:cubicBezTo>
                      <a:pt x="156" y="195"/>
                      <a:pt x="126" y="195"/>
                      <a:pt x="107" y="176"/>
                    </a:cubicBezTo>
                    <a:cubicBezTo>
                      <a:pt x="19" y="88"/>
                      <a:pt x="19" y="88"/>
                      <a:pt x="19" y="88"/>
                    </a:cubicBezTo>
                    <a:cubicBezTo>
                      <a:pt x="0" y="69"/>
                      <a:pt x="0" y="38"/>
                      <a:pt x="19" y="19"/>
                    </a:cubicBezTo>
                    <a:cubicBezTo>
                      <a:pt x="38" y="0"/>
                      <a:pt x="69" y="0"/>
                      <a:pt x="88" y="19"/>
                    </a:cubicBezTo>
                    <a:lnTo>
                      <a:pt x="176" y="107"/>
                    </a:lnTo>
                    <a:close/>
                  </a:path>
                </a:pathLst>
              </a:custGeom>
              <a:solidFill>
                <a:srgbClr val="2A328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202" name="Freeform 16"/>
              <p:cNvSpPr>
                <a:spLocks/>
              </p:cNvSpPr>
              <p:nvPr/>
            </p:nvSpPr>
            <p:spPr bwMode="auto">
              <a:xfrm>
                <a:off x="4638" y="2358"/>
                <a:ext cx="196" cy="196"/>
              </a:xfrm>
              <a:custGeom>
                <a:avLst/>
                <a:gdLst>
                  <a:gd name="T0" fmla="*/ 125 w 144"/>
                  <a:gd name="T1" fmla="*/ 56 h 144"/>
                  <a:gd name="T2" fmla="*/ 125 w 144"/>
                  <a:gd name="T3" fmla="*/ 125 h 144"/>
                  <a:gd name="T4" fmla="*/ 56 w 144"/>
                  <a:gd name="T5" fmla="*/ 125 h 144"/>
                  <a:gd name="T6" fmla="*/ 19 w 144"/>
                  <a:gd name="T7" fmla="*/ 88 h 144"/>
                  <a:gd name="T8" fmla="*/ 19 w 144"/>
                  <a:gd name="T9" fmla="*/ 19 h 144"/>
                  <a:gd name="T10" fmla="*/ 88 w 144"/>
                  <a:gd name="T11" fmla="*/ 19 h 144"/>
                  <a:gd name="T12" fmla="*/ 125 w 144"/>
                  <a:gd name="T13" fmla="*/ 56 h 144"/>
                </a:gdLst>
                <a:ahLst/>
                <a:cxnLst>
                  <a:cxn ang="0">
                    <a:pos x="T0" y="T1"/>
                  </a:cxn>
                  <a:cxn ang="0">
                    <a:pos x="T2" y="T3"/>
                  </a:cxn>
                  <a:cxn ang="0">
                    <a:pos x="T4" y="T5"/>
                  </a:cxn>
                  <a:cxn ang="0">
                    <a:pos x="T6" y="T7"/>
                  </a:cxn>
                  <a:cxn ang="0">
                    <a:pos x="T8" y="T9"/>
                  </a:cxn>
                  <a:cxn ang="0">
                    <a:pos x="T10" y="T11"/>
                  </a:cxn>
                  <a:cxn ang="0">
                    <a:pos x="T12" y="T13"/>
                  </a:cxn>
                </a:cxnLst>
                <a:rect l="0" t="0" r="r" b="b"/>
                <a:pathLst>
                  <a:path w="144" h="144">
                    <a:moveTo>
                      <a:pt x="125" y="56"/>
                    </a:moveTo>
                    <a:cubicBezTo>
                      <a:pt x="144" y="75"/>
                      <a:pt x="144" y="106"/>
                      <a:pt x="125" y="125"/>
                    </a:cubicBezTo>
                    <a:cubicBezTo>
                      <a:pt x="105" y="144"/>
                      <a:pt x="75" y="144"/>
                      <a:pt x="56" y="125"/>
                    </a:cubicBezTo>
                    <a:cubicBezTo>
                      <a:pt x="19" y="88"/>
                      <a:pt x="19" y="88"/>
                      <a:pt x="19" y="88"/>
                    </a:cubicBezTo>
                    <a:cubicBezTo>
                      <a:pt x="0" y="69"/>
                      <a:pt x="0" y="38"/>
                      <a:pt x="19" y="19"/>
                    </a:cubicBezTo>
                    <a:cubicBezTo>
                      <a:pt x="38" y="0"/>
                      <a:pt x="69" y="0"/>
                      <a:pt x="88" y="19"/>
                    </a:cubicBezTo>
                    <a:lnTo>
                      <a:pt x="125" y="56"/>
                    </a:lnTo>
                    <a:close/>
                  </a:path>
                </a:pathLst>
              </a:custGeom>
              <a:solidFill>
                <a:srgbClr val="004AA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203" name="Freeform 17"/>
              <p:cNvSpPr>
                <a:spLocks/>
              </p:cNvSpPr>
              <p:nvPr/>
            </p:nvSpPr>
            <p:spPr bwMode="auto">
              <a:xfrm>
                <a:off x="4729" y="2188"/>
                <a:ext cx="219" cy="219"/>
              </a:xfrm>
              <a:custGeom>
                <a:avLst/>
                <a:gdLst>
                  <a:gd name="T0" fmla="*/ 144 w 161"/>
                  <a:gd name="T1" fmla="*/ 84 h 161"/>
                  <a:gd name="T2" fmla="*/ 144 w 161"/>
                  <a:gd name="T3" fmla="*/ 145 h 161"/>
                  <a:gd name="T4" fmla="*/ 83 w 161"/>
                  <a:gd name="T5" fmla="*/ 145 h 161"/>
                  <a:gd name="T6" fmla="*/ 17 w 161"/>
                  <a:gd name="T7" fmla="*/ 78 h 161"/>
                  <a:gd name="T8" fmla="*/ 17 w 161"/>
                  <a:gd name="T9" fmla="*/ 17 h 161"/>
                  <a:gd name="T10" fmla="*/ 77 w 161"/>
                  <a:gd name="T11" fmla="*/ 17 h 161"/>
                  <a:gd name="T12" fmla="*/ 144 w 161"/>
                  <a:gd name="T13" fmla="*/ 84 h 161"/>
                </a:gdLst>
                <a:ahLst/>
                <a:cxnLst>
                  <a:cxn ang="0">
                    <a:pos x="T0" y="T1"/>
                  </a:cxn>
                  <a:cxn ang="0">
                    <a:pos x="T2" y="T3"/>
                  </a:cxn>
                  <a:cxn ang="0">
                    <a:pos x="T4" y="T5"/>
                  </a:cxn>
                  <a:cxn ang="0">
                    <a:pos x="T6" y="T7"/>
                  </a:cxn>
                  <a:cxn ang="0">
                    <a:pos x="T8" y="T9"/>
                  </a:cxn>
                  <a:cxn ang="0">
                    <a:pos x="T10" y="T11"/>
                  </a:cxn>
                  <a:cxn ang="0">
                    <a:pos x="T12" y="T13"/>
                  </a:cxn>
                </a:cxnLst>
                <a:rect l="0" t="0" r="r" b="b"/>
                <a:pathLst>
                  <a:path w="161" h="161">
                    <a:moveTo>
                      <a:pt x="144" y="84"/>
                    </a:moveTo>
                    <a:cubicBezTo>
                      <a:pt x="161" y="101"/>
                      <a:pt x="161" y="128"/>
                      <a:pt x="144" y="145"/>
                    </a:cubicBezTo>
                    <a:cubicBezTo>
                      <a:pt x="127" y="161"/>
                      <a:pt x="100" y="161"/>
                      <a:pt x="83" y="145"/>
                    </a:cubicBezTo>
                    <a:cubicBezTo>
                      <a:pt x="17" y="78"/>
                      <a:pt x="17" y="78"/>
                      <a:pt x="17" y="78"/>
                    </a:cubicBezTo>
                    <a:cubicBezTo>
                      <a:pt x="0" y="61"/>
                      <a:pt x="0" y="34"/>
                      <a:pt x="17" y="17"/>
                    </a:cubicBezTo>
                    <a:cubicBezTo>
                      <a:pt x="33" y="0"/>
                      <a:pt x="61" y="0"/>
                      <a:pt x="77" y="17"/>
                    </a:cubicBezTo>
                    <a:lnTo>
                      <a:pt x="144" y="84"/>
                    </a:lnTo>
                    <a:close/>
                  </a:path>
                </a:pathLst>
              </a:custGeom>
              <a:solidFill>
                <a:srgbClr val="2A328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204" name="Freeform 18"/>
              <p:cNvSpPr>
                <a:spLocks/>
              </p:cNvSpPr>
              <p:nvPr/>
            </p:nvSpPr>
            <p:spPr bwMode="auto">
              <a:xfrm>
                <a:off x="4791" y="2250"/>
                <a:ext cx="157" cy="157"/>
              </a:xfrm>
              <a:custGeom>
                <a:avLst/>
                <a:gdLst>
                  <a:gd name="T0" fmla="*/ 98 w 115"/>
                  <a:gd name="T1" fmla="*/ 38 h 115"/>
                  <a:gd name="T2" fmla="*/ 98 w 115"/>
                  <a:gd name="T3" fmla="*/ 99 h 115"/>
                  <a:gd name="T4" fmla="*/ 37 w 115"/>
                  <a:gd name="T5" fmla="*/ 99 h 115"/>
                  <a:gd name="T6" fmla="*/ 17 w 115"/>
                  <a:gd name="T7" fmla="*/ 78 h 115"/>
                  <a:gd name="T8" fmla="*/ 17 w 115"/>
                  <a:gd name="T9" fmla="*/ 17 h 115"/>
                  <a:gd name="T10" fmla="*/ 77 w 115"/>
                  <a:gd name="T11" fmla="*/ 17 h 115"/>
                  <a:gd name="T12" fmla="*/ 98 w 115"/>
                  <a:gd name="T13" fmla="*/ 38 h 115"/>
                </a:gdLst>
                <a:ahLst/>
                <a:cxnLst>
                  <a:cxn ang="0">
                    <a:pos x="T0" y="T1"/>
                  </a:cxn>
                  <a:cxn ang="0">
                    <a:pos x="T2" y="T3"/>
                  </a:cxn>
                  <a:cxn ang="0">
                    <a:pos x="T4" y="T5"/>
                  </a:cxn>
                  <a:cxn ang="0">
                    <a:pos x="T6" y="T7"/>
                  </a:cxn>
                  <a:cxn ang="0">
                    <a:pos x="T8" y="T9"/>
                  </a:cxn>
                  <a:cxn ang="0">
                    <a:pos x="T10" y="T11"/>
                  </a:cxn>
                  <a:cxn ang="0">
                    <a:pos x="T12" y="T13"/>
                  </a:cxn>
                </a:cxnLst>
                <a:rect l="0" t="0" r="r" b="b"/>
                <a:pathLst>
                  <a:path w="115" h="115">
                    <a:moveTo>
                      <a:pt x="98" y="38"/>
                    </a:moveTo>
                    <a:cubicBezTo>
                      <a:pt x="115" y="55"/>
                      <a:pt x="115" y="82"/>
                      <a:pt x="98" y="99"/>
                    </a:cubicBezTo>
                    <a:cubicBezTo>
                      <a:pt x="81" y="115"/>
                      <a:pt x="54" y="115"/>
                      <a:pt x="37" y="99"/>
                    </a:cubicBezTo>
                    <a:cubicBezTo>
                      <a:pt x="17" y="78"/>
                      <a:pt x="17" y="78"/>
                      <a:pt x="17" y="78"/>
                    </a:cubicBezTo>
                    <a:cubicBezTo>
                      <a:pt x="0" y="61"/>
                      <a:pt x="0" y="34"/>
                      <a:pt x="17" y="17"/>
                    </a:cubicBezTo>
                    <a:cubicBezTo>
                      <a:pt x="33" y="0"/>
                      <a:pt x="61" y="0"/>
                      <a:pt x="77" y="17"/>
                    </a:cubicBezTo>
                    <a:lnTo>
                      <a:pt x="98" y="38"/>
                    </a:lnTo>
                    <a:close/>
                  </a:path>
                </a:pathLst>
              </a:custGeom>
              <a:solidFill>
                <a:srgbClr val="004AA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205" name="Freeform 19"/>
              <p:cNvSpPr>
                <a:spLocks/>
              </p:cNvSpPr>
              <p:nvPr/>
            </p:nvSpPr>
            <p:spPr bwMode="auto">
              <a:xfrm>
                <a:off x="4458" y="2451"/>
                <a:ext cx="229" cy="228"/>
              </a:xfrm>
              <a:custGeom>
                <a:avLst/>
                <a:gdLst>
                  <a:gd name="T0" fmla="*/ 149 w 168"/>
                  <a:gd name="T1" fmla="*/ 79 h 167"/>
                  <a:gd name="T2" fmla="*/ 149 w 168"/>
                  <a:gd name="T3" fmla="*/ 148 h 167"/>
                  <a:gd name="T4" fmla="*/ 80 w 168"/>
                  <a:gd name="T5" fmla="*/ 148 h 167"/>
                  <a:gd name="T6" fmla="*/ 20 w 168"/>
                  <a:gd name="T7" fmla="*/ 88 h 167"/>
                  <a:gd name="T8" fmla="*/ 20 w 168"/>
                  <a:gd name="T9" fmla="*/ 19 h 167"/>
                  <a:gd name="T10" fmla="*/ 89 w 168"/>
                  <a:gd name="T11" fmla="*/ 19 h 167"/>
                  <a:gd name="T12" fmla="*/ 149 w 168"/>
                  <a:gd name="T13" fmla="*/ 79 h 167"/>
                </a:gdLst>
                <a:ahLst/>
                <a:cxnLst>
                  <a:cxn ang="0">
                    <a:pos x="T0" y="T1"/>
                  </a:cxn>
                  <a:cxn ang="0">
                    <a:pos x="T2" y="T3"/>
                  </a:cxn>
                  <a:cxn ang="0">
                    <a:pos x="T4" y="T5"/>
                  </a:cxn>
                  <a:cxn ang="0">
                    <a:pos x="T6" y="T7"/>
                  </a:cxn>
                  <a:cxn ang="0">
                    <a:pos x="T8" y="T9"/>
                  </a:cxn>
                  <a:cxn ang="0">
                    <a:pos x="T10" y="T11"/>
                  </a:cxn>
                  <a:cxn ang="0">
                    <a:pos x="T12" y="T13"/>
                  </a:cxn>
                </a:cxnLst>
                <a:rect l="0" t="0" r="r" b="b"/>
                <a:pathLst>
                  <a:path w="168" h="167">
                    <a:moveTo>
                      <a:pt x="149" y="79"/>
                    </a:moveTo>
                    <a:cubicBezTo>
                      <a:pt x="168" y="98"/>
                      <a:pt x="168" y="129"/>
                      <a:pt x="149" y="148"/>
                    </a:cubicBezTo>
                    <a:cubicBezTo>
                      <a:pt x="130" y="167"/>
                      <a:pt x="99" y="167"/>
                      <a:pt x="80" y="148"/>
                    </a:cubicBezTo>
                    <a:cubicBezTo>
                      <a:pt x="20" y="88"/>
                      <a:pt x="20" y="88"/>
                      <a:pt x="20" y="88"/>
                    </a:cubicBezTo>
                    <a:cubicBezTo>
                      <a:pt x="0" y="69"/>
                      <a:pt x="0" y="38"/>
                      <a:pt x="20" y="19"/>
                    </a:cubicBezTo>
                    <a:cubicBezTo>
                      <a:pt x="39" y="0"/>
                      <a:pt x="70" y="0"/>
                      <a:pt x="89" y="19"/>
                    </a:cubicBezTo>
                    <a:lnTo>
                      <a:pt x="149" y="79"/>
                    </a:lnTo>
                    <a:close/>
                  </a:path>
                </a:pathLst>
              </a:custGeom>
              <a:solidFill>
                <a:srgbClr val="2A328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206" name="Freeform 20"/>
              <p:cNvSpPr>
                <a:spLocks/>
              </p:cNvSpPr>
              <p:nvPr/>
            </p:nvSpPr>
            <p:spPr bwMode="auto">
              <a:xfrm>
                <a:off x="4514" y="2507"/>
                <a:ext cx="173" cy="172"/>
              </a:xfrm>
              <a:custGeom>
                <a:avLst/>
                <a:gdLst>
                  <a:gd name="T0" fmla="*/ 108 w 127"/>
                  <a:gd name="T1" fmla="*/ 38 h 126"/>
                  <a:gd name="T2" fmla="*/ 108 w 127"/>
                  <a:gd name="T3" fmla="*/ 107 h 126"/>
                  <a:gd name="T4" fmla="*/ 39 w 127"/>
                  <a:gd name="T5" fmla="*/ 107 h 126"/>
                  <a:gd name="T6" fmla="*/ 19 w 127"/>
                  <a:gd name="T7" fmla="*/ 88 h 126"/>
                  <a:gd name="T8" fmla="*/ 19 w 127"/>
                  <a:gd name="T9" fmla="*/ 19 h 126"/>
                  <a:gd name="T10" fmla="*/ 88 w 127"/>
                  <a:gd name="T11" fmla="*/ 19 h 126"/>
                  <a:gd name="T12" fmla="*/ 108 w 127"/>
                  <a:gd name="T13" fmla="*/ 38 h 126"/>
                </a:gdLst>
                <a:ahLst/>
                <a:cxnLst>
                  <a:cxn ang="0">
                    <a:pos x="T0" y="T1"/>
                  </a:cxn>
                  <a:cxn ang="0">
                    <a:pos x="T2" y="T3"/>
                  </a:cxn>
                  <a:cxn ang="0">
                    <a:pos x="T4" y="T5"/>
                  </a:cxn>
                  <a:cxn ang="0">
                    <a:pos x="T6" y="T7"/>
                  </a:cxn>
                  <a:cxn ang="0">
                    <a:pos x="T8" y="T9"/>
                  </a:cxn>
                  <a:cxn ang="0">
                    <a:pos x="T10" y="T11"/>
                  </a:cxn>
                  <a:cxn ang="0">
                    <a:pos x="T12" y="T13"/>
                  </a:cxn>
                </a:cxnLst>
                <a:rect l="0" t="0" r="r" b="b"/>
                <a:pathLst>
                  <a:path w="127" h="126">
                    <a:moveTo>
                      <a:pt x="108" y="38"/>
                    </a:moveTo>
                    <a:cubicBezTo>
                      <a:pt x="127" y="57"/>
                      <a:pt x="127" y="88"/>
                      <a:pt x="108" y="107"/>
                    </a:cubicBezTo>
                    <a:cubicBezTo>
                      <a:pt x="89" y="126"/>
                      <a:pt x="58" y="126"/>
                      <a:pt x="39" y="107"/>
                    </a:cubicBezTo>
                    <a:cubicBezTo>
                      <a:pt x="19" y="88"/>
                      <a:pt x="19" y="88"/>
                      <a:pt x="19" y="88"/>
                    </a:cubicBezTo>
                    <a:cubicBezTo>
                      <a:pt x="0" y="69"/>
                      <a:pt x="0" y="38"/>
                      <a:pt x="19" y="19"/>
                    </a:cubicBezTo>
                    <a:cubicBezTo>
                      <a:pt x="38" y="0"/>
                      <a:pt x="69" y="0"/>
                      <a:pt x="88" y="19"/>
                    </a:cubicBezTo>
                    <a:lnTo>
                      <a:pt x="108" y="38"/>
                    </a:lnTo>
                    <a:close/>
                  </a:path>
                </a:pathLst>
              </a:custGeom>
              <a:solidFill>
                <a:srgbClr val="004AA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207" name="Freeform 21"/>
              <p:cNvSpPr>
                <a:spLocks/>
              </p:cNvSpPr>
              <p:nvPr/>
            </p:nvSpPr>
            <p:spPr bwMode="auto">
              <a:xfrm>
                <a:off x="4459" y="2664"/>
                <a:ext cx="175" cy="174"/>
              </a:xfrm>
              <a:custGeom>
                <a:avLst/>
                <a:gdLst>
                  <a:gd name="T0" fmla="*/ 113 w 128"/>
                  <a:gd name="T1" fmla="*/ 58 h 128"/>
                  <a:gd name="T2" fmla="*/ 113 w 128"/>
                  <a:gd name="T3" fmla="*/ 113 h 128"/>
                  <a:gd name="T4" fmla="*/ 58 w 128"/>
                  <a:gd name="T5" fmla="*/ 113 h 128"/>
                  <a:gd name="T6" fmla="*/ 16 w 128"/>
                  <a:gd name="T7" fmla="*/ 70 h 128"/>
                  <a:gd name="T8" fmla="*/ 16 w 128"/>
                  <a:gd name="T9" fmla="*/ 16 h 128"/>
                  <a:gd name="T10" fmla="*/ 70 w 128"/>
                  <a:gd name="T11" fmla="*/ 16 h 128"/>
                  <a:gd name="T12" fmla="*/ 113 w 128"/>
                  <a:gd name="T13" fmla="*/ 58 h 128"/>
                </a:gdLst>
                <a:ahLst/>
                <a:cxnLst>
                  <a:cxn ang="0">
                    <a:pos x="T0" y="T1"/>
                  </a:cxn>
                  <a:cxn ang="0">
                    <a:pos x="T2" y="T3"/>
                  </a:cxn>
                  <a:cxn ang="0">
                    <a:pos x="T4" y="T5"/>
                  </a:cxn>
                  <a:cxn ang="0">
                    <a:pos x="T6" y="T7"/>
                  </a:cxn>
                  <a:cxn ang="0">
                    <a:pos x="T8" y="T9"/>
                  </a:cxn>
                  <a:cxn ang="0">
                    <a:pos x="T10" y="T11"/>
                  </a:cxn>
                  <a:cxn ang="0">
                    <a:pos x="T12" y="T13"/>
                  </a:cxn>
                </a:cxnLst>
                <a:rect l="0" t="0" r="r" b="b"/>
                <a:pathLst>
                  <a:path w="128" h="128">
                    <a:moveTo>
                      <a:pt x="113" y="58"/>
                    </a:moveTo>
                    <a:cubicBezTo>
                      <a:pt x="128" y="73"/>
                      <a:pt x="128" y="98"/>
                      <a:pt x="113" y="113"/>
                    </a:cubicBezTo>
                    <a:cubicBezTo>
                      <a:pt x="98" y="128"/>
                      <a:pt x="73" y="128"/>
                      <a:pt x="58" y="113"/>
                    </a:cubicBezTo>
                    <a:cubicBezTo>
                      <a:pt x="16" y="70"/>
                      <a:pt x="16" y="70"/>
                      <a:pt x="16" y="70"/>
                    </a:cubicBezTo>
                    <a:cubicBezTo>
                      <a:pt x="0" y="55"/>
                      <a:pt x="0" y="31"/>
                      <a:pt x="16" y="16"/>
                    </a:cubicBezTo>
                    <a:cubicBezTo>
                      <a:pt x="31" y="0"/>
                      <a:pt x="55" y="0"/>
                      <a:pt x="70" y="16"/>
                    </a:cubicBezTo>
                    <a:lnTo>
                      <a:pt x="113" y="58"/>
                    </a:lnTo>
                    <a:close/>
                  </a:path>
                </a:pathLst>
              </a:custGeom>
              <a:solidFill>
                <a:srgbClr val="2A328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208" name="Freeform 22"/>
              <p:cNvSpPr>
                <a:spLocks/>
              </p:cNvSpPr>
              <p:nvPr/>
            </p:nvSpPr>
            <p:spPr bwMode="auto">
              <a:xfrm>
                <a:off x="4510" y="2714"/>
                <a:ext cx="124" cy="124"/>
              </a:xfrm>
              <a:custGeom>
                <a:avLst/>
                <a:gdLst>
                  <a:gd name="T0" fmla="*/ 76 w 91"/>
                  <a:gd name="T1" fmla="*/ 21 h 91"/>
                  <a:gd name="T2" fmla="*/ 76 w 91"/>
                  <a:gd name="T3" fmla="*/ 76 h 91"/>
                  <a:gd name="T4" fmla="*/ 21 w 91"/>
                  <a:gd name="T5" fmla="*/ 76 h 91"/>
                  <a:gd name="T6" fmla="*/ 15 w 91"/>
                  <a:gd name="T7" fmla="*/ 70 h 91"/>
                  <a:gd name="T8" fmla="*/ 15 w 91"/>
                  <a:gd name="T9" fmla="*/ 15 h 91"/>
                  <a:gd name="T10" fmla="*/ 70 w 91"/>
                  <a:gd name="T11" fmla="*/ 15 h 91"/>
                  <a:gd name="T12" fmla="*/ 76 w 91"/>
                  <a:gd name="T13" fmla="*/ 21 h 91"/>
                </a:gdLst>
                <a:ahLst/>
                <a:cxnLst>
                  <a:cxn ang="0">
                    <a:pos x="T0" y="T1"/>
                  </a:cxn>
                  <a:cxn ang="0">
                    <a:pos x="T2" y="T3"/>
                  </a:cxn>
                  <a:cxn ang="0">
                    <a:pos x="T4" y="T5"/>
                  </a:cxn>
                  <a:cxn ang="0">
                    <a:pos x="T6" y="T7"/>
                  </a:cxn>
                  <a:cxn ang="0">
                    <a:pos x="T8" y="T9"/>
                  </a:cxn>
                  <a:cxn ang="0">
                    <a:pos x="T10" y="T11"/>
                  </a:cxn>
                  <a:cxn ang="0">
                    <a:pos x="T12" y="T13"/>
                  </a:cxn>
                </a:cxnLst>
                <a:rect l="0" t="0" r="r" b="b"/>
                <a:pathLst>
                  <a:path w="91" h="91">
                    <a:moveTo>
                      <a:pt x="76" y="21"/>
                    </a:moveTo>
                    <a:cubicBezTo>
                      <a:pt x="91" y="36"/>
                      <a:pt x="91" y="61"/>
                      <a:pt x="76" y="76"/>
                    </a:cubicBezTo>
                    <a:cubicBezTo>
                      <a:pt x="61" y="91"/>
                      <a:pt x="36" y="91"/>
                      <a:pt x="21" y="76"/>
                    </a:cubicBezTo>
                    <a:cubicBezTo>
                      <a:pt x="15" y="70"/>
                      <a:pt x="15" y="70"/>
                      <a:pt x="15" y="70"/>
                    </a:cubicBezTo>
                    <a:cubicBezTo>
                      <a:pt x="0" y="55"/>
                      <a:pt x="0" y="30"/>
                      <a:pt x="15" y="15"/>
                    </a:cubicBezTo>
                    <a:cubicBezTo>
                      <a:pt x="30" y="0"/>
                      <a:pt x="55" y="0"/>
                      <a:pt x="70" y="15"/>
                    </a:cubicBezTo>
                    <a:lnTo>
                      <a:pt x="76" y="21"/>
                    </a:lnTo>
                    <a:close/>
                  </a:path>
                </a:pathLst>
              </a:custGeom>
              <a:solidFill>
                <a:srgbClr val="004AA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209" name="Freeform 23"/>
              <p:cNvSpPr>
                <a:spLocks/>
              </p:cNvSpPr>
              <p:nvPr/>
            </p:nvSpPr>
            <p:spPr bwMode="auto">
              <a:xfrm>
                <a:off x="4974" y="2326"/>
                <a:ext cx="182" cy="183"/>
              </a:xfrm>
              <a:custGeom>
                <a:avLst/>
                <a:gdLst>
                  <a:gd name="T0" fmla="*/ 56 w 134"/>
                  <a:gd name="T1" fmla="*/ 17 h 134"/>
                  <a:gd name="T2" fmla="*/ 117 w 134"/>
                  <a:gd name="T3" fmla="*/ 17 h 134"/>
                  <a:gd name="T4" fmla="*/ 117 w 134"/>
                  <a:gd name="T5" fmla="*/ 78 h 134"/>
                  <a:gd name="T6" fmla="*/ 77 w 134"/>
                  <a:gd name="T7" fmla="*/ 117 h 134"/>
                  <a:gd name="T8" fmla="*/ 16 w 134"/>
                  <a:gd name="T9" fmla="*/ 117 h 134"/>
                  <a:gd name="T10" fmla="*/ 16 w 134"/>
                  <a:gd name="T11" fmla="*/ 57 h 134"/>
                  <a:gd name="T12" fmla="*/ 56 w 134"/>
                  <a:gd name="T13" fmla="*/ 17 h 134"/>
                </a:gdLst>
                <a:ahLst/>
                <a:cxnLst>
                  <a:cxn ang="0">
                    <a:pos x="T0" y="T1"/>
                  </a:cxn>
                  <a:cxn ang="0">
                    <a:pos x="T2" y="T3"/>
                  </a:cxn>
                  <a:cxn ang="0">
                    <a:pos x="T4" y="T5"/>
                  </a:cxn>
                  <a:cxn ang="0">
                    <a:pos x="T6" y="T7"/>
                  </a:cxn>
                  <a:cxn ang="0">
                    <a:pos x="T8" y="T9"/>
                  </a:cxn>
                  <a:cxn ang="0">
                    <a:pos x="T10" y="T11"/>
                  </a:cxn>
                  <a:cxn ang="0">
                    <a:pos x="T12" y="T13"/>
                  </a:cxn>
                </a:cxnLst>
                <a:rect l="0" t="0" r="r" b="b"/>
                <a:pathLst>
                  <a:path w="134" h="134">
                    <a:moveTo>
                      <a:pt x="56" y="17"/>
                    </a:moveTo>
                    <a:cubicBezTo>
                      <a:pt x="73" y="0"/>
                      <a:pt x="100" y="0"/>
                      <a:pt x="117" y="17"/>
                    </a:cubicBezTo>
                    <a:cubicBezTo>
                      <a:pt x="134" y="34"/>
                      <a:pt x="134" y="61"/>
                      <a:pt x="117" y="78"/>
                    </a:cubicBezTo>
                    <a:cubicBezTo>
                      <a:pt x="77" y="117"/>
                      <a:pt x="77" y="117"/>
                      <a:pt x="77" y="117"/>
                    </a:cubicBezTo>
                    <a:cubicBezTo>
                      <a:pt x="60" y="134"/>
                      <a:pt x="33" y="134"/>
                      <a:pt x="16" y="117"/>
                    </a:cubicBezTo>
                    <a:cubicBezTo>
                      <a:pt x="0" y="101"/>
                      <a:pt x="0" y="73"/>
                      <a:pt x="16" y="57"/>
                    </a:cubicBezTo>
                    <a:lnTo>
                      <a:pt x="56" y="17"/>
                    </a:lnTo>
                    <a:close/>
                  </a:path>
                </a:pathLst>
              </a:custGeom>
              <a:solidFill>
                <a:srgbClr val="2A328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210" name="Rectangle 24"/>
              <p:cNvSpPr>
                <a:spLocks noChangeArrowheads="1"/>
              </p:cNvSpPr>
              <p:nvPr/>
            </p:nvSpPr>
            <p:spPr bwMode="auto">
              <a:xfrm>
                <a:off x="4689" y="2793"/>
                <a:ext cx="330" cy="72"/>
              </a:xfrm>
              <a:prstGeom prst="rect">
                <a:avLst/>
              </a:prstGeom>
              <a:solidFill>
                <a:srgbClr val="121A3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211" name="Rectangle 31"/>
              <p:cNvSpPr>
                <a:spLocks noChangeArrowheads="1"/>
              </p:cNvSpPr>
              <p:nvPr/>
            </p:nvSpPr>
            <p:spPr bwMode="auto">
              <a:xfrm>
                <a:off x="6191" y="2290"/>
                <a:ext cx="66" cy="255"/>
              </a:xfrm>
              <a:prstGeom prst="rect">
                <a:avLst/>
              </a:prstGeom>
              <a:solidFill>
                <a:srgbClr val="5F3A17"/>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212" name="Freeform 32"/>
              <p:cNvSpPr>
                <a:spLocks/>
              </p:cNvSpPr>
              <p:nvPr/>
            </p:nvSpPr>
            <p:spPr bwMode="auto">
              <a:xfrm>
                <a:off x="5303" y="2378"/>
                <a:ext cx="922" cy="170"/>
              </a:xfrm>
              <a:custGeom>
                <a:avLst/>
                <a:gdLst>
                  <a:gd name="T0" fmla="*/ 677 w 677"/>
                  <a:gd name="T1" fmla="*/ 62 h 125"/>
                  <a:gd name="T2" fmla="*/ 614 w 677"/>
                  <a:gd name="T3" fmla="*/ 125 h 125"/>
                  <a:gd name="T4" fmla="*/ 62 w 677"/>
                  <a:gd name="T5" fmla="*/ 125 h 125"/>
                  <a:gd name="T6" fmla="*/ 0 w 677"/>
                  <a:gd name="T7" fmla="*/ 62 h 125"/>
                  <a:gd name="T8" fmla="*/ 62 w 677"/>
                  <a:gd name="T9" fmla="*/ 0 h 125"/>
                  <a:gd name="T10" fmla="*/ 614 w 677"/>
                  <a:gd name="T11" fmla="*/ 0 h 125"/>
                  <a:gd name="T12" fmla="*/ 677 w 677"/>
                  <a:gd name="T13" fmla="*/ 62 h 125"/>
                </a:gdLst>
                <a:ahLst/>
                <a:cxnLst>
                  <a:cxn ang="0">
                    <a:pos x="T0" y="T1"/>
                  </a:cxn>
                  <a:cxn ang="0">
                    <a:pos x="T2" y="T3"/>
                  </a:cxn>
                  <a:cxn ang="0">
                    <a:pos x="T4" y="T5"/>
                  </a:cxn>
                  <a:cxn ang="0">
                    <a:pos x="T6" y="T7"/>
                  </a:cxn>
                  <a:cxn ang="0">
                    <a:pos x="T8" y="T9"/>
                  </a:cxn>
                  <a:cxn ang="0">
                    <a:pos x="T10" y="T11"/>
                  </a:cxn>
                  <a:cxn ang="0">
                    <a:pos x="T12" y="T13"/>
                  </a:cxn>
                </a:cxnLst>
                <a:rect l="0" t="0" r="r" b="b"/>
                <a:pathLst>
                  <a:path w="677" h="125">
                    <a:moveTo>
                      <a:pt x="677" y="62"/>
                    </a:moveTo>
                    <a:cubicBezTo>
                      <a:pt x="677" y="97"/>
                      <a:pt x="649" y="125"/>
                      <a:pt x="614" y="125"/>
                    </a:cubicBezTo>
                    <a:cubicBezTo>
                      <a:pt x="62" y="125"/>
                      <a:pt x="62" y="125"/>
                      <a:pt x="62" y="125"/>
                    </a:cubicBezTo>
                    <a:cubicBezTo>
                      <a:pt x="28" y="125"/>
                      <a:pt x="0" y="97"/>
                      <a:pt x="0" y="62"/>
                    </a:cubicBezTo>
                    <a:cubicBezTo>
                      <a:pt x="0" y="28"/>
                      <a:pt x="28" y="0"/>
                      <a:pt x="62" y="0"/>
                    </a:cubicBezTo>
                    <a:cubicBezTo>
                      <a:pt x="614" y="0"/>
                      <a:pt x="614" y="0"/>
                      <a:pt x="614" y="0"/>
                    </a:cubicBezTo>
                    <a:cubicBezTo>
                      <a:pt x="649" y="0"/>
                      <a:pt x="677" y="28"/>
                      <a:pt x="677" y="62"/>
                    </a:cubicBezTo>
                    <a:close/>
                  </a:path>
                </a:pathLst>
              </a:custGeom>
              <a:solidFill>
                <a:srgbClr val="997B6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213" name="Freeform 33"/>
              <p:cNvSpPr>
                <a:spLocks/>
              </p:cNvSpPr>
              <p:nvPr/>
            </p:nvSpPr>
            <p:spPr bwMode="auto">
              <a:xfrm>
                <a:off x="5335" y="2407"/>
                <a:ext cx="611" cy="113"/>
              </a:xfrm>
              <a:custGeom>
                <a:avLst/>
                <a:gdLst>
                  <a:gd name="T0" fmla="*/ 449 w 449"/>
                  <a:gd name="T1" fmla="*/ 41 h 83"/>
                  <a:gd name="T2" fmla="*/ 408 w 449"/>
                  <a:gd name="T3" fmla="*/ 83 h 83"/>
                  <a:gd name="T4" fmla="*/ 42 w 449"/>
                  <a:gd name="T5" fmla="*/ 83 h 83"/>
                  <a:gd name="T6" fmla="*/ 0 w 449"/>
                  <a:gd name="T7" fmla="*/ 41 h 83"/>
                  <a:gd name="T8" fmla="*/ 42 w 449"/>
                  <a:gd name="T9" fmla="*/ 0 h 83"/>
                  <a:gd name="T10" fmla="*/ 408 w 449"/>
                  <a:gd name="T11" fmla="*/ 0 h 83"/>
                  <a:gd name="T12" fmla="*/ 449 w 449"/>
                  <a:gd name="T13" fmla="*/ 41 h 83"/>
                </a:gdLst>
                <a:ahLst/>
                <a:cxnLst>
                  <a:cxn ang="0">
                    <a:pos x="T0" y="T1"/>
                  </a:cxn>
                  <a:cxn ang="0">
                    <a:pos x="T2" y="T3"/>
                  </a:cxn>
                  <a:cxn ang="0">
                    <a:pos x="T4" y="T5"/>
                  </a:cxn>
                  <a:cxn ang="0">
                    <a:pos x="T6" y="T7"/>
                  </a:cxn>
                  <a:cxn ang="0">
                    <a:pos x="T8" y="T9"/>
                  </a:cxn>
                  <a:cxn ang="0">
                    <a:pos x="T10" y="T11"/>
                  </a:cxn>
                  <a:cxn ang="0">
                    <a:pos x="T12" y="T13"/>
                  </a:cxn>
                </a:cxnLst>
                <a:rect l="0" t="0" r="r" b="b"/>
                <a:pathLst>
                  <a:path w="449" h="83">
                    <a:moveTo>
                      <a:pt x="449" y="41"/>
                    </a:moveTo>
                    <a:cubicBezTo>
                      <a:pt x="449" y="64"/>
                      <a:pt x="431" y="83"/>
                      <a:pt x="408" y="83"/>
                    </a:cubicBezTo>
                    <a:cubicBezTo>
                      <a:pt x="42" y="83"/>
                      <a:pt x="42" y="83"/>
                      <a:pt x="42" y="83"/>
                    </a:cubicBezTo>
                    <a:cubicBezTo>
                      <a:pt x="19" y="83"/>
                      <a:pt x="0" y="64"/>
                      <a:pt x="0" y="41"/>
                    </a:cubicBezTo>
                    <a:cubicBezTo>
                      <a:pt x="0" y="18"/>
                      <a:pt x="19" y="0"/>
                      <a:pt x="42" y="0"/>
                    </a:cubicBezTo>
                    <a:cubicBezTo>
                      <a:pt x="408" y="0"/>
                      <a:pt x="408" y="0"/>
                      <a:pt x="408" y="0"/>
                    </a:cubicBezTo>
                    <a:cubicBezTo>
                      <a:pt x="431" y="0"/>
                      <a:pt x="449" y="18"/>
                      <a:pt x="449" y="41"/>
                    </a:cubicBezTo>
                    <a:close/>
                  </a:path>
                </a:pathLst>
              </a:custGeom>
              <a:solidFill>
                <a:srgbClr val="CC8B7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214" name="Freeform 34"/>
              <p:cNvSpPr>
                <a:spLocks/>
              </p:cNvSpPr>
              <p:nvPr/>
            </p:nvSpPr>
            <p:spPr bwMode="auto">
              <a:xfrm>
                <a:off x="5424" y="1638"/>
                <a:ext cx="854" cy="652"/>
              </a:xfrm>
              <a:custGeom>
                <a:avLst/>
                <a:gdLst>
                  <a:gd name="T0" fmla="*/ 627 w 627"/>
                  <a:gd name="T1" fmla="*/ 479 h 479"/>
                  <a:gd name="T2" fmla="*/ 627 w 627"/>
                  <a:gd name="T3" fmla="*/ 314 h 479"/>
                  <a:gd name="T4" fmla="*/ 313 w 627"/>
                  <a:gd name="T5" fmla="*/ 0 h 479"/>
                  <a:gd name="T6" fmla="*/ 0 w 627"/>
                  <a:gd name="T7" fmla="*/ 314 h 479"/>
                  <a:gd name="T8" fmla="*/ 0 w 627"/>
                  <a:gd name="T9" fmla="*/ 479 h 479"/>
                  <a:gd name="T10" fmla="*/ 627 w 627"/>
                  <a:gd name="T11" fmla="*/ 479 h 479"/>
                </a:gdLst>
                <a:ahLst/>
                <a:cxnLst>
                  <a:cxn ang="0">
                    <a:pos x="T0" y="T1"/>
                  </a:cxn>
                  <a:cxn ang="0">
                    <a:pos x="T2" y="T3"/>
                  </a:cxn>
                  <a:cxn ang="0">
                    <a:pos x="T4" y="T5"/>
                  </a:cxn>
                  <a:cxn ang="0">
                    <a:pos x="T6" y="T7"/>
                  </a:cxn>
                  <a:cxn ang="0">
                    <a:pos x="T8" y="T9"/>
                  </a:cxn>
                  <a:cxn ang="0">
                    <a:pos x="T10" y="T11"/>
                  </a:cxn>
                </a:cxnLst>
                <a:rect l="0" t="0" r="r" b="b"/>
                <a:pathLst>
                  <a:path w="627" h="479">
                    <a:moveTo>
                      <a:pt x="627" y="479"/>
                    </a:moveTo>
                    <a:cubicBezTo>
                      <a:pt x="627" y="314"/>
                      <a:pt x="627" y="314"/>
                      <a:pt x="627" y="314"/>
                    </a:cubicBezTo>
                    <a:cubicBezTo>
                      <a:pt x="627" y="141"/>
                      <a:pt x="487" y="0"/>
                      <a:pt x="313" y="0"/>
                    </a:cubicBezTo>
                    <a:cubicBezTo>
                      <a:pt x="140" y="0"/>
                      <a:pt x="0" y="141"/>
                      <a:pt x="0" y="314"/>
                    </a:cubicBezTo>
                    <a:cubicBezTo>
                      <a:pt x="0" y="479"/>
                      <a:pt x="0" y="479"/>
                      <a:pt x="0" y="479"/>
                    </a:cubicBezTo>
                    <a:lnTo>
                      <a:pt x="627" y="479"/>
                    </a:lnTo>
                    <a:close/>
                  </a:path>
                </a:pathLst>
              </a:custGeom>
              <a:solidFill>
                <a:srgbClr val="121A3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215" name="Rectangle 35"/>
              <p:cNvSpPr>
                <a:spLocks noChangeArrowheads="1"/>
              </p:cNvSpPr>
              <p:nvPr/>
            </p:nvSpPr>
            <p:spPr bwMode="auto">
              <a:xfrm>
                <a:off x="5424" y="2279"/>
                <a:ext cx="805" cy="545"/>
              </a:xfrm>
              <a:prstGeom prst="rect">
                <a:avLst/>
              </a:prstGeom>
              <a:solidFill>
                <a:srgbClr val="AF9F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216" name="Rectangle 36"/>
              <p:cNvSpPr>
                <a:spLocks noChangeArrowheads="1"/>
              </p:cNvSpPr>
              <p:nvPr/>
            </p:nvSpPr>
            <p:spPr bwMode="auto">
              <a:xfrm>
                <a:off x="5537" y="2290"/>
                <a:ext cx="692" cy="115"/>
              </a:xfrm>
              <a:prstGeom prst="rect">
                <a:avLst/>
              </a:prstGeom>
              <a:solidFill>
                <a:srgbClr val="938265"/>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217" name="Freeform 37"/>
              <p:cNvSpPr>
                <a:spLocks/>
              </p:cNvSpPr>
              <p:nvPr/>
            </p:nvSpPr>
            <p:spPr bwMode="auto">
              <a:xfrm>
                <a:off x="6053" y="2389"/>
                <a:ext cx="104" cy="99"/>
              </a:xfrm>
              <a:custGeom>
                <a:avLst/>
                <a:gdLst>
                  <a:gd name="T0" fmla="*/ 0 w 76"/>
                  <a:gd name="T1" fmla="*/ 12 h 73"/>
                  <a:gd name="T2" fmla="*/ 61 w 76"/>
                  <a:gd name="T3" fmla="*/ 73 h 73"/>
                  <a:gd name="T4" fmla="*/ 76 w 76"/>
                  <a:gd name="T5" fmla="*/ 73 h 73"/>
                  <a:gd name="T6" fmla="*/ 76 w 76"/>
                  <a:gd name="T7" fmla="*/ 0 h 73"/>
                  <a:gd name="T8" fmla="*/ 0 w 76"/>
                  <a:gd name="T9" fmla="*/ 0 h 73"/>
                  <a:gd name="T10" fmla="*/ 0 w 76"/>
                  <a:gd name="T11" fmla="*/ 12 h 73"/>
                </a:gdLst>
                <a:ahLst/>
                <a:cxnLst>
                  <a:cxn ang="0">
                    <a:pos x="T0" y="T1"/>
                  </a:cxn>
                  <a:cxn ang="0">
                    <a:pos x="T2" y="T3"/>
                  </a:cxn>
                  <a:cxn ang="0">
                    <a:pos x="T4" y="T5"/>
                  </a:cxn>
                  <a:cxn ang="0">
                    <a:pos x="T6" y="T7"/>
                  </a:cxn>
                  <a:cxn ang="0">
                    <a:pos x="T8" y="T9"/>
                  </a:cxn>
                  <a:cxn ang="0">
                    <a:pos x="T10" y="T11"/>
                  </a:cxn>
                </a:cxnLst>
                <a:rect l="0" t="0" r="r" b="b"/>
                <a:pathLst>
                  <a:path w="76" h="73">
                    <a:moveTo>
                      <a:pt x="0" y="12"/>
                    </a:moveTo>
                    <a:cubicBezTo>
                      <a:pt x="33" y="12"/>
                      <a:pt x="61" y="39"/>
                      <a:pt x="61" y="73"/>
                    </a:cubicBezTo>
                    <a:cubicBezTo>
                      <a:pt x="76" y="73"/>
                      <a:pt x="76" y="73"/>
                      <a:pt x="76" y="73"/>
                    </a:cubicBezTo>
                    <a:cubicBezTo>
                      <a:pt x="76" y="0"/>
                      <a:pt x="76" y="0"/>
                      <a:pt x="76" y="0"/>
                    </a:cubicBezTo>
                    <a:cubicBezTo>
                      <a:pt x="0" y="0"/>
                      <a:pt x="0" y="0"/>
                      <a:pt x="0" y="0"/>
                    </a:cubicBezTo>
                    <a:lnTo>
                      <a:pt x="0" y="12"/>
                    </a:lnTo>
                    <a:close/>
                  </a:path>
                </a:pathLst>
              </a:custGeom>
              <a:solidFill>
                <a:srgbClr val="93826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218" name="Freeform 38"/>
              <p:cNvSpPr>
                <a:spLocks/>
              </p:cNvSpPr>
              <p:nvPr/>
            </p:nvSpPr>
            <p:spPr bwMode="auto">
              <a:xfrm>
                <a:off x="5934" y="2328"/>
                <a:ext cx="127" cy="224"/>
              </a:xfrm>
              <a:custGeom>
                <a:avLst/>
                <a:gdLst>
                  <a:gd name="T0" fmla="*/ 64 w 127"/>
                  <a:gd name="T1" fmla="*/ 224 h 224"/>
                  <a:gd name="T2" fmla="*/ 127 w 127"/>
                  <a:gd name="T3" fmla="*/ 224 h 224"/>
                  <a:gd name="T4" fmla="*/ 64 w 127"/>
                  <a:gd name="T5" fmla="*/ 0 h 224"/>
                  <a:gd name="T6" fmla="*/ 0 w 127"/>
                  <a:gd name="T7" fmla="*/ 0 h 224"/>
                  <a:gd name="T8" fmla="*/ 64 w 127"/>
                  <a:gd name="T9" fmla="*/ 224 h 224"/>
                </a:gdLst>
                <a:ahLst/>
                <a:cxnLst>
                  <a:cxn ang="0">
                    <a:pos x="T0" y="T1"/>
                  </a:cxn>
                  <a:cxn ang="0">
                    <a:pos x="T2" y="T3"/>
                  </a:cxn>
                  <a:cxn ang="0">
                    <a:pos x="T4" y="T5"/>
                  </a:cxn>
                  <a:cxn ang="0">
                    <a:pos x="T6" y="T7"/>
                  </a:cxn>
                  <a:cxn ang="0">
                    <a:pos x="T8" y="T9"/>
                  </a:cxn>
                </a:cxnLst>
                <a:rect l="0" t="0" r="r" b="b"/>
                <a:pathLst>
                  <a:path w="127" h="224">
                    <a:moveTo>
                      <a:pt x="64" y="224"/>
                    </a:moveTo>
                    <a:lnTo>
                      <a:pt x="127" y="224"/>
                    </a:lnTo>
                    <a:lnTo>
                      <a:pt x="64" y="0"/>
                    </a:lnTo>
                    <a:lnTo>
                      <a:pt x="0" y="0"/>
                    </a:lnTo>
                    <a:lnTo>
                      <a:pt x="64" y="224"/>
                    </a:lnTo>
                    <a:close/>
                  </a:path>
                </a:pathLst>
              </a:custGeom>
              <a:solidFill>
                <a:srgbClr val="CCB79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219" name="Freeform 39"/>
              <p:cNvSpPr>
                <a:spLocks/>
              </p:cNvSpPr>
              <p:nvPr/>
            </p:nvSpPr>
            <p:spPr bwMode="auto">
              <a:xfrm>
                <a:off x="5595" y="2271"/>
                <a:ext cx="235" cy="38"/>
              </a:xfrm>
              <a:custGeom>
                <a:avLst/>
                <a:gdLst>
                  <a:gd name="T0" fmla="*/ 173 w 173"/>
                  <a:gd name="T1" fmla="*/ 14 h 28"/>
                  <a:gd name="T2" fmla="*/ 159 w 173"/>
                  <a:gd name="T3" fmla="*/ 28 h 28"/>
                  <a:gd name="T4" fmla="*/ 14 w 173"/>
                  <a:gd name="T5" fmla="*/ 28 h 28"/>
                  <a:gd name="T6" fmla="*/ 0 w 173"/>
                  <a:gd name="T7" fmla="*/ 14 h 28"/>
                  <a:gd name="T8" fmla="*/ 14 w 173"/>
                  <a:gd name="T9" fmla="*/ 0 h 28"/>
                  <a:gd name="T10" fmla="*/ 159 w 173"/>
                  <a:gd name="T11" fmla="*/ 0 h 28"/>
                  <a:gd name="T12" fmla="*/ 173 w 173"/>
                  <a:gd name="T13" fmla="*/ 14 h 28"/>
                </a:gdLst>
                <a:ahLst/>
                <a:cxnLst>
                  <a:cxn ang="0">
                    <a:pos x="T0" y="T1"/>
                  </a:cxn>
                  <a:cxn ang="0">
                    <a:pos x="T2" y="T3"/>
                  </a:cxn>
                  <a:cxn ang="0">
                    <a:pos x="T4" y="T5"/>
                  </a:cxn>
                  <a:cxn ang="0">
                    <a:pos x="T6" y="T7"/>
                  </a:cxn>
                  <a:cxn ang="0">
                    <a:pos x="T8" y="T9"/>
                  </a:cxn>
                  <a:cxn ang="0">
                    <a:pos x="T10" y="T11"/>
                  </a:cxn>
                  <a:cxn ang="0">
                    <a:pos x="T12" y="T13"/>
                  </a:cxn>
                </a:cxnLst>
                <a:rect l="0" t="0" r="r" b="b"/>
                <a:pathLst>
                  <a:path w="173" h="28">
                    <a:moveTo>
                      <a:pt x="173" y="14"/>
                    </a:moveTo>
                    <a:cubicBezTo>
                      <a:pt x="173" y="22"/>
                      <a:pt x="167" y="28"/>
                      <a:pt x="159" y="28"/>
                    </a:cubicBezTo>
                    <a:cubicBezTo>
                      <a:pt x="14" y="28"/>
                      <a:pt x="14" y="28"/>
                      <a:pt x="14" y="28"/>
                    </a:cubicBezTo>
                    <a:cubicBezTo>
                      <a:pt x="6" y="28"/>
                      <a:pt x="0" y="22"/>
                      <a:pt x="0" y="14"/>
                    </a:cubicBezTo>
                    <a:cubicBezTo>
                      <a:pt x="0" y="6"/>
                      <a:pt x="6" y="0"/>
                      <a:pt x="14" y="0"/>
                    </a:cubicBezTo>
                    <a:cubicBezTo>
                      <a:pt x="159" y="0"/>
                      <a:pt x="159" y="0"/>
                      <a:pt x="159" y="0"/>
                    </a:cubicBezTo>
                    <a:cubicBezTo>
                      <a:pt x="167" y="0"/>
                      <a:pt x="173" y="6"/>
                      <a:pt x="173" y="14"/>
                    </a:cubicBezTo>
                    <a:close/>
                  </a:path>
                </a:pathLst>
              </a:custGeom>
              <a:solidFill>
                <a:srgbClr val="5F3A1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220" name="Freeform 40"/>
              <p:cNvSpPr>
                <a:spLocks/>
              </p:cNvSpPr>
              <p:nvPr/>
            </p:nvSpPr>
            <p:spPr bwMode="auto">
              <a:xfrm>
                <a:off x="5977" y="2271"/>
                <a:ext cx="237" cy="38"/>
              </a:xfrm>
              <a:custGeom>
                <a:avLst/>
                <a:gdLst>
                  <a:gd name="T0" fmla="*/ 174 w 174"/>
                  <a:gd name="T1" fmla="*/ 14 h 28"/>
                  <a:gd name="T2" fmla="*/ 160 w 174"/>
                  <a:gd name="T3" fmla="*/ 28 h 28"/>
                  <a:gd name="T4" fmla="*/ 14 w 174"/>
                  <a:gd name="T5" fmla="*/ 28 h 28"/>
                  <a:gd name="T6" fmla="*/ 0 w 174"/>
                  <a:gd name="T7" fmla="*/ 14 h 28"/>
                  <a:gd name="T8" fmla="*/ 14 w 174"/>
                  <a:gd name="T9" fmla="*/ 0 h 28"/>
                  <a:gd name="T10" fmla="*/ 160 w 174"/>
                  <a:gd name="T11" fmla="*/ 0 h 28"/>
                  <a:gd name="T12" fmla="*/ 174 w 174"/>
                  <a:gd name="T13" fmla="*/ 14 h 28"/>
                </a:gdLst>
                <a:ahLst/>
                <a:cxnLst>
                  <a:cxn ang="0">
                    <a:pos x="T0" y="T1"/>
                  </a:cxn>
                  <a:cxn ang="0">
                    <a:pos x="T2" y="T3"/>
                  </a:cxn>
                  <a:cxn ang="0">
                    <a:pos x="T4" y="T5"/>
                  </a:cxn>
                  <a:cxn ang="0">
                    <a:pos x="T6" y="T7"/>
                  </a:cxn>
                  <a:cxn ang="0">
                    <a:pos x="T8" y="T9"/>
                  </a:cxn>
                  <a:cxn ang="0">
                    <a:pos x="T10" y="T11"/>
                  </a:cxn>
                  <a:cxn ang="0">
                    <a:pos x="T12" y="T13"/>
                  </a:cxn>
                </a:cxnLst>
                <a:rect l="0" t="0" r="r" b="b"/>
                <a:pathLst>
                  <a:path w="174" h="28">
                    <a:moveTo>
                      <a:pt x="174" y="14"/>
                    </a:moveTo>
                    <a:cubicBezTo>
                      <a:pt x="174" y="22"/>
                      <a:pt x="168" y="28"/>
                      <a:pt x="160" y="28"/>
                    </a:cubicBezTo>
                    <a:cubicBezTo>
                      <a:pt x="14" y="28"/>
                      <a:pt x="14" y="28"/>
                      <a:pt x="14" y="28"/>
                    </a:cubicBezTo>
                    <a:cubicBezTo>
                      <a:pt x="7" y="28"/>
                      <a:pt x="0" y="22"/>
                      <a:pt x="0" y="14"/>
                    </a:cubicBezTo>
                    <a:cubicBezTo>
                      <a:pt x="0" y="6"/>
                      <a:pt x="7" y="0"/>
                      <a:pt x="14" y="0"/>
                    </a:cubicBezTo>
                    <a:cubicBezTo>
                      <a:pt x="160" y="0"/>
                      <a:pt x="160" y="0"/>
                      <a:pt x="160" y="0"/>
                    </a:cubicBezTo>
                    <a:cubicBezTo>
                      <a:pt x="168" y="0"/>
                      <a:pt x="174" y="6"/>
                      <a:pt x="174" y="14"/>
                    </a:cubicBezTo>
                    <a:close/>
                  </a:path>
                </a:pathLst>
              </a:custGeom>
              <a:solidFill>
                <a:srgbClr val="5F3A1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221" name="Freeform 41"/>
              <p:cNvSpPr>
                <a:spLocks/>
              </p:cNvSpPr>
              <p:nvPr/>
            </p:nvSpPr>
            <p:spPr bwMode="auto">
              <a:xfrm>
                <a:off x="5634" y="2328"/>
                <a:ext cx="157" cy="62"/>
              </a:xfrm>
              <a:custGeom>
                <a:avLst/>
                <a:gdLst>
                  <a:gd name="T0" fmla="*/ 0 w 115"/>
                  <a:gd name="T1" fmla="*/ 0 h 46"/>
                  <a:gd name="T2" fmla="*/ 57 w 115"/>
                  <a:gd name="T3" fmla="*/ 46 h 46"/>
                  <a:gd name="T4" fmla="*/ 115 w 115"/>
                  <a:gd name="T5" fmla="*/ 0 h 46"/>
                  <a:gd name="T6" fmla="*/ 0 w 115"/>
                  <a:gd name="T7" fmla="*/ 0 h 46"/>
                </a:gdLst>
                <a:ahLst/>
                <a:cxnLst>
                  <a:cxn ang="0">
                    <a:pos x="T0" y="T1"/>
                  </a:cxn>
                  <a:cxn ang="0">
                    <a:pos x="T2" y="T3"/>
                  </a:cxn>
                  <a:cxn ang="0">
                    <a:pos x="T4" y="T5"/>
                  </a:cxn>
                  <a:cxn ang="0">
                    <a:pos x="T6" y="T7"/>
                  </a:cxn>
                </a:cxnLst>
                <a:rect l="0" t="0" r="r" b="b"/>
                <a:pathLst>
                  <a:path w="115" h="46">
                    <a:moveTo>
                      <a:pt x="0" y="0"/>
                    </a:moveTo>
                    <a:cubicBezTo>
                      <a:pt x="6" y="26"/>
                      <a:pt x="29" y="46"/>
                      <a:pt x="57" y="46"/>
                    </a:cubicBezTo>
                    <a:cubicBezTo>
                      <a:pt x="85" y="46"/>
                      <a:pt x="109" y="26"/>
                      <a:pt x="115" y="0"/>
                    </a:cubicBezTo>
                    <a:lnTo>
                      <a:pt x="0"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222" name="Freeform 42"/>
              <p:cNvSpPr>
                <a:spLocks/>
              </p:cNvSpPr>
              <p:nvPr/>
            </p:nvSpPr>
            <p:spPr bwMode="auto">
              <a:xfrm>
                <a:off x="6012" y="2328"/>
                <a:ext cx="158" cy="62"/>
              </a:xfrm>
              <a:custGeom>
                <a:avLst/>
                <a:gdLst>
                  <a:gd name="T0" fmla="*/ 0 w 116"/>
                  <a:gd name="T1" fmla="*/ 0 h 46"/>
                  <a:gd name="T2" fmla="*/ 58 w 116"/>
                  <a:gd name="T3" fmla="*/ 46 h 46"/>
                  <a:gd name="T4" fmla="*/ 116 w 116"/>
                  <a:gd name="T5" fmla="*/ 0 h 46"/>
                  <a:gd name="T6" fmla="*/ 0 w 116"/>
                  <a:gd name="T7" fmla="*/ 0 h 46"/>
                </a:gdLst>
                <a:ahLst/>
                <a:cxnLst>
                  <a:cxn ang="0">
                    <a:pos x="T0" y="T1"/>
                  </a:cxn>
                  <a:cxn ang="0">
                    <a:pos x="T2" y="T3"/>
                  </a:cxn>
                  <a:cxn ang="0">
                    <a:pos x="T4" y="T5"/>
                  </a:cxn>
                  <a:cxn ang="0">
                    <a:pos x="T6" y="T7"/>
                  </a:cxn>
                </a:cxnLst>
                <a:rect l="0" t="0" r="r" b="b"/>
                <a:pathLst>
                  <a:path w="116" h="46">
                    <a:moveTo>
                      <a:pt x="0" y="0"/>
                    </a:moveTo>
                    <a:cubicBezTo>
                      <a:pt x="6" y="26"/>
                      <a:pt x="30" y="46"/>
                      <a:pt x="58" y="46"/>
                    </a:cubicBezTo>
                    <a:cubicBezTo>
                      <a:pt x="86" y="46"/>
                      <a:pt x="110" y="26"/>
                      <a:pt x="116" y="0"/>
                    </a:cubicBezTo>
                    <a:lnTo>
                      <a:pt x="0"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223" name="Rectangle 43"/>
              <p:cNvSpPr>
                <a:spLocks noChangeArrowheads="1"/>
              </p:cNvSpPr>
              <p:nvPr/>
            </p:nvSpPr>
            <p:spPr bwMode="auto">
              <a:xfrm>
                <a:off x="5424" y="2279"/>
                <a:ext cx="113" cy="266"/>
              </a:xfrm>
              <a:prstGeom prst="rect">
                <a:avLst/>
              </a:prstGeom>
              <a:solidFill>
                <a:srgbClr val="5F3A17"/>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224" name="Freeform 44"/>
              <p:cNvSpPr>
                <a:spLocks/>
              </p:cNvSpPr>
              <p:nvPr/>
            </p:nvSpPr>
            <p:spPr bwMode="auto">
              <a:xfrm>
                <a:off x="5389" y="2122"/>
                <a:ext cx="926" cy="168"/>
              </a:xfrm>
              <a:custGeom>
                <a:avLst/>
                <a:gdLst>
                  <a:gd name="T0" fmla="*/ 680 w 680"/>
                  <a:gd name="T1" fmla="*/ 106 h 123"/>
                  <a:gd name="T2" fmla="*/ 663 w 680"/>
                  <a:gd name="T3" fmla="*/ 123 h 123"/>
                  <a:gd name="T4" fmla="*/ 16 w 680"/>
                  <a:gd name="T5" fmla="*/ 123 h 123"/>
                  <a:gd name="T6" fmla="*/ 0 w 680"/>
                  <a:gd name="T7" fmla="*/ 106 h 123"/>
                  <a:gd name="T8" fmla="*/ 0 w 680"/>
                  <a:gd name="T9" fmla="*/ 17 h 123"/>
                  <a:gd name="T10" fmla="*/ 16 w 680"/>
                  <a:gd name="T11" fmla="*/ 0 h 123"/>
                  <a:gd name="T12" fmla="*/ 663 w 680"/>
                  <a:gd name="T13" fmla="*/ 0 h 123"/>
                  <a:gd name="T14" fmla="*/ 680 w 680"/>
                  <a:gd name="T15" fmla="*/ 17 h 123"/>
                  <a:gd name="T16" fmla="*/ 680 w 680"/>
                  <a:gd name="T17" fmla="*/ 106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0" h="123">
                    <a:moveTo>
                      <a:pt x="680" y="106"/>
                    </a:moveTo>
                    <a:cubicBezTo>
                      <a:pt x="680" y="115"/>
                      <a:pt x="672" y="123"/>
                      <a:pt x="663" y="123"/>
                    </a:cubicBezTo>
                    <a:cubicBezTo>
                      <a:pt x="16" y="123"/>
                      <a:pt x="16" y="123"/>
                      <a:pt x="16" y="123"/>
                    </a:cubicBezTo>
                    <a:cubicBezTo>
                      <a:pt x="7" y="123"/>
                      <a:pt x="0" y="115"/>
                      <a:pt x="0" y="106"/>
                    </a:cubicBezTo>
                    <a:cubicBezTo>
                      <a:pt x="0" y="17"/>
                      <a:pt x="0" y="17"/>
                      <a:pt x="0" y="17"/>
                    </a:cubicBezTo>
                    <a:cubicBezTo>
                      <a:pt x="0" y="8"/>
                      <a:pt x="7" y="0"/>
                      <a:pt x="16" y="0"/>
                    </a:cubicBezTo>
                    <a:cubicBezTo>
                      <a:pt x="663" y="0"/>
                      <a:pt x="663" y="0"/>
                      <a:pt x="663" y="0"/>
                    </a:cubicBezTo>
                    <a:cubicBezTo>
                      <a:pt x="672" y="0"/>
                      <a:pt x="680" y="8"/>
                      <a:pt x="680" y="17"/>
                    </a:cubicBezTo>
                    <a:lnTo>
                      <a:pt x="680" y="106"/>
                    </a:lnTo>
                    <a:close/>
                  </a:path>
                </a:pathLst>
              </a:custGeom>
              <a:solidFill>
                <a:srgbClr val="121A3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225" name="Freeform 45"/>
              <p:cNvSpPr>
                <a:spLocks/>
              </p:cNvSpPr>
              <p:nvPr/>
            </p:nvSpPr>
            <p:spPr bwMode="auto">
              <a:xfrm>
                <a:off x="5649" y="2328"/>
                <a:ext cx="63" cy="31"/>
              </a:xfrm>
              <a:custGeom>
                <a:avLst/>
                <a:gdLst>
                  <a:gd name="T0" fmla="*/ 23 w 46"/>
                  <a:gd name="T1" fmla="*/ 23 h 23"/>
                  <a:gd name="T2" fmla="*/ 46 w 46"/>
                  <a:gd name="T3" fmla="*/ 0 h 23"/>
                  <a:gd name="T4" fmla="*/ 0 w 46"/>
                  <a:gd name="T5" fmla="*/ 0 h 23"/>
                  <a:gd name="T6" fmla="*/ 23 w 46"/>
                  <a:gd name="T7" fmla="*/ 23 h 23"/>
                </a:gdLst>
                <a:ahLst/>
                <a:cxnLst>
                  <a:cxn ang="0">
                    <a:pos x="T0" y="T1"/>
                  </a:cxn>
                  <a:cxn ang="0">
                    <a:pos x="T2" y="T3"/>
                  </a:cxn>
                  <a:cxn ang="0">
                    <a:pos x="T4" y="T5"/>
                  </a:cxn>
                  <a:cxn ang="0">
                    <a:pos x="T6" y="T7"/>
                  </a:cxn>
                </a:cxnLst>
                <a:rect l="0" t="0" r="r" b="b"/>
                <a:pathLst>
                  <a:path w="46" h="23">
                    <a:moveTo>
                      <a:pt x="23" y="23"/>
                    </a:moveTo>
                    <a:cubicBezTo>
                      <a:pt x="36" y="23"/>
                      <a:pt x="46" y="13"/>
                      <a:pt x="46" y="0"/>
                    </a:cubicBezTo>
                    <a:cubicBezTo>
                      <a:pt x="0" y="0"/>
                      <a:pt x="0" y="0"/>
                      <a:pt x="0" y="0"/>
                    </a:cubicBezTo>
                    <a:cubicBezTo>
                      <a:pt x="0" y="13"/>
                      <a:pt x="10" y="23"/>
                      <a:pt x="23" y="23"/>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226" name="Freeform 46"/>
              <p:cNvSpPr>
                <a:spLocks/>
              </p:cNvSpPr>
              <p:nvPr/>
            </p:nvSpPr>
            <p:spPr bwMode="auto">
              <a:xfrm>
                <a:off x="6032" y="2328"/>
                <a:ext cx="62" cy="31"/>
              </a:xfrm>
              <a:custGeom>
                <a:avLst/>
                <a:gdLst>
                  <a:gd name="T0" fmla="*/ 23 w 46"/>
                  <a:gd name="T1" fmla="*/ 23 h 23"/>
                  <a:gd name="T2" fmla="*/ 46 w 46"/>
                  <a:gd name="T3" fmla="*/ 0 h 23"/>
                  <a:gd name="T4" fmla="*/ 0 w 46"/>
                  <a:gd name="T5" fmla="*/ 0 h 23"/>
                  <a:gd name="T6" fmla="*/ 23 w 46"/>
                  <a:gd name="T7" fmla="*/ 23 h 23"/>
                </a:gdLst>
                <a:ahLst/>
                <a:cxnLst>
                  <a:cxn ang="0">
                    <a:pos x="T0" y="T1"/>
                  </a:cxn>
                  <a:cxn ang="0">
                    <a:pos x="T2" y="T3"/>
                  </a:cxn>
                  <a:cxn ang="0">
                    <a:pos x="T4" y="T5"/>
                  </a:cxn>
                  <a:cxn ang="0">
                    <a:pos x="T6" y="T7"/>
                  </a:cxn>
                </a:cxnLst>
                <a:rect l="0" t="0" r="r" b="b"/>
                <a:pathLst>
                  <a:path w="46" h="23">
                    <a:moveTo>
                      <a:pt x="23" y="23"/>
                    </a:moveTo>
                    <a:cubicBezTo>
                      <a:pt x="36" y="23"/>
                      <a:pt x="46" y="13"/>
                      <a:pt x="46" y="0"/>
                    </a:cubicBezTo>
                    <a:cubicBezTo>
                      <a:pt x="0" y="0"/>
                      <a:pt x="0" y="0"/>
                      <a:pt x="0" y="0"/>
                    </a:cubicBezTo>
                    <a:cubicBezTo>
                      <a:pt x="0" y="13"/>
                      <a:pt x="10" y="23"/>
                      <a:pt x="23" y="23"/>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227" name="Freeform 47"/>
              <p:cNvSpPr>
                <a:spLocks/>
              </p:cNvSpPr>
              <p:nvPr/>
            </p:nvSpPr>
            <p:spPr bwMode="auto">
              <a:xfrm>
                <a:off x="5934" y="2328"/>
                <a:ext cx="64" cy="224"/>
              </a:xfrm>
              <a:custGeom>
                <a:avLst/>
                <a:gdLst>
                  <a:gd name="T0" fmla="*/ 0 w 64"/>
                  <a:gd name="T1" fmla="*/ 0 h 224"/>
                  <a:gd name="T2" fmla="*/ 0 w 64"/>
                  <a:gd name="T3" fmla="*/ 224 h 224"/>
                  <a:gd name="T4" fmla="*/ 64 w 64"/>
                  <a:gd name="T5" fmla="*/ 224 h 224"/>
                  <a:gd name="T6" fmla="*/ 0 w 64"/>
                  <a:gd name="T7" fmla="*/ 0 h 224"/>
                </a:gdLst>
                <a:ahLst/>
                <a:cxnLst>
                  <a:cxn ang="0">
                    <a:pos x="T0" y="T1"/>
                  </a:cxn>
                  <a:cxn ang="0">
                    <a:pos x="T2" y="T3"/>
                  </a:cxn>
                  <a:cxn ang="0">
                    <a:pos x="T4" y="T5"/>
                  </a:cxn>
                  <a:cxn ang="0">
                    <a:pos x="T6" y="T7"/>
                  </a:cxn>
                </a:cxnLst>
                <a:rect l="0" t="0" r="r" b="b"/>
                <a:pathLst>
                  <a:path w="64" h="224">
                    <a:moveTo>
                      <a:pt x="0" y="0"/>
                    </a:moveTo>
                    <a:lnTo>
                      <a:pt x="0" y="224"/>
                    </a:lnTo>
                    <a:lnTo>
                      <a:pt x="64" y="224"/>
                    </a:lnTo>
                    <a:lnTo>
                      <a:pt x="0" y="0"/>
                    </a:lnTo>
                    <a:close/>
                  </a:path>
                </a:pathLst>
              </a:custGeom>
              <a:solidFill>
                <a:srgbClr val="93826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228" name="Rectangle 48"/>
              <p:cNvSpPr>
                <a:spLocks noChangeArrowheads="1"/>
              </p:cNvSpPr>
              <p:nvPr/>
            </p:nvSpPr>
            <p:spPr bwMode="auto">
              <a:xfrm>
                <a:off x="6136" y="2390"/>
                <a:ext cx="93" cy="434"/>
              </a:xfrm>
              <a:prstGeom prst="rect">
                <a:avLst/>
              </a:prstGeom>
              <a:solidFill>
                <a:srgbClr val="938265"/>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229" name="Freeform 49"/>
              <p:cNvSpPr>
                <a:spLocks/>
              </p:cNvSpPr>
              <p:nvPr/>
            </p:nvSpPr>
            <p:spPr bwMode="auto">
              <a:xfrm>
                <a:off x="5763" y="2552"/>
                <a:ext cx="407" cy="114"/>
              </a:xfrm>
              <a:custGeom>
                <a:avLst/>
                <a:gdLst>
                  <a:gd name="T0" fmla="*/ 214 w 299"/>
                  <a:gd name="T1" fmla="*/ 0 h 84"/>
                  <a:gd name="T2" fmla="*/ 85 w 299"/>
                  <a:gd name="T3" fmla="*/ 0 h 84"/>
                  <a:gd name="T4" fmla="*/ 0 w 299"/>
                  <a:gd name="T5" fmla="*/ 84 h 84"/>
                  <a:gd name="T6" fmla="*/ 299 w 299"/>
                  <a:gd name="T7" fmla="*/ 84 h 84"/>
                  <a:gd name="T8" fmla="*/ 214 w 299"/>
                  <a:gd name="T9" fmla="*/ 0 h 84"/>
                </a:gdLst>
                <a:ahLst/>
                <a:cxnLst>
                  <a:cxn ang="0">
                    <a:pos x="T0" y="T1"/>
                  </a:cxn>
                  <a:cxn ang="0">
                    <a:pos x="T2" y="T3"/>
                  </a:cxn>
                  <a:cxn ang="0">
                    <a:pos x="T4" y="T5"/>
                  </a:cxn>
                  <a:cxn ang="0">
                    <a:pos x="T6" y="T7"/>
                  </a:cxn>
                  <a:cxn ang="0">
                    <a:pos x="T8" y="T9"/>
                  </a:cxn>
                </a:cxnLst>
                <a:rect l="0" t="0" r="r" b="b"/>
                <a:pathLst>
                  <a:path w="299" h="84">
                    <a:moveTo>
                      <a:pt x="214" y="0"/>
                    </a:moveTo>
                    <a:cubicBezTo>
                      <a:pt x="85" y="0"/>
                      <a:pt x="85" y="0"/>
                      <a:pt x="85" y="0"/>
                    </a:cubicBezTo>
                    <a:cubicBezTo>
                      <a:pt x="38" y="0"/>
                      <a:pt x="0" y="37"/>
                      <a:pt x="0" y="84"/>
                    </a:cubicBezTo>
                    <a:cubicBezTo>
                      <a:pt x="299" y="84"/>
                      <a:pt x="299" y="84"/>
                      <a:pt x="299" y="84"/>
                    </a:cubicBezTo>
                    <a:cubicBezTo>
                      <a:pt x="299" y="37"/>
                      <a:pt x="261" y="0"/>
                      <a:pt x="214" y="0"/>
                    </a:cubicBezTo>
                    <a:close/>
                  </a:path>
                </a:pathLst>
              </a:custGeom>
              <a:solidFill>
                <a:srgbClr val="5F3A1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230" name="Rectangle 50"/>
              <p:cNvSpPr>
                <a:spLocks noChangeArrowheads="1"/>
              </p:cNvSpPr>
              <p:nvPr/>
            </p:nvSpPr>
            <p:spPr bwMode="auto">
              <a:xfrm>
                <a:off x="6809" y="2899"/>
                <a:ext cx="71" cy="167"/>
              </a:xfrm>
              <a:prstGeom prst="rect">
                <a:avLst/>
              </a:prstGeom>
              <a:solidFill>
                <a:srgbClr val="DC5B2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231" name="Rectangle 51"/>
              <p:cNvSpPr>
                <a:spLocks noChangeArrowheads="1"/>
              </p:cNvSpPr>
              <p:nvPr/>
            </p:nvSpPr>
            <p:spPr bwMode="auto">
              <a:xfrm>
                <a:off x="6760" y="2892"/>
                <a:ext cx="49" cy="174"/>
              </a:xfrm>
              <a:prstGeom prst="rect">
                <a:avLst/>
              </a:prstGeom>
              <a:solidFill>
                <a:srgbClr val="004AA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232" name="Rectangle 52"/>
              <p:cNvSpPr>
                <a:spLocks noChangeArrowheads="1"/>
              </p:cNvSpPr>
              <p:nvPr/>
            </p:nvSpPr>
            <p:spPr bwMode="auto">
              <a:xfrm>
                <a:off x="6809" y="2892"/>
                <a:ext cx="71" cy="17"/>
              </a:xfrm>
              <a:prstGeom prst="rect">
                <a:avLst/>
              </a:prstGeom>
              <a:solidFill>
                <a:srgbClr val="FDB81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233" name="Rectangle 53"/>
              <p:cNvSpPr>
                <a:spLocks noChangeArrowheads="1"/>
              </p:cNvSpPr>
              <p:nvPr/>
            </p:nvSpPr>
            <p:spPr bwMode="auto">
              <a:xfrm>
                <a:off x="6809" y="2925"/>
                <a:ext cx="71" cy="16"/>
              </a:xfrm>
              <a:prstGeom prst="rect">
                <a:avLst/>
              </a:prstGeom>
              <a:solidFill>
                <a:srgbClr val="FDB81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234" name="Rectangle 54"/>
              <p:cNvSpPr>
                <a:spLocks noChangeArrowheads="1"/>
              </p:cNvSpPr>
              <p:nvPr/>
            </p:nvSpPr>
            <p:spPr bwMode="auto">
              <a:xfrm>
                <a:off x="6809" y="2952"/>
                <a:ext cx="71" cy="22"/>
              </a:xfrm>
              <a:prstGeom prst="rect">
                <a:avLst/>
              </a:prstGeom>
              <a:solidFill>
                <a:srgbClr val="FDB81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235" name="Rectangle 55"/>
              <p:cNvSpPr>
                <a:spLocks noChangeArrowheads="1"/>
              </p:cNvSpPr>
              <p:nvPr/>
            </p:nvSpPr>
            <p:spPr bwMode="auto">
              <a:xfrm>
                <a:off x="6809" y="2985"/>
                <a:ext cx="71" cy="22"/>
              </a:xfrm>
              <a:prstGeom prst="rect">
                <a:avLst/>
              </a:prstGeom>
              <a:solidFill>
                <a:srgbClr val="FDB81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236" name="Rectangle 56"/>
              <p:cNvSpPr>
                <a:spLocks noChangeArrowheads="1"/>
              </p:cNvSpPr>
              <p:nvPr/>
            </p:nvSpPr>
            <p:spPr bwMode="auto">
              <a:xfrm>
                <a:off x="6809" y="3018"/>
                <a:ext cx="71" cy="16"/>
              </a:xfrm>
              <a:prstGeom prst="rect">
                <a:avLst/>
              </a:prstGeom>
              <a:solidFill>
                <a:srgbClr val="FDB81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237" name="Rectangle 57"/>
              <p:cNvSpPr>
                <a:spLocks noChangeArrowheads="1"/>
              </p:cNvSpPr>
              <p:nvPr/>
            </p:nvSpPr>
            <p:spPr bwMode="auto">
              <a:xfrm>
                <a:off x="6809" y="3050"/>
                <a:ext cx="71" cy="16"/>
              </a:xfrm>
              <a:prstGeom prst="rect">
                <a:avLst/>
              </a:prstGeom>
              <a:solidFill>
                <a:srgbClr val="FDB81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238" name="Oval 58"/>
              <p:cNvSpPr>
                <a:spLocks noChangeArrowheads="1"/>
              </p:cNvSpPr>
              <p:nvPr/>
            </p:nvSpPr>
            <p:spPr bwMode="auto">
              <a:xfrm>
                <a:off x="4831" y="406"/>
                <a:ext cx="43" cy="44"/>
              </a:xfrm>
              <a:prstGeom prst="ellipse">
                <a:avLst/>
              </a:prstGeom>
              <a:solidFill>
                <a:srgbClr val="17244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239" name="Oval 59"/>
              <p:cNvSpPr>
                <a:spLocks noChangeArrowheads="1"/>
              </p:cNvSpPr>
              <p:nvPr/>
            </p:nvSpPr>
            <p:spPr bwMode="auto">
              <a:xfrm>
                <a:off x="6482" y="1630"/>
                <a:ext cx="22" cy="23"/>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240" name="Oval 60"/>
              <p:cNvSpPr>
                <a:spLocks noChangeArrowheads="1"/>
              </p:cNvSpPr>
              <p:nvPr/>
            </p:nvSpPr>
            <p:spPr bwMode="auto">
              <a:xfrm>
                <a:off x="6946" y="1502"/>
                <a:ext cx="29" cy="28"/>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241" name="Oval 61"/>
              <p:cNvSpPr>
                <a:spLocks noChangeArrowheads="1"/>
              </p:cNvSpPr>
              <p:nvPr/>
            </p:nvSpPr>
            <p:spPr bwMode="auto">
              <a:xfrm>
                <a:off x="6647" y="2388"/>
                <a:ext cx="16" cy="17"/>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242" name="Freeform 62"/>
              <p:cNvSpPr>
                <a:spLocks/>
              </p:cNvSpPr>
              <p:nvPr/>
            </p:nvSpPr>
            <p:spPr bwMode="auto">
              <a:xfrm>
                <a:off x="7225" y="2725"/>
                <a:ext cx="52" cy="52"/>
              </a:xfrm>
              <a:custGeom>
                <a:avLst/>
                <a:gdLst>
                  <a:gd name="T0" fmla="*/ 19 w 38"/>
                  <a:gd name="T1" fmla="*/ 38 h 38"/>
                  <a:gd name="T2" fmla="*/ 0 w 38"/>
                  <a:gd name="T3" fmla="*/ 19 h 38"/>
                  <a:gd name="T4" fmla="*/ 19 w 38"/>
                  <a:gd name="T5" fmla="*/ 0 h 38"/>
                  <a:gd name="T6" fmla="*/ 38 w 38"/>
                  <a:gd name="T7" fmla="*/ 19 h 38"/>
                  <a:gd name="T8" fmla="*/ 19 w 38"/>
                  <a:gd name="T9" fmla="*/ 38 h 38"/>
                </a:gdLst>
                <a:ahLst/>
                <a:cxnLst>
                  <a:cxn ang="0">
                    <a:pos x="T0" y="T1"/>
                  </a:cxn>
                  <a:cxn ang="0">
                    <a:pos x="T2" y="T3"/>
                  </a:cxn>
                  <a:cxn ang="0">
                    <a:pos x="T4" y="T5"/>
                  </a:cxn>
                  <a:cxn ang="0">
                    <a:pos x="T6" y="T7"/>
                  </a:cxn>
                  <a:cxn ang="0">
                    <a:pos x="T8" y="T9"/>
                  </a:cxn>
                </a:cxnLst>
                <a:rect l="0" t="0" r="r" b="b"/>
                <a:pathLst>
                  <a:path w="38" h="38">
                    <a:moveTo>
                      <a:pt x="19" y="38"/>
                    </a:moveTo>
                    <a:cubicBezTo>
                      <a:pt x="16" y="29"/>
                      <a:pt x="9" y="22"/>
                      <a:pt x="0" y="19"/>
                    </a:cubicBezTo>
                    <a:cubicBezTo>
                      <a:pt x="9" y="16"/>
                      <a:pt x="16" y="9"/>
                      <a:pt x="19" y="0"/>
                    </a:cubicBezTo>
                    <a:cubicBezTo>
                      <a:pt x="23" y="9"/>
                      <a:pt x="30" y="16"/>
                      <a:pt x="38" y="19"/>
                    </a:cubicBezTo>
                    <a:cubicBezTo>
                      <a:pt x="30" y="22"/>
                      <a:pt x="23" y="29"/>
                      <a:pt x="19" y="38"/>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243" name="Freeform 63"/>
              <p:cNvSpPr>
                <a:spLocks/>
              </p:cNvSpPr>
              <p:nvPr/>
            </p:nvSpPr>
            <p:spPr bwMode="auto">
              <a:xfrm>
                <a:off x="6876" y="570"/>
                <a:ext cx="53" cy="53"/>
              </a:xfrm>
              <a:custGeom>
                <a:avLst/>
                <a:gdLst>
                  <a:gd name="T0" fmla="*/ 19 w 39"/>
                  <a:gd name="T1" fmla="*/ 39 h 39"/>
                  <a:gd name="T2" fmla="*/ 0 w 39"/>
                  <a:gd name="T3" fmla="*/ 19 h 39"/>
                  <a:gd name="T4" fmla="*/ 19 w 39"/>
                  <a:gd name="T5" fmla="*/ 0 h 39"/>
                  <a:gd name="T6" fmla="*/ 39 w 39"/>
                  <a:gd name="T7" fmla="*/ 19 h 39"/>
                  <a:gd name="T8" fmla="*/ 19 w 39"/>
                  <a:gd name="T9" fmla="*/ 39 h 39"/>
                </a:gdLst>
                <a:ahLst/>
                <a:cxnLst>
                  <a:cxn ang="0">
                    <a:pos x="T0" y="T1"/>
                  </a:cxn>
                  <a:cxn ang="0">
                    <a:pos x="T2" y="T3"/>
                  </a:cxn>
                  <a:cxn ang="0">
                    <a:pos x="T4" y="T5"/>
                  </a:cxn>
                  <a:cxn ang="0">
                    <a:pos x="T6" y="T7"/>
                  </a:cxn>
                  <a:cxn ang="0">
                    <a:pos x="T8" y="T9"/>
                  </a:cxn>
                </a:cxnLst>
                <a:rect l="0" t="0" r="r" b="b"/>
                <a:pathLst>
                  <a:path w="39" h="39">
                    <a:moveTo>
                      <a:pt x="19" y="39"/>
                    </a:moveTo>
                    <a:cubicBezTo>
                      <a:pt x="16" y="30"/>
                      <a:pt x="9" y="23"/>
                      <a:pt x="0" y="19"/>
                    </a:cubicBezTo>
                    <a:cubicBezTo>
                      <a:pt x="9" y="16"/>
                      <a:pt x="16" y="9"/>
                      <a:pt x="19" y="0"/>
                    </a:cubicBezTo>
                    <a:cubicBezTo>
                      <a:pt x="23" y="9"/>
                      <a:pt x="30" y="16"/>
                      <a:pt x="39" y="19"/>
                    </a:cubicBezTo>
                    <a:cubicBezTo>
                      <a:pt x="30" y="23"/>
                      <a:pt x="23" y="30"/>
                      <a:pt x="19" y="39"/>
                    </a:cubicBezTo>
                    <a:close/>
                  </a:path>
                </a:pathLst>
              </a:custGeom>
              <a:solidFill>
                <a:srgbClr val="004AA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244" name="Freeform 64"/>
              <p:cNvSpPr>
                <a:spLocks/>
              </p:cNvSpPr>
              <p:nvPr/>
            </p:nvSpPr>
            <p:spPr bwMode="auto">
              <a:xfrm>
                <a:off x="4446" y="1329"/>
                <a:ext cx="98" cy="98"/>
              </a:xfrm>
              <a:custGeom>
                <a:avLst/>
                <a:gdLst>
                  <a:gd name="T0" fmla="*/ 36 w 72"/>
                  <a:gd name="T1" fmla="*/ 72 h 72"/>
                  <a:gd name="T2" fmla="*/ 0 w 72"/>
                  <a:gd name="T3" fmla="*/ 36 h 72"/>
                  <a:gd name="T4" fmla="*/ 36 w 72"/>
                  <a:gd name="T5" fmla="*/ 0 h 72"/>
                  <a:gd name="T6" fmla="*/ 72 w 72"/>
                  <a:gd name="T7" fmla="*/ 36 h 72"/>
                  <a:gd name="T8" fmla="*/ 36 w 72"/>
                  <a:gd name="T9" fmla="*/ 72 h 72"/>
                </a:gdLst>
                <a:ahLst/>
                <a:cxnLst>
                  <a:cxn ang="0">
                    <a:pos x="T0" y="T1"/>
                  </a:cxn>
                  <a:cxn ang="0">
                    <a:pos x="T2" y="T3"/>
                  </a:cxn>
                  <a:cxn ang="0">
                    <a:pos x="T4" y="T5"/>
                  </a:cxn>
                  <a:cxn ang="0">
                    <a:pos x="T6" y="T7"/>
                  </a:cxn>
                  <a:cxn ang="0">
                    <a:pos x="T8" y="T9"/>
                  </a:cxn>
                </a:cxnLst>
                <a:rect l="0" t="0" r="r" b="b"/>
                <a:pathLst>
                  <a:path w="72" h="72">
                    <a:moveTo>
                      <a:pt x="36" y="72"/>
                    </a:moveTo>
                    <a:cubicBezTo>
                      <a:pt x="30" y="55"/>
                      <a:pt x="16" y="42"/>
                      <a:pt x="0" y="36"/>
                    </a:cubicBezTo>
                    <a:cubicBezTo>
                      <a:pt x="16" y="29"/>
                      <a:pt x="30" y="16"/>
                      <a:pt x="36" y="0"/>
                    </a:cubicBezTo>
                    <a:cubicBezTo>
                      <a:pt x="43" y="16"/>
                      <a:pt x="56" y="29"/>
                      <a:pt x="72" y="36"/>
                    </a:cubicBezTo>
                    <a:cubicBezTo>
                      <a:pt x="56" y="42"/>
                      <a:pt x="43" y="55"/>
                      <a:pt x="36" y="72"/>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245" name="Freeform 65"/>
              <p:cNvSpPr>
                <a:spLocks/>
              </p:cNvSpPr>
              <p:nvPr/>
            </p:nvSpPr>
            <p:spPr bwMode="auto">
              <a:xfrm>
                <a:off x="6199" y="1563"/>
                <a:ext cx="58" cy="57"/>
              </a:xfrm>
              <a:custGeom>
                <a:avLst/>
                <a:gdLst>
                  <a:gd name="T0" fmla="*/ 22 w 43"/>
                  <a:gd name="T1" fmla="*/ 42 h 42"/>
                  <a:gd name="T2" fmla="*/ 0 w 43"/>
                  <a:gd name="T3" fmla="*/ 21 h 42"/>
                  <a:gd name="T4" fmla="*/ 22 w 43"/>
                  <a:gd name="T5" fmla="*/ 0 h 42"/>
                  <a:gd name="T6" fmla="*/ 43 w 43"/>
                  <a:gd name="T7" fmla="*/ 21 h 42"/>
                  <a:gd name="T8" fmla="*/ 22 w 43"/>
                  <a:gd name="T9" fmla="*/ 42 h 42"/>
                </a:gdLst>
                <a:ahLst/>
                <a:cxnLst>
                  <a:cxn ang="0">
                    <a:pos x="T0" y="T1"/>
                  </a:cxn>
                  <a:cxn ang="0">
                    <a:pos x="T2" y="T3"/>
                  </a:cxn>
                  <a:cxn ang="0">
                    <a:pos x="T4" y="T5"/>
                  </a:cxn>
                  <a:cxn ang="0">
                    <a:pos x="T6" y="T7"/>
                  </a:cxn>
                  <a:cxn ang="0">
                    <a:pos x="T8" y="T9"/>
                  </a:cxn>
                </a:cxnLst>
                <a:rect l="0" t="0" r="r" b="b"/>
                <a:pathLst>
                  <a:path w="43" h="42">
                    <a:moveTo>
                      <a:pt x="22" y="42"/>
                    </a:moveTo>
                    <a:cubicBezTo>
                      <a:pt x="18" y="33"/>
                      <a:pt x="10" y="25"/>
                      <a:pt x="0" y="21"/>
                    </a:cubicBezTo>
                    <a:cubicBezTo>
                      <a:pt x="10" y="17"/>
                      <a:pt x="18" y="9"/>
                      <a:pt x="22" y="0"/>
                    </a:cubicBezTo>
                    <a:cubicBezTo>
                      <a:pt x="25" y="9"/>
                      <a:pt x="33" y="17"/>
                      <a:pt x="43" y="21"/>
                    </a:cubicBezTo>
                    <a:cubicBezTo>
                      <a:pt x="33" y="25"/>
                      <a:pt x="25" y="33"/>
                      <a:pt x="22" y="42"/>
                    </a:cubicBezTo>
                    <a:close/>
                  </a:path>
                </a:pathLst>
              </a:custGeom>
              <a:solidFill>
                <a:srgbClr val="F68C1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246" name="Freeform 66"/>
              <p:cNvSpPr>
                <a:spLocks/>
              </p:cNvSpPr>
              <p:nvPr/>
            </p:nvSpPr>
            <p:spPr bwMode="auto">
              <a:xfrm>
                <a:off x="7134" y="964"/>
                <a:ext cx="53" cy="53"/>
              </a:xfrm>
              <a:custGeom>
                <a:avLst/>
                <a:gdLst>
                  <a:gd name="T0" fmla="*/ 20 w 39"/>
                  <a:gd name="T1" fmla="*/ 39 h 39"/>
                  <a:gd name="T2" fmla="*/ 0 w 39"/>
                  <a:gd name="T3" fmla="*/ 20 h 39"/>
                  <a:gd name="T4" fmla="*/ 20 w 39"/>
                  <a:gd name="T5" fmla="*/ 0 h 39"/>
                  <a:gd name="T6" fmla="*/ 39 w 39"/>
                  <a:gd name="T7" fmla="*/ 20 h 39"/>
                  <a:gd name="T8" fmla="*/ 20 w 39"/>
                  <a:gd name="T9" fmla="*/ 39 h 39"/>
                </a:gdLst>
                <a:ahLst/>
                <a:cxnLst>
                  <a:cxn ang="0">
                    <a:pos x="T0" y="T1"/>
                  </a:cxn>
                  <a:cxn ang="0">
                    <a:pos x="T2" y="T3"/>
                  </a:cxn>
                  <a:cxn ang="0">
                    <a:pos x="T4" y="T5"/>
                  </a:cxn>
                  <a:cxn ang="0">
                    <a:pos x="T6" y="T7"/>
                  </a:cxn>
                  <a:cxn ang="0">
                    <a:pos x="T8" y="T9"/>
                  </a:cxn>
                </a:cxnLst>
                <a:rect l="0" t="0" r="r" b="b"/>
                <a:pathLst>
                  <a:path w="39" h="39">
                    <a:moveTo>
                      <a:pt x="20" y="39"/>
                    </a:moveTo>
                    <a:cubicBezTo>
                      <a:pt x="16" y="30"/>
                      <a:pt x="9" y="23"/>
                      <a:pt x="0" y="20"/>
                    </a:cubicBezTo>
                    <a:cubicBezTo>
                      <a:pt x="9" y="16"/>
                      <a:pt x="16" y="9"/>
                      <a:pt x="20" y="0"/>
                    </a:cubicBezTo>
                    <a:cubicBezTo>
                      <a:pt x="23" y="9"/>
                      <a:pt x="30" y="16"/>
                      <a:pt x="39" y="20"/>
                    </a:cubicBezTo>
                    <a:cubicBezTo>
                      <a:pt x="30" y="23"/>
                      <a:pt x="23" y="30"/>
                      <a:pt x="20" y="39"/>
                    </a:cubicBezTo>
                    <a:close/>
                  </a:path>
                </a:pathLst>
              </a:custGeom>
              <a:solidFill>
                <a:srgbClr val="6EC2E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247" name="Freeform 67"/>
              <p:cNvSpPr>
                <a:spLocks/>
              </p:cNvSpPr>
              <p:nvPr/>
            </p:nvSpPr>
            <p:spPr bwMode="auto">
              <a:xfrm>
                <a:off x="4888" y="2114"/>
                <a:ext cx="53" cy="53"/>
              </a:xfrm>
              <a:custGeom>
                <a:avLst/>
                <a:gdLst>
                  <a:gd name="T0" fmla="*/ 20 w 39"/>
                  <a:gd name="T1" fmla="*/ 39 h 39"/>
                  <a:gd name="T2" fmla="*/ 0 w 39"/>
                  <a:gd name="T3" fmla="*/ 19 h 39"/>
                  <a:gd name="T4" fmla="*/ 20 w 39"/>
                  <a:gd name="T5" fmla="*/ 0 h 39"/>
                  <a:gd name="T6" fmla="*/ 39 w 39"/>
                  <a:gd name="T7" fmla="*/ 19 h 39"/>
                  <a:gd name="T8" fmla="*/ 20 w 39"/>
                  <a:gd name="T9" fmla="*/ 39 h 39"/>
                </a:gdLst>
                <a:ahLst/>
                <a:cxnLst>
                  <a:cxn ang="0">
                    <a:pos x="T0" y="T1"/>
                  </a:cxn>
                  <a:cxn ang="0">
                    <a:pos x="T2" y="T3"/>
                  </a:cxn>
                  <a:cxn ang="0">
                    <a:pos x="T4" y="T5"/>
                  </a:cxn>
                  <a:cxn ang="0">
                    <a:pos x="T6" y="T7"/>
                  </a:cxn>
                  <a:cxn ang="0">
                    <a:pos x="T8" y="T9"/>
                  </a:cxn>
                </a:cxnLst>
                <a:rect l="0" t="0" r="r" b="b"/>
                <a:pathLst>
                  <a:path w="39" h="39">
                    <a:moveTo>
                      <a:pt x="20" y="39"/>
                    </a:moveTo>
                    <a:cubicBezTo>
                      <a:pt x="16" y="30"/>
                      <a:pt x="9" y="23"/>
                      <a:pt x="0" y="19"/>
                    </a:cubicBezTo>
                    <a:cubicBezTo>
                      <a:pt x="9" y="16"/>
                      <a:pt x="16" y="9"/>
                      <a:pt x="20" y="0"/>
                    </a:cubicBezTo>
                    <a:cubicBezTo>
                      <a:pt x="23" y="9"/>
                      <a:pt x="30" y="16"/>
                      <a:pt x="39" y="19"/>
                    </a:cubicBezTo>
                    <a:cubicBezTo>
                      <a:pt x="30" y="23"/>
                      <a:pt x="23" y="30"/>
                      <a:pt x="20" y="39"/>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248" name="Oval 68"/>
              <p:cNvSpPr>
                <a:spLocks noChangeArrowheads="1"/>
              </p:cNvSpPr>
              <p:nvPr/>
            </p:nvSpPr>
            <p:spPr bwMode="auto">
              <a:xfrm>
                <a:off x="5271" y="1500"/>
                <a:ext cx="23" cy="25"/>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249" name="Oval 69"/>
              <p:cNvSpPr>
                <a:spLocks noChangeArrowheads="1"/>
              </p:cNvSpPr>
              <p:nvPr/>
            </p:nvSpPr>
            <p:spPr bwMode="auto">
              <a:xfrm>
                <a:off x="7137" y="1668"/>
                <a:ext cx="42" cy="42"/>
              </a:xfrm>
              <a:prstGeom prst="ellipse">
                <a:avLst/>
              </a:prstGeom>
              <a:solidFill>
                <a:srgbClr val="0072C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250" name="Oval 70"/>
              <p:cNvSpPr>
                <a:spLocks noChangeArrowheads="1"/>
              </p:cNvSpPr>
              <p:nvPr/>
            </p:nvSpPr>
            <p:spPr bwMode="auto">
              <a:xfrm>
                <a:off x="5120" y="69"/>
                <a:ext cx="40" cy="41"/>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251" name="Oval 71"/>
              <p:cNvSpPr>
                <a:spLocks noChangeArrowheads="1"/>
              </p:cNvSpPr>
              <p:nvPr/>
            </p:nvSpPr>
            <p:spPr bwMode="auto">
              <a:xfrm>
                <a:off x="6723" y="174"/>
                <a:ext cx="34" cy="34"/>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252" name="Oval 72"/>
              <p:cNvSpPr>
                <a:spLocks noChangeArrowheads="1"/>
              </p:cNvSpPr>
              <p:nvPr/>
            </p:nvSpPr>
            <p:spPr bwMode="auto">
              <a:xfrm>
                <a:off x="5797" y="130"/>
                <a:ext cx="17" cy="17"/>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253" name="Oval 73"/>
              <p:cNvSpPr>
                <a:spLocks noChangeArrowheads="1"/>
              </p:cNvSpPr>
              <p:nvPr/>
            </p:nvSpPr>
            <p:spPr bwMode="auto">
              <a:xfrm>
                <a:off x="4530" y="766"/>
                <a:ext cx="16" cy="16"/>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254" name="Oval 74"/>
              <p:cNvSpPr>
                <a:spLocks noChangeArrowheads="1"/>
              </p:cNvSpPr>
              <p:nvPr/>
            </p:nvSpPr>
            <p:spPr bwMode="auto">
              <a:xfrm>
                <a:off x="4451" y="283"/>
                <a:ext cx="16" cy="16"/>
              </a:xfrm>
              <a:prstGeom prst="ellipse">
                <a:avLst/>
              </a:prstGeom>
              <a:solidFill>
                <a:srgbClr val="004AA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255" name="Oval 75"/>
              <p:cNvSpPr>
                <a:spLocks noChangeArrowheads="1"/>
              </p:cNvSpPr>
              <p:nvPr/>
            </p:nvSpPr>
            <p:spPr bwMode="auto">
              <a:xfrm>
                <a:off x="5265" y="247"/>
                <a:ext cx="16" cy="17"/>
              </a:xfrm>
              <a:prstGeom prst="ellipse">
                <a:avLst/>
              </a:prstGeom>
              <a:solidFill>
                <a:srgbClr val="004AA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256" name="Oval 76"/>
              <p:cNvSpPr>
                <a:spLocks noChangeArrowheads="1"/>
              </p:cNvSpPr>
              <p:nvPr/>
            </p:nvSpPr>
            <p:spPr bwMode="auto">
              <a:xfrm>
                <a:off x="6934" y="1211"/>
                <a:ext cx="16" cy="16"/>
              </a:xfrm>
              <a:prstGeom prst="ellipse">
                <a:avLst/>
              </a:prstGeom>
              <a:solidFill>
                <a:srgbClr val="004AA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257" name="Oval 77"/>
              <p:cNvSpPr>
                <a:spLocks noChangeArrowheads="1"/>
              </p:cNvSpPr>
              <p:nvPr/>
            </p:nvSpPr>
            <p:spPr bwMode="auto">
              <a:xfrm>
                <a:off x="6580" y="2303"/>
                <a:ext cx="15" cy="16"/>
              </a:xfrm>
              <a:prstGeom prst="ellipse">
                <a:avLst/>
              </a:prstGeom>
              <a:solidFill>
                <a:srgbClr val="004AA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258" name="Oval 78"/>
              <p:cNvSpPr>
                <a:spLocks noChangeArrowheads="1"/>
              </p:cNvSpPr>
              <p:nvPr/>
            </p:nvSpPr>
            <p:spPr bwMode="auto">
              <a:xfrm>
                <a:off x="6375" y="2609"/>
                <a:ext cx="16" cy="17"/>
              </a:xfrm>
              <a:prstGeom prst="ellipse">
                <a:avLst/>
              </a:prstGeom>
              <a:solidFill>
                <a:srgbClr val="004AA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259" name="Oval 79"/>
              <p:cNvSpPr>
                <a:spLocks noChangeArrowheads="1"/>
              </p:cNvSpPr>
              <p:nvPr/>
            </p:nvSpPr>
            <p:spPr bwMode="auto">
              <a:xfrm>
                <a:off x="4616" y="1728"/>
                <a:ext cx="16" cy="16"/>
              </a:xfrm>
              <a:prstGeom prst="ellipse">
                <a:avLst/>
              </a:prstGeom>
              <a:solidFill>
                <a:srgbClr val="004AA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260" name="Oval 80"/>
              <p:cNvSpPr>
                <a:spLocks noChangeArrowheads="1"/>
              </p:cNvSpPr>
              <p:nvPr/>
            </p:nvSpPr>
            <p:spPr bwMode="auto">
              <a:xfrm>
                <a:off x="4481" y="2016"/>
                <a:ext cx="16" cy="16"/>
              </a:xfrm>
              <a:prstGeom prst="ellipse">
                <a:avLst/>
              </a:prstGeom>
              <a:solidFill>
                <a:srgbClr val="004AA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261" name="Oval 81"/>
              <p:cNvSpPr>
                <a:spLocks noChangeArrowheads="1"/>
              </p:cNvSpPr>
              <p:nvPr/>
            </p:nvSpPr>
            <p:spPr bwMode="auto">
              <a:xfrm>
                <a:off x="6863" y="1958"/>
                <a:ext cx="17" cy="16"/>
              </a:xfrm>
              <a:prstGeom prst="ellipse">
                <a:avLst/>
              </a:prstGeom>
              <a:solidFill>
                <a:srgbClr val="004AA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262" name="Oval 82"/>
              <p:cNvSpPr>
                <a:spLocks noChangeArrowheads="1"/>
              </p:cNvSpPr>
              <p:nvPr/>
            </p:nvSpPr>
            <p:spPr bwMode="auto">
              <a:xfrm>
                <a:off x="5588" y="1632"/>
                <a:ext cx="16" cy="18"/>
              </a:xfrm>
              <a:prstGeom prst="ellipse">
                <a:avLst/>
              </a:prstGeom>
              <a:solidFill>
                <a:srgbClr val="FBD11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263" name="Oval 83"/>
              <p:cNvSpPr>
                <a:spLocks noChangeArrowheads="1"/>
              </p:cNvSpPr>
              <p:nvPr/>
            </p:nvSpPr>
            <p:spPr bwMode="auto">
              <a:xfrm>
                <a:off x="4642" y="1066"/>
                <a:ext cx="16" cy="17"/>
              </a:xfrm>
              <a:prstGeom prst="ellipse">
                <a:avLst/>
              </a:prstGeom>
              <a:solidFill>
                <a:srgbClr val="FBD11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264" name="Oval 84"/>
              <p:cNvSpPr>
                <a:spLocks noChangeArrowheads="1"/>
              </p:cNvSpPr>
              <p:nvPr/>
            </p:nvSpPr>
            <p:spPr bwMode="auto">
              <a:xfrm>
                <a:off x="6990" y="264"/>
                <a:ext cx="15" cy="15"/>
              </a:xfrm>
              <a:prstGeom prst="ellipse">
                <a:avLst/>
              </a:prstGeom>
              <a:solidFill>
                <a:srgbClr val="FBD11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265" name="Oval 85"/>
              <p:cNvSpPr>
                <a:spLocks noChangeArrowheads="1"/>
              </p:cNvSpPr>
              <p:nvPr/>
            </p:nvSpPr>
            <p:spPr bwMode="auto">
              <a:xfrm>
                <a:off x="6590" y="264"/>
                <a:ext cx="16" cy="15"/>
              </a:xfrm>
              <a:prstGeom prst="ellipse">
                <a:avLst/>
              </a:prstGeom>
              <a:solidFill>
                <a:srgbClr val="FBD11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266" name="Oval 86"/>
              <p:cNvSpPr>
                <a:spLocks noChangeArrowheads="1"/>
              </p:cNvSpPr>
              <p:nvPr/>
            </p:nvSpPr>
            <p:spPr bwMode="auto">
              <a:xfrm>
                <a:off x="4511" y="3007"/>
                <a:ext cx="16" cy="16"/>
              </a:xfrm>
              <a:prstGeom prst="ellipse">
                <a:avLst/>
              </a:prstGeom>
              <a:solidFill>
                <a:srgbClr val="004AA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267" name="Freeform 87"/>
              <p:cNvSpPr>
                <a:spLocks/>
              </p:cNvSpPr>
              <p:nvPr/>
            </p:nvSpPr>
            <p:spPr bwMode="auto">
              <a:xfrm>
                <a:off x="5341" y="1162"/>
                <a:ext cx="100" cy="98"/>
              </a:xfrm>
              <a:custGeom>
                <a:avLst/>
                <a:gdLst>
                  <a:gd name="T0" fmla="*/ 37 w 73"/>
                  <a:gd name="T1" fmla="*/ 72 h 72"/>
                  <a:gd name="T2" fmla="*/ 0 w 73"/>
                  <a:gd name="T3" fmla="*/ 36 h 72"/>
                  <a:gd name="T4" fmla="*/ 37 w 73"/>
                  <a:gd name="T5" fmla="*/ 0 h 72"/>
                  <a:gd name="T6" fmla="*/ 73 w 73"/>
                  <a:gd name="T7" fmla="*/ 36 h 72"/>
                  <a:gd name="T8" fmla="*/ 37 w 73"/>
                  <a:gd name="T9" fmla="*/ 72 h 72"/>
                </a:gdLst>
                <a:ahLst/>
                <a:cxnLst>
                  <a:cxn ang="0">
                    <a:pos x="T0" y="T1"/>
                  </a:cxn>
                  <a:cxn ang="0">
                    <a:pos x="T2" y="T3"/>
                  </a:cxn>
                  <a:cxn ang="0">
                    <a:pos x="T4" y="T5"/>
                  </a:cxn>
                  <a:cxn ang="0">
                    <a:pos x="T6" y="T7"/>
                  </a:cxn>
                  <a:cxn ang="0">
                    <a:pos x="T8" y="T9"/>
                  </a:cxn>
                </a:cxnLst>
                <a:rect l="0" t="0" r="r" b="b"/>
                <a:pathLst>
                  <a:path w="73" h="72">
                    <a:moveTo>
                      <a:pt x="37" y="72"/>
                    </a:moveTo>
                    <a:cubicBezTo>
                      <a:pt x="30" y="56"/>
                      <a:pt x="17" y="43"/>
                      <a:pt x="0" y="36"/>
                    </a:cubicBezTo>
                    <a:cubicBezTo>
                      <a:pt x="17" y="30"/>
                      <a:pt x="30" y="16"/>
                      <a:pt x="37" y="0"/>
                    </a:cubicBezTo>
                    <a:cubicBezTo>
                      <a:pt x="43" y="16"/>
                      <a:pt x="56" y="30"/>
                      <a:pt x="73" y="36"/>
                    </a:cubicBezTo>
                    <a:cubicBezTo>
                      <a:pt x="56" y="43"/>
                      <a:pt x="43" y="56"/>
                      <a:pt x="37" y="72"/>
                    </a:cubicBezTo>
                    <a:close/>
                  </a:path>
                </a:pathLst>
              </a:custGeom>
              <a:solidFill>
                <a:srgbClr val="FBD11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269" name="Freeform 89"/>
              <p:cNvSpPr>
                <a:spLocks/>
              </p:cNvSpPr>
              <p:nvPr/>
            </p:nvSpPr>
            <p:spPr bwMode="auto">
              <a:xfrm>
                <a:off x="5480" y="3922"/>
                <a:ext cx="677" cy="422"/>
              </a:xfrm>
              <a:custGeom>
                <a:avLst/>
                <a:gdLst>
                  <a:gd name="T0" fmla="*/ 497 w 497"/>
                  <a:gd name="T1" fmla="*/ 166 h 310"/>
                  <a:gd name="T2" fmla="*/ 353 w 497"/>
                  <a:gd name="T3" fmla="*/ 310 h 310"/>
                  <a:gd name="T4" fmla="*/ 144 w 497"/>
                  <a:gd name="T5" fmla="*/ 310 h 310"/>
                  <a:gd name="T6" fmla="*/ 0 w 497"/>
                  <a:gd name="T7" fmla="*/ 166 h 310"/>
                  <a:gd name="T8" fmla="*/ 0 w 497"/>
                  <a:gd name="T9" fmla="*/ 144 h 310"/>
                  <a:gd name="T10" fmla="*/ 144 w 497"/>
                  <a:gd name="T11" fmla="*/ 0 h 310"/>
                  <a:gd name="T12" fmla="*/ 353 w 497"/>
                  <a:gd name="T13" fmla="*/ 0 h 310"/>
                  <a:gd name="T14" fmla="*/ 497 w 497"/>
                  <a:gd name="T15" fmla="*/ 144 h 310"/>
                  <a:gd name="T16" fmla="*/ 497 w 497"/>
                  <a:gd name="T17" fmla="*/ 166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7" h="310">
                    <a:moveTo>
                      <a:pt x="497" y="166"/>
                    </a:moveTo>
                    <a:cubicBezTo>
                      <a:pt x="497" y="245"/>
                      <a:pt x="432" y="310"/>
                      <a:pt x="353" y="310"/>
                    </a:cubicBezTo>
                    <a:cubicBezTo>
                      <a:pt x="144" y="310"/>
                      <a:pt x="144" y="310"/>
                      <a:pt x="144" y="310"/>
                    </a:cubicBezTo>
                    <a:cubicBezTo>
                      <a:pt x="65" y="310"/>
                      <a:pt x="0" y="245"/>
                      <a:pt x="0" y="166"/>
                    </a:cubicBezTo>
                    <a:cubicBezTo>
                      <a:pt x="0" y="144"/>
                      <a:pt x="0" y="144"/>
                      <a:pt x="0" y="144"/>
                    </a:cubicBezTo>
                    <a:cubicBezTo>
                      <a:pt x="0" y="65"/>
                      <a:pt x="65" y="0"/>
                      <a:pt x="144" y="0"/>
                    </a:cubicBezTo>
                    <a:cubicBezTo>
                      <a:pt x="353" y="0"/>
                      <a:pt x="353" y="0"/>
                      <a:pt x="353" y="0"/>
                    </a:cubicBezTo>
                    <a:cubicBezTo>
                      <a:pt x="432" y="0"/>
                      <a:pt x="497" y="65"/>
                      <a:pt x="497" y="144"/>
                    </a:cubicBezTo>
                    <a:lnTo>
                      <a:pt x="497" y="166"/>
                    </a:lnTo>
                    <a:close/>
                  </a:path>
                </a:pathLst>
              </a:custGeom>
              <a:solidFill>
                <a:srgbClr val="F68C1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270" name="Freeform 90"/>
              <p:cNvSpPr>
                <a:spLocks/>
              </p:cNvSpPr>
              <p:nvPr/>
            </p:nvSpPr>
            <p:spPr bwMode="auto">
              <a:xfrm>
                <a:off x="4154" y="3875"/>
                <a:ext cx="1219" cy="454"/>
              </a:xfrm>
              <a:custGeom>
                <a:avLst/>
                <a:gdLst>
                  <a:gd name="T0" fmla="*/ 895 w 895"/>
                  <a:gd name="T1" fmla="*/ 190 h 334"/>
                  <a:gd name="T2" fmla="*/ 751 w 895"/>
                  <a:gd name="T3" fmla="*/ 334 h 334"/>
                  <a:gd name="T4" fmla="*/ 144 w 895"/>
                  <a:gd name="T5" fmla="*/ 334 h 334"/>
                  <a:gd name="T6" fmla="*/ 0 w 895"/>
                  <a:gd name="T7" fmla="*/ 190 h 334"/>
                  <a:gd name="T8" fmla="*/ 0 w 895"/>
                  <a:gd name="T9" fmla="*/ 144 h 334"/>
                  <a:gd name="T10" fmla="*/ 144 w 895"/>
                  <a:gd name="T11" fmla="*/ 0 h 334"/>
                  <a:gd name="T12" fmla="*/ 751 w 895"/>
                  <a:gd name="T13" fmla="*/ 0 h 334"/>
                  <a:gd name="T14" fmla="*/ 895 w 895"/>
                  <a:gd name="T15" fmla="*/ 144 h 334"/>
                  <a:gd name="T16" fmla="*/ 895 w 895"/>
                  <a:gd name="T17" fmla="*/ 190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5" h="334">
                    <a:moveTo>
                      <a:pt x="895" y="190"/>
                    </a:moveTo>
                    <a:cubicBezTo>
                      <a:pt x="895" y="270"/>
                      <a:pt x="831" y="334"/>
                      <a:pt x="751" y="334"/>
                    </a:cubicBezTo>
                    <a:cubicBezTo>
                      <a:pt x="144" y="334"/>
                      <a:pt x="144" y="334"/>
                      <a:pt x="144" y="334"/>
                    </a:cubicBezTo>
                    <a:cubicBezTo>
                      <a:pt x="65" y="334"/>
                      <a:pt x="0" y="270"/>
                      <a:pt x="0" y="190"/>
                    </a:cubicBezTo>
                    <a:cubicBezTo>
                      <a:pt x="0" y="144"/>
                      <a:pt x="0" y="144"/>
                      <a:pt x="0" y="144"/>
                    </a:cubicBezTo>
                    <a:cubicBezTo>
                      <a:pt x="0" y="64"/>
                      <a:pt x="65" y="0"/>
                      <a:pt x="144" y="0"/>
                    </a:cubicBezTo>
                    <a:cubicBezTo>
                      <a:pt x="751" y="0"/>
                      <a:pt x="751" y="0"/>
                      <a:pt x="751" y="0"/>
                    </a:cubicBezTo>
                    <a:cubicBezTo>
                      <a:pt x="831" y="0"/>
                      <a:pt x="895" y="64"/>
                      <a:pt x="895" y="144"/>
                    </a:cubicBezTo>
                    <a:lnTo>
                      <a:pt x="895" y="190"/>
                    </a:lnTo>
                    <a:close/>
                  </a:path>
                </a:pathLst>
              </a:custGeom>
              <a:solidFill>
                <a:srgbClr val="F68C1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271" name="Freeform 91"/>
              <p:cNvSpPr>
                <a:spLocks/>
              </p:cNvSpPr>
              <p:nvPr/>
            </p:nvSpPr>
            <p:spPr bwMode="auto">
              <a:xfrm>
                <a:off x="4527" y="3763"/>
                <a:ext cx="1615" cy="690"/>
              </a:xfrm>
              <a:custGeom>
                <a:avLst/>
                <a:gdLst>
                  <a:gd name="T0" fmla="*/ 1091 w 1186"/>
                  <a:gd name="T1" fmla="*/ 0 h 507"/>
                  <a:gd name="T2" fmla="*/ 337 w 1186"/>
                  <a:gd name="T3" fmla="*/ 0 h 507"/>
                  <a:gd name="T4" fmla="*/ 242 w 1186"/>
                  <a:gd name="T5" fmla="*/ 95 h 507"/>
                  <a:gd name="T6" fmla="*/ 337 w 1186"/>
                  <a:gd name="T7" fmla="*/ 190 h 507"/>
                  <a:gd name="T8" fmla="*/ 544 w 1186"/>
                  <a:gd name="T9" fmla="*/ 190 h 507"/>
                  <a:gd name="T10" fmla="*/ 607 w 1186"/>
                  <a:gd name="T11" fmla="*/ 254 h 507"/>
                  <a:gd name="T12" fmla="*/ 549 w 1186"/>
                  <a:gd name="T13" fmla="*/ 317 h 507"/>
                  <a:gd name="T14" fmla="*/ 95 w 1186"/>
                  <a:gd name="T15" fmla="*/ 317 h 507"/>
                  <a:gd name="T16" fmla="*/ 0 w 1186"/>
                  <a:gd name="T17" fmla="*/ 412 h 507"/>
                  <a:gd name="T18" fmla="*/ 95 w 1186"/>
                  <a:gd name="T19" fmla="*/ 507 h 507"/>
                  <a:gd name="T20" fmla="*/ 905 w 1186"/>
                  <a:gd name="T21" fmla="*/ 507 h 507"/>
                  <a:gd name="T22" fmla="*/ 1000 w 1186"/>
                  <a:gd name="T23" fmla="*/ 412 h 507"/>
                  <a:gd name="T24" fmla="*/ 905 w 1186"/>
                  <a:gd name="T25" fmla="*/ 317 h 507"/>
                  <a:gd name="T26" fmla="*/ 833 w 1186"/>
                  <a:gd name="T27" fmla="*/ 317 h 507"/>
                  <a:gd name="T28" fmla="*/ 775 w 1186"/>
                  <a:gd name="T29" fmla="*/ 254 h 507"/>
                  <a:gd name="T30" fmla="*/ 838 w 1186"/>
                  <a:gd name="T31" fmla="*/ 190 h 507"/>
                  <a:gd name="T32" fmla="*/ 1091 w 1186"/>
                  <a:gd name="T33" fmla="*/ 190 h 507"/>
                  <a:gd name="T34" fmla="*/ 1186 w 1186"/>
                  <a:gd name="T35" fmla="*/ 95 h 507"/>
                  <a:gd name="T36" fmla="*/ 1091 w 1186"/>
                  <a:gd name="T37" fmla="*/ 0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86" h="507">
                    <a:moveTo>
                      <a:pt x="1091" y="0"/>
                    </a:moveTo>
                    <a:cubicBezTo>
                      <a:pt x="337" y="0"/>
                      <a:pt x="337" y="0"/>
                      <a:pt x="337" y="0"/>
                    </a:cubicBezTo>
                    <a:cubicBezTo>
                      <a:pt x="284" y="0"/>
                      <a:pt x="242" y="42"/>
                      <a:pt x="242" y="95"/>
                    </a:cubicBezTo>
                    <a:cubicBezTo>
                      <a:pt x="242" y="147"/>
                      <a:pt x="284" y="190"/>
                      <a:pt x="337" y="190"/>
                    </a:cubicBezTo>
                    <a:cubicBezTo>
                      <a:pt x="544" y="190"/>
                      <a:pt x="544" y="190"/>
                      <a:pt x="544" y="190"/>
                    </a:cubicBezTo>
                    <a:cubicBezTo>
                      <a:pt x="579" y="190"/>
                      <a:pt x="607" y="218"/>
                      <a:pt x="607" y="254"/>
                    </a:cubicBezTo>
                    <a:cubicBezTo>
                      <a:pt x="607" y="287"/>
                      <a:pt x="582" y="314"/>
                      <a:pt x="549" y="317"/>
                    </a:cubicBezTo>
                    <a:cubicBezTo>
                      <a:pt x="95" y="317"/>
                      <a:pt x="95" y="317"/>
                      <a:pt x="95" y="317"/>
                    </a:cubicBezTo>
                    <a:cubicBezTo>
                      <a:pt x="42" y="317"/>
                      <a:pt x="0" y="360"/>
                      <a:pt x="0" y="412"/>
                    </a:cubicBezTo>
                    <a:cubicBezTo>
                      <a:pt x="0" y="464"/>
                      <a:pt x="42" y="507"/>
                      <a:pt x="95" y="507"/>
                    </a:cubicBezTo>
                    <a:cubicBezTo>
                      <a:pt x="905" y="507"/>
                      <a:pt x="905" y="507"/>
                      <a:pt x="905" y="507"/>
                    </a:cubicBezTo>
                    <a:cubicBezTo>
                      <a:pt x="958" y="507"/>
                      <a:pt x="1000" y="464"/>
                      <a:pt x="1000" y="412"/>
                    </a:cubicBezTo>
                    <a:cubicBezTo>
                      <a:pt x="1000" y="360"/>
                      <a:pt x="958" y="317"/>
                      <a:pt x="905" y="317"/>
                    </a:cubicBezTo>
                    <a:cubicBezTo>
                      <a:pt x="833" y="317"/>
                      <a:pt x="833" y="317"/>
                      <a:pt x="833" y="317"/>
                    </a:cubicBezTo>
                    <a:cubicBezTo>
                      <a:pt x="800" y="314"/>
                      <a:pt x="775" y="287"/>
                      <a:pt x="775" y="254"/>
                    </a:cubicBezTo>
                    <a:cubicBezTo>
                      <a:pt x="775" y="218"/>
                      <a:pt x="803" y="190"/>
                      <a:pt x="838" y="190"/>
                    </a:cubicBezTo>
                    <a:cubicBezTo>
                      <a:pt x="1091" y="190"/>
                      <a:pt x="1091" y="190"/>
                      <a:pt x="1091" y="190"/>
                    </a:cubicBezTo>
                    <a:cubicBezTo>
                      <a:pt x="1143" y="190"/>
                      <a:pt x="1186" y="147"/>
                      <a:pt x="1186" y="95"/>
                    </a:cubicBezTo>
                    <a:cubicBezTo>
                      <a:pt x="1186" y="42"/>
                      <a:pt x="1143" y="0"/>
                      <a:pt x="1091" y="0"/>
                    </a:cubicBezTo>
                    <a:close/>
                  </a:path>
                </a:pathLst>
              </a:custGeom>
              <a:solidFill>
                <a:srgbClr val="FDB81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272" name="Freeform 92"/>
              <p:cNvSpPr>
                <a:spLocks/>
              </p:cNvSpPr>
              <p:nvPr/>
            </p:nvSpPr>
            <p:spPr bwMode="auto">
              <a:xfrm>
                <a:off x="4571" y="3039"/>
                <a:ext cx="1595" cy="485"/>
              </a:xfrm>
              <a:custGeom>
                <a:avLst/>
                <a:gdLst>
                  <a:gd name="T0" fmla="*/ 1172 w 1172"/>
                  <a:gd name="T1" fmla="*/ 178 h 356"/>
                  <a:gd name="T2" fmla="*/ 994 w 1172"/>
                  <a:gd name="T3" fmla="*/ 356 h 356"/>
                  <a:gd name="T4" fmla="*/ 178 w 1172"/>
                  <a:gd name="T5" fmla="*/ 356 h 356"/>
                  <a:gd name="T6" fmla="*/ 0 w 1172"/>
                  <a:gd name="T7" fmla="*/ 178 h 356"/>
                  <a:gd name="T8" fmla="*/ 178 w 1172"/>
                  <a:gd name="T9" fmla="*/ 0 h 356"/>
                  <a:gd name="T10" fmla="*/ 994 w 1172"/>
                  <a:gd name="T11" fmla="*/ 0 h 356"/>
                  <a:gd name="T12" fmla="*/ 1172 w 1172"/>
                  <a:gd name="T13" fmla="*/ 178 h 356"/>
                </a:gdLst>
                <a:ahLst/>
                <a:cxnLst>
                  <a:cxn ang="0">
                    <a:pos x="T0" y="T1"/>
                  </a:cxn>
                  <a:cxn ang="0">
                    <a:pos x="T2" y="T3"/>
                  </a:cxn>
                  <a:cxn ang="0">
                    <a:pos x="T4" y="T5"/>
                  </a:cxn>
                  <a:cxn ang="0">
                    <a:pos x="T6" y="T7"/>
                  </a:cxn>
                  <a:cxn ang="0">
                    <a:pos x="T8" y="T9"/>
                  </a:cxn>
                  <a:cxn ang="0">
                    <a:pos x="T10" y="T11"/>
                  </a:cxn>
                  <a:cxn ang="0">
                    <a:pos x="T12" y="T13"/>
                  </a:cxn>
                </a:cxnLst>
                <a:rect l="0" t="0" r="r" b="b"/>
                <a:pathLst>
                  <a:path w="1172" h="356">
                    <a:moveTo>
                      <a:pt x="1172" y="178"/>
                    </a:moveTo>
                    <a:cubicBezTo>
                      <a:pt x="1172" y="276"/>
                      <a:pt x="1092" y="356"/>
                      <a:pt x="994" y="356"/>
                    </a:cubicBezTo>
                    <a:cubicBezTo>
                      <a:pt x="178" y="356"/>
                      <a:pt x="178" y="356"/>
                      <a:pt x="178" y="356"/>
                    </a:cubicBezTo>
                    <a:cubicBezTo>
                      <a:pt x="80" y="356"/>
                      <a:pt x="0" y="276"/>
                      <a:pt x="0" y="178"/>
                    </a:cubicBezTo>
                    <a:cubicBezTo>
                      <a:pt x="0" y="80"/>
                      <a:pt x="80" y="0"/>
                      <a:pt x="178" y="0"/>
                    </a:cubicBezTo>
                    <a:cubicBezTo>
                      <a:pt x="994" y="0"/>
                      <a:pt x="994" y="0"/>
                      <a:pt x="994" y="0"/>
                    </a:cubicBezTo>
                    <a:cubicBezTo>
                      <a:pt x="1092" y="0"/>
                      <a:pt x="1172" y="80"/>
                      <a:pt x="1172" y="178"/>
                    </a:cubicBezTo>
                  </a:path>
                </a:pathLst>
              </a:custGeom>
              <a:solidFill>
                <a:srgbClr val="004AA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273" name="Freeform 93"/>
              <p:cNvSpPr>
                <a:spLocks/>
              </p:cNvSpPr>
              <p:nvPr/>
            </p:nvSpPr>
            <p:spPr bwMode="auto">
              <a:xfrm>
                <a:off x="4367" y="3932"/>
                <a:ext cx="1459" cy="327"/>
              </a:xfrm>
              <a:custGeom>
                <a:avLst/>
                <a:gdLst>
                  <a:gd name="T0" fmla="*/ 1072 w 1072"/>
                  <a:gd name="T1" fmla="*/ 120 h 240"/>
                  <a:gd name="T2" fmla="*/ 952 w 1072"/>
                  <a:gd name="T3" fmla="*/ 240 h 240"/>
                  <a:gd name="T4" fmla="*/ 120 w 1072"/>
                  <a:gd name="T5" fmla="*/ 240 h 240"/>
                  <a:gd name="T6" fmla="*/ 0 w 1072"/>
                  <a:gd name="T7" fmla="*/ 120 h 240"/>
                  <a:gd name="T8" fmla="*/ 120 w 1072"/>
                  <a:gd name="T9" fmla="*/ 0 h 240"/>
                  <a:gd name="T10" fmla="*/ 952 w 1072"/>
                  <a:gd name="T11" fmla="*/ 0 h 240"/>
                  <a:gd name="T12" fmla="*/ 1072 w 1072"/>
                  <a:gd name="T13" fmla="*/ 120 h 240"/>
                </a:gdLst>
                <a:ahLst/>
                <a:cxnLst>
                  <a:cxn ang="0">
                    <a:pos x="T0" y="T1"/>
                  </a:cxn>
                  <a:cxn ang="0">
                    <a:pos x="T2" y="T3"/>
                  </a:cxn>
                  <a:cxn ang="0">
                    <a:pos x="T4" y="T5"/>
                  </a:cxn>
                  <a:cxn ang="0">
                    <a:pos x="T6" y="T7"/>
                  </a:cxn>
                  <a:cxn ang="0">
                    <a:pos x="T8" y="T9"/>
                  </a:cxn>
                  <a:cxn ang="0">
                    <a:pos x="T10" y="T11"/>
                  </a:cxn>
                  <a:cxn ang="0">
                    <a:pos x="T12" y="T13"/>
                  </a:cxn>
                </a:cxnLst>
                <a:rect l="0" t="0" r="r" b="b"/>
                <a:pathLst>
                  <a:path w="1072" h="240">
                    <a:moveTo>
                      <a:pt x="1072" y="120"/>
                    </a:moveTo>
                    <a:cubicBezTo>
                      <a:pt x="1072" y="186"/>
                      <a:pt x="1018" y="240"/>
                      <a:pt x="952" y="240"/>
                    </a:cubicBezTo>
                    <a:cubicBezTo>
                      <a:pt x="120" y="240"/>
                      <a:pt x="120" y="240"/>
                      <a:pt x="120" y="240"/>
                    </a:cubicBezTo>
                    <a:cubicBezTo>
                      <a:pt x="54" y="240"/>
                      <a:pt x="0" y="186"/>
                      <a:pt x="0" y="120"/>
                    </a:cubicBezTo>
                    <a:cubicBezTo>
                      <a:pt x="0" y="54"/>
                      <a:pt x="54" y="0"/>
                      <a:pt x="120" y="0"/>
                    </a:cubicBezTo>
                    <a:cubicBezTo>
                      <a:pt x="952" y="0"/>
                      <a:pt x="952" y="0"/>
                      <a:pt x="952" y="0"/>
                    </a:cubicBezTo>
                    <a:cubicBezTo>
                      <a:pt x="1018" y="0"/>
                      <a:pt x="1072" y="54"/>
                      <a:pt x="1072" y="120"/>
                    </a:cubicBezTo>
                    <a:close/>
                  </a:path>
                </a:pathLst>
              </a:custGeom>
              <a:solidFill>
                <a:srgbClr val="004AA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274" name="Freeform 94"/>
              <p:cNvSpPr>
                <a:spLocks/>
              </p:cNvSpPr>
              <p:nvPr/>
            </p:nvSpPr>
            <p:spPr bwMode="auto">
              <a:xfrm>
                <a:off x="4892" y="3496"/>
                <a:ext cx="515" cy="131"/>
              </a:xfrm>
              <a:custGeom>
                <a:avLst/>
                <a:gdLst>
                  <a:gd name="T0" fmla="*/ 28 w 378"/>
                  <a:gd name="T1" fmla="*/ 48 h 96"/>
                  <a:gd name="T2" fmla="*/ 0 w 378"/>
                  <a:gd name="T3" fmla="*/ 20 h 96"/>
                  <a:gd name="T4" fmla="*/ 177 w 378"/>
                  <a:gd name="T5" fmla="*/ 0 h 96"/>
                  <a:gd name="T6" fmla="*/ 378 w 378"/>
                  <a:gd name="T7" fmla="*/ 20 h 96"/>
                  <a:gd name="T8" fmla="*/ 350 w 378"/>
                  <a:gd name="T9" fmla="*/ 48 h 96"/>
                  <a:gd name="T10" fmla="*/ 378 w 378"/>
                  <a:gd name="T11" fmla="*/ 75 h 96"/>
                  <a:gd name="T12" fmla="*/ 176 w 378"/>
                  <a:gd name="T13" fmla="*/ 96 h 96"/>
                  <a:gd name="T14" fmla="*/ 0 w 378"/>
                  <a:gd name="T15" fmla="*/ 75 h 96"/>
                  <a:gd name="T16" fmla="*/ 28 w 378"/>
                  <a:gd name="T17" fmla="*/ 4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8" h="96">
                    <a:moveTo>
                      <a:pt x="28" y="48"/>
                    </a:moveTo>
                    <a:cubicBezTo>
                      <a:pt x="28" y="32"/>
                      <a:pt x="15" y="20"/>
                      <a:pt x="0" y="20"/>
                    </a:cubicBezTo>
                    <a:cubicBezTo>
                      <a:pt x="177" y="0"/>
                      <a:pt x="177" y="0"/>
                      <a:pt x="177" y="0"/>
                    </a:cubicBezTo>
                    <a:cubicBezTo>
                      <a:pt x="378" y="20"/>
                      <a:pt x="378" y="20"/>
                      <a:pt x="378" y="20"/>
                    </a:cubicBezTo>
                    <a:cubicBezTo>
                      <a:pt x="363" y="20"/>
                      <a:pt x="350" y="32"/>
                      <a:pt x="350" y="48"/>
                    </a:cubicBezTo>
                    <a:cubicBezTo>
                      <a:pt x="350" y="63"/>
                      <a:pt x="363" y="75"/>
                      <a:pt x="378" y="75"/>
                    </a:cubicBezTo>
                    <a:cubicBezTo>
                      <a:pt x="176" y="96"/>
                      <a:pt x="176" y="96"/>
                      <a:pt x="176" y="96"/>
                    </a:cubicBezTo>
                    <a:cubicBezTo>
                      <a:pt x="0" y="75"/>
                      <a:pt x="0" y="75"/>
                      <a:pt x="0" y="75"/>
                    </a:cubicBezTo>
                    <a:cubicBezTo>
                      <a:pt x="15" y="75"/>
                      <a:pt x="28" y="63"/>
                      <a:pt x="28" y="48"/>
                    </a:cubicBezTo>
                    <a:close/>
                  </a:path>
                </a:pathLst>
              </a:custGeom>
              <a:solidFill>
                <a:srgbClr val="004AA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275" name="Freeform 95"/>
              <p:cNvSpPr>
                <a:spLocks/>
              </p:cNvSpPr>
              <p:nvPr/>
            </p:nvSpPr>
            <p:spPr bwMode="auto">
              <a:xfrm>
                <a:off x="5850" y="3845"/>
                <a:ext cx="1797" cy="457"/>
              </a:xfrm>
              <a:custGeom>
                <a:avLst/>
                <a:gdLst>
                  <a:gd name="T0" fmla="*/ 1320 w 1320"/>
                  <a:gd name="T1" fmla="*/ 173 h 336"/>
                  <a:gd name="T2" fmla="*/ 1171 w 1320"/>
                  <a:gd name="T3" fmla="*/ 336 h 336"/>
                  <a:gd name="T4" fmla="*/ 150 w 1320"/>
                  <a:gd name="T5" fmla="*/ 336 h 336"/>
                  <a:gd name="T6" fmla="*/ 0 w 1320"/>
                  <a:gd name="T7" fmla="*/ 173 h 336"/>
                  <a:gd name="T8" fmla="*/ 0 w 1320"/>
                  <a:gd name="T9" fmla="*/ 164 h 336"/>
                  <a:gd name="T10" fmla="*/ 150 w 1320"/>
                  <a:gd name="T11" fmla="*/ 0 h 336"/>
                  <a:gd name="T12" fmla="*/ 1171 w 1320"/>
                  <a:gd name="T13" fmla="*/ 0 h 336"/>
                  <a:gd name="T14" fmla="*/ 1320 w 1320"/>
                  <a:gd name="T15" fmla="*/ 164 h 336"/>
                  <a:gd name="T16" fmla="*/ 1320 w 1320"/>
                  <a:gd name="T17" fmla="*/ 173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0" h="336">
                    <a:moveTo>
                      <a:pt x="1320" y="173"/>
                    </a:moveTo>
                    <a:cubicBezTo>
                      <a:pt x="1320" y="263"/>
                      <a:pt x="1254" y="336"/>
                      <a:pt x="1171" y="336"/>
                    </a:cubicBezTo>
                    <a:cubicBezTo>
                      <a:pt x="150" y="336"/>
                      <a:pt x="150" y="336"/>
                      <a:pt x="150" y="336"/>
                    </a:cubicBezTo>
                    <a:cubicBezTo>
                      <a:pt x="67" y="336"/>
                      <a:pt x="0" y="263"/>
                      <a:pt x="0" y="173"/>
                    </a:cubicBezTo>
                    <a:cubicBezTo>
                      <a:pt x="0" y="164"/>
                      <a:pt x="0" y="164"/>
                      <a:pt x="0" y="164"/>
                    </a:cubicBezTo>
                    <a:cubicBezTo>
                      <a:pt x="0" y="73"/>
                      <a:pt x="67" y="0"/>
                      <a:pt x="150" y="0"/>
                    </a:cubicBezTo>
                    <a:cubicBezTo>
                      <a:pt x="1171" y="0"/>
                      <a:pt x="1171" y="0"/>
                      <a:pt x="1171" y="0"/>
                    </a:cubicBezTo>
                    <a:cubicBezTo>
                      <a:pt x="1254" y="0"/>
                      <a:pt x="1320" y="73"/>
                      <a:pt x="1320" y="164"/>
                    </a:cubicBezTo>
                    <a:lnTo>
                      <a:pt x="1320" y="173"/>
                    </a:lnTo>
                    <a:close/>
                  </a:path>
                </a:pathLst>
              </a:custGeom>
              <a:solidFill>
                <a:srgbClr val="004AA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276" name="Freeform 96"/>
              <p:cNvSpPr>
                <a:spLocks/>
              </p:cNvSpPr>
              <p:nvPr/>
            </p:nvSpPr>
            <p:spPr bwMode="auto">
              <a:xfrm>
                <a:off x="5163" y="3656"/>
                <a:ext cx="264" cy="54"/>
              </a:xfrm>
              <a:custGeom>
                <a:avLst/>
                <a:gdLst>
                  <a:gd name="T0" fmla="*/ 91 w 194"/>
                  <a:gd name="T1" fmla="*/ 40 h 40"/>
                  <a:gd name="T2" fmla="*/ 184 w 194"/>
                  <a:gd name="T3" fmla="*/ 40 h 40"/>
                  <a:gd name="T4" fmla="*/ 194 w 194"/>
                  <a:gd name="T5" fmla="*/ 30 h 40"/>
                  <a:gd name="T6" fmla="*/ 184 w 194"/>
                  <a:gd name="T7" fmla="*/ 20 h 40"/>
                  <a:gd name="T8" fmla="*/ 165 w 194"/>
                  <a:gd name="T9" fmla="*/ 20 h 40"/>
                  <a:gd name="T10" fmla="*/ 160 w 194"/>
                  <a:gd name="T11" fmla="*/ 15 h 40"/>
                  <a:gd name="T12" fmla="*/ 164 w 194"/>
                  <a:gd name="T13" fmla="*/ 11 h 40"/>
                  <a:gd name="T14" fmla="*/ 176 w 194"/>
                  <a:gd name="T15" fmla="*/ 11 h 40"/>
                  <a:gd name="T16" fmla="*/ 182 w 194"/>
                  <a:gd name="T17" fmla="*/ 5 h 40"/>
                  <a:gd name="T18" fmla="*/ 176 w 194"/>
                  <a:gd name="T19" fmla="*/ 0 h 40"/>
                  <a:gd name="T20" fmla="*/ 5 w 194"/>
                  <a:gd name="T21" fmla="*/ 0 h 40"/>
                  <a:gd name="T22" fmla="*/ 0 w 194"/>
                  <a:gd name="T23" fmla="*/ 5 h 40"/>
                  <a:gd name="T24" fmla="*/ 5 w 194"/>
                  <a:gd name="T25" fmla="*/ 11 h 40"/>
                  <a:gd name="T26" fmla="*/ 134 w 194"/>
                  <a:gd name="T27" fmla="*/ 11 h 40"/>
                  <a:gd name="T28" fmla="*/ 138 w 194"/>
                  <a:gd name="T29" fmla="*/ 15 h 40"/>
                  <a:gd name="T30" fmla="*/ 133 w 194"/>
                  <a:gd name="T31" fmla="*/ 20 h 40"/>
                  <a:gd name="T32" fmla="*/ 91 w 194"/>
                  <a:gd name="T33" fmla="*/ 20 h 40"/>
                  <a:gd name="T34" fmla="*/ 81 w 194"/>
                  <a:gd name="T35" fmla="*/ 30 h 40"/>
                  <a:gd name="T36" fmla="*/ 91 w 194"/>
                  <a:gd name="T3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4" h="40">
                    <a:moveTo>
                      <a:pt x="91" y="40"/>
                    </a:moveTo>
                    <a:cubicBezTo>
                      <a:pt x="184" y="40"/>
                      <a:pt x="184" y="40"/>
                      <a:pt x="184" y="40"/>
                    </a:cubicBezTo>
                    <a:cubicBezTo>
                      <a:pt x="190" y="40"/>
                      <a:pt x="194" y="35"/>
                      <a:pt x="194" y="30"/>
                    </a:cubicBezTo>
                    <a:cubicBezTo>
                      <a:pt x="194" y="25"/>
                      <a:pt x="190" y="20"/>
                      <a:pt x="184" y="20"/>
                    </a:cubicBezTo>
                    <a:cubicBezTo>
                      <a:pt x="165" y="20"/>
                      <a:pt x="165" y="20"/>
                      <a:pt x="165" y="20"/>
                    </a:cubicBezTo>
                    <a:cubicBezTo>
                      <a:pt x="163" y="20"/>
                      <a:pt x="160" y="18"/>
                      <a:pt x="160" y="15"/>
                    </a:cubicBezTo>
                    <a:cubicBezTo>
                      <a:pt x="160" y="13"/>
                      <a:pt x="162" y="11"/>
                      <a:pt x="164" y="11"/>
                    </a:cubicBezTo>
                    <a:cubicBezTo>
                      <a:pt x="176" y="11"/>
                      <a:pt x="176" y="11"/>
                      <a:pt x="176" y="11"/>
                    </a:cubicBezTo>
                    <a:cubicBezTo>
                      <a:pt x="179" y="11"/>
                      <a:pt x="182" y="8"/>
                      <a:pt x="182" y="5"/>
                    </a:cubicBezTo>
                    <a:cubicBezTo>
                      <a:pt x="182" y="3"/>
                      <a:pt x="179" y="0"/>
                      <a:pt x="176" y="0"/>
                    </a:cubicBezTo>
                    <a:cubicBezTo>
                      <a:pt x="5" y="0"/>
                      <a:pt x="5" y="0"/>
                      <a:pt x="5" y="0"/>
                    </a:cubicBezTo>
                    <a:cubicBezTo>
                      <a:pt x="3" y="0"/>
                      <a:pt x="0" y="3"/>
                      <a:pt x="0" y="5"/>
                    </a:cubicBezTo>
                    <a:cubicBezTo>
                      <a:pt x="0" y="8"/>
                      <a:pt x="3" y="11"/>
                      <a:pt x="5" y="11"/>
                    </a:cubicBezTo>
                    <a:cubicBezTo>
                      <a:pt x="134" y="11"/>
                      <a:pt x="134" y="11"/>
                      <a:pt x="134" y="11"/>
                    </a:cubicBezTo>
                    <a:cubicBezTo>
                      <a:pt x="136" y="11"/>
                      <a:pt x="138" y="13"/>
                      <a:pt x="138" y="15"/>
                    </a:cubicBezTo>
                    <a:cubicBezTo>
                      <a:pt x="138" y="18"/>
                      <a:pt x="136" y="20"/>
                      <a:pt x="133" y="20"/>
                    </a:cubicBezTo>
                    <a:cubicBezTo>
                      <a:pt x="91" y="20"/>
                      <a:pt x="91" y="20"/>
                      <a:pt x="91" y="20"/>
                    </a:cubicBezTo>
                    <a:cubicBezTo>
                      <a:pt x="86" y="20"/>
                      <a:pt x="81" y="25"/>
                      <a:pt x="81" y="30"/>
                    </a:cubicBezTo>
                    <a:cubicBezTo>
                      <a:pt x="81" y="35"/>
                      <a:pt x="86" y="40"/>
                      <a:pt x="91" y="40"/>
                    </a:cubicBezTo>
                    <a:close/>
                  </a:path>
                </a:pathLst>
              </a:custGeom>
              <a:solidFill>
                <a:srgbClr val="0072C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277" name="Rectangle 97"/>
              <p:cNvSpPr>
                <a:spLocks noChangeArrowheads="1"/>
              </p:cNvSpPr>
              <p:nvPr/>
            </p:nvSpPr>
            <p:spPr bwMode="auto">
              <a:xfrm>
                <a:off x="5520" y="2973"/>
                <a:ext cx="139" cy="69"/>
              </a:xfrm>
              <a:prstGeom prst="rect">
                <a:avLst/>
              </a:prstGeom>
              <a:solidFill>
                <a:srgbClr val="17244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278" name="Rectangle 98"/>
              <p:cNvSpPr>
                <a:spLocks noChangeArrowheads="1"/>
              </p:cNvSpPr>
              <p:nvPr/>
            </p:nvSpPr>
            <p:spPr bwMode="auto">
              <a:xfrm>
                <a:off x="6645" y="2781"/>
                <a:ext cx="88" cy="204"/>
              </a:xfrm>
              <a:prstGeom prst="rect">
                <a:avLst/>
              </a:prstGeom>
              <a:solidFill>
                <a:srgbClr val="DC5B2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279" name="Rectangle 99"/>
              <p:cNvSpPr>
                <a:spLocks noChangeArrowheads="1"/>
              </p:cNvSpPr>
              <p:nvPr/>
            </p:nvSpPr>
            <p:spPr bwMode="auto">
              <a:xfrm>
                <a:off x="6586" y="2773"/>
                <a:ext cx="59" cy="212"/>
              </a:xfrm>
              <a:prstGeom prst="rect">
                <a:avLst/>
              </a:prstGeom>
              <a:solidFill>
                <a:srgbClr val="004AA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280" name="Rectangle 100"/>
              <p:cNvSpPr>
                <a:spLocks noChangeArrowheads="1"/>
              </p:cNvSpPr>
              <p:nvPr/>
            </p:nvSpPr>
            <p:spPr bwMode="auto">
              <a:xfrm>
                <a:off x="6645" y="2773"/>
                <a:ext cx="88" cy="21"/>
              </a:xfrm>
              <a:prstGeom prst="rect">
                <a:avLst/>
              </a:prstGeom>
              <a:solidFill>
                <a:srgbClr val="FDB81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281" name="Rectangle 101"/>
              <p:cNvSpPr>
                <a:spLocks noChangeArrowheads="1"/>
              </p:cNvSpPr>
              <p:nvPr/>
            </p:nvSpPr>
            <p:spPr bwMode="auto">
              <a:xfrm>
                <a:off x="6645" y="2811"/>
                <a:ext cx="88" cy="21"/>
              </a:xfrm>
              <a:prstGeom prst="rect">
                <a:avLst/>
              </a:prstGeom>
              <a:solidFill>
                <a:srgbClr val="FDB81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282" name="Rectangle 102"/>
              <p:cNvSpPr>
                <a:spLocks noChangeArrowheads="1"/>
              </p:cNvSpPr>
              <p:nvPr/>
            </p:nvSpPr>
            <p:spPr bwMode="auto">
              <a:xfrm>
                <a:off x="6645" y="2849"/>
                <a:ext cx="88" cy="22"/>
              </a:xfrm>
              <a:prstGeom prst="rect">
                <a:avLst/>
              </a:prstGeom>
              <a:solidFill>
                <a:srgbClr val="FDB81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283" name="Rectangle 103"/>
              <p:cNvSpPr>
                <a:spLocks noChangeArrowheads="1"/>
              </p:cNvSpPr>
              <p:nvPr/>
            </p:nvSpPr>
            <p:spPr bwMode="auto">
              <a:xfrm>
                <a:off x="6645" y="2887"/>
                <a:ext cx="88" cy="22"/>
              </a:xfrm>
              <a:prstGeom prst="rect">
                <a:avLst/>
              </a:prstGeom>
              <a:solidFill>
                <a:srgbClr val="FDB81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284" name="Rectangle 104"/>
              <p:cNvSpPr>
                <a:spLocks noChangeArrowheads="1"/>
              </p:cNvSpPr>
              <p:nvPr/>
            </p:nvSpPr>
            <p:spPr bwMode="auto">
              <a:xfrm>
                <a:off x="6645" y="2925"/>
                <a:ext cx="88" cy="22"/>
              </a:xfrm>
              <a:prstGeom prst="rect">
                <a:avLst/>
              </a:prstGeom>
              <a:solidFill>
                <a:srgbClr val="FDB81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285" name="Rectangle 105"/>
              <p:cNvSpPr>
                <a:spLocks noChangeArrowheads="1"/>
              </p:cNvSpPr>
              <p:nvPr/>
            </p:nvSpPr>
            <p:spPr bwMode="auto">
              <a:xfrm>
                <a:off x="6645" y="2963"/>
                <a:ext cx="88" cy="22"/>
              </a:xfrm>
              <a:prstGeom prst="rect">
                <a:avLst/>
              </a:prstGeom>
              <a:solidFill>
                <a:srgbClr val="FDB81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286" name="Freeform 106"/>
              <p:cNvSpPr>
                <a:spLocks/>
              </p:cNvSpPr>
              <p:nvPr/>
            </p:nvSpPr>
            <p:spPr bwMode="auto">
              <a:xfrm>
                <a:off x="6511" y="3143"/>
                <a:ext cx="724" cy="348"/>
              </a:xfrm>
              <a:custGeom>
                <a:avLst/>
                <a:gdLst>
                  <a:gd name="T0" fmla="*/ 0 w 724"/>
                  <a:gd name="T1" fmla="*/ 348 h 348"/>
                  <a:gd name="T2" fmla="*/ 366 w 724"/>
                  <a:gd name="T3" fmla="*/ 0 h 348"/>
                  <a:gd name="T4" fmla="*/ 724 w 724"/>
                  <a:gd name="T5" fmla="*/ 348 h 348"/>
                  <a:gd name="T6" fmla="*/ 0 w 724"/>
                  <a:gd name="T7" fmla="*/ 348 h 348"/>
                </a:gdLst>
                <a:ahLst/>
                <a:cxnLst>
                  <a:cxn ang="0">
                    <a:pos x="T0" y="T1"/>
                  </a:cxn>
                  <a:cxn ang="0">
                    <a:pos x="T2" y="T3"/>
                  </a:cxn>
                  <a:cxn ang="0">
                    <a:pos x="T4" y="T5"/>
                  </a:cxn>
                  <a:cxn ang="0">
                    <a:pos x="T6" y="T7"/>
                  </a:cxn>
                </a:cxnLst>
                <a:rect l="0" t="0" r="r" b="b"/>
                <a:pathLst>
                  <a:path w="724" h="348">
                    <a:moveTo>
                      <a:pt x="0" y="348"/>
                    </a:moveTo>
                    <a:lnTo>
                      <a:pt x="366" y="0"/>
                    </a:lnTo>
                    <a:lnTo>
                      <a:pt x="724" y="348"/>
                    </a:lnTo>
                    <a:lnTo>
                      <a:pt x="0" y="348"/>
                    </a:lnTo>
                    <a:close/>
                  </a:path>
                </a:pathLst>
              </a:custGeom>
              <a:solidFill>
                <a:srgbClr val="1EBBE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287" name="Freeform 107"/>
              <p:cNvSpPr>
                <a:spLocks/>
              </p:cNvSpPr>
              <p:nvPr/>
            </p:nvSpPr>
            <p:spPr bwMode="auto">
              <a:xfrm>
                <a:off x="6718" y="3143"/>
                <a:ext cx="303" cy="211"/>
              </a:xfrm>
              <a:custGeom>
                <a:avLst/>
                <a:gdLst>
                  <a:gd name="T0" fmla="*/ 159 w 303"/>
                  <a:gd name="T1" fmla="*/ 0 h 211"/>
                  <a:gd name="T2" fmla="*/ 303 w 303"/>
                  <a:gd name="T3" fmla="*/ 143 h 211"/>
                  <a:gd name="T4" fmla="*/ 234 w 303"/>
                  <a:gd name="T5" fmla="*/ 140 h 211"/>
                  <a:gd name="T6" fmla="*/ 242 w 303"/>
                  <a:gd name="T7" fmla="*/ 204 h 211"/>
                  <a:gd name="T8" fmla="*/ 158 w 303"/>
                  <a:gd name="T9" fmla="*/ 152 h 211"/>
                  <a:gd name="T10" fmla="*/ 99 w 303"/>
                  <a:gd name="T11" fmla="*/ 211 h 211"/>
                  <a:gd name="T12" fmla="*/ 115 w 303"/>
                  <a:gd name="T13" fmla="*/ 114 h 211"/>
                  <a:gd name="T14" fmla="*/ 0 w 303"/>
                  <a:gd name="T15" fmla="*/ 152 h 211"/>
                  <a:gd name="T16" fmla="*/ 159 w 303"/>
                  <a:gd name="T17"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3" h="211">
                    <a:moveTo>
                      <a:pt x="159" y="0"/>
                    </a:moveTo>
                    <a:lnTo>
                      <a:pt x="303" y="143"/>
                    </a:lnTo>
                    <a:lnTo>
                      <a:pt x="234" y="140"/>
                    </a:lnTo>
                    <a:lnTo>
                      <a:pt x="242" y="204"/>
                    </a:lnTo>
                    <a:lnTo>
                      <a:pt x="158" y="152"/>
                    </a:lnTo>
                    <a:lnTo>
                      <a:pt x="99" y="211"/>
                    </a:lnTo>
                    <a:lnTo>
                      <a:pt x="115" y="114"/>
                    </a:lnTo>
                    <a:lnTo>
                      <a:pt x="0" y="152"/>
                    </a:lnTo>
                    <a:lnTo>
                      <a:pt x="159"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288" name="Freeform 108"/>
              <p:cNvSpPr>
                <a:spLocks/>
              </p:cNvSpPr>
              <p:nvPr/>
            </p:nvSpPr>
            <p:spPr bwMode="auto">
              <a:xfrm>
                <a:off x="6105" y="2626"/>
                <a:ext cx="442" cy="250"/>
              </a:xfrm>
              <a:custGeom>
                <a:avLst/>
                <a:gdLst>
                  <a:gd name="T0" fmla="*/ 53 w 325"/>
                  <a:gd name="T1" fmla="*/ 77 h 184"/>
                  <a:gd name="T2" fmla="*/ 59 w 325"/>
                  <a:gd name="T3" fmla="*/ 77 h 184"/>
                  <a:gd name="T4" fmla="*/ 53 w 325"/>
                  <a:gd name="T5" fmla="*/ 54 h 184"/>
                  <a:gd name="T6" fmla="*/ 107 w 325"/>
                  <a:gd name="T7" fmla="*/ 0 h 184"/>
                  <a:gd name="T8" fmla="*/ 160 w 325"/>
                  <a:gd name="T9" fmla="*/ 47 h 184"/>
                  <a:gd name="T10" fmla="*/ 199 w 325"/>
                  <a:gd name="T11" fmla="*/ 30 h 184"/>
                  <a:gd name="T12" fmla="*/ 253 w 325"/>
                  <a:gd name="T13" fmla="*/ 80 h 184"/>
                  <a:gd name="T14" fmla="*/ 271 w 325"/>
                  <a:gd name="T15" fmla="*/ 77 h 184"/>
                  <a:gd name="T16" fmla="*/ 325 w 325"/>
                  <a:gd name="T17" fmla="*/ 130 h 184"/>
                  <a:gd name="T18" fmla="*/ 271 w 325"/>
                  <a:gd name="T19" fmla="*/ 184 h 184"/>
                  <a:gd name="T20" fmla="*/ 53 w 325"/>
                  <a:gd name="T21" fmla="*/ 184 h 184"/>
                  <a:gd name="T22" fmla="*/ 0 w 325"/>
                  <a:gd name="T23" fmla="*/ 130 h 184"/>
                  <a:gd name="T24" fmla="*/ 53 w 325"/>
                  <a:gd name="T25" fmla="*/ 77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5" h="184">
                    <a:moveTo>
                      <a:pt x="53" y="77"/>
                    </a:moveTo>
                    <a:cubicBezTo>
                      <a:pt x="55" y="77"/>
                      <a:pt x="57" y="77"/>
                      <a:pt x="59" y="77"/>
                    </a:cubicBezTo>
                    <a:cubicBezTo>
                      <a:pt x="55" y="70"/>
                      <a:pt x="53" y="62"/>
                      <a:pt x="53" y="54"/>
                    </a:cubicBezTo>
                    <a:cubicBezTo>
                      <a:pt x="53" y="24"/>
                      <a:pt x="77" y="0"/>
                      <a:pt x="107" y="0"/>
                    </a:cubicBezTo>
                    <a:cubicBezTo>
                      <a:pt x="134" y="0"/>
                      <a:pt x="157" y="21"/>
                      <a:pt x="160" y="47"/>
                    </a:cubicBezTo>
                    <a:cubicBezTo>
                      <a:pt x="169" y="36"/>
                      <a:pt x="184" y="30"/>
                      <a:pt x="199" y="30"/>
                    </a:cubicBezTo>
                    <a:cubicBezTo>
                      <a:pt x="228" y="30"/>
                      <a:pt x="251" y="52"/>
                      <a:pt x="253" y="80"/>
                    </a:cubicBezTo>
                    <a:cubicBezTo>
                      <a:pt x="259" y="78"/>
                      <a:pt x="265" y="77"/>
                      <a:pt x="271" y="77"/>
                    </a:cubicBezTo>
                    <a:cubicBezTo>
                      <a:pt x="301" y="77"/>
                      <a:pt x="325" y="101"/>
                      <a:pt x="325" y="130"/>
                    </a:cubicBezTo>
                    <a:cubicBezTo>
                      <a:pt x="325" y="160"/>
                      <a:pt x="301" y="184"/>
                      <a:pt x="271" y="184"/>
                    </a:cubicBezTo>
                    <a:cubicBezTo>
                      <a:pt x="53" y="184"/>
                      <a:pt x="53" y="184"/>
                      <a:pt x="53" y="184"/>
                    </a:cubicBezTo>
                    <a:cubicBezTo>
                      <a:pt x="24" y="184"/>
                      <a:pt x="0" y="160"/>
                      <a:pt x="0" y="130"/>
                    </a:cubicBezTo>
                    <a:cubicBezTo>
                      <a:pt x="0" y="101"/>
                      <a:pt x="24" y="77"/>
                      <a:pt x="53" y="77"/>
                    </a:cubicBezTo>
                    <a:close/>
                  </a:path>
                </a:pathLst>
              </a:custGeom>
              <a:solidFill>
                <a:srgbClr val="6EC2E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289" name="Freeform 109"/>
              <p:cNvSpPr>
                <a:spLocks/>
              </p:cNvSpPr>
              <p:nvPr/>
            </p:nvSpPr>
            <p:spPr bwMode="auto">
              <a:xfrm>
                <a:off x="6165" y="2920"/>
                <a:ext cx="102" cy="174"/>
              </a:xfrm>
              <a:custGeom>
                <a:avLst/>
                <a:gdLst>
                  <a:gd name="T0" fmla="*/ 102 w 102"/>
                  <a:gd name="T1" fmla="*/ 174 h 174"/>
                  <a:gd name="T2" fmla="*/ 83 w 102"/>
                  <a:gd name="T3" fmla="*/ 129 h 174"/>
                  <a:gd name="T4" fmla="*/ 95 w 102"/>
                  <a:gd name="T5" fmla="*/ 129 h 174"/>
                  <a:gd name="T6" fmla="*/ 69 w 102"/>
                  <a:gd name="T7" fmla="*/ 68 h 174"/>
                  <a:gd name="T8" fmla="*/ 80 w 102"/>
                  <a:gd name="T9" fmla="*/ 68 h 174"/>
                  <a:gd name="T10" fmla="*/ 50 w 102"/>
                  <a:gd name="T11" fmla="*/ 0 h 174"/>
                  <a:gd name="T12" fmla="*/ 22 w 102"/>
                  <a:gd name="T13" fmla="*/ 68 h 174"/>
                  <a:gd name="T14" fmla="*/ 33 w 102"/>
                  <a:gd name="T15" fmla="*/ 68 h 174"/>
                  <a:gd name="T16" fmla="*/ 7 w 102"/>
                  <a:gd name="T17" fmla="*/ 129 h 174"/>
                  <a:gd name="T18" fmla="*/ 19 w 102"/>
                  <a:gd name="T19" fmla="*/ 129 h 174"/>
                  <a:gd name="T20" fmla="*/ 0 w 102"/>
                  <a:gd name="T21" fmla="*/ 174 h 174"/>
                  <a:gd name="T22" fmla="*/ 102 w 102"/>
                  <a:gd name="T23" fmla="*/ 17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2" h="174">
                    <a:moveTo>
                      <a:pt x="102" y="174"/>
                    </a:moveTo>
                    <a:lnTo>
                      <a:pt x="83" y="129"/>
                    </a:lnTo>
                    <a:lnTo>
                      <a:pt x="95" y="129"/>
                    </a:lnTo>
                    <a:lnTo>
                      <a:pt x="69" y="68"/>
                    </a:lnTo>
                    <a:lnTo>
                      <a:pt x="80" y="68"/>
                    </a:lnTo>
                    <a:lnTo>
                      <a:pt x="50" y="0"/>
                    </a:lnTo>
                    <a:lnTo>
                      <a:pt x="22" y="68"/>
                    </a:lnTo>
                    <a:lnTo>
                      <a:pt x="33" y="68"/>
                    </a:lnTo>
                    <a:lnTo>
                      <a:pt x="7" y="129"/>
                    </a:lnTo>
                    <a:lnTo>
                      <a:pt x="19" y="129"/>
                    </a:lnTo>
                    <a:lnTo>
                      <a:pt x="0" y="174"/>
                    </a:lnTo>
                    <a:lnTo>
                      <a:pt x="102" y="174"/>
                    </a:lnTo>
                    <a:close/>
                  </a:path>
                </a:pathLst>
              </a:custGeom>
              <a:solidFill>
                <a:srgbClr val="004AA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290" name="Freeform 110"/>
              <p:cNvSpPr>
                <a:spLocks/>
              </p:cNvSpPr>
              <p:nvPr/>
            </p:nvSpPr>
            <p:spPr bwMode="auto">
              <a:xfrm>
                <a:off x="6210" y="2947"/>
                <a:ext cx="12" cy="144"/>
              </a:xfrm>
              <a:custGeom>
                <a:avLst/>
                <a:gdLst>
                  <a:gd name="T0" fmla="*/ 5 w 12"/>
                  <a:gd name="T1" fmla="*/ 0 h 144"/>
                  <a:gd name="T2" fmla="*/ 0 w 12"/>
                  <a:gd name="T3" fmla="*/ 144 h 144"/>
                  <a:gd name="T4" fmla="*/ 12 w 12"/>
                  <a:gd name="T5" fmla="*/ 144 h 144"/>
                  <a:gd name="T6" fmla="*/ 5 w 12"/>
                  <a:gd name="T7" fmla="*/ 0 h 144"/>
                </a:gdLst>
                <a:ahLst/>
                <a:cxnLst>
                  <a:cxn ang="0">
                    <a:pos x="T0" y="T1"/>
                  </a:cxn>
                  <a:cxn ang="0">
                    <a:pos x="T2" y="T3"/>
                  </a:cxn>
                  <a:cxn ang="0">
                    <a:pos x="T4" y="T5"/>
                  </a:cxn>
                  <a:cxn ang="0">
                    <a:pos x="T6" y="T7"/>
                  </a:cxn>
                </a:cxnLst>
                <a:rect l="0" t="0" r="r" b="b"/>
                <a:pathLst>
                  <a:path w="12" h="144">
                    <a:moveTo>
                      <a:pt x="5" y="0"/>
                    </a:moveTo>
                    <a:lnTo>
                      <a:pt x="0" y="144"/>
                    </a:lnTo>
                    <a:lnTo>
                      <a:pt x="12" y="144"/>
                    </a:lnTo>
                    <a:lnTo>
                      <a:pt x="5" y="0"/>
                    </a:lnTo>
                    <a:close/>
                  </a:path>
                </a:pathLst>
              </a:custGeom>
              <a:solidFill>
                <a:srgbClr val="1EBBE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291" name="Freeform 111"/>
              <p:cNvSpPr>
                <a:spLocks/>
              </p:cNvSpPr>
              <p:nvPr/>
            </p:nvSpPr>
            <p:spPr bwMode="auto">
              <a:xfrm>
                <a:off x="6192" y="2947"/>
                <a:ext cx="49" cy="188"/>
              </a:xfrm>
              <a:custGeom>
                <a:avLst/>
                <a:gdLst>
                  <a:gd name="T0" fmla="*/ 49 w 49"/>
                  <a:gd name="T1" fmla="*/ 110 h 188"/>
                  <a:gd name="T2" fmla="*/ 30 w 49"/>
                  <a:gd name="T3" fmla="*/ 125 h 188"/>
                  <a:gd name="T4" fmla="*/ 29 w 49"/>
                  <a:gd name="T5" fmla="*/ 90 h 188"/>
                  <a:gd name="T6" fmla="*/ 44 w 49"/>
                  <a:gd name="T7" fmla="*/ 71 h 188"/>
                  <a:gd name="T8" fmla="*/ 27 w 49"/>
                  <a:gd name="T9" fmla="*/ 83 h 188"/>
                  <a:gd name="T10" fmla="*/ 26 w 49"/>
                  <a:gd name="T11" fmla="*/ 51 h 188"/>
                  <a:gd name="T12" fmla="*/ 37 w 49"/>
                  <a:gd name="T13" fmla="*/ 36 h 188"/>
                  <a:gd name="T14" fmla="*/ 26 w 49"/>
                  <a:gd name="T15" fmla="*/ 45 h 188"/>
                  <a:gd name="T16" fmla="*/ 23 w 49"/>
                  <a:gd name="T17" fmla="*/ 0 h 188"/>
                  <a:gd name="T18" fmla="*/ 22 w 49"/>
                  <a:gd name="T19" fmla="*/ 49 h 188"/>
                  <a:gd name="T20" fmla="*/ 22 w 49"/>
                  <a:gd name="T21" fmla="*/ 49 h 188"/>
                  <a:gd name="T22" fmla="*/ 22 w 49"/>
                  <a:gd name="T23" fmla="*/ 49 h 188"/>
                  <a:gd name="T24" fmla="*/ 22 w 49"/>
                  <a:gd name="T25" fmla="*/ 57 h 188"/>
                  <a:gd name="T26" fmla="*/ 7 w 49"/>
                  <a:gd name="T27" fmla="*/ 46 h 188"/>
                  <a:gd name="T28" fmla="*/ 21 w 49"/>
                  <a:gd name="T29" fmla="*/ 62 h 188"/>
                  <a:gd name="T30" fmla="*/ 19 w 49"/>
                  <a:gd name="T31" fmla="*/ 91 h 188"/>
                  <a:gd name="T32" fmla="*/ 3 w 49"/>
                  <a:gd name="T33" fmla="*/ 77 h 188"/>
                  <a:gd name="T34" fmla="*/ 19 w 49"/>
                  <a:gd name="T35" fmla="*/ 96 h 188"/>
                  <a:gd name="T36" fmla="*/ 18 w 49"/>
                  <a:gd name="T37" fmla="*/ 117 h 188"/>
                  <a:gd name="T38" fmla="*/ 0 w 49"/>
                  <a:gd name="T39" fmla="*/ 100 h 188"/>
                  <a:gd name="T40" fmla="*/ 18 w 49"/>
                  <a:gd name="T41" fmla="*/ 122 h 188"/>
                  <a:gd name="T42" fmla="*/ 15 w 49"/>
                  <a:gd name="T43" fmla="*/ 188 h 188"/>
                  <a:gd name="T44" fmla="*/ 33 w 49"/>
                  <a:gd name="T45" fmla="*/ 188 h 188"/>
                  <a:gd name="T46" fmla="*/ 30 w 49"/>
                  <a:gd name="T47" fmla="*/ 133 h 188"/>
                  <a:gd name="T48" fmla="*/ 49 w 49"/>
                  <a:gd name="T49" fmla="*/ 11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 h="188">
                    <a:moveTo>
                      <a:pt x="49" y="110"/>
                    </a:moveTo>
                    <a:lnTo>
                      <a:pt x="30" y="125"/>
                    </a:lnTo>
                    <a:lnTo>
                      <a:pt x="29" y="90"/>
                    </a:lnTo>
                    <a:lnTo>
                      <a:pt x="44" y="71"/>
                    </a:lnTo>
                    <a:lnTo>
                      <a:pt x="27" y="83"/>
                    </a:lnTo>
                    <a:lnTo>
                      <a:pt x="26" y="51"/>
                    </a:lnTo>
                    <a:lnTo>
                      <a:pt x="37" y="36"/>
                    </a:lnTo>
                    <a:lnTo>
                      <a:pt x="26" y="45"/>
                    </a:lnTo>
                    <a:lnTo>
                      <a:pt x="23" y="0"/>
                    </a:lnTo>
                    <a:lnTo>
                      <a:pt x="22" y="49"/>
                    </a:lnTo>
                    <a:lnTo>
                      <a:pt x="22" y="49"/>
                    </a:lnTo>
                    <a:lnTo>
                      <a:pt x="22" y="49"/>
                    </a:lnTo>
                    <a:lnTo>
                      <a:pt x="22" y="57"/>
                    </a:lnTo>
                    <a:lnTo>
                      <a:pt x="7" y="46"/>
                    </a:lnTo>
                    <a:lnTo>
                      <a:pt x="21" y="62"/>
                    </a:lnTo>
                    <a:lnTo>
                      <a:pt x="19" y="91"/>
                    </a:lnTo>
                    <a:lnTo>
                      <a:pt x="3" y="77"/>
                    </a:lnTo>
                    <a:lnTo>
                      <a:pt x="19" y="96"/>
                    </a:lnTo>
                    <a:lnTo>
                      <a:pt x="18" y="117"/>
                    </a:lnTo>
                    <a:lnTo>
                      <a:pt x="0" y="100"/>
                    </a:lnTo>
                    <a:lnTo>
                      <a:pt x="18" y="122"/>
                    </a:lnTo>
                    <a:lnTo>
                      <a:pt x="15" y="188"/>
                    </a:lnTo>
                    <a:lnTo>
                      <a:pt x="33" y="188"/>
                    </a:lnTo>
                    <a:lnTo>
                      <a:pt x="30" y="133"/>
                    </a:lnTo>
                    <a:lnTo>
                      <a:pt x="49" y="110"/>
                    </a:lnTo>
                    <a:close/>
                  </a:path>
                </a:pathLst>
              </a:custGeom>
              <a:solidFill>
                <a:srgbClr val="0072C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292" name="Freeform 112"/>
              <p:cNvSpPr>
                <a:spLocks/>
              </p:cNvSpPr>
              <p:nvPr/>
            </p:nvSpPr>
            <p:spPr bwMode="auto">
              <a:xfrm>
                <a:off x="6229" y="3954"/>
                <a:ext cx="284" cy="119"/>
              </a:xfrm>
              <a:custGeom>
                <a:avLst/>
                <a:gdLst>
                  <a:gd name="T0" fmla="*/ 209 w 209"/>
                  <a:gd name="T1" fmla="*/ 88 h 88"/>
                  <a:gd name="T2" fmla="*/ 105 w 209"/>
                  <a:gd name="T3" fmla="*/ 0 h 88"/>
                  <a:gd name="T4" fmla="*/ 0 w 209"/>
                  <a:gd name="T5" fmla="*/ 88 h 88"/>
                  <a:gd name="T6" fmla="*/ 209 w 209"/>
                  <a:gd name="T7" fmla="*/ 88 h 88"/>
                </a:gdLst>
                <a:ahLst/>
                <a:cxnLst>
                  <a:cxn ang="0">
                    <a:pos x="T0" y="T1"/>
                  </a:cxn>
                  <a:cxn ang="0">
                    <a:pos x="T2" y="T3"/>
                  </a:cxn>
                  <a:cxn ang="0">
                    <a:pos x="T4" y="T5"/>
                  </a:cxn>
                  <a:cxn ang="0">
                    <a:pos x="T6" y="T7"/>
                  </a:cxn>
                </a:cxnLst>
                <a:rect l="0" t="0" r="r" b="b"/>
                <a:pathLst>
                  <a:path w="209" h="88">
                    <a:moveTo>
                      <a:pt x="209" y="88"/>
                    </a:moveTo>
                    <a:cubicBezTo>
                      <a:pt x="200" y="36"/>
                      <a:pt x="157" y="0"/>
                      <a:pt x="105" y="0"/>
                    </a:cubicBezTo>
                    <a:cubicBezTo>
                      <a:pt x="52" y="0"/>
                      <a:pt x="9" y="36"/>
                      <a:pt x="0" y="88"/>
                    </a:cubicBezTo>
                    <a:lnTo>
                      <a:pt x="209" y="88"/>
                    </a:lnTo>
                    <a:close/>
                  </a:path>
                </a:pathLst>
              </a:custGeom>
              <a:solidFill>
                <a:srgbClr val="DC5B2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293" name="Rectangle 113"/>
              <p:cNvSpPr>
                <a:spLocks noChangeArrowheads="1"/>
              </p:cNvSpPr>
              <p:nvPr/>
            </p:nvSpPr>
            <p:spPr bwMode="auto">
              <a:xfrm>
                <a:off x="6405" y="3816"/>
                <a:ext cx="14" cy="192"/>
              </a:xfrm>
              <a:prstGeom prst="rect">
                <a:avLst/>
              </a:prstGeom>
              <a:solidFill>
                <a:srgbClr val="17244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294" name="Freeform 114"/>
              <p:cNvSpPr>
                <a:spLocks/>
              </p:cNvSpPr>
              <p:nvPr/>
            </p:nvSpPr>
            <p:spPr bwMode="auto">
              <a:xfrm>
                <a:off x="6413" y="3816"/>
                <a:ext cx="50" cy="52"/>
              </a:xfrm>
              <a:custGeom>
                <a:avLst/>
                <a:gdLst>
                  <a:gd name="T0" fmla="*/ 0 w 37"/>
                  <a:gd name="T1" fmla="*/ 0 h 38"/>
                  <a:gd name="T2" fmla="*/ 14 w 37"/>
                  <a:gd name="T3" fmla="*/ 23 h 38"/>
                  <a:gd name="T4" fmla="*/ 37 w 37"/>
                  <a:gd name="T5" fmla="*/ 38 h 38"/>
                  <a:gd name="T6" fmla="*/ 23 w 37"/>
                  <a:gd name="T7" fmla="*/ 15 h 38"/>
                  <a:gd name="T8" fmla="*/ 0 w 37"/>
                  <a:gd name="T9" fmla="*/ 0 h 38"/>
                </a:gdLst>
                <a:ahLst/>
                <a:cxnLst>
                  <a:cxn ang="0">
                    <a:pos x="T0" y="T1"/>
                  </a:cxn>
                  <a:cxn ang="0">
                    <a:pos x="T2" y="T3"/>
                  </a:cxn>
                  <a:cxn ang="0">
                    <a:pos x="T4" y="T5"/>
                  </a:cxn>
                  <a:cxn ang="0">
                    <a:pos x="T6" y="T7"/>
                  </a:cxn>
                  <a:cxn ang="0">
                    <a:pos x="T8" y="T9"/>
                  </a:cxn>
                </a:cxnLst>
                <a:rect l="0" t="0" r="r" b="b"/>
                <a:pathLst>
                  <a:path w="37" h="38">
                    <a:moveTo>
                      <a:pt x="0" y="0"/>
                    </a:moveTo>
                    <a:cubicBezTo>
                      <a:pt x="2" y="9"/>
                      <a:pt x="7" y="17"/>
                      <a:pt x="14" y="23"/>
                    </a:cubicBezTo>
                    <a:cubicBezTo>
                      <a:pt x="21" y="30"/>
                      <a:pt x="29" y="35"/>
                      <a:pt x="37" y="38"/>
                    </a:cubicBezTo>
                    <a:cubicBezTo>
                      <a:pt x="34" y="29"/>
                      <a:pt x="30" y="21"/>
                      <a:pt x="23" y="15"/>
                    </a:cubicBezTo>
                    <a:cubicBezTo>
                      <a:pt x="16" y="8"/>
                      <a:pt x="8" y="3"/>
                      <a:pt x="0" y="0"/>
                    </a:cubicBezTo>
                    <a:close/>
                  </a:path>
                </a:pathLst>
              </a:custGeom>
              <a:solidFill>
                <a:srgbClr val="F68C1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295" name="Freeform 115"/>
              <p:cNvSpPr>
                <a:spLocks/>
              </p:cNvSpPr>
              <p:nvPr/>
            </p:nvSpPr>
            <p:spPr bwMode="auto">
              <a:xfrm>
                <a:off x="6413" y="3816"/>
                <a:ext cx="26" cy="57"/>
              </a:xfrm>
              <a:custGeom>
                <a:avLst/>
                <a:gdLst>
                  <a:gd name="T0" fmla="*/ 0 w 19"/>
                  <a:gd name="T1" fmla="*/ 0 h 42"/>
                  <a:gd name="T2" fmla="*/ 5 w 19"/>
                  <a:gd name="T3" fmla="*/ 23 h 42"/>
                  <a:gd name="T4" fmla="*/ 19 w 19"/>
                  <a:gd name="T5" fmla="*/ 42 h 42"/>
                  <a:gd name="T6" fmla="*/ 14 w 19"/>
                  <a:gd name="T7" fmla="*/ 19 h 42"/>
                  <a:gd name="T8" fmla="*/ 0 w 19"/>
                  <a:gd name="T9" fmla="*/ 0 h 42"/>
                </a:gdLst>
                <a:ahLst/>
                <a:cxnLst>
                  <a:cxn ang="0">
                    <a:pos x="T0" y="T1"/>
                  </a:cxn>
                  <a:cxn ang="0">
                    <a:pos x="T2" y="T3"/>
                  </a:cxn>
                  <a:cxn ang="0">
                    <a:pos x="T4" y="T5"/>
                  </a:cxn>
                  <a:cxn ang="0">
                    <a:pos x="T6" y="T7"/>
                  </a:cxn>
                  <a:cxn ang="0">
                    <a:pos x="T8" y="T9"/>
                  </a:cxn>
                </a:cxnLst>
                <a:rect l="0" t="0" r="r" b="b"/>
                <a:pathLst>
                  <a:path w="19" h="42">
                    <a:moveTo>
                      <a:pt x="0" y="0"/>
                    </a:moveTo>
                    <a:cubicBezTo>
                      <a:pt x="0" y="7"/>
                      <a:pt x="1" y="15"/>
                      <a:pt x="5" y="23"/>
                    </a:cubicBezTo>
                    <a:cubicBezTo>
                      <a:pt x="8" y="30"/>
                      <a:pt x="13" y="37"/>
                      <a:pt x="19" y="42"/>
                    </a:cubicBezTo>
                    <a:cubicBezTo>
                      <a:pt x="19" y="34"/>
                      <a:pt x="18" y="26"/>
                      <a:pt x="14" y="19"/>
                    </a:cubicBezTo>
                    <a:cubicBezTo>
                      <a:pt x="11" y="11"/>
                      <a:pt x="6" y="5"/>
                      <a:pt x="0" y="0"/>
                    </a:cubicBezTo>
                    <a:close/>
                  </a:path>
                </a:pathLst>
              </a:custGeom>
              <a:solidFill>
                <a:srgbClr val="F68C1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296" name="Freeform 116"/>
              <p:cNvSpPr>
                <a:spLocks/>
              </p:cNvSpPr>
              <p:nvPr/>
            </p:nvSpPr>
            <p:spPr bwMode="auto">
              <a:xfrm>
                <a:off x="6388" y="3816"/>
                <a:ext cx="26" cy="57"/>
              </a:xfrm>
              <a:custGeom>
                <a:avLst/>
                <a:gdLst>
                  <a:gd name="T0" fmla="*/ 18 w 19"/>
                  <a:gd name="T1" fmla="*/ 0 h 42"/>
                  <a:gd name="T2" fmla="*/ 14 w 19"/>
                  <a:gd name="T3" fmla="*/ 23 h 42"/>
                  <a:gd name="T4" fmla="*/ 0 w 19"/>
                  <a:gd name="T5" fmla="*/ 42 h 42"/>
                  <a:gd name="T6" fmla="*/ 4 w 19"/>
                  <a:gd name="T7" fmla="*/ 19 h 42"/>
                  <a:gd name="T8" fmla="*/ 18 w 19"/>
                  <a:gd name="T9" fmla="*/ 0 h 42"/>
                </a:gdLst>
                <a:ahLst/>
                <a:cxnLst>
                  <a:cxn ang="0">
                    <a:pos x="T0" y="T1"/>
                  </a:cxn>
                  <a:cxn ang="0">
                    <a:pos x="T2" y="T3"/>
                  </a:cxn>
                  <a:cxn ang="0">
                    <a:pos x="T4" y="T5"/>
                  </a:cxn>
                  <a:cxn ang="0">
                    <a:pos x="T6" y="T7"/>
                  </a:cxn>
                  <a:cxn ang="0">
                    <a:pos x="T8" y="T9"/>
                  </a:cxn>
                </a:cxnLst>
                <a:rect l="0" t="0" r="r" b="b"/>
                <a:pathLst>
                  <a:path w="19" h="42">
                    <a:moveTo>
                      <a:pt x="18" y="0"/>
                    </a:moveTo>
                    <a:cubicBezTo>
                      <a:pt x="19" y="7"/>
                      <a:pt x="17" y="15"/>
                      <a:pt x="14" y="23"/>
                    </a:cubicBezTo>
                    <a:cubicBezTo>
                      <a:pt x="11" y="30"/>
                      <a:pt x="6" y="37"/>
                      <a:pt x="0" y="42"/>
                    </a:cubicBezTo>
                    <a:cubicBezTo>
                      <a:pt x="0" y="34"/>
                      <a:pt x="1" y="26"/>
                      <a:pt x="4" y="19"/>
                    </a:cubicBezTo>
                    <a:cubicBezTo>
                      <a:pt x="7" y="11"/>
                      <a:pt x="12" y="5"/>
                      <a:pt x="18" y="0"/>
                    </a:cubicBezTo>
                    <a:close/>
                  </a:path>
                </a:pathLst>
              </a:custGeom>
              <a:solidFill>
                <a:srgbClr val="F68C1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297" name="Freeform 117"/>
              <p:cNvSpPr>
                <a:spLocks/>
              </p:cNvSpPr>
              <p:nvPr/>
            </p:nvSpPr>
            <p:spPr bwMode="auto">
              <a:xfrm>
                <a:off x="6413" y="3808"/>
                <a:ext cx="65" cy="16"/>
              </a:xfrm>
              <a:custGeom>
                <a:avLst/>
                <a:gdLst>
                  <a:gd name="T0" fmla="*/ 0 w 48"/>
                  <a:gd name="T1" fmla="*/ 6 h 12"/>
                  <a:gd name="T2" fmla="*/ 24 w 48"/>
                  <a:gd name="T3" fmla="*/ 12 h 12"/>
                  <a:gd name="T4" fmla="*/ 48 w 48"/>
                  <a:gd name="T5" fmla="*/ 6 h 12"/>
                  <a:gd name="T6" fmla="*/ 24 w 48"/>
                  <a:gd name="T7" fmla="*/ 0 h 12"/>
                  <a:gd name="T8" fmla="*/ 0 w 48"/>
                  <a:gd name="T9" fmla="*/ 6 h 12"/>
                </a:gdLst>
                <a:ahLst/>
                <a:cxnLst>
                  <a:cxn ang="0">
                    <a:pos x="T0" y="T1"/>
                  </a:cxn>
                  <a:cxn ang="0">
                    <a:pos x="T2" y="T3"/>
                  </a:cxn>
                  <a:cxn ang="0">
                    <a:pos x="T4" y="T5"/>
                  </a:cxn>
                  <a:cxn ang="0">
                    <a:pos x="T6" y="T7"/>
                  </a:cxn>
                  <a:cxn ang="0">
                    <a:pos x="T8" y="T9"/>
                  </a:cxn>
                </a:cxnLst>
                <a:rect l="0" t="0" r="r" b="b"/>
                <a:pathLst>
                  <a:path w="48" h="12">
                    <a:moveTo>
                      <a:pt x="0" y="6"/>
                    </a:moveTo>
                    <a:cubicBezTo>
                      <a:pt x="7" y="10"/>
                      <a:pt x="15" y="12"/>
                      <a:pt x="24" y="12"/>
                    </a:cubicBezTo>
                    <a:cubicBezTo>
                      <a:pt x="33" y="12"/>
                      <a:pt x="41" y="10"/>
                      <a:pt x="48" y="6"/>
                    </a:cubicBezTo>
                    <a:cubicBezTo>
                      <a:pt x="41" y="2"/>
                      <a:pt x="33" y="0"/>
                      <a:pt x="24" y="0"/>
                    </a:cubicBezTo>
                    <a:cubicBezTo>
                      <a:pt x="15" y="0"/>
                      <a:pt x="7" y="2"/>
                      <a:pt x="0" y="6"/>
                    </a:cubicBezTo>
                    <a:close/>
                  </a:path>
                </a:pathLst>
              </a:custGeom>
              <a:solidFill>
                <a:srgbClr val="F68C1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298" name="Freeform 118"/>
              <p:cNvSpPr>
                <a:spLocks/>
              </p:cNvSpPr>
              <p:nvPr/>
            </p:nvSpPr>
            <p:spPr bwMode="auto">
              <a:xfrm>
                <a:off x="6361" y="3816"/>
                <a:ext cx="52" cy="52"/>
              </a:xfrm>
              <a:custGeom>
                <a:avLst/>
                <a:gdLst>
                  <a:gd name="T0" fmla="*/ 38 w 38"/>
                  <a:gd name="T1" fmla="*/ 0 h 38"/>
                  <a:gd name="T2" fmla="*/ 23 w 38"/>
                  <a:gd name="T3" fmla="*/ 23 h 38"/>
                  <a:gd name="T4" fmla="*/ 0 w 38"/>
                  <a:gd name="T5" fmla="*/ 38 h 38"/>
                  <a:gd name="T6" fmla="*/ 14 w 38"/>
                  <a:gd name="T7" fmla="*/ 15 h 38"/>
                  <a:gd name="T8" fmla="*/ 38 w 38"/>
                  <a:gd name="T9" fmla="*/ 0 h 38"/>
                </a:gdLst>
                <a:ahLst/>
                <a:cxnLst>
                  <a:cxn ang="0">
                    <a:pos x="T0" y="T1"/>
                  </a:cxn>
                  <a:cxn ang="0">
                    <a:pos x="T2" y="T3"/>
                  </a:cxn>
                  <a:cxn ang="0">
                    <a:pos x="T4" y="T5"/>
                  </a:cxn>
                  <a:cxn ang="0">
                    <a:pos x="T6" y="T7"/>
                  </a:cxn>
                  <a:cxn ang="0">
                    <a:pos x="T8" y="T9"/>
                  </a:cxn>
                </a:cxnLst>
                <a:rect l="0" t="0" r="r" b="b"/>
                <a:pathLst>
                  <a:path w="38" h="38">
                    <a:moveTo>
                      <a:pt x="38" y="0"/>
                    </a:moveTo>
                    <a:cubicBezTo>
                      <a:pt x="35" y="9"/>
                      <a:pt x="30" y="17"/>
                      <a:pt x="23" y="23"/>
                    </a:cubicBezTo>
                    <a:cubicBezTo>
                      <a:pt x="16" y="30"/>
                      <a:pt x="8" y="35"/>
                      <a:pt x="0" y="38"/>
                    </a:cubicBezTo>
                    <a:cubicBezTo>
                      <a:pt x="3" y="29"/>
                      <a:pt x="8" y="21"/>
                      <a:pt x="14" y="15"/>
                    </a:cubicBezTo>
                    <a:cubicBezTo>
                      <a:pt x="21" y="8"/>
                      <a:pt x="29" y="3"/>
                      <a:pt x="38" y="0"/>
                    </a:cubicBezTo>
                    <a:close/>
                  </a:path>
                </a:pathLst>
              </a:custGeom>
              <a:solidFill>
                <a:srgbClr val="F68C1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299" name="Freeform 119"/>
              <p:cNvSpPr>
                <a:spLocks/>
              </p:cNvSpPr>
              <p:nvPr/>
            </p:nvSpPr>
            <p:spPr bwMode="auto">
              <a:xfrm>
                <a:off x="6346" y="3816"/>
                <a:ext cx="67" cy="30"/>
              </a:xfrm>
              <a:custGeom>
                <a:avLst/>
                <a:gdLst>
                  <a:gd name="T0" fmla="*/ 49 w 49"/>
                  <a:gd name="T1" fmla="*/ 0 h 22"/>
                  <a:gd name="T2" fmla="*/ 27 w 49"/>
                  <a:gd name="T3" fmla="*/ 16 h 22"/>
                  <a:gd name="T4" fmla="*/ 0 w 49"/>
                  <a:gd name="T5" fmla="*/ 21 h 22"/>
                  <a:gd name="T6" fmla="*/ 22 w 49"/>
                  <a:gd name="T7" fmla="*/ 5 h 22"/>
                  <a:gd name="T8" fmla="*/ 49 w 49"/>
                  <a:gd name="T9" fmla="*/ 0 h 22"/>
                </a:gdLst>
                <a:ahLst/>
                <a:cxnLst>
                  <a:cxn ang="0">
                    <a:pos x="T0" y="T1"/>
                  </a:cxn>
                  <a:cxn ang="0">
                    <a:pos x="T2" y="T3"/>
                  </a:cxn>
                  <a:cxn ang="0">
                    <a:pos x="T4" y="T5"/>
                  </a:cxn>
                  <a:cxn ang="0">
                    <a:pos x="T6" y="T7"/>
                  </a:cxn>
                  <a:cxn ang="0">
                    <a:pos x="T8" y="T9"/>
                  </a:cxn>
                </a:cxnLst>
                <a:rect l="0" t="0" r="r" b="b"/>
                <a:pathLst>
                  <a:path w="49" h="22">
                    <a:moveTo>
                      <a:pt x="49" y="0"/>
                    </a:moveTo>
                    <a:cubicBezTo>
                      <a:pt x="43" y="7"/>
                      <a:pt x="35" y="13"/>
                      <a:pt x="27" y="16"/>
                    </a:cubicBezTo>
                    <a:cubicBezTo>
                      <a:pt x="18" y="20"/>
                      <a:pt x="9" y="22"/>
                      <a:pt x="0" y="21"/>
                    </a:cubicBezTo>
                    <a:cubicBezTo>
                      <a:pt x="5" y="14"/>
                      <a:pt x="13" y="9"/>
                      <a:pt x="22" y="5"/>
                    </a:cubicBezTo>
                    <a:cubicBezTo>
                      <a:pt x="30" y="1"/>
                      <a:pt x="40" y="0"/>
                      <a:pt x="49" y="0"/>
                    </a:cubicBezTo>
                    <a:close/>
                  </a:path>
                </a:pathLst>
              </a:custGeom>
              <a:solidFill>
                <a:srgbClr val="F68C1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300" name="Freeform 120"/>
              <p:cNvSpPr>
                <a:spLocks/>
              </p:cNvSpPr>
              <p:nvPr/>
            </p:nvSpPr>
            <p:spPr bwMode="auto">
              <a:xfrm>
                <a:off x="6411" y="3816"/>
                <a:ext cx="67" cy="30"/>
              </a:xfrm>
              <a:custGeom>
                <a:avLst/>
                <a:gdLst>
                  <a:gd name="T0" fmla="*/ 0 w 49"/>
                  <a:gd name="T1" fmla="*/ 0 h 22"/>
                  <a:gd name="T2" fmla="*/ 22 w 49"/>
                  <a:gd name="T3" fmla="*/ 16 h 22"/>
                  <a:gd name="T4" fmla="*/ 49 w 49"/>
                  <a:gd name="T5" fmla="*/ 21 h 22"/>
                  <a:gd name="T6" fmla="*/ 27 w 49"/>
                  <a:gd name="T7" fmla="*/ 5 h 22"/>
                  <a:gd name="T8" fmla="*/ 0 w 49"/>
                  <a:gd name="T9" fmla="*/ 0 h 22"/>
                </a:gdLst>
                <a:ahLst/>
                <a:cxnLst>
                  <a:cxn ang="0">
                    <a:pos x="T0" y="T1"/>
                  </a:cxn>
                  <a:cxn ang="0">
                    <a:pos x="T2" y="T3"/>
                  </a:cxn>
                  <a:cxn ang="0">
                    <a:pos x="T4" y="T5"/>
                  </a:cxn>
                  <a:cxn ang="0">
                    <a:pos x="T6" y="T7"/>
                  </a:cxn>
                  <a:cxn ang="0">
                    <a:pos x="T8" y="T9"/>
                  </a:cxn>
                </a:cxnLst>
                <a:rect l="0" t="0" r="r" b="b"/>
                <a:pathLst>
                  <a:path w="49" h="22">
                    <a:moveTo>
                      <a:pt x="0" y="0"/>
                    </a:moveTo>
                    <a:cubicBezTo>
                      <a:pt x="6" y="7"/>
                      <a:pt x="14" y="13"/>
                      <a:pt x="22" y="16"/>
                    </a:cubicBezTo>
                    <a:cubicBezTo>
                      <a:pt x="31" y="20"/>
                      <a:pt x="40" y="22"/>
                      <a:pt x="49" y="21"/>
                    </a:cubicBezTo>
                    <a:cubicBezTo>
                      <a:pt x="44" y="14"/>
                      <a:pt x="36" y="9"/>
                      <a:pt x="27" y="5"/>
                    </a:cubicBezTo>
                    <a:cubicBezTo>
                      <a:pt x="19" y="1"/>
                      <a:pt x="9" y="0"/>
                      <a:pt x="0" y="0"/>
                    </a:cubicBezTo>
                    <a:close/>
                  </a:path>
                </a:pathLst>
              </a:custGeom>
              <a:solidFill>
                <a:srgbClr val="F68C1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301" name="Freeform 121"/>
              <p:cNvSpPr>
                <a:spLocks/>
              </p:cNvSpPr>
              <p:nvPr/>
            </p:nvSpPr>
            <p:spPr bwMode="auto">
              <a:xfrm>
                <a:off x="6346" y="3808"/>
                <a:ext cx="67" cy="16"/>
              </a:xfrm>
              <a:custGeom>
                <a:avLst/>
                <a:gdLst>
                  <a:gd name="T0" fmla="*/ 49 w 49"/>
                  <a:gd name="T1" fmla="*/ 6 h 12"/>
                  <a:gd name="T2" fmla="*/ 24 w 49"/>
                  <a:gd name="T3" fmla="*/ 12 h 12"/>
                  <a:gd name="T4" fmla="*/ 0 w 49"/>
                  <a:gd name="T5" fmla="*/ 6 h 12"/>
                  <a:gd name="T6" fmla="*/ 24 w 49"/>
                  <a:gd name="T7" fmla="*/ 0 h 12"/>
                  <a:gd name="T8" fmla="*/ 49 w 49"/>
                  <a:gd name="T9" fmla="*/ 6 h 12"/>
                </a:gdLst>
                <a:ahLst/>
                <a:cxnLst>
                  <a:cxn ang="0">
                    <a:pos x="T0" y="T1"/>
                  </a:cxn>
                  <a:cxn ang="0">
                    <a:pos x="T2" y="T3"/>
                  </a:cxn>
                  <a:cxn ang="0">
                    <a:pos x="T4" y="T5"/>
                  </a:cxn>
                  <a:cxn ang="0">
                    <a:pos x="T6" y="T7"/>
                  </a:cxn>
                  <a:cxn ang="0">
                    <a:pos x="T8" y="T9"/>
                  </a:cxn>
                </a:cxnLst>
                <a:rect l="0" t="0" r="r" b="b"/>
                <a:pathLst>
                  <a:path w="49" h="12">
                    <a:moveTo>
                      <a:pt x="49" y="6"/>
                    </a:moveTo>
                    <a:cubicBezTo>
                      <a:pt x="41" y="10"/>
                      <a:pt x="33" y="12"/>
                      <a:pt x="24" y="12"/>
                    </a:cubicBezTo>
                    <a:cubicBezTo>
                      <a:pt x="15" y="12"/>
                      <a:pt x="7" y="10"/>
                      <a:pt x="0" y="6"/>
                    </a:cubicBezTo>
                    <a:cubicBezTo>
                      <a:pt x="7" y="2"/>
                      <a:pt x="15" y="0"/>
                      <a:pt x="24" y="0"/>
                    </a:cubicBezTo>
                    <a:cubicBezTo>
                      <a:pt x="33" y="0"/>
                      <a:pt x="41" y="2"/>
                      <a:pt x="49" y="6"/>
                    </a:cubicBezTo>
                    <a:close/>
                  </a:path>
                </a:pathLst>
              </a:custGeom>
              <a:solidFill>
                <a:srgbClr val="F68C1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302" name="Freeform 122"/>
              <p:cNvSpPr>
                <a:spLocks/>
              </p:cNvSpPr>
              <p:nvPr/>
            </p:nvSpPr>
            <p:spPr bwMode="auto">
              <a:xfrm>
                <a:off x="6366" y="3799"/>
                <a:ext cx="45" cy="19"/>
              </a:xfrm>
              <a:custGeom>
                <a:avLst/>
                <a:gdLst>
                  <a:gd name="T0" fmla="*/ 33 w 33"/>
                  <a:gd name="T1" fmla="*/ 14 h 14"/>
                  <a:gd name="T2" fmla="*/ 15 w 33"/>
                  <a:gd name="T3" fmla="*/ 11 h 14"/>
                  <a:gd name="T4" fmla="*/ 0 w 33"/>
                  <a:gd name="T5" fmla="*/ 0 h 14"/>
                  <a:gd name="T6" fmla="*/ 18 w 33"/>
                  <a:gd name="T7" fmla="*/ 3 h 14"/>
                  <a:gd name="T8" fmla="*/ 33 w 33"/>
                  <a:gd name="T9" fmla="*/ 14 h 14"/>
                </a:gdLst>
                <a:ahLst/>
                <a:cxnLst>
                  <a:cxn ang="0">
                    <a:pos x="T0" y="T1"/>
                  </a:cxn>
                  <a:cxn ang="0">
                    <a:pos x="T2" y="T3"/>
                  </a:cxn>
                  <a:cxn ang="0">
                    <a:pos x="T4" y="T5"/>
                  </a:cxn>
                  <a:cxn ang="0">
                    <a:pos x="T6" y="T7"/>
                  </a:cxn>
                  <a:cxn ang="0">
                    <a:pos x="T8" y="T9"/>
                  </a:cxn>
                </a:cxnLst>
                <a:rect l="0" t="0" r="r" b="b"/>
                <a:pathLst>
                  <a:path w="33" h="14">
                    <a:moveTo>
                      <a:pt x="33" y="14"/>
                    </a:moveTo>
                    <a:cubicBezTo>
                      <a:pt x="27" y="14"/>
                      <a:pt x="21" y="13"/>
                      <a:pt x="15" y="11"/>
                    </a:cubicBezTo>
                    <a:cubicBezTo>
                      <a:pt x="9" y="8"/>
                      <a:pt x="4" y="5"/>
                      <a:pt x="0" y="0"/>
                    </a:cubicBezTo>
                    <a:cubicBezTo>
                      <a:pt x="6" y="0"/>
                      <a:pt x="13" y="1"/>
                      <a:pt x="18" y="3"/>
                    </a:cubicBezTo>
                    <a:cubicBezTo>
                      <a:pt x="24" y="5"/>
                      <a:pt x="29" y="9"/>
                      <a:pt x="33" y="14"/>
                    </a:cubicBezTo>
                    <a:close/>
                  </a:path>
                </a:pathLst>
              </a:custGeom>
              <a:solidFill>
                <a:srgbClr val="F68C1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303" name="Freeform 123"/>
              <p:cNvSpPr>
                <a:spLocks/>
              </p:cNvSpPr>
              <p:nvPr/>
            </p:nvSpPr>
            <p:spPr bwMode="auto">
              <a:xfrm>
                <a:off x="6390" y="3789"/>
                <a:ext cx="24" cy="29"/>
              </a:xfrm>
              <a:custGeom>
                <a:avLst/>
                <a:gdLst>
                  <a:gd name="T0" fmla="*/ 18 w 18"/>
                  <a:gd name="T1" fmla="*/ 21 h 21"/>
                  <a:gd name="T2" fmla="*/ 6 w 18"/>
                  <a:gd name="T3" fmla="*/ 13 h 21"/>
                  <a:gd name="T4" fmla="*/ 0 w 18"/>
                  <a:gd name="T5" fmla="*/ 0 h 21"/>
                  <a:gd name="T6" fmla="*/ 12 w 18"/>
                  <a:gd name="T7" fmla="*/ 7 h 21"/>
                  <a:gd name="T8" fmla="*/ 18 w 18"/>
                  <a:gd name="T9" fmla="*/ 21 h 21"/>
                </a:gdLst>
                <a:ahLst/>
                <a:cxnLst>
                  <a:cxn ang="0">
                    <a:pos x="T0" y="T1"/>
                  </a:cxn>
                  <a:cxn ang="0">
                    <a:pos x="T2" y="T3"/>
                  </a:cxn>
                  <a:cxn ang="0">
                    <a:pos x="T4" y="T5"/>
                  </a:cxn>
                  <a:cxn ang="0">
                    <a:pos x="T6" y="T7"/>
                  </a:cxn>
                  <a:cxn ang="0">
                    <a:pos x="T8" y="T9"/>
                  </a:cxn>
                </a:cxnLst>
                <a:rect l="0" t="0" r="r" b="b"/>
                <a:pathLst>
                  <a:path w="18" h="21">
                    <a:moveTo>
                      <a:pt x="18" y="21"/>
                    </a:moveTo>
                    <a:cubicBezTo>
                      <a:pt x="14" y="19"/>
                      <a:pt x="9" y="17"/>
                      <a:pt x="6" y="13"/>
                    </a:cubicBezTo>
                    <a:cubicBezTo>
                      <a:pt x="3" y="9"/>
                      <a:pt x="1" y="5"/>
                      <a:pt x="0" y="0"/>
                    </a:cubicBezTo>
                    <a:cubicBezTo>
                      <a:pt x="5" y="1"/>
                      <a:pt x="9" y="4"/>
                      <a:pt x="12" y="7"/>
                    </a:cubicBezTo>
                    <a:cubicBezTo>
                      <a:pt x="16" y="11"/>
                      <a:pt x="18" y="16"/>
                      <a:pt x="18" y="21"/>
                    </a:cubicBezTo>
                    <a:close/>
                  </a:path>
                </a:pathLst>
              </a:custGeom>
              <a:solidFill>
                <a:srgbClr val="F68C1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304" name="Freeform 124"/>
              <p:cNvSpPr>
                <a:spLocks/>
              </p:cNvSpPr>
              <p:nvPr/>
            </p:nvSpPr>
            <p:spPr bwMode="auto">
              <a:xfrm>
                <a:off x="6410" y="3789"/>
                <a:ext cx="24" cy="29"/>
              </a:xfrm>
              <a:custGeom>
                <a:avLst/>
                <a:gdLst>
                  <a:gd name="T0" fmla="*/ 0 w 18"/>
                  <a:gd name="T1" fmla="*/ 21 h 21"/>
                  <a:gd name="T2" fmla="*/ 6 w 18"/>
                  <a:gd name="T3" fmla="*/ 7 h 21"/>
                  <a:gd name="T4" fmla="*/ 18 w 18"/>
                  <a:gd name="T5" fmla="*/ 0 h 21"/>
                  <a:gd name="T6" fmla="*/ 12 w 18"/>
                  <a:gd name="T7" fmla="*/ 13 h 21"/>
                  <a:gd name="T8" fmla="*/ 0 w 18"/>
                  <a:gd name="T9" fmla="*/ 21 h 21"/>
                </a:gdLst>
                <a:ahLst/>
                <a:cxnLst>
                  <a:cxn ang="0">
                    <a:pos x="T0" y="T1"/>
                  </a:cxn>
                  <a:cxn ang="0">
                    <a:pos x="T2" y="T3"/>
                  </a:cxn>
                  <a:cxn ang="0">
                    <a:pos x="T4" y="T5"/>
                  </a:cxn>
                  <a:cxn ang="0">
                    <a:pos x="T6" y="T7"/>
                  </a:cxn>
                  <a:cxn ang="0">
                    <a:pos x="T8" y="T9"/>
                  </a:cxn>
                </a:cxnLst>
                <a:rect l="0" t="0" r="r" b="b"/>
                <a:pathLst>
                  <a:path w="18" h="21">
                    <a:moveTo>
                      <a:pt x="0" y="21"/>
                    </a:moveTo>
                    <a:cubicBezTo>
                      <a:pt x="0" y="16"/>
                      <a:pt x="2" y="11"/>
                      <a:pt x="6" y="7"/>
                    </a:cubicBezTo>
                    <a:cubicBezTo>
                      <a:pt x="9" y="4"/>
                      <a:pt x="13" y="1"/>
                      <a:pt x="18" y="0"/>
                    </a:cubicBezTo>
                    <a:cubicBezTo>
                      <a:pt x="17" y="5"/>
                      <a:pt x="15" y="9"/>
                      <a:pt x="12" y="13"/>
                    </a:cubicBezTo>
                    <a:cubicBezTo>
                      <a:pt x="9" y="17"/>
                      <a:pt x="4" y="19"/>
                      <a:pt x="0" y="21"/>
                    </a:cubicBezTo>
                    <a:close/>
                  </a:path>
                </a:pathLst>
              </a:custGeom>
              <a:solidFill>
                <a:srgbClr val="F68C1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305" name="Freeform 125"/>
              <p:cNvSpPr>
                <a:spLocks/>
              </p:cNvSpPr>
              <p:nvPr/>
            </p:nvSpPr>
            <p:spPr bwMode="auto">
              <a:xfrm>
                <a:off x="6413" y="3799"/>
                <a:ext cx="45" cy="19"/>
              </a:xfrm>
              <a:custGeom>
                <a:avLst/>
                <a:gdLst>
                  <a:gd name="T0" fmla="*/ 0 w 33"/>
                  <a:gd name="T1" fmla="*/ 14 h 14"/>
                  <a:gd name="T2" fmla="*/ 18 w 33"/>
                  <a:gd name="T3" fmla="*/ 11 h 14"/>
                  <a:gd name="T4" fmla="*/ 33 w 33"/>
                  <a:gd name="T5" fmla="*/ 0 h 14"/>
                  <a:gd name="T6" fmla="*/ 15 w 33"/>
                  <a:gd name="T7" fmla="*/ 3 h 14"/>
                  <a:gd name="T8" fmla="*/ 0 w 33"/>
                  <a:gd name="T9" fmla="*/ 14 h 14"/>
                </a:gdLst>
                <a:ahLst/>
                <a:cxnLst>
                  <a:cxn ang="0">
                    <a:pos x="T0" y="T1"/>
                  </a:cxn>
                  <a:cxn ang="0">
                    <a:pos x="T2" y="T3"/>
                  </a:cxn>
                  <a:cxn ang="0">
                    <a:pos x="T4" y="T5"/>
                  </a:cxn>
                  <a:cxn ang="0">
                    <a:pos x="T6" y="T7"/>
                  </a:cxn>
                  <a:cxn ang="0">
                    <a:pos x="T8" y="T9"/>
                  </a:cxn>
                </a:cxnLst>
                <a:rect l="0" t="0" r="r" b="b"/>
                <a:pathLst>
                  <a:path w="33" h="14">
                    <a:moveTo>
                      <a:pt x="0" y="14"/>
                    </a:moveTo>
                    <a:cubicBezTo>
                      <a:pt x="6" y="14"/>
                      <a:pt x="12" y="13"/>
                      <a:pt x="18" y="11"/>
                    </a:cubicBezTo>
                    <a:cubicBezTo>
                      <a:pt x="24" y="8"/>
                      <a:pt x="29" y="5"/>
                      <a:pt x="33" y="0"/>
                    </a:cubicBezTo>
                    <a:cubicBezTo>
                      <a:pt x="27" y="0"/>
                      <a:pt x="21" y="1"/>
                      <a:pt x="15" y="3"/>
                    </a:cubicBezTo>
                    <a:cubicBezTo>
                      <a:pt x="9" y="5"/>
                      <a:pt x="4" y="9"/>
                      <a:pt x="0" y="14"/>
                    </a:cubicBezTo>
                    <a:close/>
                  </a:path>
                </a:pathLst>
              </a:custGeom>
              <a:solidFill>
                <a:srgbClr val="F68C1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306" name="Freeform 126"/>
              <p:cNvSpPr>
                <a:spLocks/>
              </p:cNvSpPr>
              <p:nvPr/>
            </p:nvSpPr>
            <p:spPr bwMode="auto">
              <a:xfrm>
                <a:off x="6392" y="3805"/>
                <a:ext cx="40" cy="11"/>
              </a:xfrm>
              <a:custGeom>
                <a:avLst/>
                <a:gdLst>
                  <a:gd name="T0" fmla="*/ 29 w 29"/>
                  <a:gd name="T1" fmla="*/ 8 h 8"/>
                  <a:gd name="T2" fmla="*/ 14 w 29"/>
                  <a:gd name="T3" fmla="*/ 0 h 8"/>
                  <a:gd name="T4" fmla="*/ 0 w 29"/>
                  <a:gd name="T5" fmla="*/ 8 h 8"/>
                  <a:gd name="T6" fmla="*/ 29 w 29"/>
                  <a:gd name="T7" fmla="*/ 8 h 8"/>
                </a:gdLst>
                <a:ahLst/>
                <a:cxnLst>
                  <a:cxn ang="0">
                    <a:pos x="T0" y="T1"/>
                  </a:cxn>
                  <a:cxn ang="0">
                    <a:pos x="T2" y="T3"/>
                  </a:cxn>
                  <a:cxn ang="0">
                    <a:pos x="T4" y="T5"/>
                  </a:cxn>
                  <a:cxn ang="0">
                    <a:pos x="T6" y="T7"/>
                  </a:cxn>
                </a:cxnLst>
                <a:rect l="0" t="0" r="r" b="b"/>
                <a:pathLst>
                  <a:path w="29" h="8">
                    <a:moveTo>
                      <a:pt x="29" y="8"/>
                    </a:moveTo>
                    <a:cubicBezTo>
                      <a:pt x="26" y="4"/>
                      <a:pt x="21" y="0"/>
                      <a:pt x="14" y="0"/>
                    </a:cubicBezTo>
                    <a:cubicBezTo>
                      <a:pt x="8" y="0"/>
                      <a:pt x="3" y="4"/>
                      <a:pt x="0" y="8"/>
                    </a:cubicBezTo>
                    <a:lnTo>
                      <a:pt x="29" y="8"/>
                    </a:lnTo>
                    <a:close/>
                  </a:path>
                </a:pathLst>
              </a:custGeom>
              <a:solidFill>
                <a:srgbClr val="F68C1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307" name="Freeform 127"/>
              <p:cNvSpPr>
                <a:spLocks/>
              </p:cNvSpPr>
              <p:nvPr/>
            </p:nvSpPr>
            <p:spPr bwMode="auto">
              <a:xfrm>
                <a:off x="6792" y="4023"/>
                <a:ext cx="160" cy="18"/>
              </a:xfrm>
              <a:custGeom>
                <a:avLst/>
                <a:gdLst>
                  <a:gd name="T0" fmla="*/ 117 w 117"/>
                  <a:gd name="T1" fmla="*/ 7 h 13"/>
                  <a:gd name="T2" fmla="*/ 111 w 117"/>
                  <a:gd name="T3" fmla="*/ 13 h 13"/>
                  <a:gd name="T4" fmla="*/ 7 w 117"/>
                  <a:gd name="T5" fmla="*/ 13 h 13"/>
                  <a:gd name="T6" fmla="*/ 0 w 117"/>
                  <a:gd name="T7" fmla="*/ 7 h 13"/>
                  <a:gd name="T8" fmla="*/ 7 w 117"/>
                  <a:gd name="T9" fmla="*/ 0 h 13"/>
                  <a:gd name="T10" fmla="*/ 111 w 117"/>
                  <a:gd name="T11" fmla="*/ 0 h 13"/>
                  <a:gd name="T12" fmla="*/ 117 w 117"/>
                  <a:gd name="T13" fmla="*/ 7 h 13"/>
                </a:gdLst>
                <a:ahLst/>
                <a:cxnLst>
                  <a:cxn ang="0">
                    <a:pos x="T0" y="T1"/>
                  </a:cxn>
                  <a:cxn ang="0">
                    <a:pos x="T2" y="T3"/>
                  </a:cxn>
                  <a:cxn ang="0">
                    <a:pos x="T4" y="T5"/>
                  </a:cxn>
                  <a:cxn ang="0">
                    <a:pos x="T6" y="T7"/>
                  </a:cxn>
                  <a:cxn ang="0">
                    <a:pos x="T8" y="T9"/>
                  </a:cxn>
                  <a:cxn ang="0">
                    <a:pos x="T10" y="T11"/>
                  </a:cxn>
                  <a:cxn ang="0">
                    <a:pos x="T12" y="T13"/>
                  </a:cxn>
                </a:cxnLst>
                <a:rect l="0" t="0" r="r" b="b"/>
                <a:pathLst>
                  <a:path w="117" h="13">
                    <a:moveTo>
                      <a:pt x="117" y="7"/>
                    </a:moveTo>
                    <a:cubicBezTo>
                      <a:pt x="117" y="10"/>
                      <a:pt x="114" y="13"/>
                      <a:pt x="111" y="13"/>
                    </a:cubicBezTo>
                    <a:cubicBezTo>
                      <a:pt x="7" y="13"/>
                      <a:pt x="7" y="13"/>
                      <a:pt x="7" y="13"/>
                    </a:cubicBezTo>
                    <a:cubicBezTo>
                      <a:pt x="3" y="13"/>
                      <a:pt x="0" y="10"/>
                      <a:pt x="0" y="7"/>
                    </a:cubicBezTo>
                    <a:cubicBezTo>
                      <a:pt x="0" y="3"/>
                      <a:pt x="3" y="0"/>
                      <a:pt x="7" y="0"/>
                    </a:cubicBezTo>
                    <a:cubicBezTo>
                      <a:pt x="111" y="0"/>
                      <a:pt x="111" y="0"/>
                      <a:pt x="111" y="0"/>
                    </a:cubicBezTo>
                    <a:cubicBezTo>
                      <a:pt x="114" y="0"/>
                      <a:pt x="117" y="3"/>
                      <a:pt x="117" y="7"/>
                    </a:cubicBezTo>
                    <a:close/>
                  </a:path>
                </a:pathLst>
              </a:custGeom>
              <a:solidFill>
                <a:srgbClr val="0072C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308" name="Freeform 128"/>
              <p:cNvSpPr>
                <a:spLocks/>
              </p:cNvSpPr>
              <p:nvPr/>
            </p:nvSpPr>
            <p:spPr bwMode="auto">
              <a:xfrm>
                <a:off x="6743" y="4023"/>
                <a:ext cx="161" cy="18"/>
              </a:xfrm>
              <a:custGeom>
                <a:avLst/>
                <a:gdLst>
                  <a:gd name="T0" fmla="*/ 118 w 118"/>
                  <a:gd name="T1" fmla="*/ 7 h 13"/>
                  <a:gd name="T2" fmla="*/ 111 w 118"/>
                  <a:gd name="T3" fmla="*/ 13 h 13"/>
                  <a:gd name="T4" fmla="*/ 7 w 118"/>
                  <a:gd name="T5" fmla="*/ 13 h 13"/>
                  <a:gd name="T6" fmla="*/ 0 w 118"/>
                  <a:gd name="T7" fmla="*/ 7 h 13"/>
                  <a:gd name="T8" fmla="*/ 7 w 118"/>
                  <a:gd name="T9" fmla="*/ 0 h 13"/>
                  <a:gd name="T10" fmla="*/ 111 w 118"/>
                  <a:gd name="T11" fmla="*/ 0 h 13"/>
                  <a:gd name="T12" fmla="*/ 118 w 118"/>
                  <a:gd name="T13" fmla="*/ 7 h 13"/>
                </a:gdLst>
                <a:ahLst/>
                <a:cxnLst>
                  <a:cxn ang="0">
                    <a:pos x="T0" y="T1"/>
                  </a:cxn>
                  <a:cxn ang="0">
                    <a:pos x="T2" y="T3"/>
                  </a:cxn>
                  <a:cxn ang="0">
                    <a:pos x="T4" y="T5"/>
                  </a:cxn>
                  <a:cxn ang="0">
                    <a:pos x="T6" y="T7"/>
                  </a:cxn>
                  <a:cxn ang="0">
                    <a:pos x="T8" y="T9"/>
                  </a:cxn>
                  <a:cxn ang="0">
                    <a:pos x="T10" y="T11"/>
                  </a:cxn>
                  <a:cxn ang="0">
                    <a:pos x="T12" y="T13"/>
                  </a:cxn>
                </a:cxnLst>
                <a:rect l="0" t="0" r="r" b="b"/>
                <a:pathLst>
                  <a:path w="118" h="13">
                    <a:moveTo>
                      <a:pt x="118" y="7"/>
                    </a:moveTo>
                    <a:cubicBezTo>
                      <a:pt x="118" y="10"/>
                      <a:pt x="115" y="13"/>
                      <a:pt x="111" y="13"/>
                    </a:cubicBezTo>
                    <a:cubicBezTo>
                      <a:pt x="7" y="13"/>
                      <a:pt x="7" y="13"/>
                      <a:pt x="7" y="13"/>
                    </a:cubicBezTo>
                    <a:cubicBezTo>
                      <a:pt x="3" y="13"/>
                      <a:pt x="0" y="10"/>
                      <a:pt x="0" y="7"/>
                    </a:cubicBezTo>
                    <a:cubicBezTo>
                      <a:pt x="0" y="3"/>
                      <a:pt x="3" y="0"/>
                      <a:pt x="7" y="0"/>
                    </a:cubicBezTo>
                    <a:cubicBezTo>
                      <a:pt x="111" y="0"/>
                      <a:pt x="111" y="0"/>
                      <a:pt x="111" y="0"/>
                    </a:cubicBezTo>
                    <a:cubicBezTo>
                      <a:pt x="115" y="0"/>
                      <a:pt x="118" y="3"/>
                      <a:pt x="118" y="7"/>
                    </a:cubicBezTo>
                    <a:close/>
                  </a:path>
                </a:pathLst>
              </a:custGeom>
              <a:solidFill>
                <a:srgbClr val="0072C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309" name="Freeform 129"/>
              <p:cNvSpPr>
                <a:spLocks/>
              </p:cNvSpPr>
              <p:nvPr/>
            </p:nvSpPr>
            <p:spPr bwMode="auto">
              <a:xfrm>
                <a:off x="6817" y="4050"/>
                <a:ext cx="118" cy="14"/>
              </a:xfrm>
              <a:custGeom>
                <a:avLst/>
                <a:gdLst>
                  <a:gd name="T0" fmla="*/ 87 w 87"/>
                  <a:gd name="T1" fmla="*/ 5 h 10"/>
                  <a:gd name="T2" fmla="*/ 82 w 87"/>
                  <a:gd name="T3" fmla="*/ 10 h 10"/>
                  <a:gd name="T4" fmla="*/ 5 w 87"/>
                  <a:gd name="T5" fmla="*/ 10 h 10"/>
                  <a:gd name="T6" fmla="*/ 0 w 87"/>
                  <a:gd name="T7" fmla="*/ 5 h 10"/>
                  <a:gd name="T8" fmla="*/ 5 w 87"/>
                  <a:gd name="T9" fmla="*/ 0 h 10"/>
                  <a:gd name="T10" fmla="*/ 82 w 87"/>
                  <a:gd name="T11" fmla="*/ 0 h 10"/>
                  <a:gd name="T12" fmla="*/ 87 w 87"/>
                  <a:gd name="T13" fmla="*/ 5 h 10"/>
                </a:gdLst>
                <a:ahLst/>
                <a:cxnLst>
                  <a:cxn ang="0">
                    <a:pos x="T0" y="T1"/>
                  </a:cxn>
                  <a:cxn ang="0">
                    <a:pos x="T2" y="T3"/>
                  </a:cxn>
                  <a:cxn ang="0">
                    <a:pos x="T4" y="T5"/>
                  </a:cxn>
                  <a:cxn ang="0">
                    <a:pos x="T6" y="T7"/>
                  </a:cxn>
                  <a:cxn ang="0">
                    <a:pos x="T8" y="T9"/>
                  </a:cxn>
                  <a:cxn ang="0">
                    <a:pos x="T10" y="T11"/>
                  </a:cxn>
                  <a:cxn ang="0">
                    <a:pos x="T12" y="T13"/>
                  </a:cxn>
                </a:cxnLst>
                <a:rect l="0" t="0" r="r" b="b"/>
                <a:pathLst>
                  <a:path w="87" h="10">
                    <a:moveTo>
                      <a:pt x="87" y="5"/>
                    </a:moveTo>
                    <a:cubicBezTo>
                      <a:pt x="87" y="8"/>
                      <a:pt x="85" y="10"/>
                      <a:pt x="82" y="10"/>
                    </a:cubicBezTo>
                    <a:cubicBezTo>
                      <a:pt x="5" y="10"/>
                      <a:pt x="5" y="10"/>
                      <a:pt x="5" y="10"/>
                    </a:cubicBezTo>
                    <a:cubicBezTo>
                      <a:pt x="3" y="10"/>
                      <a:pt x="0" y="8"/>
                      <a:pt x="0" y="5"/>
                    </a:cubicBezTo>
                    <a:cubicBezTo>
                      <a:pt x="0" y="3"/>
                      <a:pt x="3" y="0"/>
                      <a:pt x="5" y="0"/>
                    </a:cubicBezTo>
                    <a:cubicBezTo>
                      <a:pt x="82" y="0"/>
                      <a:pt x="82" y="0"/>
                      <a:pt x="82" y="0"/>
                    </a:cubicBezTo>
                    <a:cubicBezTo>
                      <a:pt x="85" y="0"/>
                      <a:pt x="87" y="3"/>
                      <a:pt x="87" y="5"/>
                    </a:cubicBezTo>
                    <a:close/>
                  </a:path>
                </a:pathLst>
              </a:custGeom>
              <a:solidFill>
                <a:srgbClr val="0072C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310" name="Freeform 130"/>
              <p:cNvSpPr>
                <a:spLocks/>
              </p:cNvSpPr>
              <p:nvPr/>
            </p:nvSpPr>
            <p:spPr bwMode="auto">
              <a:xfrm>
                <a:off x="6825" y="4071"/>
                <a:ext cx="91" cy="11"/>
              </a:xfrm>
              <a:custGeom>
                <a:avLst/>
                <a:gdLst>
                  <a:gd name="T0" fmla="*/ 67 w 67"/>
                  <a:gd name="T1" fmla="*/ 4 h 8"/>
                  <a:gd name="T2" fmla="*/ 63 w 67"/>
                  <a:gd name="T3" fmla="*/ 8 h 8"/>
                  <a:gd name="T4" fmla="*/ 4 w 67"/>
                  <a:gd name="T5" fmla="*/ 8 h 8"/>
                  <a:gd name="T6" fmla="*/ 0 w 67"/>
                  <a:gd name="T7" fmla="*/ 4 h 8"/>
                  <a:gd name="T8" fmla="*/ 4 w 67"/>
                  <a:gd name="T9" fmla="*/ 0 h 8"/>
                  <a:gd name="T10" fmla="*/ 63 w 67"/>
                  <a:gd name="T11" fmla="*/ 0 h 8"/>
                  <a:gd name="T12" fmla="*/ 67 w 67"/>
                  <a:gd name="T13" fmla="*/ 4 h 8"/>
                </a:gdLst>
                <a:ahLst/>
                <a:cxnLst>
                  <a:cxn ang="0">
                    <a:pos x="T0" y="T1"/>
                  </a:cxn>
                  <a:cxn ang="0">
                    <a:pos x="T2" y="T3"/>
                  </a:cxn>
                  <a:cxn ang="0">
                    <a:pos x="T4" y="T5"/>
                  </a:cxn>
                  <a:cxn ang="0">
                    <a:pos x="T6" y="T7"/>
                  </a:cxn>
                  <a:cxn ang="0">
                    <a:pos x="T8" y="T9"/>
                  </a:cxn>
                  <a:cxn ang="0">
                    <a:pos x="T10" y="T11"/>
                  </a:cxn>
                  <a:cxn ang="0">
                    <a:pos x="T12" y="T13"/>
                  </a:cxn>
                </a:cxnLst>
                <a:rect l="0" t="0" r="r" b="b"/>
                <a:pathLst>
                  <a:path w="67" h="8">
                    <a:moveTo>
                      <a:pt x="67" y="4"/>
                    </a:moveTo>
                    <a:cubicBezTo>
                      <a:pt x="67" y="6"/>
                      <a:pt x="65" y="8"/>
                      <a:pt x="63" y="8"/>
                    </a:cubicBezTo>
                    <a:cubicBezTo>
                      <a:pt x="4" y="8"/>
                      <a:pt x="4" y="8"/>
                      <a:pt x="4" y="8"/>
                    </a:cubicBezTo>
                    <a:cubicBezTo>
                      <a:pt x="2" y="8"/>
                      <a:pt x="0" y="6"/>
                      <a:pt x="0" y="4"/>
                    </a:cubicBezTo>
                    <a:cubicBezTo>
                      <a:pt x="0" y="2"/>
                      <a:pt x="2" y="0"/>
                      <a:pt x="4" y="0"/>
                    </a:cubicBezTo>
                    <a:cubicBezTo>
                      <a:pt x="63" y="0"/>
                      <a:pt x="63" y="0"/>
                      <a:pt x="63" y="0"/>
                    </a:cubicBezTo>
                    <a:cubicBezTo>
                      <a:pt x="65" y="0"/>
                      <a:pt x="67" y="2"/>
                      <a:pt x="67" y="4"/>
                    </a:cubicBezTo>
                    <a:close/>
                  </a:path>
                </a:pathLst>
              </a:custGeom>
              <a:solidFill>
                <a:srgbClr val="0072C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311" name="Freeform 131"/>
              <p:cNvSpPr>
                <a:spLocks/>
              </p:cNvSpPr>
              <p:nvPr/>
            </p:nvSpPr>
            <p:spPr bwMode="auto">
              <a:xfrm>
                <a:off x="6837" y="4039"/>
                <a:ext cx="33" cy="13"/>
              </a:xfrm>
              <a:custGeom>
                <a:avLst/>
                <a:gdLst>
                  <a:gd name="T0" fmla="*/ 0 w 24"/>
                  <a:gd name="T1" fmla="*/ 8 h 9"/>
                  <a:gd name="T2" fmla="*/ 4 w 24"/>
                  <a:gd name="T3" fmla="*/ 5 h 9"/>
                  <a:gd name="T4" fmla="*/ 0 w 24"/>
                  <a:gd name="T5" fmla="*/ 1 h 9"/>
                  <a:gd name="T6" fmla="*/ 0 w 24"/>
                  <a:gd name="T7" fmla="*/ 0 h 9"/>
                  <a:gd name="T8" fmla="*/ 24 w 24"/>
                  <a:gd name="T9" fmla="*/ 0 h 9"/>
                  <a:gd name="T10" fmla="*/ 24 w 24"/>
                  <a:gd name="T11" fmla="*/ 9 h 9"/>
                  <a:gd name="T12" fmla="*/ 0 w 24"/>
                  <a:gd name="T13" fmla="*/ 9 h 9"/>
                  <a:gd name="T14" fmla="*/ 0 w 24"/>
                  <a:gd name="T15" fmla="*/ 8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9">
                    <a:moveTo>
                      <a:pt x="0" y="8"/>
                    </a:moveTo>
                    <a:cubicBezTo>
                      <a:pt x="2" y="8"/>
                      <a:pt x="4" y="7"/>
                      <a:pt x="4" y="5"/>
                    </a:cubicBezTo>
                    <a:cubicBezTo>
                      <a:pt x="4" y="3"/>
                      <a:pt x="2" y="1"/>
                      <a:pt x="0" y="1"/>
                    </a:cubicBezTo>
                    <a:cubicBezTo>
                      <a:pt x="0" y="0"/>
                      <a:pt x="0" y="0"/>
                      <a:pt x="0" y="0"/>
                    </a:cubicBezTo>
                    <a:cubicBezTo>
                      <a:pt x="24" y="0"/>
                      <a:pt x="24" y="0"/>
                      <a:pt x="24" y="0"/>
                    </a:cubicBezTo>
                    <a:cubicBezTo>
                      <a:pt x="24" y="9"/>
                      <a:pt x="24" y="9"/>
                      <a:pt x="24" y="9"/>
                    </a:cubicBezTo>
                    <a:cubicBezTo>
                      <a:pt x="0" y="9"/>
                      <a:pt x="0" y="9"/>
                      <a:pt x="0" y="9"/>
                    </a:cubicBezTo>
                    <a:lnTo>
                      <a:pt x="0" y="8"/>
                    </a:lnTo>
                    <a:close/>
                  </a:path>
                </a:pathLst>
              </a:custGeom>
              <a:solidFill>
                <a:srgbClr val="0072C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312" name="Freeform 132"/>
              <p:cNvSpPr>
                <a:spLocks/>
              </p:cNvSpPr>
              <p:nvPr/>
            </p:nvSpPr>
            <p:spPr bwMode="auto">
              <a:xfrm>
                <a:off x="6867" y="4039"/>
                <a:ext cx="33" cy="13"/>
              </a:xfrm>
              <a:custGeom>
                <a:avLst/>
                <a:gdLst>
                  <a:gd name="T0" fmla="*/ 24 w 24"/>
                  <a:gd name="T1" fmla="*/ 8 h 9"/>
                  <a:gd name="T2" fmla="*/ 20 w 24"/>
                  <a:gd name="T3" fmla="*/ 5 h 9"/>
                  <a:gd name="T4" fmla="*/ 24 w 24"/>
                  <a:gd name="T5" fmla="*/ 1 h 9"/>
                  <a:gd name="T6" fmla="*/ 24 w 24"/>
                  <a:gd name="T7" fmla="*/ 0 h 9"/>
                  <a:gd name="T8" fmla="*/ 0 w 24"/>
                  <a:gd name="T9" fmla="*/ 0 h 9"/>
                  <a:gd name="T10" fmla="*/ 0 w 24"/>
                  <a:gd name="T11" fmla="*/ 9 h 9"/>
                  <a:gd name="T12" fmla="*/ 24 w 24"/>
                  <a:gd name="T13" fmla="*/ 9 h 9"/>
                  <a:gd name="T14" fmla="*/ 24 w 24"/>
                  <a:gd name="T15" fmla="*/ 8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9">
                    <a:moveTo>
                      <a:pt x="24" y="8"/>
                    </a:moveTo>
                    <a:cubicBezTo>
                      <a:pt x="22" y="8"/>
                      <a:pt x="20" y="7"/>
                      <a:pt x="20" y="5"/>
                    </a:cubicBezTo>
                    <a:cubicBezTo>
                      <a:pt x="20" y="3"/>
                      <a:pt x="22" y="1"/>
                      <a:pt x="24" y="1"/>
                    </a:cubicBezTo>
                    <a:cubicBezTo>
                      <a:pt x="24" y="0"/>
                      <a:pt x="24" y="0"/>
                      <a:pt x="24" y="0"/>
                    </a:cubicBezTo>
                    <a:cubicBezTo>
                      <a:pt x="0" y="0"/>
                      <a:pt x="0" y="0"/>
                      <a:pt x="0" y="0"/>
                    </a:cubicBezTo>
                    <a:cubicBezTo>
                      <a:pt x="0" y="9"/>
                      <a:pt x="0" y="9"/>
                      <a:pt x="0" y="9"/>
                    </a:cubicBezTo>
                    <a:cubicBezTo>
                      <a:pt x="24" y="9"/>
                      <a:pt x="24" y="9"/>
                      <a:pt x="24" y="9"/>
                    </a:cubicBezTo>
                    <a:lnTo>
                      <a:pt x="24" y="8"/>
                    </a:lnTo>
                    <a:close/>
                  </a:path>
                </a:pathLst>
              </a:custGeom>
              <a:solidFill>
                <a:srgbClr val="0072C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313" name="Freeform 133"/>
              <p:cNvSpPr>
                <a:spLocks/>
              </p:cNvSpPr>
              <p:nvPr/>
            </p:nvSpPr>
            <p:spPr bwMode="auto">
              <a:xfrm>
                <a:off x="6861" y="4062"/>
                <a:ext cx="44" cy="10"/>
              </a:xfrm>
              <a:custGeom>
                <a:avLst/>
                <a:gdLst>
                  <a:gd name="T0" fmla="*/ 33 w 33"/>
                  <a:gd name="T1" fmla="*/ 6 h 7"/>
                  <a:gd name="T2" fmla="*/ 30 w 33"/>
                  <a:gd name="T3" fmla="*/ 4 h 7"/>
                  <a:gd name="T4" fmla="*/ 33 w 33"/>
                  <a:gd name="T5" fmla="*/ 1 h 7"/>
                  <a:gd name="T6" fmla="*/ 33 w 33"/>
                  <a:gd name="T7" fmla="*/ 0 h 7"/>
                  <a:gd name="T8" fmla="*/ 17 w 33"/>
                  <a:gd name="T9" fmla="*/ 0 h 7"/>
                  <a:gd name="T10" fmla="*/ 16 w 33"/>
                  <a:gd name="T11" fmla="*/ 0 h 7"/>
                  <a:gd name="T12" fmla="*/ 0 w 33"/>
                  <a:gd name="T13" fmla="*/ 0 h 7"/>
                  <a:gd name="T14" fmla="*/ 0 w 33"/>
                  <a:gd name="T15" fmla="*/ 1 h 7"/>
                  <a:gd name="T16" fmla="*/ 3 w 33"/>
                  <a:gd name="T17" fmla="*/ 4 h 7"/>
                  <a:gd name="T18" fmla="*/ 0 w 33"/>
                  <a:gd name="T19" fmla="*/ 6 h 7"/>
                  <a:gd name="T20" fmla="*/ 0 w 33"/>
                  <a:gd name="T21" fmla="*/ 7 h 7"/>
                  <a:gd name="T22" fmla="*/ 16 w 33"/>
                  <a:gd name="T23" fmla="*/ 7 h 7"/>
                  <a:gd name="T24" fmla="*/ 17 w 33"/>
                  <a:gd name="T25" fmla="*/ 7 h 7"/>
                  <a:gd name="T26" fmla="*/ 33 w 33"/>
                  <a:gd name="T27" fmla="*/ 7 h 7"/>
                  <a:gd name="T28" fmla="*/ 33 w 33"/>
                  <a:gd name="T29"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 h="7">
                    <a:moveTo>
                      <a:pt x="33" y="6"/>
                    </a:moveTo>
                    <a:cubicBezTo>
                      <a:pt x="31" y="6"/>
                      <a:pt x="30" y="5"/>
                      <a:pt x="30" y="4"/>
                    </a:cubicBezTo>
                    <a:cubicBezTo>
                      <a:pt x="30" y="2"/>
                      <a:pt x="31" y="1"/>
                      <a:pt x="33" y="1"/>
                    </a:cubicBezTo>
                    <a:cubicBezTo>
                      <a:pt x="33" y="0"/>
                      <a:pt x="33" y="0"/>
                      <a:pt x="33" y="0"/>
                    </a:cubicBezTo>
                    <a:cubicBezTo>
                      <a:pt x="17" y="0"/>
                      <a:pt x="17" y="0"/>
                      <a:pt x="17" y="0"/>
                    </a:cubicBezTo>
                    <a:cubicBezTo>
                      <a:pt x="16" y="0"/>
                      <a:pt x="16" y="0"/>
                      <a:pt x="16" y="0"/>
                    </a:cubicBezTo>
                    <a:cubicBezTo>
                      <a:pt x="0" y="0"/>
                      <a:pt x="0" y="0"/>
                      <a:pt x="0" y="0"/>
                    </a:cubicBezTo>
                    <a:cubicBezTo>
                      <a:pt x="0" y="1"/>
                      <a:pt x="0" y="1"/>
                      <a:pt x="0" y="1"/>
                    </a:cubicBezTo>
                    <a:cubicBezTo>
                      <a:pt x="2" y="1"/>
                      <a:pt x="3" y="2"/>
                      <a:pt x="3" y="4"/>
                    </a:cubicBezTo>
                    <a:cubicBezTo>
                      <a:pt x="3" y="5"/>
                      <a:pt x="2" y="6"/>
                      <a:pt x="0" y="6"/>
                    </a:cubicBezTo>
                    <a:cubicBezTo>
                      <a:pt x="0" y="7"/>
                      <a:pt x="0" y="7"/>
                      <a:pt x="0" y="7"/>
                    </a:cubicBezTo>
                    <a:cubicBezTo>
                      <a:pt x="16" y="7"/>
                      <a:pt x="16" y="7"/>
                      <a:pt x="16" y="7"/>
                    </a:cubicBezTo>
                    <a:cubicBezTo>
                      <a:pt x="17" y="7"/>
                      <a:pt x="17" y="7"/>
                      <a:pt x="17" y="7"/>
                    </a:cubicBezTo>
                    <a:cubicBezTo>
                      <a:pt x="33" y="7"/>
                      <a:pt x="33" y="7"/>
                      <a:pt x="33" y="7"/>
                    </a:cubicBezTo>
                    <a:lnTo>
                      <a:pt x="33" y="6"/>
                    </a:lnTo>
                    <a:close/>
                  </a:path>
                </a:pathLst>
              </a:custGeom>
              <a:solidFill>
                <a:srgbClr val="0072C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314" name="Freeform 134"/>
              <p:cNvSpPr>
                <a:spLocks/>
              </p:cNvSpPr>
              <p:nvPr/>
            </p:nvSpPr>
            <p:spPr bwMode="auto">
              <a:xfrm>
                <a:off x="6779" y="3716"/>
                <a:ext cx="90" cy="266"/>
              </a:xfrm>
              <a:custGeom>
                <a:avLst/>
                <a:gdLst>
                  <a:gd name="T0" fmla="*/ 90 w 90"/>
                  <a:gd name="T1" fmla="*/ 266 h 266"/>
                  <a:gd name="T2" fmla="*/ 90 w 90"/>
                  <a:gd name="T3" fmla="*/ 0 h 266"/>
                  <a:gd name="T4" fmla="*/ 0 w 90"/>
                  <a:gd name="T5" fmla="*/ 266 h 266"/>
                  <a:gd name="T6" fmla="*/ 90 w 90"/>
                  <a:gd name="T7" fmla="*/ 266 h 266"/>
                </a:gdLst>
                <a:ahLst/>
                <a:cxnLst>
                  <a:cxn ang="0">
                    <a:pos x="T0" y="T1"/>
                  </a:cxn>
                  <a:cxn ang="0">
                    <a:pos x="T2" y="T3"/>
                  </a:cxn>
                  <a:cxn ang="0">
                    <a:pos x="T4" y="T5"/>
                  </a:cxn>
                  <a:cxn ang="0">
                    <a:pos x="T6" y="T7"/>
                  </a:cxn>
                </a:cxnLst>
                <a:rect l="0" t="0" r="r" b="b"/>
                <a:pathLst>
                  <a:path w="90" h="266">
                    <a:moveTo>
                      <a:pt x="90" y="266"/>
                    </a:moveTo>
                    <a:lnTo>
                      <a:pt x="90" y="0"/>
                    </a:lnTo>
                    <a:lnTo>
                      <a:pt x="0" y="266"/>
                    </a:lnTo>
                    <a:lnTo>
                      <a:pt x="90" y="266"/>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315" name="Freeform 135"/>
              <p:cNvSpPr>
                <a:spLocks/>
              </p:cNvSpPr>
              <p:nvPr/>
            </p:nvSpPr>
            <p:spPr bwMode="auto">
              <a:xfrm>
                <a:off x="6756" y="3997"/>
                <a:ext cx="209" cy="26"/>
              </a:xfrm>
              <a:custGeom>
                <a:avLst/>
                <a:gdLst>
                  <a:gd name="T0" fmla="*/ 209 w 209"/>
                  <a:gd name="T1" fmla="*/ 0 h 26"/>
                  <a:gd name="T2" fmla="*/ 0 w 209"/>
                  <a:gd name="T3" fmla="*/ 0 h 26"/>
                  <a:gd name="T4" fmla="*/ 5 w 209"/>
                  <a:gd name="T5" fmla="*/ 26 h 26"/>
                  <a:gd name="T6" fmla="*/ 170 w 209"/>
                  <a:gd name="T7" fmla="*/ 26 h 26"/>
                  <a:gd name="T8" fmla="*/ 209 w 209"/>
                  <a:gd name="T9" fmla="*/ 0 h 26"/>
                </a:gdLst>
                <a:ahLst/>
                <a:cxnLst>
                  <a:cxn ang="0">
                    <a:pos x="T0" y="T1"/>
                  </a:cxn>
                  <a:cxn ang="0">
                    <a:pos x="T2" y="T3"/>
                  </a:cxn>
                  <a:cxn ang="0">
                    <a:pos x="T4" y="T5"/>
                  </a:cxn>
                  <a:cxn ang="0">
                    <a:pos x="T6" y="T7"/>
                  </a:cxn>
                  <a:cxn ang="0">
                    <a:pos x="T8" y="T9"/>
                  </a:cxn>
                </a:cxnLst>
                <a:rect l="0" t="0" r="r" b="b"/>
                <a:pathLst>
                  <a:path w="209" h="26">
                    <a:moveTo>
                      <a:pt x="209" y="0"/>
                    </a:moveTo>
                    <a:lnTo>
                      <a:pt x="0" y="0"/>
                    </a:lnTo>
                    <a:lnTo>
                      <a:pt x="5" y="26"/>
                    </a:lnTo>
                    <a:lnTo>
                      <a:pt x="170" y="26"/>
                    </a:lnTo>
                    <a:lnTo>
                      <a:pt x="209" y="0"/>
                    </a:lnTo>
                    <a:close/>
                  </a:path>
                </a:pathLst>
              </a:custGeom>
              <a:solidFill>
                <a:srgbClr val="FBD11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316" name="Freeform 136"/>
              <p:cNvSpPr>
                <a:spLocks/>
              </p:cNvSpPr>
              <p:nvPr/>
            </p:nvSpPr>
            <p:spPr bwMode="auto">
              <a:xfrm>
                <a:off x="6869" y="3716"/>
                <a:ext cx="98" cy="266"/>
              </a:xfrm>
              <a:custGeom>
                <a:avLst/>
                <a:gdLst>
                  <a:gd name="T0" fmla="*/ 11 w 72"/>
                  <a:gd name="T1" fmla="*/ 179 h 196"/>
                  <a:gd name="T2" fmla="*/ 0 w 72"/>
                  <a:gd name="T3" fmla="*/ 0 h 196"/>
                  <a:gd name="T4" fmla="*/ 72 w 72"/>
                  <a:gd name="T5" fmla="*/ 196 h 196"/>
                  <a:gd name="T6" fmla="*/ 11 w 72"/>
                  <a:gd name="T7" fmla="*/ 179 h 196"/>
                </a:gdLst>
                <a:ahLst/>
                <a:cxnLst>
                  <a:cxn ang="0">
                    <a:pos x="T0" y="T1"/>
                  </a:cxn>
                  <a:cxn ang="0">
                    <a:pos x="T2" y="T3"/>
                  </a:cxn>
                  <a:cxn ang="0">
                    <a:pos x="T4" y="T5"/>
                  </a:cxn>
                  <a:cxn ang="0">
                    <a:pos x="T6" y="T7"/>
                  </a:cxn>
                </a:cxnLst>
                <a:rect l="0" t="0" r="r" b="b"/>
                <a:pathLst>
                  <a:path w="72" h="196">
                    <a:moveTo>
                      <a:pt x="11" y="179"/>
                    </a:moveTo>
                    <a:cubicBezTo>
                      <a:pt x="11" y="179"/>
                      <a:pt x="27" y="95"/>
                      <a:pt x="0" y="0"/>
                    </a:cubicBezTo>
                    <a:cubicBezTo>
                      <a:pt x="72" y="196"/>
                      <a:pt x="72" y="196"/>
                      <a:pt x="72" y="196"/>
                    </a:cubicBezTo>
                    <a:lnTo>
                      <a:pt x="11" y="179"/>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317" name="Rectangle 137"/>
              <p:cNvSpPr>
                <a:spLocks noChangeArrowheads="1"/>
              </p:cNvSpPr>
              <p:nvPr/>
            </p:nvSpPr>
            <p:spPr bwMode="auto">
              <a:xfrm>
                <a:off x="6869" y="3683"/>
                <a:ext cx="5" cy="314"/>
              </a:xfrm>
              <a:prstGeom prst="rect">
                <a:avLst/>
              </a:prstGeom>
              <a:solidFill>
                <a:srgbClr val="17244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318" name="Freeform 138"/>
              <p:cNvSpPr>
                <a:spLocks noEditPoints="1"/>
              </p:cNvSpPr>
              <p:nvPr/>
            </p:nvSpPr>
            <p:spPr bwMode="auto">
              <a:xfrm>
                <a:off x="6753" y="3984"/>
                <a:ext cx="219" cy="15"/>
              </a:xfrm>
              <a:custGeom>
                <a:avLst/>
                <a:gdLst>
                  <a:gd name="T0" fmla="*/ 124 w 161"/>
                  <a:gd name="T1" fmla="*/ 11 h 11"/>
                  <a:gd name="T2" fmla="*/ 124 w 161"/>
                  <a:gd name="T3" fmla="*/ 11 h 11"/>
                  <a:gd name="T4" fmla="*/ 2 w 161"/>
                  <a:gd name="T5" fmla="*/ 11 h 11"/>
                  <a:gd name="T6" fmla="*/ 0 w 161"/>
                  <a:gd name="T7" fmla="*/ 10 h 11"/>
                  <a:gd name="T8" fmla="*/ 2 w 161"/>
                  <a:gd name="T9" fmla="*/ 8 h 11"/>
                  <a:gd name="T10" fmla="*/ 123 w 161"/>
                  <a:gd name="T11" fmla="*/ 8 h 11"/>
                  <a:gd name="T12" fmla="*/ 138 w 161"/>
                  <a:gd name="T13" fmla="*/ 0 h 11"/>
                  <a:gd name="T14" fmla="*/ 159 w 161"/>
                  <a:gd name="T15" fmla="*/ 0 h 11"/>
                  <a:gd name="T16" fmla="*/ 160 w 161"/>
                  <a:gd name="T17" fmla="*/ 0 h 11"/>
                  <a:gd name="T18" fmla="*/ 161 w 161"/>
                  <a:gd name="T19" fmla="*/ 2 h 11"/>
                  <a:gd name="T20" fmla="*/ 157 w 161"/>
                  <a:gd name="T21" fmla="*/ 10 h 11"/>
                  <a:gd name="T22" fmla="*/ 155 w 161"/>
                  <a:gd name="T23" fmla="*/ 11 h 11"/>
                  <a:gd name="T24" fmla="*/ 124 w 161"/>
                  <a:gd name="T25" fmla="*/ 11 h 11"/>
                  <a:gd name="T26" fmla="*/ 128 w 161"/>
                  <a:gd name="T27" fmla="*/ 8 h 11"/>
                  <a:gd name="T28" fmla="*/ 154 w 161"/>
                  <a:gd name="T29" fmla="*/ 8 h 11"/>
                  <a:gd name="T30" fmla="*/ 157 w 161"/>
                  <a:gd name="T31" fmla="*/ 3 h 11"/>
                  <a:gd name="T32" fmla="*/ 138 w 161"/>
                  <a:gd name="T33" fmla="*/ 3 h 11"/>
                  <a:gd name="T34" fmla="*/ 128 w 161"/>
                  <a:gd name="T35"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1" h="11">
                    <a:moveTo>
                      <a:pt x="124" y="11"/>
                    </a:moveTo>
                    <a:cubicBezTo>
                      <a:pt x="124" y="11"/>
                      <a:pt x="124" y="11"/>
                      <a:pt x="124" y="11"/>
                    </a:cubicBezTo>
                    <a:cubicBezTo>
                      <a:pt x="2" y="11"/>
                      <a:pt x="2" y="11"/>
                      <a:pt x="2" y="11"/>
                    </a:cubicBezTo>
                    <a:cubicBezTo>
                      <a:pt x="1" y="11"/>
                      <a:pt x="0" y="11"/>
                      <a:pt x="0" y="10"/>
                    </a:cubicBezTo>
                    <a:cubicBezTo>
                      <a:pt x="0" y="9"/>
                      <a:pt x="1" y="8"/>
                      <a:pt x="2" y="8"/>
                    </a:cubicBezTo>
                    <a:cubicBezTo>
                      <a:pt x="123" y="8"/>
                      <a:pt x="123" y="8"/>
                      <a:pt x="123" y="8"/>
                    </a:cubicBezTo>
                    <a:cubicBezTo>
                      <a:pt x="125" y="6"/>
                      <a:pt x="132" y="0"/>
                      <a:pt x="138" y="0"/>
                    </a:cubicBezTo>
                    <a:cubicBezTo>
                      <a:pt x="159" y="0"/>
                      <a:pt x="159" y="0"/>
                      <a:pt x="159" y="0"/>
                    </a:cubicBezTo>
                    <a:cubicBezTo>
                      <a:pt x="160" y="0"/>
                      <a:pt x="160" y="0"/>
                      <a:pt x="160" y="0"/>
                    </a:cubicBezTo>
                    <a:cubicBezTo>
                      <a:pt x="161" y="1"/>
                      <a:pt x="161" y="1"/>
                      <a:pt x="161" y="2"/>
                    </a:cubicBezTo>
                    <a:cubicBezTo>
                      <a:pt x="157" y="10"/>
                      <a:pt x="157" y="10"/>
                      <a:pt x="157" y="10"/>
                    </a:cubicBezTo>
                    <a:cubicBezTo>
                      <a:pt x="157" y="11"/>
                      <a:pt x="156" y="11"/>
                      <a:pt x="155" y="11"/>
                    </a:cubicBezTo>
                    <a:lnTo>
                      <a:pt x="124" y="11"/>
                    </a:lnTo>
                    <a:close/>
                    <a:moveTo>
                      <a:pt x="128" y="8"/>
                    </a:moveTo>
                    <a:cubicBezTo>
                      <a:pt x="154" y="8"/>
                      <a:pt x="154" y="8"/>
                      <a:pt x="154" y="8"/>
                    </a:cubicBezTo>
                    <a:cubicBezTo>
                      <a:pt x="157" y="3"/>
                      <a:pt x="157" y="3"/>
                      <a:pt x="157" y="3"/>
                    </a:cubicBezTo>
                    <a:cubicBezTo>
                      <a:pt x="138" y="3"/>
                      <a:pt x="138" y="3"/>
                      <a:pt x="138" y="3"/>
                    </a:cubicBezTo>
                    <a:cubicBezTo>
                      <a:pt x="135" y="3"/>
                      <a:pt x="130" y="6"/>
                      <a:pt x="128" y="8"/>
                    </a:cubicBezTo>
                    <a:close/>
                  </a:path>
                </a:pathLst>
              </a:custGeom>
              <a:solidFill>
                <a:srgbClr val="0072C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319" name="Freeform 139"/>
              <p:cNvSpPr>
                <a:spLocks/>
              </p:cNvSpPr>
              <p:nvPr/>
            </p:nvSpPr>
            <p:spPr bwMode="auto">
              <a:xfrm>
                <a:off x="6908" y="4004"/>
                <a:ext cx="21" cy="5"/>
              </a:xfrm>
              <a:custGeom>
                <a:avLst/>
                <a:gdLst>
                  <a:gd name="T0" fmla="*/ 0 w 15"/>
                  <a:gd name="T1" fmla="*/ 2 h 4"/>
                  <a:gd name="T2" fmla="*/ 2 w 15"/>
                  <a:gd name="T3" fmla="*/ 4 h 4"/>
                  <a:gd name="T4" fmla="*/ 13 w 15"/>
                  <a:gd name="T5" fmla="*/ 4 h 4"/>
                  <a:gd name="T6" fmla="*/ 15 w 15"/>
                  <a:gd name="T7" fmla="*/ 2 h 4"/>
                  <a:gd name="T8" fmla="*/ 13 w 15"/>
                  <a:gd name="T9" fmla="*/ 0 h 4"/>
                  <a:gd name="T10" fmla="*/ 2 w 15"/>
                  <a:gd name="T11" fmla="*/ 0 h 4"/>
                  <a:gd name="T12" fmla="*/ 0 w 15"/>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15" h="4">
                    <a:moveTo>
                      <a:pt x="0" y="2"/>
                    </a:moveTo>
                    <a:cubicBezTo>
                      <a:pt x="0" y="3"/>
                      <a:pt x="1" y="4"/>
                      <a:pt x="2" y="4"/>
                    </a:cubicBezTo>
                    <a:cubicBezTo>
                      <a:pt x="13" y="4"/>
                      <a:pt x="13" y="4"/>
                      <a:pt x="13" y="4"/>
                    </a:cubicBezTo>
                    <a:cubicBezTo>
                      <a:pt x="14" y="4"/>
                      <a:pt x="15" y="3"/>
                      <a:pt x="15" y="2"/>
                    </a:cubicBezTo>
                    <a:cubicBezTo>
                      <a:pt x="15" y="1"/>
                      <a:pt x="14" y="0"/>
                      <a:pt x="13" y="0"/>
                    </a:cubicBezTo>
                    <a:cubicBezTo>
                      <a:pt x="2" y="0"/>
                      <a:pt x="2" y="0"/>
                      <a:pt x="2" y="0"/>
                    </a:cubicBezTo>
                    <a:cubicBezTo>
                      <a:pt x="1" y="0"/>
                      <a:pt x="0" y="1"/>
                      <a:pt x="0" y="2"/>
                    </a:cubicBezTo>
                    <a:close/>
                  </a:path>
                </a:pathLst>
              </a:custGeom>
              <a:solidFill>
                <a:srgbClr val="17244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320" name="Freeform 140"/>
              <p:cNvSpPr>
                <a:spLocks/>
              </p:cNvSpPr>
              <p:nvPr/>
            </p:nvSpPr>
            <p:spPr bwMode="auto">
              <a:xfrm>
                <a:off x="6791" y="4004"/>
                <a:ext cx="23" cy="5"/>
              </a:xfrm>
              <a:custGeom>
                <a:avLst/>
                <a:gdLst>
                  <a:gd name="T0" fmla="*/ 0 w 17"/>
                  <a:gd name="T1" fmla="*/ 2 h 4"/>
                  <a:gd name="T2" fmla="*/ 2 w 17"/>
                  <a:gd name="T3" fmla="*/ 4 h 4"/>
                  <a:gd name="T4" fmla="*/ 15 w 17"/>
                  <a:gd name="T5" fmla="*/ 4 h 4"/>
                  <a:gd name="T6" fmla="*/ 17 w 17"/>
                  <a:gd name="T7" fmla="*/ 2 h 4"/>
                  <a:gd name="T8" fmla="*/ 15 w 17"/>
                  <a:gd name="T9" fmla="*/ 0 h 4"/>
                  <a:gd name="T10" fmla="*/ 2 w 17"/>
                  <a:gd name="T11" fmla="*/ 0 h 4"/>
                  <a:gd name="T12" fmla="*/ 0 w 17"/>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17" h="4">
                    <a:moveTo>
                      <a:pt x="0" y="2"/>
                    </a:moveTo>
                    <a:cubicBezTo>
                      <a:pt x="0" y="3"/>
                      <a:pt x="1" y="4"/>
                      <a:pt x="2" y="4"/>
                    </a:cubicBezTo>
                    <a:cubicBezTo>
                      <a:pt x="15" y="4"/>
                      <a:pt x="15" y="4"/>
                      <a:pt x="15" y="4"/>
                    </a:cubicBezTo>
                    <a:cubicBezTo>
                      <a:pt x="16" y="4"/>
                      <a:pt x="17" y="3"/>
                      <a:pt x="17" y="2"/>
                    </a:cubicBezTo>
                    <a:cubicBezTo>
                      <a:pt x="17" y="1"/>
                      <a:pt x="16" y="0"/>
                      <a:pt x="15" y="0"/>
                    </a:cubicBezTo>
                    <a:cubicBezTo>
                      <a:pt x="2" y="0"/>
                      <a:pt x="2" y="0"/>
                      <a:pt x="2" y="0"/>
                    </a:cubicBezTo>
                    <a:cubicBezTo>
                      <a:pt x="1" y="0"/>
                      <a:pt x="0" y="1"/>
                      <a:pt x="0" y="2"/>
                    </a:cubicBezTo>
                    <a:close/>
                  </a:path>
                </a:pathLst>
              </a:custGeom>
              <a:solidFill>
                <a:srgbClr val="17244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321" name="Freeform 141"/>
              <p:cNvSpPr>
                <a:spLocks/>
              </p:cNvSpPr>
              <p:nvPr/>
            </p:nvSpPr>
            <p:spPr bwMode="auto">
              <a:xfrm>
                <a:off x="6831" y="4004"/>
                <a:ext cx="21" cy="5"/>
              </a:xfrm>
              <a:custGeom>
                <a:avLst/>
                <a:gdLst>
                  <a:gd name="T0" fmla="*/ 0 w 16"/>
                  <a:gd name="T1" fmla="*/ 2 h 4"/>
                  <a:gd name="T2" fmla="*/ 2 w 16"/>
                  <a:gd name="T3" fmla="*/ 4 h 4"/>
                  <a:gd name="T4" fmla="*/ 14 w 16"/>
                  <a:gd name="T5" fmla="*/ 4 h 4"/>
                  <a:gd name="T6" fmla="*/ 16 w 16"/>
                  <a:gd name="T7" fmla="*/ 2 h 4"/>
                  <a:gd name="T8" fmla="*/ 14 w 16"/>
                  <a:gd name="T9" fmla="*/ 0 h 4"/>
                  <a:gd name="T10" fmla="*/ 2 w 16"/>
                  <a:gd name="T11" fmla="*/ 0 h 4"/>
                  <a:gd name="T12" fmla="*/ 0 w 16"/>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16" h="4">
                    <a:moveTo>
                      <a:pt x="0" y="2"/>
                    </a:moveTo>
                    <a:cubicBezTo>
                      <a:pt x="0" y="3"/>
                      <a:pt x="1" y="4"/>
                      <a:pt x="2" y="4"/>
                    </a:cubicBezTo>
                    <a:cubicBezTo>
                      <a:pt x="14" y="4"/>
                      <a:pt x="14" y="4"/>
                      <a:pt x="14" y="4"/>
                    </a:cubicBezTo>
                    <a:cubicBezTo>
                      <a:pt x="15" y="4"/>
                      <a:pt x="16" y="3"/>
                      <a:pt x="16" y="2"/>
                    </a:cubicBezTo>
                    <a:cubicBezTo>
                      <a:pt x="16" y="1"/>
                      <a:pt x="15" y="0"/>
                      <a:pt x="14" y="0"/>
                    </a:cubicBezTo>
                    <a:cubicBezTo>
                      <a:pt x="2" y="0"/>
                      <a:pt x="2" y="0"/>
                      <a:pt x="2" y="0"/>
                    </a:cubicBezTo>
                    <a:cubicBezTo>
                      <a:pt x="1" y="0"/>
                      <a:pt x="0" y="1"/>
                      <a:pt x="0" y="2"/>
                    </a:cubicBezTo>
                    <a:close/>
                  </a:path>
                </a:pathLst>
              </a:custGeom>
              <a:solidFill>
                <a:srgbClr val="17244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322" name="Freeform 142"/>
              <p:cNvSpPr>
                <a:spLocks/>
              </p:cNvSpPr>
              <p:nvPr/>
            </p:nvSpPr>
            <p:spPr bwMode="auto">
              <a:xfrm>
                <a:off x="6870" y="4004"/>
                <a:ext cx="20" cy="5"/>
              </a:xfrm>
              <a:custGeom>
                <a:avLst/>
                <a:gdLst>
                  <a:gd name="T0" fmla="*/ 0 w 15"/>
                  <a:gd name="T1" fmla="*/ 2 h 4"/>
                  <a:gd name="T2" fmla="*/ 2 w 15"/>
                  <a:gd name="T3" fmla="*/ 4 h 4"/>
                  <a:gd name="T4" fmla="*/ 13 w 15"/>
                  <a:gd name="T5" fmla="*/ 4 h 4"/>
                  <a:gd name="T6" fmla="*/ 15 w 15"/>
                  <a:gd name="T7" fmla="*/ 2 h 4"/>
                  <a:gd name="T8" fmla="*/ 13 w 15"/>
                  <a:gd name="T9" fmla="*/ 0 h 4"/>
                  <a:gd name="T10" fmla="*/ 2 w 15"/>
                  <a:gd name="T11" fmla="*/ 0 h 4"/>
                  <a:gd name="T12" fmla="*/ 0 w 15"/>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15" h="4">
                    <a:moveTo>
                      <a:pt x="0" y="2"/>
                    </a:moveTo>
                    <a:cubicBezTo>
                      <a:pt x="0" y="3"/>
                      <a:pt x="1" y="4"/>
                      <a:pt x="2" y="4"/>
                    </a:cubicBezTo>
                    <a:cubicBezTo>
                      <a:pt x="13" y="4"/>
                      <a:pt x="13" y="4"/>
                      <a:pt x="13" y="4"/>
                    </a:cubicBezTo>
                    <a:cubicBezTo>
                      <a:pt x="14" y="4"/>
                      <a:pt x="15" y="3"/>
                      <a:pt x="15" y="2"/>
                    </a:cubicBezTo>
                    <a:cubicBezTo>
                      <a:pt x="15" y="1"/>
                      <a:pt x="14" y="0"/>
                      <a:pt x="13" y="0"/>
                    </a:cubicBezTo>
                    <a:cubicBezTo>
                      <a:pt x="2" y="0"/>
                      <a:pt x="2" y="0"/>
                      <a:pt x="2" y="0"/>
                    </a:cubicBezTo>
                    <a:cubicBezTo>
                      <a:pt x="1" y="0"/>
                      <a:pt x="0" y="1"/>
                      <a:pt x="0" y="2"/>
                    </a:cubicBezTo>
                    <a:close/>
                  </a:path>
                </a:pathLst>
              </a:custGeom>
              <a:solidFill>
                <a:srgbClr val="17244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323" name="Freeform 143"/>
              <p:cNvSpPr>
                <a:spLocks/>
              </p:cNvSpPr>
              <p:nvPr/>
            </p:nvSpPr>
            <p:spPr bwMode="auto">
              <a:xfrm>
                <a:off x="6950" y="3984"/>
                <a:ext cx="10" cy="15"/>
              </a:xfrm>
              <a:custGeom>
                <a:avLst/>
                <a:gdLst>
                  <a:gd name="T0" fmla="*/ 1 w 7"/>
                  <a:gd name="T1" fmla="*/ 11 h 11"/>
                  <a:gd name="T2" fmla="*/ 1 w 7"/>
                  <a:gd name="T3" fmla="*/ 11 h 11"/>
                  <a:gd name="T4" fmla="*/ 0 w 7"/>
                  <a:gd name="T5" fmla="*/ 9 h 11"/>
                  <a:gd name="T6" fmla="*/ 3 w 7"/>
                  <a:gd name="T7" fmla="*/ 1 h 11"/>
                  <a:gd name="T8" fmla="*/ 5 w 7"/>
                  <a:gd name="T9" fmla="*/ 0 h 11"/>
                  <a:gd name="T10" fmla="*/ 6 w 7"/>
                  <a:gd name="T11" fmla="*/ 2 h 11"/>
                  <a:gd name="T12" fmla="*/ 3 w 7"/>
                  <a:gd name="T13" fmla="*/ 10 h 11"/>
                  <a:gd name="T14" fmla="*/ 1 w 7"/>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1">
                    <a:moveTo>
                      <a:pt x="1" y="11"/>
                    </a:moveTo>
                    <a:cubicBezTo>
                      <a:pt x="1" y="11"/>
                      <a:pt x="1" y="11"/>
                      <a:pt x="1" y="11"/>
                    </a:cubicBezTo>
                    <a:cubicBezTo>
                      <a:pt x="0" y="11"/>
                      <a:pt x="0" y="10"/>
                      <a:pt x="0" y="9"/>
                    </a:cubicBezTo>
                    <a:cubicBezTo>
                      <a:pt x="3" y="1"/>
                      <a:pt x="3" y="1"/>
                      <a:pt x="3" y="1"/>
                    </a:cubicBezTo>
                    <a:cubicBezTo>
                      <a:pt x="4" y="0"/>
                      <a:pt x="5" y="0"/>
                      <a:pt x="5" y="0"/>
                    </a:cubicBezTo>
                    <a:cubicBezTo>
                      <a:pt x="6" y="0"/>
                      <a:pt x="7" y="1"/>
                      <a:pt x="6" y="2"/>
                    </a:cubicBezTo>
                    <a:cubicBezTo>
                      <a:pt x="3" y="10"/>
                      <a:pt x="3" y="10"/>
                      <a:pt x="3" y="10"/>
                    </a:cubicBezTo>
                    <a:cubicBezTo>
                      <a:pt x="3" y="11"/>
                      <a:pt x="2" y="11"/>
                      <a:pt x="1" y="11"/>
                    </a:cubicBezTo>
                    <a:close/>
                  </a:path>
                </a:pathLst>
              </a:custGeom>
              <a:solidFill>
                <a:srgbClr val="0072C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324" name="Freeform 144"/>
              <p:cNvSpPr>
                <a:spLocks/>
              </p:cNvSpPr>
              <p:nvPr/>
            </p:nvSpPr>
            <p:spPr bwMode="auto">
              <a:xfrm>
                <a:off x="6938" y="3984"/>
                <a:ext cx="8" cy="15"/>
              </a:xfrm>
              <a:custGeom>
                <a:avLst/>
                <a:gdLst>
                  <a:gd name="T0" fmla="*/ 1 w 6"/>
                  <a:gd name="T1" fmla="*/ 11 h 11"/>
                  <a:gd name="T2" fmla="*/ 1 w 6"/>
                  <a:gd name="T3" fmla="*/ 11 h 11"/>
                  <a:gd name="T4" fmla="*/ 0 w 6"/>
                  <a:gd name="T5" fmla="*/ 9 h 11"/>
                  <a:gd name="T6" fmla="*/ 3 w 6"/>
                  <a:gd name="T7" fmla="*/ 1 h 11"/>
                  <a:gd name="T8" fmla="*/ 5 w 6"/>
                  <a:gd name="T9" fmla="*/ 0 h 11"/>
                  <a:gd name="T10" fmla="*/ 6 w 6"/>
                  <a:gd name="T11" fmla="*/ 2 h 11"/>
                  <a:gd name="T12" fmla="*/ 3 w 6"/>
                  <a:gd name="T13" fmla="*/ 10 h 11"/>
                  <a:gd name="T14" fmla="*/ 1 w 6"/>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11">
                    <a:moveTo>
                      <a:pt x="1" y="11"/>
                    </a:moveTo>
                    <a:cubicBezTo>
                      <a:pt x="1" y="11"/>
                      <a:pt x="1" y="11"/>
                      <a:pt x="1" y="11"/>
                    </a:cubicBezTo>
                    <a:cubicBezTo>
                      <a:pt x="0" y="11"/>
                      <a:pt x="0" y="10"/>
                      <a:pt x="0" y="9"/>
                    </a:cubicBezTo>
                    <a:cubicBezTo>
                      <a:pt x="3" y="1"/>
                      <a:pt x="3" y="1"/>
                      <a:pt x="3" y="1"/>
                    </a:cubicBezTo>
                    <a:cubicBezTo>
                      <a:pt x="3" y="0"/>
                      <a:pt x="4" y="0"/>
                      <a:pt x="5" y="0"/>
                    </a:cubicBezTo>
                    <a:cubicBezTo>
                      <a:pt x="6" y="0"/>
                      <a:pt x="6" y="1"/>
                      <a:pt x="6" y="2"/>
                    </a:cubicBezTo>
                    <a:cubicBezTo>
                      <a:pt x="3" y="10"/>
                      <a:pt x="3" y="10"/>
                      <a:pt x="3" y="10"/>
                    </a:cubicBezTo>
                    <a:cubicBezTo>
                      <a:pt x="3" y="11"/>
                      <a:pt x="2" y="11"/>
                      <a:pt x="1" y="11"/>
                    </a:cubicBezTo>
                    <a:close/>
                  </a:path>
                </a:pathLst>
              </a:custGeom>
              <a:solidFill>
                <a:srgbClr val="0072C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325" name="Rectangle 145"/>
              <p:cNvSpPr>
                <a:spLocks noChangeArrowheads="1"/>
              </p:cNvSpPr>
              <p:nvPr/>
            </p:nvSpPr>
            <p:spPr bwMode="auto">
              <a:xfrm>
                <a:off x="4794" y="3627"/>
                <a:ext cx="191" cy="446"/>
              </a:xfrm>
              <a:prstGeom prst="rect">
                <a:avLst/>
              </a:prstGeom>
              <a:solidFill>
                <a:srgbClr val="2A328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326" name="Rectangle 146"/>
              <p:cNvSpPr>
                <a:spLocks noChangeArrowheads="1"/>
              </p:cNvSpPr>
              <p:nvPr/>
            </p:nvSpPr>
            <p:spPr bwMode="auto">
              <a:xfrm>
                <a:off x="4985" y="3627"/>
                <a:ext cx="125" cy="446"/>
              </a:xfrm>
              <a:prstGeom prst="rect">
                <a:avLst/>
              </a:prstGeom>
              <a:solidFill>
                <a:srgbClr val="DC5B2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327" name="Rectangle 147"/>
              <p:cNvSpPr>
                <a:spLocks noChangeArrowheads="1"/>
              </p:cNvSpPr>
              <p:nvPr/>
            </p:nvSpPr>
            <p:spPr bwMode="auto">
              <a:xfrm>
                <a:off x="4794" y="4019"/>
                <a:ext cx="164" cy="33"/>
              </a:xfrm>
              <a:prstGeom prst="rect">
                <a:avLst/>
              </a:prstGeom>
              <a:solidFill>
                <a:srgbClr val="17244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328" name="Oval 148"/>
              <p:cNvSpPr>
                <a:spLocks noChangeArrowheads="1"/>
              </p:cNvSpPr>
              <p:nvPr/>
            </p:nvSpPr>
            <p:spPr bwMode="auto">
              <a:xfrm>
                <a:off x="4933" y="4030"/>
                <a:ext cx="16" cy="16"/>
              </a:xfrm>
              <a:prstGeom prst="ellipse">
                <a:avLst/>
              </a:prstGeom>
              <a:solidFill>
                <a:srgbClr val="FDB81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329" name="Rectangle 149"/>
              <p:cNvSpPr>
                <a:spLocks noChangeArrowheads="1"/>
              </p:cNvSpPr>
              <p:nvPr/>
            </p:nvSpPr>
            <p:spPr bwMode="auto">
              <a:xfrm>
                <a:off x="4794" y="3965"/>
                <a:ext cx="164" cy="38"/>
              </a:xfrm>
              <a:prstGeom prst="rect">
                <a:avLst/>
              </a:prstGeom>
              <a:solidFill>
                <a:srgbClr val="17244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330" name="Oval 150"/>
              <p:cNvSpPr>
                <a:spLocks noChangeArrowheads="1"/>
              </p:cNvSpPr>
              <p:nvPr/>
            </p:nvSpPr>
            <p:spPr bwMode="auto">
              <a:xfrm>
                <a:off x="4933" y="3977"/>
                <a:ext cx="16" cy="16"/>
              </a:xfrm>
              <a:prstGeom prst="ellipse">
                <a:avLst/>
              </a:prstGeom>
              <a:solidFill>
                <a:srgbClr val="FDB81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331" name="Rectangle 151"/>
              <p:cNvSpPr>
                <a:spLocks noChangeArrowheads="1"/>
              </p:cNvSpPr>
              <p:nvPr/>
            </p:nvSpPr>
            <p:spPr bwMode="auto">
              <a:xfrm>
                <a:off x="4794" y="3916"/>
                <a:ext cx="164" cy="32"/>
              </a:xfrm>
              <a:prstGeom prst="rect">
                <a:avLst/>
              </a:prstGeom>
              <a:solidFill>
                <a:srgbClr val="17244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332" name="Oval 152"/>
              <p:cNvSpPr>
                <a:spLocks noChangeArrowheads="1"/>
              </p:cNvSpPr>
              <p:nvPr/>
            </p:nvSpPr>
            <p:spPr bwMode="auto">
              <a:xfrm>
                <a:off x="4933" y="3924"/>
                <a:ext cx="16" cy="15"/>
              </a:xfrm>
              <a:prstGeom prst="ellipse">
                <a:avLst/>
              </a:prstGeom>
              <a:solidFill>
                <a:srgbClr val="FDB81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333" name="Rectangle 153"/>
              <p:cNvSpPr>
                <a:spLocks noChangeArrowheads="1"/>
              </p:cNvSpPr>
              <p:nvPr/>
            </p:nvSpPr>
            <p:spPr bwMode="auto">
              <a:xfrm>
                <a:off x="4794" y="3861"/>
                <a:ext cx="164" cy="33"/>
              </a:xfrm>
              <a:prstGeom prst="rect">
                <a:avLst/>
              </a:prstGeom>
              <a:solidFill>
                <a:srgbClr val="17244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334" name="Oval 154"/>
              <p:cNvSpPr>
                <a:spLocks noChangeArrowheads="1"/>
              </p:cNvSpPr>
              <p:nvPr/>
            </p:nvSpPr>
            <p:spPr bwMode="auto">
              <a:xfrm>
                <a:off x="4933" y="3869"/>
                <a:ext cx="16" cy="17"/>
              </a:xfrm>
              <a:prstGeom prst="ellipse">
                <a:avLst/>
              </a:prstGeom>
              <a:solidFill>
                <a:srgbClr val="FDB81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335" name="Rectangle 155"/>
              <p:cNvSpPr>
                <a:spLocks noChangeArrowheads="1"/>
              </p:cNvSpPr>
              <p:nvPr/>
            </p:nvSpPr>
            <p:spPr bwMode="auto">
              <a:xfrm>
                <a:off x="4794" y="3807"/>
                <a:ext cx="164" cy="32"/>
              </a:xfrm>
              <a:prstGeom prst="rect">
                <a:avLst/>
              </a:prstGeom>
              <a:solidFill>
                <a:srgbClr val="17244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336" name="Oval 156"/>
              <p:cNvSpPr>
                <a:spLocks noChangeArrowheads="1"/>
              </p:cNvSpPr>
              <p:nvPr/>
            </p:nvSpPr>
            <p:spPr bwMode="auto">
              <a:xfrm>
                <a:off x="4933" y="3816"/>
                <a:ext cx="16" cy="17"/>
              </a:xfrm>
              <a:prstGeom prst="ellipse">
                <a:avLst/>
              </a:prstGeom>
              <a:solidFill>
                <a:srgbClr val="FDB81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337" name="Rectangle 157"/>
              <p:cNvSpPr>
                <a:spLocks noChangeArrowheads="1"/>
              </p:cNvSpPr>
              <p:nvPr/>
            </p:nvSpPr>
            <p:spPr bwMode="auto">
              <a:xfrm>
                <a:off x="4794" y="3752"/>
                <a:ext cx="164" cy="33"/>
              </a:xfrm>
              <a:prstGeom prst="rect">
                <a:avLst/>
              </a:prstGeom>
              <a:solidFill>
                <a:srgbClr val="17244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338" name="Oval 158"/>
              <p:cNvSpPr>
                <a:spLocks noChangeArrowheads="1"/>
              </p:cNvSpPr>
              <p:nvPr/>
            </p:nvSpPr>
            <p:spPr bwMode="auto">
              <a:xfrm>
                <a:off x="4933" y="3763"/>
                <a:ext cx="16" cy="16"/>
              </a:xfrm>
              <a:prstGeom prst="ellipse">
                <a:avLst/>
              </a:prstGeom>
              <a:solidFill>
                <a:srgbClr val="FDB81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339" name="Rectangle 159"/>
              <p:cNvSpPr>
                <a:spLocks noChangeArrowheads="1"/>
              </p:cNvSpPr>
              <p:nvPr/>
            </p:nvSpPr>
            <p:spPr bwMode="auto">
              <a:xfrm>
                <a:off x="4794" y="3698"/>
                <a:ext cx="164" cy="38"/>
              </a:xfrm>
              <a:prstGeom prst="rect">
                <a:avLst/>
              </a:prstGeom>
              <a:solidFill>
                <a:srgbClr val="17244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340" name="Oval 160"/>
              <p:cNvSpPr>
                <a:spLocks noChangeArrowheads="1"/>
              </p:cNvSpPr>
              <p:nvPr/>
            </p:nvSpPr>
            <p:spPr bwMode="auto">
              <a:xfrm>
                <a:off x="4933" y="3710"/>
                <a:ext cx="16" cy="16"/>
              </a:xfrm>
              <a:prstGeom prst="ellipse">
                <a:avLst/>
              </a:prstGeom>
              <a:solidFill>
                <a:srgbClr val="FDB81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341" name="Rectangle 161"/>
              <p:cNvSpPr>
                <a:spLocks noChangeArrowheads="1"/>
              </p:cNvSpPr>
              <p:nvPr/>
            </p:nvSpPr>
            <p:spPr bwMode="auto">
              <a:xfrm>
                <a:off x="4794" y="3649"/>
                <a:ext cx="164" cy="33"/>
              </a:xfrm>
              <a:prstGeom prst="rect">
                <a:avLst/>
              </a:prstGeom>
              <a:solidFill>
                <a:srgbClr val="17244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342" name="Oval 162"/>
              <p:cNvSpPr>
                <a:spLocks noChangeArrowheads="1"/>
              </p:cNvSpPr>
              <p:nvPr/>
            </p:nvSpPr>
            <p:spPr bwMode="auto">
              <a:xfrm>
                <a:off x="4933" y="3657"/>
                <a:ext cx="16" cy="16"/>
              </a:xfrm>
              <a:prstGeom prst="ellipse">
                <a:avLst/>
              </a:prstGeom>
              <a:solidFill>
                <a:srgbClr val="FDB81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343" name="Freeform 163"/>
              <p:cNvSpPr>
                <a:spLocks/>
              </p:cNvSpPr>
              <p:nvPr/>
            </p:nvSpPr>
            <p:spPr bwMode="auto">
              <a:xfrm>
                <a:off x="5733" y="2706"/>
                <a:ext cx="66" cy="111"/>
              </a:xfrm>
              <a:custGeom>
                <a:avLst/>
                <a:gdLst>
                  <a:gd name="T0" fmla="*/ 66 w 66"/>
                  <a:gd name="T1" fmla="*/ 111 h 111"/>
                  <a:gd name="T2" fmla="*/ 54 w 66"/>
                  <a:gd name="T3" fmla="*/ 83 h 111"/>
                  <a:gd name="T4" fmla="*/ 62 w 66"/>
                  <a:gd name="T5" fmla="*/ 83 h 111"/>
                  <a:gd name="T6" fmla="*/ 45 w 66"/>
                  <a:gd name="T7" fmla="*/ 43 h 111"/>
                  <a:gd name="T8" fmla="*/ 52 w 66"/>
                  <a:gd name="T9" fmla="*/ 43 h 111"/>
                  <a:gd name="T10" fmla="*/ 33 w 66"/>
                  <a:gd name="T11" fmla="*/ 0 h 111"/>
                  <a:gd name="T12" fmla="*/ 14 w 66"/>
                  <a:gd name="T13" fmla="*/ 43 h 111"/>
                  <a:gd name="T14" fmla="*/ 21 w 66"/>
                  <a:gd name="T15" fmla="*/ 43 h 111"/>
                  <a:gd name="T16" fmla="*/ 5 w 66"/>
                  <a:gd name="T17" fmla="*/ 83 h 111"/>
                  <a:gd name="T18" fmla="*/ 13 w 66"/>
                  <a:gd name="T19" fmla="*/ 83 h 111"/>
                  <a:gd name="T20" fmla="*/ 0 w 66"/>
                  <a:gd name="T21" fmla="*/ 111 h 111"/>
                  <a:gd name="T22" fmla="*/ 66 w 66"/>
                  <a:gd name="T23"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 h="111">
                    <a:moveTo>
                      <a:pt x="66" y="111"/>
                    </a:moveTo>
                    <a:lnTo>
                      <a:pt x="54" y="83"/>
                    </a:lnTo>
                    <a:lnTo>
                      <a:pt x="62" y="83"/>
                    </a:lnTo>
                    <a:lnTo>
                      <a:pt x="45" y="43"/>
                    </a:lnTo>
                    <a:lnTo>
                      <a:pt x="52" y="43"/>
                    </a:lnTo>
                    <a:lnTo>
                      <a:pt x="33" y="0"/>
                    </a:lnTo>
                    <a:lnTo>
                      <a:pt x="14" y="43"/>
                    </a:lnTo>
                    <a:lnTo>
                      <a:pt x="21" y="43"/>
                    </a:lnTo>
                    <a:lnTo>
                      <a:pt x="5" y="83"/>
                    </a:lnTo>
                    <a:lnTo>
                      <a:pt x="13" y="83"/>
                    </a:lnTo>
                    <a:lnTo>
                      <a:pt x="0" y="111"/>
                    </a:lnTo>
                    <a:lnTo>
                      <a:pt x="66" y="111"/>
                    </a:lnTo>
                    <a:close/>
                  </a:path>
                </a:pathLst>
              </a:custGeom>
              <a:solidFill>
                <a:srgbClr val="17244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344" name="Freeform 164"/>
              <p:cNvSpPr>
                <a:spLocks/>
              </p:cNvSpPr>
              <p:nvPr/>
            </p:nvSpPr>
            <p:spPr bwMode="auto">
              <a:xfrm>
                <a:off x="6825" y="2886"/>
                <a:ext cx="11" cy="8"/>
              </a:xfrm>
              <a:custGeom>
                <a:avLst/>
                <a:gdLst>
                  <a:gd name="T0" fmla="*/ 10 w 11"/>
                  <a:gd name="T1" fmla="*/ 8 h 8"/>
                  <a:gd name="T2" fmla="*/ 11 w 11"/>
                  <a:gd name="T3" fmla="*/ 2 h 8"/>
                  <a:gd name="T4" fmla="*/ 1 w 11"/>
                  <a:gd name="T5" fmla="*/ 0 h 8"/>
                  <a:gd name="T6" fmla="*/ 0 w 11"/>
                  <a:gd name="T7" fmla="*/ 5 h 8"/>
                  <a:gd name="T8" fmla="*/ 10 w 11"/>
                  <a:gd name="T9" fmla="*/ 8 h 8"/>
                </a:gdLst>
                <a:ahLst/>
                <a:cxnLst>
                  <a:cxn ang="0">
                    <a:pos x="T0" y="T1"/>
                  </a:cxn>
                  <a:cxn ang="0">
                    <a:pos x="T2" y="T3"/>
                  </a:cxn>
                  <a:cxn ang="0">
                    <a:pos x="T4" y="T5"/>
                  </a:cxn>
                  <a:cxn ang="0">
                    <a:pos x="T6" y="T7"/>
                  </a:cxn>
                  <a:cxn ang="0">
                    <a:pos x="T8" y="T9"/>
                  </a:cxn>
                </a:cxnLst>
                <a:rect l="0" t="0" r="r" b="b"/>
                <a:pathLst>
                  <a:path w="11" h="8">
                    <a:moveTo>
                      <a:pt x="10" y="8"/>
                    </a:moveTo>
                    <a:lnTo>
                      <a:pt x="11" y="2"/>
                    </a:lnTo>
                    <a:lnTo>
                      <a:pt x="1" y="0"/>
                    </a:lnTo>
                    <a:lnTo>
                      <a:pt x="0" y="5"/>
                    </a:lnTo>
                    <a:lnTo>
                      <a:pt x="10" y="8"/>
                    </a:lnTo>
                    <a:close/>
                  </a:path>
                </a:pathLst>
              </a:custGeom>
              <a:solidFill>
                <a:srgbClr val="004AA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345" name="Freeform 165"/>
              <p:cNvSpPr>
                <a:spLocks/>
              </p:cNvSpPr>
              <p:nvPr/>
            </p:nvSpPr>
            <p:spPr bwMode="auto">
              <a:xfrm>
                <a:off x="6825" y="2886"/>
                <a:ext cx="11" cy="8"/>
              </a:xfrm>
              <a:custGeom>
                <a:avLst/>
                <a:gdLst>
                  <a:gd name="T0" fmla="*/ 10 w 11"/>
                  <a:gd name="T1" fmla="*/ 8 h 8"/>
                  <a:gd name="T2" fmla="*/ 11 w 11"/>
                  <a:gd name="T3" fmla="*/ 2 h 8"/>
                  <a:gd name="T4" fmla="*/ 1 w 11"/>
                  <a:gd name="T5" fmla="*/ 0 h 8"/>
                  <a:gd name="T6" fmla="*/ 0 w 11"/>
                  <a:gd name="T7" fmla="*/ 5 h 8"/>
                </a:gdLst>
                <a:ahLst/>
                <a:cxnLst>
                  <a:cxn ang="0">
                    <a:pos x="T0" y="T1"/>
                  </a:cxn>
                  <a:cxn ang="0">
                    <a:pos x="T2" y="T3"/>
                  </a:cxn>
                  <a:cxn ang="0">
                    <a:pos x="T4" y="T5"/>
                  </a:cxn>
                  <a:cxn ang="0">
                    <a:pos x="T6" y="T7"/>
                  </a:cxn>
                </a:cxnLst>
                <a:rect l="0" t="0" r="r" b="b"/>
                <a:pathLst>
                  <a:path w="11" h="8">
                    <a:moveTo>
                      <a:pt x="10" y="8"/>
                    </a:moveTo>
                    <a:lnTo>
                      <a:pt x="11" y="2"/>
                    </a:lnTo>
                    <a:lnTo>
                      <a:pt x="1" y="0"/>
                    </a:lnTo>
                    <a:lnTo>
                      <a:pt x="0" y="5"/>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346" name="Freeform 166"/>
              <p:cNvSpPr>
                <a:spLocks noEditPoints="1"/>
              </p:cNvSpPr>
              <p:nvPr/>
            </p:nvSpPr>
            <p:spPr bwMode="auto">
              <a:xfrm>
                <a:off x="6833" y="2167"/>
                <a:ext cx="162" cy="691"/>
              </a:xfrm>
              <a:custGeom>
                <a:avLst/>
                <a:gdLst>
                  <a:gd name="T0" fmla="*/ 162 w 162"/>
                  <a:gd name="T1" fmla="*/ 3 h 691"/>
                  <a:gd name="T2" fmla="*/ 149 w 162"/>
                  <a:gd name="T3" fmla="*/ 11 h 691"/>
                  <a:gd name="T4" fmla="*/ 150 w 162"/>
                  <a:gd name="T5" fmla="*/ 53 h 691"/>
                  <a:gd name="T6" fmla="*/ 143 w 162"/>
                  <a:gd name="T7" fmla="*/ 41 h 691"/>
                  <a:gd name="T8" fmla="*/ 150 w 162"/>
                  <a:gd name="T9" fmla="*/ 53 h 691"/>
                  <a:gd name="T10" fmla="*/ 145 w 162"/>
                  <a:gd name="T11" fmla="*/ 83 h 691"/>
                  <a:gd name="T12" fmla="*/ 132 w 162"/>
                  <a:gd name="T13" fmla="*/ 90 h 691"/>
                  <a:gd name="T14" fmla="*/ 134 w 162"/>
                  <a:gd name="T15" fmla="*/ 132 h 691"/>
                  <a:gd name="T16" fmla="*/ 126 w 162"/>
                  <a:gd name="T17" fmla="*/ 120 h 691"/>
                  <a:gd name="T18" fmla="*/ 134 w 162"/>
                  <a:gd name="T19" fmla="*/ 132 h 691"/>
                  <a:gd name="T20" fmla="*/ 127 w 162"/>
                  <a:gd name="T21" fmla="*/ 162 h 691"/>
                  <a:gd name="T22" fmla="*/ 115 w 162"/>
                  <a:gd name="T23" fmla="*/ 170 h 691"/>
                  <a:gd name="T24" fmla="*/ 116 w 162"/>
                  <a:gd name="T25" fmla="*/ 212 h 691"/>
                  <a:gd name="T26" fmla="*/ 108 w 162"/>
                  <a:gd name="T27" fmla="*/ 200 h 691"/>
                  <a:gd name="T28" fmla="*/ 116 w 162"/>
                  <a:gd name="T29" fmla="*/ 212 h 691"/>
                  <a:gd name="T30" fmla="*/ 109 w 162"/>
                  <a:gd name="T31" fmla="*/ 242 h 691"/>
                  <a:gd name="T32" fmla="*/ 97 w 162"/>
                  <a:gd name="T33" fmla="*/ 250 h 691"/>
                  <a:gd name="T34" fmla="*/ 98 w 162"/>
                  <a:gd name="T35" fmla="*/ 293 h 691"/>
                  <a:gd name="T36" fmla="*/ 90 w 162"/>
                  <a:gd name="T37" fmla="*/ 280 h 691"/>
                  <a:gd name="T38" fmla="*/ 98 w 162"/>
                  <a:gd name="T39" fmla="*/ 293 h 691"/>
                  <a:gd name="T40" fmla="*/ 92 w 162"/>
                  <a:gd name="T41" fmla="*/ 323 h 691"/>
                  <a:gd name="T42" fmla="*/ 79 w 162"/>
                  <a:gd name="T43" fmla="*/ 329 h 691"/>
                  <a:gd name="T44" fmla="*/ 81 w 162"/>
                  <a:gd name="T45" fmla="*/ 372 h 691"/>
                  <a:gd name="T46" fmla="*/ 72 w 162"/>
                  <a:gd name="T47" fmla="*/ 359 h 691"/>
                  <a:gd name="T48" fmla="*/ 81 w 162"/>
                  <a:gd name="T49" fmla="*/ 372 h 691"/>
                  <a:gd name="T50" fmla="*/ 74 w 162"/>
                  <a:gd name="T51" fmla="*/ 401 h 691"/>
                  <a:gd name="T52" fmla="*/ 62 w 162"/>
                  <a:gd name="T53" fmla="*/ 410 h 691"/>
                  <a:gd name="T54" fmla="*/ 63 w 162"/>
                  <a:gd name="T55" fmla="*/ 452 h 691"/>
                  <a:gd name="T56" fmla="*/ 55 w 162"/>
                  <a:gd name="T57" fmla="*/ 440 h 691"/>
                  <a:gd name="T58" fmla="*/ 63 w 162"/>
                  <a:gd name="T59" fmla="*/ 452 h 691"/>
                  <a:gd name="T60" fmla="*/ 56 w 162"/>
                  <a:gd name="T61" fmla="*/ 482 h 691"/>
                  <a:gd name="T62" fmla="*/ 44 w 162"/>
                  <a:gd name="T63" fmla="*/ 490 h 691"/>
                  <a:gd name="T64" fmla="*/ 45 w 162"/>
                  <a:gd name="T65" fmla="*/ 532 h 691"/>
                  <a:gd name="T66" fmla="*/ 37 w 162"/>
                  <a:gd name="T67" fmla="*/ 520 h 691"/>
                  <a:gd name="T68" fmla="*/ 45 w 162"/>
                  <a:gd name="T69" fmla="*/ 532 h 691"/>
                  <a:gd name="T70" fmla="*/ 38 w 162"/>
                  <a:gd name="T71" fmla="*/ 562 h 691"/>
                  <a:gd name="T72" fmla="*/ 26 w 162"/>
                  <a:gd name="T73" fmla="*/ 569 h 691"/>
                  <a:gd name="T74" fmla="*/ 28 w 162"/>
                  <a:gd name="T75" fmla="*/ 611 h 691"/>
                  <a:gd name="T76" fmla="*/ 19 w 162"/>
                  <a:gd name="T77" fmla="*/ 599 h 691"/>
                  <a:gd name="T78" fmla="*/ 28 w 162"/>
                  <a:gd name="T79" fmla="*/ 611 h 691"/>
                  <a:gd name="T80" fmla="*/ 21 w 162"/>
                  <a:gd name="T81" fmla="*/ 641 h 691"/>
                  <a:gd name="T82" fmla="*/ 8 w 162"/>
                  <a:gd name="T83" fmla="*/ 649 h 691"/>
                  <a:gd name="T84" fmla="*/ 10 w 162"/>
                  <a:gd name="T85" fmla="*/ 691 h 691"/>
                  <a:gd name="T86" fmla="*/ 2 w 162"/>
                  <a:gd name="T87" fmla="*/ 679 h 691"/>
                  <a:gd name="T88" fmla="*/ 10 w 162"/>
                  <a:gd name="T89" fmla="*/ 691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 h="691">
                    <a:moveTo>
                      <a:pt x="160" y="12"/>
                    </a:moveTo>
                    <a:lnTo>
                      <a:pt x="162" y="3"/>
                    </a:lnTo>
                    <a:lnTo>
                      <a:pt x="151" y="0"/>
                    </a:lnTo>
                    <a:lnTo>
                      <a:pt x="149" y="11"/>
                    </a:lnTo>
                    <a:lnTo>
                      <a:pt x="160" y="12"/>
                    </a:lnTo>
                    <a:close/>
                    <a:moveTo>
                      <a:pt x="150" y="53"/>
                    </a:moveTo>
                    <a:lnTo>
                      <a:pt x="153" y="42"/>
                    </a:lnTo>
                    <a:lnTo>
                      <a:pt x="143" y="41"/>
                    </a:lnTo>
                    <a:lnTo>
                      <a:pt x="141" y="50"/>
                    </a:lnTo>
                    <a:lnTo>
                      <a:pt x="150" y="53"/>
                    </a:lnTo>
                    <a:close/>
                    <a:moveTo>
                      <a:pt x="142" y="93"/>
                    </a:moveTo>
                    <a:lnTo>
                      <a:pt x="145" y="83"/>
                    </a:lnTo>
                    <a:lnTo>
                      <a:pt x="134" y="80"/>
                    </a:lnTo>
                    <a:lnTo>
                      <a:pt x="132" y="90"/>
                    </a:lnTo>
                    <a:lnTo>
                      <a:pt x="142" y="93"/>
                    </a:lnTo>
                    <a:close/>
                    <a:moveTo>
                      <a:pt x="134" y="132"/>
                    </a:moveTo>
                    <a:lnTo>
                      <a:pt x="135" y="123"/>
                    </a:lnTo>
                    <a:lnTo>
                      <a:pt x="126" y="120"/>
                    </a:lnTo>
                    <a:lnTo>
                      <a:pt x="123" y="131"/>
                    </a:lnTo>
                    <a:lnTo>
                      <a:pt x="134" y="132"/>
                    </a:lnTo>
                    <a:close/>
                    <a:moveTo>
                      <a:pt x="124" y="173"/>
                    </a:moveTo>
                    <a:lnTo>
                      <a:pt x="127" y="162"/>
                    </a:lnTo>
                    <a:lnTo>
                      <a:pt x="116" y="161"/>
                    </a:lnTo>
                    <a:lnTo>
                      <a:pt x="115" y="170"/>
                    </a:lnTo>
                    <a:lnTo>
                      <a:pt x="124" y="173"/>
                    </a:lnTo>
                    <a:close/>
                    <a:moveTo>
                      <a:pt x="116" y="212"/>
                    </a:moveTo>
                    <a:lnTo>
                      <a:pt x="117" y="203"/>
                    </a:lnTo>
                    <a:lnTo>
                      <a:pt x="108" y="200"/>
                    </a:lnTo>
                    <a:lnTo>
                      <a:pt x="105" y="210"/>
                    </a:lnTo>
                    <a:lnTo>
                      <a:pt x="116" y="212"/>
                    </a:lnTo>
                    <a:close/>
                    <a:moveTo>
                      <a:pt x="106" y="252"/>
                    </a:moveTo>
                    <a:lnTo>
                      <a:pt x="109" y="242"/>
                    </a:lnTo>
                    <a:lnTo>
                      <a:pt x="98" y="240"/>
                    </a:lnTo>
                    <a:lnTo>
                      <a:pt x="97" y="250"/>
                    </a:lnTo>
                    <a:lnTo>
                      <a:pt x="106" y="252"/>
                    </a:lnTo>
                    <a:close/>
                    <a:moveTo>
                      <a:pt x="98" y="293"/>
                    </a:moveTo>
                    <a:lnTo>
                      <a:pt x="100" y="282"/>
                    </a:lnTo>
                    <a:lnTo>
                      <a:pt x="90" y="280"/>
                    </a:lnTo>
                    <a:lnTo>
                      <a:pt x="87" y="290"/>
                    </a:lnTo>
                    <a:lnTo>
                      <a:pt x="98" y="293"/>
                    </a:lnTo>
                    <a:close/>
                    <a:moveTo>
                      <a:pt x="89" y="332"/>
                    </a:moveTo>
                    <a:lnTo>
                      <a:pt x="92" y="323"/>
                    </a:lnTo>
                    <a:lnTo>
                      <a:pt x="81" y="320"/>
                    </a:lnTo>
                    <a:lnTo>
                      <a:pt x="79" y="329"/>
                    </a:lnTo>
                    <a:lnTo>
                      <a:pt x="89" y="332"/>
                    </a:lnTo>
                    <a:close/>
                    <a:moveTo>
                      <a:pt x="81" y="372"/>
                    </a:moveTo>
                    <a:lnTo>
                      <a:pt x="82" y="362"/>
                    </a:lnTo>
                    <a:lnTo>
                      <a:pt x="72" y="359"/>
                    </a:lnTo>
                    <a:lnTo>
                      <a:pt x="70" y="370"/>
                    </a:lnTo>
                    <a:lnTo>
                      <a:pt x="81" y="372"/>
                    </a:lnTo>
                    <a:close/>
                    <a:moveTo>
                      <a:pt x="71" y="412"/>
                    </a:moveTo>
                    <a:lnTo>
                      <a:pt x="74" y="401"/>
                    </a:lnTo>
                    <a:lnTo>
                      <a:pt x="63" y="400"/>
                    </a:lnTo>
                    <a:lnTo>
                      <a:pt x="62" y="410"/>
                    </a:lnTo>
                    <a:lnTo>
                      <a:pt x="71" y="412"/>
                    </a:lnTo>
                    <a:close/>
                    <a:moveTo>
                      <a:pt x="63" y="452"/>
                    </a:moveTo>
                    <a:lnTo>
                      <a:pt x="64" y="442"/>
                    </a:lnTo>
                    <a:lnTo>
                      <a:pt x="55" y="440"/>
                    </a:lnTo>
                    <a:lnTo>
                      <a:pt x="52" y="449"/>
                    </a:lnTo>
                    <a:lnTo>
                      <a:pt x="63" y="452"/>
                    </a:lnTo>
                    <a:close/>
                    <a:moveTo>
                      <a:pt x="53" y="491"/>
                    </a:moveTo>
                    <a:lnTo>
                      <a:pt x="56" y="482"/>
                    </a:lnTo>
                    <a:lnTo>
                      <a:pt x="47" y="479"/>
                    </a:lnTo>
                    <a:lnTo>
                      <a:pt x="44" y="490"/>
                    </a:lnTo>
                    <a:lnTo>
                      <a:pt x="53" y="491"/>
                    </a:lnTo>
                    <a:close/>
                    <a:moveTo>
                      <a:pt x="45" y="532"/>
                    </a:moveTo>
                    <a:lnTo>
                      <a:pt x="48" y="521"/>
                    </a:lnTo>
                    <a:lnTo>
                      <a:pt x="37" y="520"/>
                    </a:lnTo>
                    <a:lnTo>
                      <a:pt x="34" y="529"/>
                    </a:lnTo>
                    <a:lnTo>
                      <a:pt x="45" y="532"/>
                    </a:lnTo>
                    <a:close/>
                    <a:moveTo>
                      <a:pt x="36" y="572"/>
                    </a:moveTo>
                    <a:lnTo>
                      <a:pt x="38" y="562"/>
                    </a:lnTo>
                    <a:lnTo>
                      <a:pt x="29" y="559"/>
                    </a:lnTo>
                    <a:lnTo>
                      <a:pt x="26" y="569"/>
                    </a:lnTo>
                    <a:lnTo>
                      <a:pt x="36" y="572"/>
                    </a:lnTo>
                    <a:close/>
                    <a:moveTo>
                      <a:pt x="28" y="611"/>
                    </a:moveTo>
                    <a:lnTo>
                      <a:pt x="30" y="602"/>
                    </a:lnTo>
                    <a:lnTo>
                      <a:pt x="19" y="599"/>
                    </a:lnTo>
                    <a:lnTo>
                      <a:pt x="18" y="610"/>
                    </a:lnTo>
                    <a:lnTo>
                      <a:pt x="28" y="611"/>
                    </a:lnTo>
                    <a:close/>
                    <a:moveTo>
                      <a:pt x="19" y="652"/>
                    </a:moveTo>
                    <a:lnTo>
                      <a:pt x="21" y="641"/>
                    </a:lnTo>
                    <a:lnTo>
                      <a:pt x="11" y="640"/>
                    </a:lnTo>
                    <a:lnTo>
                      <a:pt x="8" y="649"/>
                    </a:lnTo>
                    <a:lnTo>
                      <a:pt x="19" y="652"/>
                    </a:lnTo>
                    <a:close/>
                    <a:moveTo>
                      <a:pt x="10" y="691"/>
                    </a:moveTo>
                    <a:lnTo>
                      <a:pt x="13" y="682"/>
                    </a:lnTo>
                    <a:lnTo>
                      <a:pt x="2" y="679"/>
                    </a:lnTo>
                    <a:lnTo>
                      <a:pt x="0" y="689"/>
                    </a:lnTo>
                    <a:lnTo>
                      <a:pt x="10" y="691"/>
                    </a:lnTo>
                    <a:close/>
                  </a:path>
                </a:pathLst>
              </a:custGeom>
              <a:solidFill>
                <a:srgbClr val="004AA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347" name="Freeform 167"/>
              <p:cNvSpPr>
                <a:spLocks/>
              </p:cNvSpPr>
              <p:nvPr/>
            </p:nvSpPr>
            <p:spPr bwMode="auto">
              <a:xfrm>
                <a:off x="6990" y="2121"/>
                <a:ext cx="16" cy="20"/>
              </a:xfrm>
              <a:custGeom>
                <a:avLst/>
                <a:gdLst>
                  <a:gd name="T0" fmla="*/ 11 w 16"/>
                  <a:gd name="T1" fmla="*/ 19 h 20"/>
                  <a:gd name="T2" fmla="*/ 12 w 16"/>
                  <a:gd name="T3" fmla="*/ 13 h 20"/>
                  <a:gd name="T4" fmla="*/ 16 w 16"/>
                  <a:gd name="T5" fmla="*/ 0 h 20"/>
                  <a:gd name="T6" fmla="*/ 0 w 16"/>
                  <a:gd name="T7" fmla="*/ 12 h 20"/>
                  <a:gd name="T8" fmla="*/ 7 w 16"/>
                  <a:gd name="T9" fmla="*/ 20 h 20"/>
                  <a:gd name="T10" fmla="*/ 11 w 16"/>
                  <a:gd name="T11" fmla="*/ 16 h 20"/>
                  <a:gd name="T12" fmla="*/ 7 w 16"/>
                  <a:gd name="T13" fmla="*/ 12 h 20"/>
                  <a:gd name="T14" fmla="*/ 3 w 16"/>
                  <a:gd name="T15" fmla="*/ 12 h 20"/>
                  <a:gd name="T16" fmla="*/ 1 w 16"/>
                  <a:gd name="T17" fmla="*/ 16 h 20"/>
                  <a:gd name="T18" fmla="*/ 11 w 16"/>
                  <a:gd name="T19" fmla="*/ 19 h 20"/>
                  <a:gd name="T20" fmla="*/ 11 w 16"/>
                  <a:gd name="T21" fmla="*/ 1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0">
                    <a:moveTo>
                      <a:pt x="11" y="19"/>
                    </a:moveTo>
                    <a:lnTo>
                      <a:pt x="12" y="13"/>
                    </a:lnTo>
                    <a:lnTo>
                      <a:pt x="16" y="0"/>
                    </a:lnTo>
                    <a:lnTo>
                      <a:pt x="0" y="12"/>
                    </a:lnTo>
                    <a:lnTo>
                      <a:pt x="7" y="20"/>
                    </a:lnTo>
                    <a:lnTo>
                      <a:pt x="11" y="16"/>
                    </a:lnTo>
                    <a:lnTo>
                      <a:pt x="7" y="12"/>
                    </a:lnTo>
                    <a:lnTo>
                      <a:pt x="3" y="12"/>
                    </a:lnTo>
                    <a:lnTo>
                      <a:pt x="1" y="16"/>
                    </a:lnTo>
                    <a:lnTo>
                      <a:pt x="11" y="19"/>
                    </a:lnTo>
                    <a:lnTo>
                      <a:pt x="11" y="19"/>
                    </a:lnTo>
                    <a:close/>
                  </a:path>
                </a:pathLst>
              </a:custGeom>
              <a:solidFill>
                <a:srgbClr val="004AA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348" name="Freeform 168"/>
              <p:cNvSpPr>
                <a:spLocks noEditPoints="1"/>
              </p:cNvSpPr>
              <p:nvPr/>
            </p:nvSpPr>
            <p:spPr bwMode="auto">
              <a:xfrm>
                <a:off x="6086" y="2152"/>
                <a:ext cx="886" cy="704"/>
              </a:xfrm>
              <a:custGeom>
                <a:avLst/>
                <a:gdLst>
                  <a:gd name="T0" fmla="*/ 7 w 886"/>
                  <a:gd name="T1" fmla="*/ 704 h 704"/>
                  <a:gd name="T2" fmla="*/ 41 w 886"/>
                  <a:gd name="T3" fmla="*/ 664 h 704"/>
                  <a:gd name="T4" fmla="*/ 48 w 886"/>
                  <a:gd name="T5" fmla="*/ 672 h 704"/>
                  <a:gd name="T6" fmla="*/ 65 w 886"/>
                  <a:gd name="T7" fmla="*/ 645 h 704"/>
                  <a:gd name="T8" fmla="*/ 72 w 886"/>
                  <a:gd name="T9" fmla="*/ 638 h 704"/>
                  <a:gd name="T10" fmla="*/ 103 w 886"/>
                  <a:gd name="T11" fmla="*/ 627 h 704"/>
                  <a:gd name="T12" fmla="*/ 137 w 886"/>
                  <a:gd name="T13" fmla="*/ 587 h 704"/>
                  <a:gd name="T14" fmla="*/ 144 w 886"/>
                  <a:gd name="T15" fmla="*/ 595 h 704"/>
                  <a:gd name="T16" fmla="*/ 162 w 886"/>
                  <a:gd name="T17" fmla="*/ 568 h 704"/>
                  <a:gd name="T18" fmla="*/ 170 w 886"/>
                  <a:gd name="T19" fmla="*/ 562 h 704"/>
                  <a:gd name="T20" fmla="*/ 200 w 886"/>
                  <a:gd name="T21" fmla="*/ 551 h 704"/>
                  <a:gd name="T22" fmla="*/ 234 w 886"/>
                  <a:gd name="T23" fmla="*/ 510 h 704"/>
                  <a:gd name="T24" fmla="*/ 241 w 886"/>
                  <a:gd name="T25" fmla="*/ 519 h 704"/>
                  <a:gd name="T26" fmla="*/ 259 w 886"/>
                  <a:gd name="T27" fmla="*/ 491 h 704"/>
                  <a:gd name="T28" fmla="*/ 267 w 886"/>
                  <a:gd name="T29" fmla="*/ 485 h 704"/>
                  <a:gd name="T30" fmla="*/ 297 w 886"/>
                  <a:gd name="T31" fmla="*/ 474 h 704"/>
                  <a:gd name="T32" fmla="*/ 331 w 886"/>
                  <a:gd name="T33" fmla="*/ 434 h 704"/>
                  <a:gd name="T34" fmla="*/ 338 w 886"/>
                  <a:gd name="T35" fmla="*/ 442 h 704"/>
                  <a:gd name="T36" fmla="*/ 355 w 886"/>
                  <a:gd name="T37" fmla="*/ 415 h 704"/>
                  <a:gd name="T38" fmla="*/ 363 w 886"/>
                  <a:gd name="T39" fmla="*/ 408 h 704"/>
                  <a:gd name="T40" fmla="*/ 393 w 886"/>
                  <a:gd name="T41" fmla="*/ 397 h 704"/>
                  <a:gd name="T42" fmla="*/ 427 w 886"/>
                  <a:gd name="T43" fmla="*/ 358 h 704"/>
                  <a:gd name="T44" fmla="*/ 434 w 886"/>
                  <a:gd name="T45" fmla="*/ 366 h 704"/>
                  <a:gd name="T46" fmla="*/ 452 w 886"/>
                  <a:gd name="T47" fmla="*/ 339 h 704"/>
                  <a:gd name="T48" fmla="*/ 460 w 886"/>
                  <a:gd name="T49" fmla="*/ 332 h 704"/>
                  <a:gd name="T50" fmla="*/ 491 w 886"/>
                  <a:gd name="T51" fmla="*/ 321 h 704"/>
                  <a:gd name="T52" fmla="*/ 524 w 886"/>
                  <a:gd name="T53" fmla="*/ 280 h 704"/>
                  <a:gd name="T54" fmla="*/ 531 w 886"/>
                  <a:gd name="T55" fmla="*/ 289 h 704"/>
                  <a:gd name="T56" fmla="*/ 549 w 886"/>
                  <a:gd name="T57" fmla="*/ 261 h 704"/>
                  <a:gd name="T58" fmla="*/ 557 w 886"/>
                  <a:gd name="T59" fmla="*/ 256 h 704"/>
                  <a:gd name="T60" fmla="*/ 588 w 886"/>
                  <a:gd name="T61" fmla="*/ 244 h 704"/>
                  <a:gd name="T62" fmla="*/ 622 w 886"/>
                  <a:gd name="T63" fmla="*/ 204 h 704"/>
                  <a:gd name="T64" fmla="*/ 628 w 886"/>
                  <a:gd name="T65" fmla="*/ 212 h 704"/>
                  <a:gd name="T66" fmla="*/ 645 w 886"/>
                  <a:gd name="T67" fmla="*/ 185 h 704"/>
                  <a:gd name="T68" fmla="*/ 653 w 886"/>
                  <a:gd name="T69" fmla="*/ 178 h 704"/>
                  <a:gd name="T70" fmla="*/ 685 w 886"/>
                  <a:gd name="T71" fmla="*/ 167 h 704"/>
                  <a:gd name="T72" fmla="*/ 719 w 886"/>
                  <a:gd name="T73" fmla="*/ 128 h 704"/>
                  <a:gd name="T74" fmla="*/ 724 w 886"/>
                  <a:gd name="T75" fmla="*/ 136 h 704"/>
                  <a:gd name="T76" fmla="*/ 743 w 886"/>
                  <a:gd name="T77" fmla="*/ 109 h 704"/>
                  <a:gd name="T78" fmla="*/ 750 w 886"/>
                  <a:gd name="T79" fmla="*/ 102 h 704"/>
                  <a:gd name="T80" fmla="*/ 781 w 886"/>
                  <a:gd name="T81" fmla="*/ 91 h 704"/>
                  <a:gd name="T82" fmla="*/ 815 w 886"/>
                  <a:gd name="T83" fmla="*/ 50 h 704"/>
                  <a:gd name="T84" fmla="*/ 822 w 886"/>
                  <a:gd name="T85" fmla="*/ 59 h 704"/>
                  <a:gd name="T86" fmla="*/ 840 w 886"/>
                  <a:gd name="T87" fmla="*/ 31 h 704"/>
                  <a:gd name="T88" fmla="*/ 848 w 886"/>
                  <a:gd name="T89" fmla="*/ 26 h 704"/>
                  <a:gd name="T90" fmla="*/ 878 w 886"/>
                  <a:gd name="T91" fmla="*/ 15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86" h="704">
                    <a:moveTo>
                      <a:pt x="8" y="690"/>
                    </a:moveTo>
                    <a:lnTo>
                      <a:pt x="0" y="695"/>
                    </a:lnTo>
                    <a:lnTo>
                      <a:pt x="7" y="704"/>
                    </a:lnTo>
                    <a:lnTo>
                      <a:pt x="15" y="698"/>
                    </a:lnTo>
                    <a:lnTo>
                      <a:pt x="8" y="690"/>
                    </a:lnTo>
                    <a:close/>
                    <a:moveTo>
                      <a:pt x="41" y="664"/>
                    </a:moveTo>
                    <a:lnTo>
                      <a:pt x="33" y="670"/>
                    </a:lnTo>
                    <a:lnTo>
                      <a:pt x="39" y="678"/>
                    </a:lnTo>
                    <a:lnTo>
                      <a:pt x="48" y="672"/>
                    </a:lnTo>
                    <a:lnTo>
                      <a:pt x="41" y="664"/>
                    </a:lnTo>
                    <a:close/>
                    <a:moveTo>
                      <a:pt x="72" y="638"/>
                    </a:moveTo>
                    <a:lnTo>
                      <a:pt x="65" y="645"/>
                    </a:lnTo>
                    <a:lnTo>
                      <a:pt x="71" y="653"/>
                    </a:lnTo>
                    <a:lnTo>
                      <a:pt x="79" y="646"/>
                    </a:lnTo>
                    <a:lnTo>
                      <a:pt x="72" y="638"/>
                    </a:lnTo>
                    <a:close/>
                    <a:moveTo>
                      <a:pt x="105" y="612"/>
                    </a:moveTo>
                    <a:lnTo>
                      <a:pt x="97" y="619"/>
                    </a:lnTo>
                    <a:lnTo>
                      <a:pt x="103" y="627"/>
                    </a:lnTo>
                    <a:lnTo>
                      <a:pt x="112" y="621"/>
                    </a:lnTo>
                    <a:lnTo>
                      <a:pt x="105" y="612"/>
                    </a:lnTo>
                    <a:close/>
                    <a:moveTo>
                      <a:pt x="137" y="587"/>
                    </a:moveTo>
                    <a:lnTo>
                      <a:pt x="129" y="593"/>
                    </a:lnTo>
                    <a:lnTo>
                      <a:pt x="136" y="602"/>
                    </a:lnTo>
                    <a:lnTo>
                      <a:pt x="144" y="595"/>
                    </a:lnTo>
                    <a:lnTo>
                      <a:pt x="137" y="587"/>
                    </a:lnTo>
                    <a:close/>
                    <a:moveTo>
                      <a:pt x="170" y="562"/>
                    </a:moveTo>
                    <a:lnTo>
                      <a:pt x="162" y="568"/>
                    </a:lnTo>
                    <a:lnTo>
                      <a:pt x="167" y="576"/>
                    </a:lnTo>
                    <a:lnTo>
                      <a:pt x="176" y="570"/>
                    </a:lnTo>
                    <a:lnTo>
                      <a:pt x="170" y="562"/>
                    </a:lnTo>
                    <a:close/>
                    <a:moveTo>
                      <a:pt x="201" y="536"/>
                    </a:moveTo>
                    <a:lnTo>
                      <a:pt x="193" y="543"/>
                    </a:lnTo>
                    <a:lnTo>
                      <a:pt x="200" y="551"/>
                    </a:lnTo>
                    <a:lnTo>
                      <a:pt x="208" y="544"/>
                    </a:lnTo>
                    <a:lnTo>
                      <a:pt x="201" y="536"/>
                    </a:lnTo>
                    <a:close/>
                    <a:moveTo>
                      <a:pt x="234" y="510"/>
                    </a:moveTo>
                    <a:lnTo>
                      <a:pt x="226" y="517"/>
                    </a:lnTo>
                    <a:lnTo>
                      <a:pt x="233" y="525"/>
                    </a:lnTo>
                    <a:lnTo>
                      <a:pt x="241" y="519"/>
                    </a:lnTo>
                    <a:lnTo>
                      <a:pt x="234" y="510"/>
                    </a:lnTo>
                    <a:close/>
                    <a:moveTo>
                      <a:pt x="267" y="485"/>
                    </a:moveTo>
                    <a:lnTo>
                      <a:pt x="259" y="491"/>
                    </a:lnTo>
                    <a:lnTo>
                      <a:pt x="265" y="499"/>
                    </a:lnTo>
                    <a:lnTo>
                      <a:pt x="274" y="493"/>
                    </a:lnTo>
                    <a:lnTo>
                      <a:pt x="267" y="485"/>
                    </a:lnTo>
                    <a:close/>
                    <a:moveTo>
                      <a:pt x="298" y="460"/>
                    </a:moveTo>
                    <a:lnTo>
                      <a:pt x="291" y="465"/>
                    </a:lnTo>
                    <a:lnTo>
                      <a:pt x="297" y="474"/>
                    </a:lnTo>
                    <a:lnTo>
                      <a:pt x="305" y="468"/>
                    </a:lnTo>
                    <a:lnTo>
                      <a:pt x="298" y="460"/>
                    </a:lnTo>
                    <a:close/>
                    <a:moveTo>
                      <a:pt x="331" y="434"/>
                    </a:moveTo>
                    <a:lnTo>
                      <a:pt x="323" y="441"/>
                    </a:lnTo>
                    <a:lnTo>
                      <a:pt x="329" y="449"/>
                    </a:lnTo>
                    <a:lnTo>
                      <a:pt x="338" y="442"/>
                    </a:lnTo>
                    <a:lnTo>
                      <a:pt x="331" y="434"/>
                    </a:lnTo>
                    <a:close/>
                    <a:moveTo>
                      <a:pt x="363" y="408"/>
                    </a:moveTo>
                    <a:lnTo>
                      <a:pt x="355" y="415"/>
                    </a:lnTo>
                    <a:lnTo>
                      <a:pt x="362" y="423"/>
                    </a:lnTo>
                    <a:lnTo>
                      <a:pt x="370" y="416"/>
                    </a:lnTo>
                    <a:lnTo>
                      <a:pt x="363" y="408"/>
                    </a:lnTo>
                    <a:close/>
                    <a:moveTo>
                      <a:pt x="396" y="382"/>
                    </a:moveTo>
                    <a:lnTo>
                      <a:pt x="388" y="389"/>
                    </a:lnTo>
                    <a:lnTo>
                      <a:pt x="393" y="397"/>
                    </a:lnTo>
                    <a:lnTo>
                      <a:pt x="402" y="391"/>
                    </a:lnTo>
                    <a:lnTo>
                      <a:pt x="396" y="382"/>
                    </a:lnTo>
                    <a:close/>
                    <a:moveTo>
                      <a:pt x="427" y="358"/>
                    </a:moveTo>
                    <a:lnTo>
                      <a:pt x="419" y="363"/>
                    </a:lnTo>
                    <a:lnTo>
                      <a:pt x="426" y="372"/>
                    </a:lnTo>
                    <a:lnTo>
                      <a:pt x="434" y="366"/>
                    </a:lnTo>
                    <a:lnTo>
                      <a:pt x="427" y="358"/>
                    </a:lnTo>
                    <a:close/>
                    <a:moveTo>
                      <a:pt x="460" y="332"/>
                    </a:moveTo>
                    <a:lnTo>
                      <a:pt x="452" y="339"/>
                    </a:lnTo>
                    <a:lnTo>
                      <a:pt x="459" y="347"/>
                    </a:lnTo>
                    <a:lnTo>
                      <a:pt x="467" y="340"/>
                    </a:lnTo>
                    <a:lnTo>
                      <a:pt x="460" y="332"/>
                    </a:lnTo>
                    <a:close/>
                    <a:moveTo>
                      <a:pt x="493" y="306"/>
                    </a:moveTo>
                    <a:lnTo>
                      <a:pt x="485" y="313"/>
                    </a:lnTo>
                    <a:lnTo>
                      <a:pt x="491" y="321"/>
                    </a:lnTo>
                    <a:lnTo>
                      <a:pt x="498" y="314"/>
                    </a:lnTo>
                    <a:lnTo>
                      <a:pt x="493" y="306"/>
                    </a:lnTo>
                    <a:close/>
                    <a:moveTo>
                      <a:pt x="524" y="280"/>
                    </a:moveTo>
                    <a:lnTo>
                      <a:pt x="517" y="287"/>
                    </a:lnTo>
                    <a:lnTo>
                      <a:pt x="523" y="295"/>
                    </a:lnTo>
                    <a:lnTo>
                      <a:pt x="531" y="289"/>
                    </a:lnTo>
                    <a:lnTo>
                      <a:pt x="524" y="280"/>
                    </a:lnTo>
                    <a:close/>
                    <a:moveTo>
                      <a:pt x="557" y="256"/>
                    </a:moveTo>
                    <a:lnTo>
                      <a:pt x="549" y="261"/>
                    </a:lnTo>
                    <a:lnTo>
                      <a:pt x="555" y="270"/>
                    </a:lnTo>
                    <a:lnTo>
                      <a:pt x="564" y="264"/>
                    </a:lnTo>
                    <a:lnTo>
                      <a:pt x="557" y="256"/>
                    </a:lnTo>
                    <a:close/>
                    <a:moveTo>
                      <a:pt x="589" y="230"/>
                    </a:moveTo>
                    <a:lnTo>
                      <a:pt x="581" y="236"/>
                    </a:lnTo>
                    <a:lnTo>
                      <a:pt x="588" y="244"/>
                    </a:lnTo>
                    <a:lnTo>
                      <a:pt x="596" y="238"/>
                    </a:lnTo>
                    <a:lnTo>
                      <a:pt x="589" y="230"/>
                    </a:lnTo>
                    <a:close/>
                    <a:moveTo>
                      <a:pt x="622" y="204"/>
                    </a:moveTo>
                    <a:lnTo>
                      <a:pt x="614" y="211"/>
                    </a:lnTo>
                    <a:lnTo>
                      <a:pt x="619" y="219"/>
                    </a:lnTo>
                    <a:lnTo>
                      <a:pt x="628" y="212"/>
                    </a:lnTo>
                    <a:lnTo>
                      <a:pt x="622" y="204"/>
                    </a:lnTo>
                    <a:close/>
                    <a:moveTo>
                      <a:pt x="653" y="178"/>
                    </a:moveTo>
                    <a:lnTo>
                      <a:pt x="645" y="185"/>
                    </a:lnTo>
                    <a:lnTo>
                      <a:pt x="652" y="193"/>
                    </a:lnTo>
                    <a:lnTo>
                      <a:pt x="660" y="187"/>
                    </a:lnTo>
                    <a:lnTo>
                      <a:pt x="653" y="178"/>
                    </a:lnTo>
                    <a:close/>
                    <a:moveTo>
                      <a:pt x="686" y="153"/>
                    </a:moveTo>
                    <a:lnTo>
                      <a:pt x="678" y="159"/>
                    </a:lnTo>
                    <a:lnTo>
                      <a:pt x="685" y="167"/>
                    </a:lnTo>
                    <a:lnTo>
                      <a:pt x="693" y="161"/>
                    </a:lnTo>
                    <a:lnTo>
                      <a:pt x="686" y="153"/>
                    </a:lnTo>
                    <a:close/>
                    <a:moveTo>
                      <a:pt x="719" y="128"/>
                    </a:moveTo>
                    <a:lnTo>
                      <a:pt x="711" y="133"/>
                    </a:lnTo>
                    <a:lnTo>
                      <a:pt x="717" y="142"/>
                    </a:lnTo>
                    <a:lnTo>
                      <a:pt x="724" y="136"/>
                    </a:lnTo>
                    <a:lnTo>
                      <a:pt x="719" y="128"/>
                    </a:lnTo>
                    <a:close/>
                    <a:moveTo>
                      <a:pt x="750" y="102"/>
                    </a:moveTo>
                    <a:lnTo>
                      <a:pt x="743" y="109"/>
                    </a:lnTo>
                    <a:lnTo>
                      <a:pt x="749" y="117"/>
                    </a:lnTo>
                    <a:lnTo>
                      <a:pt x="757" y="110"/>
                    </a:lnTo>
                    <a:lnTo>
                      <a:pt x="750" y="102"/>
                    </a:lnTo>
                    <a:close/>
                    <a:moveTo>
                      <a:pt x="783" y="76"/>
                    </a:moveTo>
                    <a:lnTo>
                      <a:pt x="775" y="83"/>
                    </a:lnTo>
                    <a:lnTo>
                      <a:pt x="781" y="91"/>
                    </a:lnTo>
                    <a:lnTo>
                      <a:pt x="790" y="84"/>
                    </a:lnTo>
                    <a:lnTo>
                      <a:pt x="783" y="76"/>
                    </a:lnTo>
                    <a:close/>
                    <a:moveTo>
                      <a:pt x="815" y="50"/>
                    </a:moveTo>
                    <a:lnTo>
                      <a:pt x="807" y="57"/>
                    </a:lnTo>
                    <a:lnTo>
                      <a:pt x="814" y="65"/>
                    </a:lnTo>
                    <a:lnTo>
                      <a:pt x="822" y="59"/>
                    </a:lnTo>
                    <a:lnTo>
                      <a:pt x="815" y="50"/>
                    </a:lnTo>
                    <a:close/>
                    <a:moveTo>
                      <a:pt x="848" y="26"/>
                    </a:moveTo>
                    <a:lnTo>
                      <a:pt x="840" y="31"/>
                    </a:lnTo>
                    <a:lnTo>
                      <a:pt x="845" y="40"/>
                    </a:lnTo>
                    <a:lnTo>
                      <a:pt x="853" y="34"/>
                    </a:lnTo>
                    <a:lnTo>
                      <a:pt x="848" y="26"/>
                    </a:lnTo>
                    <a:close/>
                    <a:moveTo>
                      <a:pt x="879" y="0"/>
                    </a:moveTo>
                    <a:lnTo>
                      <a:pt x="871" y="7"/>
                    </a:lnTo>
                    <a:lnTo>
                      <a:pt x="878" y="15"/>
                    </a:lnTo>
                    <a:lnTo>
                      <a:pt x="886" y="8"/>
                    </a:lnTo>
                    <a:lnTo>
                      <a:pt x="879" y="0"/>
                    </a:lnTo>
                    <a:close/>
                  </a:path>
                </a:pathLst>
              </a:custGeom>
              <a:solidFill>
                <a:srgbClr val="004AA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349" name="Freeform 169"/>
              <p:cNvSpPr>
                <a:spLocks/>
              </p:cNvSpPr>
              <p:nvPr/>
            </p:nvSpPr>
            <p:spPr bwMode="auto">
              <a:xfrm>
                <a:off x="6057" y="2866"/>
                <a:ext cx="11" cy="13"/>
              </a:xfrm>
              <a:custGeom>
                <a:avLst/>
                <a:gdLst>
                  <a:gd name="T0" fmla="*/ 4 w 11"/>
                  <a:gd name="T1" fmla="*/ 0 h 13"/>
                  <a:gd name="T2" fmla="*/ 0 w 11"/>
                  <a:gd name="T3" fmla="*/ 5 h 13"/>
                  <a:gd name="T4" fmla="*/ 7 w 11"/>
                  <a:gd name="T5" fmla="*/ 13 h 13"/>
                  <a:gd name="T6" fmla="*/ 11 w 11"/>
                  <a:gd name="T7" fmla="*/ 9 h 13"/>
                  <a:gd name="T8" fmla="*/ 4 w 11"/>
                  <a:gd name="T9" fmla="*/ 0 h 13"/>
                </a:gdLst>
                <a:ahLst/>
                <a:cxnLst>
                  <a:cxn ang="0">
                    <a:pos x="T0" y="T1"/>
                  </a:cxn>
                  <a:cxn ang="0">
                    <a:pos x="T2" y="T3"/>
                  </a:cxn>
                  <a:cxn ang="0">
                    <a:pos x="T4" y="T5"/>
                  </a:cxn>
                  <a:cxn ang="0">
                    <a:pos x="T6" y="T7"/>
                  </a:cxn>
                  <a:cxn ang="0">
                    <a:pos x="T8" y="T9"/>
                  </a:cxn>
                </a:cxnLst>
                <a:rect l="0" t="0" r="r" b="b"/>
                <a:pathLst>
                  <a:path w="11" h="13">
                    <a:moveTo>
                      <a:pt x="4" y="0"/>
                    </a:moveTo>
                    <a:lnTo>
                      <a:pt x="0" y="5"/>
                    </a:lnTo>
                    <a:lnTo>
                      <a:pt x="7" y="13"/>
                    </a:lnTo>
                    <a:lnTo>
                      <a:pt x="11" y="9"/>
                    </a:lnTo>
                    <a:lnTo>
                      <a:pt x="4" y="0"/>
                    </a:lnTo>
                    <a:close/>
                  </a:path>
                </a:pathLst>
              </a:custGeom>
              <a:solidFill>
                <a:srgbClr val="004AA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350" name="Freeform 170"/>
              <p:cNvSpPr>
                <a:spLocks/>
              </p:cNvSpPr>
              <p:nvPr/>
            </p:nvSpPr>
            <p:spPr bwMode="auto">
              <a:xfrm>
                <a:off x="6057" y="2866"/>
                <a:ext cx="11" cy="13"/>
              </a:xfrm>
              <a:custGeom>
                <a:avLst/>
                <a:gdLst>
                  <a:gd name="T0" fmla="*/ 4 w 11"/>
                  <a:gd name="T1" fmla="*/ 0 h 13"/>
                  <a:gd name="T2" fmla="*/ 0 w 11"/>
                  <a:gd name="T3" fmla="*/ 5 h 13"/>
                  <a:gd name="T4" fmla="*/ 7 w 11"/>
                  <a:gd name="T5" fmla="*/ 13 h 13"/>
                  <a:gd name="T6" fmla="*/ 11 w 11"/>
                  <a:gd name="T7" fmla="*/ 9 h 13"/>
                </a:gdLst>
                <a:ahLst/>
                <a:cxnLst>
                  <a:cxn ang="0">
                    <a:pos x="T0" y="T1"/>
                  </a:cxn>
                  <a:cxn ang="0">
                    <a:pos x="T2" y="T3"/>
                  </a:cxn>
                  <a:cxn ang="0">
                    <a:pos x="T4" y="T5"/>
                  </a:cxn>
                  <a:cxn ang="0">
                    <a:pos x="T6" y="T7"/>
                  </a:cxn>
                </a:cxnLst>
                <a:rect l="0" t="0" r="r" b="b"/>
                <a:pathLst>
                  <a:path w="11" h="13">
                    <a:moveTo>
                      <a:pt x="4" y="0"/>
                    </a:moveTo>
                    <a:lnTo>
                      <a:pt x="0" y="5"/>
                    </a:lnTo>
                    <a:lnTo>
                      <a:pt x="7" y="13"/>
                    </a:lnTo>
                    <a:lnTo>
                      <a:pt x="11" y="9"/>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351" name="Freeform 171"/>
              <p:cNvSpPr>
                <a:spLocks noEditPoints="1"/>
              </p:cNvSpPr>
              <p:nvPr/>
            </p:nvSpPr>
            <p:spPr bwMode="auto">
              <a:xfrm>
                <a:off x="6993" y="2133"/>
                <a:ext cx="202" cy="1196"/>
              </a:xfrm>
              <a:custGeom>
                <a:avLst/>
                <a:gdLst>
                  <a:gd name="T0" fmla="*/ 202 w 202"/>
                  <a:gd name="T1" fmla="*/ 1195 h 1196"/>
                  <a:gd name="T2" fmla="*/ 185 w 202"/>
                  <a:gd name="T3" fmla="*/ 1154 h 1196"/>
                  <a:gd name="T4" fmla="*/ 196 w 202"/>
                  <a:gd name="T5" fmla="*/ 1151 h 1196"/>
                  <a:gd name="T6" fmla="*/ 179 w 202"/>
                  <a:gd name="T7" fmla="*/ 1123 h 1196"/>
                  <a:gd name="T8" fmla="*/ 178 w 202"/>
                  <a:gd name="T9" fmla="*/ 1112 h 1196"/>
                  <a:gd name="T10" fmla="*/ 183 w 202"/>
                  <a:gd name="T11" fmla="*/ 1080 h 1196"/>
                  <a:gd name="T12" fmla="*/ 164 w 202"/>
                  <a:gd name="T13" fmla="*/ 1030 h 1196"/>
                  <a:gd name="T14" fmla="*/ 175 w 202"/>
                  <a:gd name="T15" fmla="*/ 1029 h 1196"/>
                  <a:gd name="T16" fmla="*/ 160 w 202"/>
                  <a:gd name="T17" fmla="*/ 999 h 1196"/>
                  <a:gd name="T18" fmla="*/ 159 w 202"/>
                  <a:gd name="T19" fmla="*/ 989 h 1196"/>
                  <a:gd name="T20" fmla="*/ 163 w 202"/>
                  <a:gd name="T21" fmla="*/ 957 h 1196"/>
                  <a:gd name="T22" fmla="*/ 145 w 202"/>
                  <a:gd name="T23" fmla="*/ 906 h 1196"/>
                  <a:gd name="T24" fmla="*/ 155 w 202"/>
                  <a:gd name="T25" fmla="*/ 905 h 1196"/>
                  <a:gd name="T26" fmla="*/ 140 w 202"/>
                  <a:gd name="T27" fmla="*/ 876 h 1196"/>
                  <a:gd name="T28" fmla="*/ 138 w 202"/>
                  <a:gd name="T29" fmla="*/ 865 h 1196"/>
                  <a:gd name="T30" fmla="*/ 144 w 202"/>
                  <a:gd name="T31" fmla="*/ 833 h 1196"/>
                  <a:gd name="T32" fmla="*/ 125 w 202"/>
                  <a:gd name="T33" fmla="*/ 784 h 1196"/>
                  <a:gd name="T34" fmla="*/ 136 w 202"/>
                  <a:gd name="T35" fmla="*/ 781 h 1196"/>
                  <a:gd name="T36" fmla="*/ 121 w 202"/>
                  <a:gd name="T37" fmla="*/ 753 h 1196"/>
                  <a:gd name="T38" fmla="*/ 118 w 202"/>
                  <a:gd name="T39" fmla="*/ 742 h 1196"/>
                  <a:gd name="T40" fmla="*/ 123 w 202"/>
                  <a:gd name="T41" fmla="*/ 709 h 1196"/>
                  <a:gd name="T42" fmla="*/ 106 w 202"/>
                  <a:gd name="T43" fmla="*/ 660 h 1196"/>
                  <a:gd name="T44" fmla="*/ 115 w 202"/>
                  <a:gd name="T45" fmla="*/ 659 h 1196"/>
                  <a:gd name="T46" fmla="*/ 100 w 202"/>
                  <a:gd name="T47" fmla="*/ 629 h 1196"/>
                  <a:gd name="T48" fmla="*/ 99 w 202"/>
                  <a:gd name="T49" fmla="*/ 619 h 1196"/>
                  <a:gd name="T50" fmla="*/ 104 w 202"/>
                  <a:gd name="T51" fmla="*/ 587 h 1196"/>
                  <a:gd name="T52" fmla="*/ 85 w 202"/>
                  <a:gd name="T53" fmla="*/ 536 h 1196"/>
                  <a:gd name="T54" fmla="*/ 96 w 202"/>
                  <a:gd name="T55" fmla="*/ 535 h 1196"/>
                  <a:gd name="T56" fmla="*/ 80 w 202"/>
                  <a:gd name="T57" fmla="*/ 505 h 1196"/>
                  <a:gd name="T58" fmla="*/ 79 w 202"/>
                  <a:gd name="T59" fmla="*/ 495 h 1196"/>
                  <a:gd name="T60" fmla="*/ 84 w 202"/>
                  <a:gd name="T61" fmla="*/ 463 h 1196"/>
                  <a:gd name="T62" fmla="*/ 65 w 202"/>
                  <a:gd name="T63" fmla="*/ 412 h 1196"/>
                  <a:gd name="T64" fmla="*/ 76 w 202"/>
                  <a:gd name="T65" fmla="*/ 411 h 1196"/>
                  <a:gd name="T66" fmla="*/ 61 w 202"/>
                  <a:gd name="T67" fmla="*/ 382 h 1196"/>
                  <a:gd name="T68" fmla="*/ 58 w 202"/>
                  <a:gd name="T69" fmla="*/ 372 h 1196"/>
                  <a:gd name="T70" fmla="*/ 64 w 202"/>
                  <a:gd name="T71" fmla="*/ 339 h 1196"/>
                  <a:gd name="T72" fmla="*/ 46 w 202"/>
                  <a:gd name="T73" fmla="*/ 290 h 1196"/>
                  <a:gd name="T74" fmla="*/ 55 w 202"/>
                  <a:gd name="T75" fmla="*/ 287 h 1196"/>
                  <a:gd name="T76" fmla="*/ 40 w 202"/>
                  <a:gd name="T77" fmla="*/ 259 h 1196"/>
                  <a:gd name="T78" fmla="*/ 39 w 202"/>
                  <a:gd name="T79" fmla="*/ 248 h 1196"/>
                  <a:gd name="T80" fmla="*/ 44 w 202"/>
                  <a:gd name="T81" fmla="*/ 216 h 1196"/>
                  <a:gd name="T82" fmla="*/ 25 w 202"/>
                  <a:gd name="T83" fmla="*/ 166 h 1196"/>
                  <a:gd name="T84" fmla="*/ 36 w 202"/>
                  <a:gd name="T85" fmla="*/ 165 h 1196"/>
                  <a:gd name="T86" fmla="*/ 20 w 202"/>
                  <a:gd name="T87" fmla="*/ 135 h 1196"/>
                  <a:gd name="T88" fmla="*/ 19 w 202"/>
                  <a:gd name="T89" fmla="*/ 125 h 1196"/>
                  <a:gd name="T90" fmla="*/ 24 w 202"/>
                  <a:gd name="T91" fmla="*/ 93 h 1196"/>
                  <a:gd name="T92" fmla="*/ 6 w 202"/>
                  <a:gd name="T93" fmla="*/ 42 h 1196"/>
                  <a:gd name="T94" fmla="*/ 16 w 202"/>
                  <a:gd name="T95" fmla="*/ 41 h 1196"/>
                  <a:gd name="T96" fmla="*/ 1 w 202"/>
                  <a:gd name="T97" fmla="*/ 12 h 1196"/>
                  <a:gd name="T98" fmla="*/ 0 w 202"/>
                  <a:gd name="T99" fmla="*/ 1 h 1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2" h="1196">
                    <a:moveTo>
                      <a:pt x="192" y="1195"/>
                    </a:moveTo>
                    <a:lnTo>
                      <a:pt x="192" y="1196"/>
                    </a:lnTo>
                    <a:lnTo>
                      <a:pt x="202" y="1195"/>
                    </a:lnTo>
                    <a:lnTo>
                      <a:pt x="201" y="1193"/>
                    </a:lnTo>
                    <a:lnTo>
                      <a:pt x="192" y="1195"/>
                    </a:lnTo>
                    <a:close/>
                    <a:moveTo>
                      <a:pt x="185" y="1154"/>
                    </a:moveTo>
                    <a:lnTo>
                      <a:pt x="186" y="1163"/>
                    </a:lnTo>
                    <a:lnTo>
                      <a:pt x="197" y="1162"/>
                    </a:lnTo>
                    <a:lnTo>
                      <a:pt x="196" y="1151"/>
                    </a:lnTo>
                    <a:lnTo>
                      <a:pt x="185" y="1154"/>
                    </a:lnTo>
                    <a:close/>
                    <a:moveTo>
                      <a:pt x="178" y="1112"/>
                    </a:moveTo>
                    <a:lnTo>
                      <a:pt x="179" y="1123"/>
                    </a:lnTo>
                    <a:lnTo>
                      <a:pt x="190" y="1121"/>
                    </a:lnTo>
                    <a:lnTo>
                      <a:pt x="189" y="1110"/>
                    </a:lnTo>
                    <a:lnTo>
                      <a:pt x="178" y="1112"/>
                    </a:lnTo>
                    <a:close/>
                    <a:moveTo>
                      <a:pt x="171" y="1071"/>
                    </a:moveTo>
                    <a:lnTo>
                      <a:pt x="172" y="1082"/>
                    </a:lnTo>
                    <a:lnTo>
                      <a:pt x="183" y="1080"/>
                    </a:lnTo>
                    <a:lnTo>
                      <a:pt x="182" y="1070"/>
                    </a:lnTo>
                    <a:lnTo>
                      <a:pt x="171" y="1071"/>
                    </a:lnTo>
                    <a:close/>
                    <a:moveTo>
                      <a:pt x="164" y="1030"/>
                    </a:moveTo>
                    <a:lnTo>
                      <a:pt x="167" y="1041"/>
                    </a:lnTo>
                    <a:lnTo>
                      <a:pt x="177" y="1038"/>
                    </a:lnTo>
                    <a:lnTo>
                      <a:pt x="175" y="1029"/>
                    </a:lnTo>
                    <a:lnTo>
                      <a:pt x="164" y="1030"/>
                    </a:lnTo>
                    <a:close/>
                    <a:moveTo>
                      <a:pt x="159" y="989"/>
                    </a:moveTo>
                    <a:lnTo>
                      <a:pt x="160" y="999"/>
                    </a:lnTo>
                    <a:lnTo>
                      <a:pt x="170" y="997"/>
                    </a:lnTo>
                    <a:lnTo>
                      <a:pt x="168" y="988"/>
                    </a:lnTo>
                    <a:lnTo>
                      <a:pt x="159" y="989"/>
                    </a:lnTo>
                    <a:close/>
                    <a:moveTo>
                      <a:pt x="152" y="947"/>
                    </a:moveTo>
                    <a:lnTo>
                      <a:pt x="153" y="958"/>
                    </a:lnTo>
                    <a:lnTo>
                      <a:pt x="163" y="957"/>
                    </a:lnTo>
                    <a:lnTo>
                      <a:pt x="162" y="946"/>
                    </a:lnTo>
                    <a:lnTo>
                      <a:pt x="152" y="947"/>
                    </a:lnTo>
                    <a:close/>
                    <a:moveTo>
                      <a:pt x="145" y="906"/>
                    </a:moveTo>
                    <a:lnTo>
                      <a:pt x="147" y="917"/>
                    </a:lnTo>
                    <a:lnTo>
                      <a:pt x="157" y="916"/>
                    </a:lnTo>
                    <a:lnTo>
                      <a:pt x="155" y="905"/>
                    </a:lnTo>
                    <a:lnTo>
                      <a:pt x="145" y="906"/>
                    </a:lnTo>
                    <a:close/>
                    <a:moveTo>
                      <a:pt x="138" y="865"/>
                    </a:moveTo>
                    <a:lnTo>
                      <a:pt x="140" y="876"/>
                    </a:lnTo>
                    <a:lnTo>
                      <a:pt x="151" y="874"/>
                    </a:lnTo>
                    <a:lnTo>
                      <a:pt x="148" y="864"/>
                    </a:lnTo>
                    <a:lnTo>
                      <a:pt x="138" y="865"/>
                    </a:lnTo>
                    <a:close/>
                    <a:moveTo>
                      <a:pt x="132" y="825"/>
                    </a:moveTo>
                    <a:lnTo>
                      <a:pt x="133" y="834"/>
                    </a:lnTo>
                    <a:lnTo>
                      <a:pt x="144" y="833"/>
                    </a:lnTo>
                    <a:lnTo>
                      <a:pt x="142" y="823"/>
                    </a:lnTo>
                    <a:lnTo>
                      <a:pt x="132" y="825"/>
                    </a:lnTo>
                    <a:close/>
                    <a:moveTo>
                      <a:pt x="125" y="784"/>
                    </a:moveTo>
                    <a:lnTo>
                      <a:pt x="126" y="793"/>
                    </a:lnTo>
                    <a:lnTo>
                      <a:pt x="137" y="792"/>
                    </a:lnTo>
                    <a:lnTo>
                      <a:pt x="136" y="781"/>
                    </a:lnTo>
                    <a:lnTo>
                      <a:pt x="125" y="784"/>
                    </a:lnTo>
                    <a:close/>
                    <a:moveTo>
                      <a:pt x="118" y="742"/>
                    </a:moveTo>
                    <a:lnTo>
                      <a:pt x="121" y="753"/>
                    </a:lnTo>
                    <a:lnTo>
                      <a:pt x="130" y="751"/>
                    </a:lnTo>
                    <a:lnTo>
                      <a:pt x="129" y="740"/>
                    </a:lnTo>
                    <a:lnTo>
                      <a:pt x="118" y="742"/>
                    </a:lnTo>
                    <a:close/>
                    <a:moveTo>
                      <a:pt x="111" y="701"/>
                    </a:moveTo>
                    <a:lnTo>
                      <a:pt x="114" y="712"/>
                    </a:lnTo>
                    <a:lnTo>
                      <a:pt x="123" y="709"/>
                    </a:lnTo>
                    <a:lnTo>
                      <a:pt x="122" y="699"/>
                    </a:lnTo>
                    <a:lnTo>
                      <a:pt x="111" y="701"/>
                    </a:lnTo>
                    <a:close/>
                    <a:moveTo>
                      <a:pt x="106" y="660"/>
                    </a:moveTo>
                    <a:lnTo>
                      <a:pt x="107" y="670"/>
                    </a:lnTo>
                    <a:lnTo>
                      <a:pt x="117" y="668"/>
                    </a:lnTo>
                    <a:lnTo>
                      <a:pt x="115" y="659"/>
                    </a:lnTo>
                    <a:lnTo>
                      <a:pt x="106" y="660"/>
                    </a:lnTo>
                    <a:close/>
                    <a:moveTo>
                      <a:pt x="99" y="619"/>
                    </a:moveTo>
                    <a:lnTo>
                      <a:pt x="100" y="629"/>
                    </a:lnTo>
                    <a:lnTo>
                      <a:pt x="110" y="627"/>
                    </a:lnTo>
                    <a:lnTo>
                      <a:pt x="108" y="616"/>
                    </a:lnTo>
                    <a:lnTo>
                      <a:pt x="99" y="619"/>
                    </a:lnTo>
                    <a:close/>
                    <a:moveTo>
                      <a:pt x="92" y="577"/>
                    </a:moveTo>
                    <a:lnTo>
                      <a:pt x="93" y="588"/>
                    </a:lnTo>
                    <a:lnTo>
                      <a:pt x="104" y="587"/>
                    </a:lnTo>
                    <a:lnTo>
                      <a:pt x="102" y="576"/>
                    </a:lnTo>
                    <a:lnTo>
                      <a:pt x="92" y="577"/>
                    </a:lnTo>
                    <a:close/>
                    <a:moveTo>
                      <a:pt x="85" y="536"/>
                    </a:moveTo>
                    <a:lnTo>
                      <a:pt x="87" y="547"/>
                    </a:lnTo>
                    <a:lnTo>
                      <a:pt x="98" y="544"/>
                    </a:lnTo>
                    <a:lnTo>
                      <a:pt x="96" y="535"/>
                    </a:lnTo>
                    <a:lnTo>
                      <a:pt x="85" y="536"/>
                    </a:lnTo>
                    <a:close/>
                    <a:moveTo>
                      <a:pt x="79" y="495"/>
                    </a:moveTo>
                    <a:lnTo>
                      <a:pt x="80" y="505"/>
                    </a:lnTo>
                    <a:lnTo>
                      <a:pt x="91" y="504"/>
                    </a:lnTo>
                    <a:lnTo>
                      <a:pt x="89" y="494"/>
                    </a:lnTo>
                    <a:lnTo>
                      <a:pt x="79" y="495"/>
                    </a:lnTo>
                    <a:close/>
                    <a:moveTo>
                      <a:pt x="72" y="455"/>
                    </a:moveTo>
                    <a:lnTo>
                      <a:pt x="73" y="464"/>
                    </a:lnTo>
                    <a:lnTo>
                      <a:pt x="84" y="463"/>
                    </a:lnTo>
                    <a:lnTo>
                      <a:pt x="83" y="452"/>
                    </a:lnTo>
                    <a:lnTo>
                      <a:pt x="72" y="455"/>
                    </a:lnTo>
                    <a:close/>
                    <a:moveTo>
                      <a:pt x="65" y="412"/>
                    </a:moveTo>
                    <a:lnTo>
                      <a:pt x="68" y="423"/>
                    </a:lnTo>
                    <a:lnTo>
                      <a:pt x="77" y="422"/>
                    </a:lnTo>
                    <a:lnTo>
                      <a:pt x="76" y="411"/>
                    </a:lnTo>
                    <a:lnTo>
                      <a:pt x="65" y="412"/>
                    </a:lnTo>
                    <a:close/>
                    <a:moveTo>
                      <a:pt x="58" y="372"/>
                    </a:moveTo>
                    <a:lnTo>
                      <a:pt x="61" y="382"/>
                    </a:lnTo>
                    <a:lnTo>
                      <a:pt x="70" y="381"/>
                    </a:lnTo>
                    <a:lnTo>
                      <a:pt x="69" y="370"/>
                    </a:lnTo>
                    <a:lnTo>
                      <a:pt x="58" y="372"/>
                    </a:lnTo>
                    <a:close/>
                    <a:moveTo>
                      <a:pt x="53" y="331"/>
                    </a:moveTo>
                    <a:lnTo>
                      <a:pt x="54" y="340"/>
                    </a:lnTo>
                    <a:lnTo>
                      <a:pt x="64" y="339"/>
                    </a:lnTo>
                    <a:lnTo>
                      <a:pt x="62" y="329"/>
                    </a:lnTo>
                    <a:lnTo>
                      <a:pt x="53" y="331"/>
                    </a:lnTo>
                    <a:close/>
                    <a:moveTo>
                      <a:pt x="46" y="290"/>
                    </a:moveTo>
                    <a:lnTo>
                      <a:pt x="47" y="299"/>
                    </a:lnTo>
                    <a:lnTo>
                      <a:pt x="58" y="298"/>
                    </a:lnTo>
                    <a:lnTo>
                      <a:pt x="55" y="287"/>
                    </a:lnTo>
                    <a:lnTo>
                      <a:pt x="46" y="290"/>
                    </a:lnTo>
                    <a:close/>
                    <a:moveTo>
                      <a:pt x="39" y="248"/>
                    </a:moveTo>
                    <a:lnTo>
                      <a:pt x="40" y="259"/>
                    </a:lnTo>
                    <a:lnTo>
                      <a:pt x="51" y="257"/>
                    </a:lnTo>
                    <a:lnTo>
                      <a:pt x="49" y="246"/>
                    </a:lnTo>
                    <a:lnTo>
                      <a:pt x="39" y="248"/>
                    </a:lnTo>
                    <a:close/>
                    <a:moveTo>
                      <a:pt x="32" y="207"/>
                    </a:moveTo>
                    <a:lnTo>
                      <a:pt x="34" y="218"/>
                    </a:lnTo>
                    <a:lnTo>
                      <a:pt x="44" y="216"/>
                    </a:lnTo>
                    <a:lnTo>
                      <a:pt x="43" y="206"/>
                    </a:lnTo>
                    <a:lnTo>
                      <a:pt x="32" y="207"/>
                    </a:lnTo>
                    <a:close/>
                    <a:moveTo>
                      <a:pt x="25" y="166"/>
                    </a:moveTo>
                    <a:lnTo>
                      <a:pt x="27" y="177"/>
                    </a:lnTo>
                    <a:lnTo>
                      <a:pt x="38" y="174"/>
                    </a:lnTo>
                    <a:lnTo>
                      <a:pt x="36" y="165"/>
                    </a:lnTo>
                    <a:lnTo>
                      <a:pt x="25" y="166"/>
                    </a:lnTo>
                    <a:close/>
                    <a:moveTo>
                      <a:pt x="19" y="125"/>
                    </a:moveTo>
                    <a:lnTo>
                      <a:pt x="20" y="135"/>
                    </a:lnTo>
                    <a:lnTo>
                      <a:pt x="31" y="133"/>
                    </a:lnTo>
                    <a:lnTo>
                      <a:pt x="30" y="124"/>
                    </a:lnTo>
                    <a:lnTo>
                      <a:pt x="19" y="125"/>
                    </a:lnTo>
                    <a:close/>
                    <a:moveTo>
                      <a:pt x="12" y="83"/>
                    </a:moveTo>
                    <a:lnTo>
                      <a:pt x="15" y="94"/>
                    </a:lnTo>
                    <a:lnTo>
                      <a:pt x="24" y="93"/>
                    </a:lnTo>
                    <a:lnTo>
                      <a:pt x="23" y="82"/>
                    </a:lnTo>
                    <a:lnTo>
                      <a:pt x="12" y="83"/>
                    </a:lnTo>
                    <a:close/>
                    <a:moveTo>
                      <a:pt x="6" y="42"/>
                    </a:moveTo>
                    <a:lnTo>
                      <a:pt x="8" y="53"/>
                    </a:lnTo>
                    <a:lnTo>
                      <a:pt x="17" y="52"/>
                    </a:lnTo>
                    <a:lnTo>
                      <a:pt x="16" y="41"/>
                    </a:lnTo>
                    <a:lnTo>
                      <a:pt x="6" y="42"/>
                    </a:lnTo>
                    <a:close/>
                    <a:moveTo>
                      <a:pt x="0" y="1"/>
                    </a:moveTo>
                    <a:lnTo>
                      <a:pt x="1" y="12"/>
                    </a:lnTo>
                    <a:lnTo>
                      <a:pt x="10" y="10"/>
                    </a:lnTo>
                    <a:lnTo>
                      <a:pt x="9" y="0"/>
                    </a:lnTo>
                    <a:lnTo>
                      <a:pt x="0" y="1"/>
                    </a:lnTo>
                    <a:close/>
                  </a:path>
                </a:pathLst>
              </a:custGeom>
              <a:solidFill>
                <a:srgbClr val="004AA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352" name="Freeform 172"/>
              <p:cNvSpPr>
                <a:spLocks/>
              </p:cNvSpPr>
              <p:nvPr/>
            </p:nvSpPr>
            <p:spPr bwMode="auto">
              <a:xfrm>
                <a:off x="7055" y="2075"/>
                <a:ext cx="120" cy="178"/>
              </a:xfrm>
              <a:custGeom>
                <a:avLst/>
                <a:gdLst>
                  <a:gd name="T0" fmla="*/ 117 w 120"/>
                  <a:gd name="T1" fmla="*/ 178 h 178"/>
                  <a:gd name="T2" fmla="*/ 0 w 120"/>
                  <a:gd name="T3" fmla="*/ 59 h 178"/>
                  <a:gd name="T4" fmla="*/ 2 w 120"/>
                  <a:gd name="T5" fmla="*/ 0 h 178"/>
                  <a:gd name="T6" fmla="*/ 120 w 120"/>
                  <a:gd name="T7" fmla="*/ 118 h 178"/>
                  <a:gd name="T8" fmla="*/ 117 w 120"/>
                  <a:gd name="T9" fmla="*/ 178 h 178"/>
                </a:gdLst>
                <a:ahLst/>
                <a:cxnLst>
                  <a:cxn ang="0">
                    <a:pos x="T0" y="T1"/>
                  </a:cxn>
                  <a:cxn ang="0">
                    <a:pos x="T2" y="T3"/>
                  </a:cxn>
                  <a:cxn ang="0">
                    <a:pos x="T4" y="T5"/>
                  </a:cxn>
                  <a:cxn ang="0">
                    <a:pos x="T6" y="T7"/>
                  </a:cxn>
                  <a:cxn ang="0">
                    <a:pos x="T8" y="T9"/>
                  </a:cxn>
                </a:cxnLst>
                <a:rect l="0" t="0" r="r" b="b"/>
                <a:pathLst>
                  <a:path w="120" h="178">
                    <a:moveTo>
                      <a:pt x="117" y="178"/>
                    </a:moveTo>
                    <a:lnTo>
                      <a:pt x="0" y="59"/>
                    </a:lnTo>
                    <a:lnTo>
                      <a:pt x="2" y="0"/>
                    </a:lnTo>
                    <a:lnTo>
                      <a:pt x="120" y="118"/>
                    </a:lnTo>
                    <a:lnTo>
                      <a:pt x="117" y="178"/>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353" name="Freeform 173"/>
              <p:cNvSpPr>
                <a:spLocks/>
              </p:cNvSpPr>
              <p:nvPr/>
            </p:nvSpPr>
            <p:spPr bwMode="auto">
              <a:xfrm>
                <a:off x="6969" y="2019"/>
                <a:ext cx="120" cy="120"/>
              </a:xfrm>
              <a:custGeom>
                <a:avLst/>
                <a:gdLst>
                  <a:gd name="T0" fmla="*/ 33 w 120"/>
                  <a:gd name="T1" fmla="*/ 120 h 120"/>
                  <a:gd name="T2" fmla="*/ 0 w 120"/>
                  <a:gd name="T3" fmla="*/ 87 h 120"/>
                  <a:gd name="T4" fmla="*/ 88 w 120"/>
                  <a:gd name="T5" fmla="*/ 0 h 120"/>
                  <a:gd name="T6" fmla="*/ 120 w 120"/>
                  <a:gd name="T7" fmla="*/ 32 h 120"/>
                  <a:gd name="T8" fmla="*/ 33 w 120"/>
                  <a:gd name="T9" fmla="*/ 120 h 120"/>
                </a:gdLst>
                <a:ahLst/>
                <a:cxnLst>
                  <a:cxn ang="0">
                    <a:pos x="T0" y="T1"/>
                  </a:cxn>
                  <a:cxn ang="0">
                    <a:pos x="T2" y="T3"/>
                  </a:cxn>
                  <a:cxn ang="0">
                    <a:pos x="T4" y="T5"/>
                  </a:cxn>
                  <a:cxn ang="0">
                    <a:pos x="T6" y="T7"/>
                  </a:cxn>
                  <a:cxn ang="0">
                    <a:pos x="T8" y="T9"/>
                  </a:cxn>
                </a:cxnLst>
                <a:rect l="0" t="0" r="r" b="b"/>
                <a:pathLst>
                  <a:path w="120" h="120">
                    <a:moveTo>
                      <a:pt x="33" y="120"/>
                    </a:moveTo>
                    <a:lnTo>
                      <a:pt x="0" y="87"/>
                    </a:lnTo>
                    <a:lnTo>
                      <a:pt x="88" y="0"/>
                    </a:lnTo>
                    <a:lnTo>
                      <a:pt x="120" y="32"/>
                    </a:lnTo>
                    <a:lnTo>
                      <a:pt x="33" y="120"/>
                    </a:lnTo>
                    <a:close/>
                  </a:path>
                </a:pathLst>
              </a:custGeom>
              <a:solidFill>
                <a:srgbClr val="0072C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354" name="Freeform 174"/>
              <p:cNvSpPr>
                <a:spLocks/>
              </p:cNvSpPr>
              <p:nvPr/>
            </p:nvSpPr>
            <p:spPr bwMode="auto">
              <a:xfrm>
                <a:off x="6997" y="2047"/>
                <a:ext cx="119" cy="119"/>
              </a:xfrm>
              <a:custGeom>
                <a:avLst/>
                <a:gdLst>
                  <a:gd name="T0" fmla="*/ 119 w 119"/>
                  <a:gd name="T1" fmla="*/ 32 h 119"/>
                  <a:gd name="T2" fmla="*/ 87 w 119"/>
                  <a:gd name="T3" fmla="*/ 0 h 119"/>
                  <a:gd name="T4" fmla="*/ 0 w 119"/>
                  <a:gd name="T5" fmla="*/ 86 h 119"/>
                  <a:gd name="T6" fmla="*/ 32 w 119"/>
                  <a:gd name="T7" fmla="*/ 119 h 119"/>
                  <a:gd name="T8" fmla="*/ 119 w 119"/>
                  <a:gd name="T9" fmla="*/ 32 h 119"/>
                </a:gdLst>
                <a:ahLst/>
                <a:cxnLst>
                  <a:cxn ang="0">
                    <a:pos x="T0" y="T1"/>
                  </a:cxn>
                  <a:cxn ang="0">
                    <a:pos x="T2" y="T3"/>
                  </a:cxn>
                  <a:cxn ang="0">
                    <a:pos x="T4" y="T5"/>
                  </a:cxn>
                  <a:cxn ang="0">
                    <a:pos x="T6" y="T7"/>
                  </a:cxn>
                  <a:cxn ang="0">
                    <a:pos x="T8" y="T9"/>
                  </a:cxn>
                </a:cxnLst>
                <a:rect l="0" t="0" r="r" b="b"/>
                <a:pathLst>
                  <a:path w="119" h="119">
                    <a:moveTo>
                      <a:pt x="119" y="32"/>
                    </a:moveTo>
                    <a:lnTo>
                      <a:pt x="87" y="0"/>
                    </a:lnTo>
                    <a:lnTo>
                      <a:pt x="0" y="86"/>
                    </a:lnTo>
                    <a:lnTo>
                      <a:pt x="32" y="119"/>
                    </a:lnTo>
                    <a:lnTo>
                      <a:pt x="119" y="32"/>
                    </a:lnTo>
                    <a:close/>
                  </a:path>
                </a:pathLst>
              </a:custGeom>
              <a:solidFill>
                <a:srgbClr val="004AA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355" name="Freeform 175"/>
              <p:cNvSpPr>
                <a:spLocks/>
              </p:cNvSpPr>
              <p:nvPr/>
            </p:nvSpPr>
            <p:spPr bwMode="auto">
              <a:xfrm>
                <a:off x="6907" y="1928"/>
                <a:ext cx="120" cy="178"/>
              </a:xfrm>
              <a:custGeom>
                <a:avLst/>
                <a:gdLst>
                  <a:gd name="T0" fmla="*/ 118 w 120"/>
                  <a:gd name="T1" fmla="*/ 178 h 178"/>
                  <a:gd name="T2" fmla="*/ 0 w 120"/>
                  <a:gd name="T3" fmla="*/ 59 h 178"/>
                  <a:gd name="T4" fmla="*/ 1 w 120"/>
                  <a:gd name="T5" fmla="*/ 0 h 178"/>
                  <a:gd name="T6" fmla="*/ 120 w 120"/>
                  <a:gd name="T7" fmla="*/ 118 h 178"/>
                  <a:gd name="T8" fmla="*/ 118 w 120"/>
                  <a:gd name="T9" fmla="*/ 178 h 178"/>
                </a:gdLst>
                <a:ahLst/>
                <a:cxnLst>
                  <a:cxn ang="0">
                    <a:pos x="T0" y="T1"/>
                  </a:cxn>
                  <a:cxn ang="0">
                    <a:pos x="T2" y="T3"/>
                  </a:cxn>
                  <a:cxn ang="0">
                    <a:pos x="T4" y="T5"/>
                  </a:cxn>
                  <a:cxn ang="0">
                    <a:pos x="T6" y="T7"/>
                  </a:cxn>
                  <a:cxn ang="0">
                    <a:pos x="T8" y="T9"/>
                  </a:cxn>
                </a:cxnLst>
                <a:rect l="0" t="0" r="r" b="b"/>
                <a:pathLst>
                  <a:path w="120" h="178">
                    <a:moveTo>
                      <a:pt x="118" y="178"/>
                    </a:moveTo>
                    <a:lnTo>
                      <a:pt x="0" y="59"/>
                    </a:lnTo>
                    <a:lnTo>
                      <a:pt x="1" y="0"/>
                    </a:lnTo>
                    <a:lnTo>
                      <a:pt x="120" y="118"/>
                    </a:lnTo>
                    <a:lnTo>
                      <a:pt x="118" y="178"/>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356" name="Freeform 176"/>
              <p:cNvSpPr>
                <a:spLocks/>
              </p:cNvSpPr>
              <p:nvPr/>
            </p:nvSpPr>
            <p:spPr bwMode="auto">
              <a:xfrm>
                <a:off x="5231" y="3212"/>
                <a:ext cx="75" cy="102"/>
              </a:xfrm>
              <a:custGeom>
                <a:avLst/>
                <a:gdLst>
                  <a:gd name="T0" fmla="*/ 0 w 55"/>
                  <a:gd name="T1" fmla="*/ 58 h 75"/>
                  <a:gd name="T2" fmla="*/ 17 w 55"/>
                  <a:gd name="T3" fmla="*/ 75 h 75"/>
                  <a:gd name="T4" fmla="*/ 39 w 55"/>
                  <a:gd name="T5" fmla="*/ 75 h 75"/>
                  <a:gd name="T6" fmla="*/ 55 w 55"/>
                  <a:gd name="T7" fmla="*/ 58 h 75"/>
                  <a:gd name="T8" fmla="*/ 55 w 55"/>
                  <a:gd name="T9" fmla="*/ 16 h 75"/>
                  <a:gd name="T10" fmla="*/ 39 w 55"/>
                  <a:gd name="T11" fmla="*/ 0 h 75"/>
                  <a:gd name="T12" fmla="*/ 17 w 55"/>
                  <a:gd name="T13" fmla="*/ 0 h 75"/>
                  <a:gd name="T14" fmla="*/ 0 w 55"/>
                  <a:gd name="T15" fmla="*/ 16 h 75"/>
                  <a:gd name="T16" fmla="*/ 0 w 55"/>
                  <a:gd name="T17" fmla="*/ 5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75">
                    <a:moveTo>
                      <a:pt x="0" y="58"/>
                    </a:moveTo>
                    <a:cubicBezTo>
                      <a:pt x="0" y="68"/>
                      <a:pt x="8" y="75"/>
                      <a:pt x="17" y="75"/>
                    </a:cubicBezTo>
                    <a:cubicBezTo>
                      <a:pt x="39" y="75"/>
                      <a:pt x="39" y="75"/>
                      <a:pt x="39" y="75"/>
                    </a:cubicBezTo>
                    <a:cubicBezTo>
                      <a:pt x="48" y="75"/>
                      <a:pt x="55" y="68"/>
                      <a:pt x="55" y="58"/>
                    </a:cubicBezTo>
                    <a:cubicBezTo>
                      <a:pt x="55" y="16"/>
                      <a:pt x="55" y="16"/>
                      <a:pt x="55" y="16"/>
                    </a:cubicBezTo>
                    <a:cubicBezTo>
                      <a:pt x="55" y="7"/>
                      <a:pt x="48" y="0"/>
                      <a:pt x="39" y="0"/>
                    </a:cubicBezTo>
                    <a:cubicBezTo>
                      <a:pt x="17" y="0"/>
                      <a:pt x="17" y="0"/>
                      <a:pt x="17" y="0"/>
                    </a:cubicBezTo>
                    <a:cubicBezTo>
                      <a:pt x="8" y="0"/>
                      <a:pt x="0" y="7"/>
                      <a:pt x="0" y="16"/>
                    </a:cubicBezTo>
                    <a:cubicBezTo>
                      <a:pt x="0" y="58"/>
                      <a:pt x="0" y="58"/>
                      <a:pt x="0" y="58"/>
                    </a:cubicBezTo>
                  </a:path>
                </a:pathLst>
              </a:custGeom>
              <a:solidFill>
                <a:srgbClr val="FBD11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357" name="Freeform 177"/>
              <p:cNvSpPr>
                <a:spLocks/>
              </p:cNvSpPr>
              <p:nvPr/>
            </p:nvSpPr>
            <p:spPr bwMode="auto">
              <a:xfrm>
                <a:off x="5254" y="3169"/>
                <a:ext cx="18" cy="58"/>
              </a:xfrm>
              <a:custGeom>
                <a:avLst/>
                <a:gdLst>
                  <a:gd name="T0" fmla="*/ 7 w 13"/>
                  <a:gd name="T1" fmla="*/ 43 h 43"/>
                  <a:gd name="T2" fmla="*/ 13 w 13"/>
                  <a:gd name="T3" fmla="*/ 43 h 43"/>
                  <a:gd name="T4" fmla="*/ 13 w 13"/>
                  <a:gd name="T5" fmla="*/ 8 h 43"/>
                  <a:gd name="T6" fmla="*/ 6 w 13"/>
                  <a:gd name="T7" fmla="*/ 0 h 43"/>
                  <a:gd name="T8" fmla="*/ 0 w 13"/>
                  <a:gd name="T9" fmla="*/ 0 h 43"/>
                  <a:gd name="T10" fmla="*/ 0 w 13"/>
                  <a:gd name="T11" fmla="*/ 7 h 43"/>
                  <a:gd name="T12" fmla="*/ 6 w 13"/>
                  <a:gd name="T13" fmla="*/ 7 h 43"/>
                  <a:gd name="T14" fmla="*/ 7 w 13"/>
                  <a:gd name="T15" fmla="*/ 8 h 43"/>
                  <a:gd name="T16" fmla="*/ 7 w 13"/>
                  <a:gd name="T17"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43">
                    <a:moveTo>
                      <a:pt x="7" y="43"/>
                    </a:moveTo>
                    <a:cubicBezTo>
                      <a:pt x="13" y="43"/>
                      <a:pt x="13" y="43"/>
                      <a:pt x="13" y="43"/>
                    </a:cubicBezTo>
                    <a:cubicBezTo>
                      <a:pt x="13" y="8"/>
                      <a:pt x="13" y="8"/>
                      <a:pt x="13" y="8"/>
                    </a:cubicBezTo>
                    <a:cubicBezTo>
                      <a:pt x="13" y="4"/>
                      <a:pt x="10" y="0"/>
                      <a:pt x="6" y="0"/>
                    </a:cubicBezTo>
                    <a:cubicBezTo>
                      <a:pt x="0" y="0"/>
                      <a:pt x="0" y="0"/>
                      <a:pt x="0" y="0"/>
                    </a:cubicBezTo>
                    <a:cubicBezTo>
                      <a:pt x="0" y="7"/>
                      <a:pt x="0" y="7"/>
                      <a:pt x="0" y="7"/>
                    </a:cubicBezTo>
                    <a:cubicBezTo>
                      <a:pt x="6" y="7"/>
                      <a:pt x="6" y="7"/>
                      <a:pt x="6" y="7"/>
                    </a:cubicBezTo>
                    <a:cubicBezTo>
                      <a:pt x="6" y="7"/>
                      <a:pt x="7" y="7"/>
                      <a:pt x="7" y="8"/>
                    </a:cubicBezTo>
                    <a:lnTo>
                      <a:pt x="7" y="43"/>
                    </a:lnTo>
                    <a:close/>
                  </a:path>
                </a:pathLst>
              </a:custGeom>
              <a:solidFill>
                <a:srgbClr val="FBD11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358" name="Rectangle 178"/>
              <p:cNvSpPr>
                <a:spLocks noChangeArrowheads="1"/>
              </p:cNvSpPr>
              <p:nvPr/>
            </p:nvSpPr>
            <p:spPr bwMode="auto">
              <a:xfrm>
                <a:off x="5254" y="3169"/>
                <a:ext cx="8" cy="9"/>
              </a:xfrm>
              <a:prstGeom prst="rect">
                <a:avLst/>
              </a:prstGeom>
              <a:solidFill>
                <a:srgbClr val="F68C1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359" name="Freeform 179"/>
              <p:cNvSpPr>
                <a:spLocks/>
              </p:cNvSpPr>
              <p:nvPr/>
            </p:nvSpPr>
            <p:spPr bwMode="auto">
              <a:xfrm>
                <a:off x="5269" y="3212"/>
                <a:ext cx="37" cy="65"/>
              </a:xfrm>
              <a:custGeom>
                <a:avLst/>
                <a:gdLst>
                  <a:gd name="T0" fmla="*/ 0 w 27"/>
                  <a:gd name="T1" fmla="*/ 48 h 48"/>
                  <a:gd name="T2" fmla="*/ 0 w 27"/>
                  <a:gd name="T3" fmla="*/ 0 h 48"/>
                  <a:gd name="T4" fmla="*/ 11 w 27"/>
                  <a:gd name="T5" fmla="*/ 0 h 48"/>
                  <a:gd name="T6" fmla="*/ 27 w 27"/>
                  <a:gd name="T7" fmla="*/ 16 h 48"/>
                  <a:gd name="T8" fmla="*/ 27 w 27"/>
                  <a:gd name="T9" fmla="*/ 48 h 48"/>
                  <a:gd name="T10" fmla="*/ 0 w 27"/>
                  <a:gd name="T11" fmla="*/ 48 h 48"/>
                </a:gdLst>
                <a:ahLst/>
                <a:cxnLst>
                  <a:cxn ang="0">
                    <a:pos x="T0" y="T1"/>
                  </a:cxn>
                  <a:cxn ang="0">
                    <a:pos x="T2" y="T3"/>
                  </a:cxn>
                  <a:cxn ang="0">
                    <a:pos x="T4" y="T5"/>
                  </a:cxn>
                  <a:cxn ang="0">
                    <a:pos x="T6" y="T7"/>
                  </a:cxn>
                  <a:cxn ang="0">
                    <a:pos x="T8" y="T9"/>
                  </a:cxn>
                  <a:cxn ang="0">
                    <a:pos x="T10" y="T11"/>
                  </a:cxn>
                </a:cxnLst>
                <a:rect l="0" t="0" r="r" b="b"/>
                <a:pathLst>
                  <a:path w="27" h="48">
                    <a:moveTo>
                      <a:pt x="0" y="48"/>
                    </a:moveTo>
                    <a:cubicBezTo>
                      <a:pt x="0" y="0"/>
                      <a:pt x="0" y="0"/>
                      <a:pt x="0" y="0"/>
                    </a:cubicBezTo>
                    <a:cubicBezTo>
                      <a:pt x="11" y="0"/>
                      <a:pt x="11" y="0"/>
                      <a:pt x="11" y="0"/>
                    </a:cubicBezTo>
                    <a:cubicBezTo>
                      <a:pt x="20" y="0"/>
                      <a:pt x="27" y="7"/>
                      <a:pt x="27" y="16"/>
                    </a:cubicBezTo>
                    <a:cubicBezTo>
                      <a:pt x="27" y="48"/>
                      <a:pt x="27" y="48"/>
                      <a:pt x="27" y="48"/>
                    </a:cubicBezTo>
                    <a:lnTo>
                      <a:pt x="0" y="48"/>
                    </a:lnTo>
                    <a:close/>
                  </a:path>
                </a:pathLst>
              </a:custGeom>
              <a:solidFill>
                <a:srgbClr val="F68C1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360" name="Freeform 180"/>
              <p:cNvSpPr>
                <a:spLocks/>
              </p:cNvSpPr>
              <p:nvPr/>
            </p:nvSpPr>
            <p:spPr bwMode="auto">
              <a:xfrm>
                <a:off x="5149" y="3260"/>
                <a:ext cx="262" cy="91"/>
              </a:xfrm>
              <a:custGeom>
                <a:avLst/>
                <a:gdLst>
                  <a:gd name="T0" fmla="*/ 0 w 192"/>
                  <a:gd name="T1" fmla="*/ 33 h 67"/>
                  <a:gd name="T2" fmla="*/ 34 w 192"/>
                  <a:gd name="T3" fmla="*/ 67 h 67"/>
                  <a:gd name="T4" fmla="*/ 159 w 192"/>
                  <a:gd name="T5" fmla="*/ 67 h 67"/>
                  <a:gd name="T6" fmla="*/ 192 w 192"/>
                  <a:gd name="T7" fmla="*/ 33 h 67"/>
                  <a:gd name="T8" fmla="*/ 159 w 192"/>
                  <a:gd name="T9" fmla="*/ 0 h 67"/>
                  <a:gd name="T10" fmla="*/ 34 w 192"/>
                  <a:gd name="T11" fmla="*/ 0 h 67"/>
                  <a:gd name="T12" fmla="*/ 0 w 192"/>
                  <a:gd name="T13" fmla="*/ 33 h 67"/>
                </a:gdLst>
                <a:ahLst/>
                <a:cxnLst>
                  <a:cxn ang="0">
                    <a:pos x="T0" y="T1"/>
                  </a:cxn>
                  <a:cxn ang="0">
                    <a:pos x="T2" y="T3"/>
                  </a:cxn>
                  <a:cxn ang="0">
                    <a:pos x="T4" y="T5"/>
                  </a:cxn>
                  <a:cxn ang="0">
                    <a:pos x="T6" y="T7"/>
                  </a:cxn>
                  <a:cxn ang="0">
                    <a:pos x="T8" y="T9"/>
                  </a:cxn>
                  <a:cxn ang="0">
                    <a:pos x="T10" y="T11"/>
                  </a:cxn>
                  <a:cxn ang="0">
                    <a:pos x="T12" y="T13"/>
                  </a:cxn>
                </a:cxnLst>
                <a:rect l="0" t="0" r="r" b="b"/>
                <a:pathLst>
                  <a:path w="192" h="67">
                    <a:moveTo>
                      <a:pt x="0" y="33"/>
                    </a:moveTo>
                    <a:cubicBezTo>
                      <a:pt x="0" y="52"/>
                      <a:pt x="15" y="67"/>
                      <a:pt x="34" y="67"/>
                    </a:cubicBezTo>
                    <a:cubicBezTo>
                      <a:pt x="159" y="67"/>
                      <a:pt x="159" y="67"/>
                      <a:pt x="159" y="67"/>
                    </a:cubicBezTo>
                    <a:cubicBezTo>
                      <a:pt x="177" y="67"/>
                      <a:pt x="192" y="52"/>
                      <a:pt x="192" y="33"/>
                    </a:cubicBezTo>
                    <a:cubicBezTo>
                      <a:pt x="192" y="15"/>
                      <a:pt x="177" y="0"/>
                      <a:pt x="159" y="0"/>
                    </a:cubicBezTo>
                    <a:cubicBezTo>
                      <a:pt x="34" y="0"/>
                      <a:pt x="34" y="0"/>
                      <a:pt x="34" y="0"/>
                    </a:cubicBezTo>
                    <a:cubicBezTo>
                      <a:pt x="15" y="0"/>
                      <a:pt x="0" y="15"/>
                      <a:pt x="0" y="33"/>
                    </a:cubicBezTo>
                  </a:path>
                </a:pathLst>
              </a:custGeom>
              <a:solidFill>
                <a:srgbClr val="FBD11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361" name="Freeform 181"/>
              <p:cNvSpPr>
                <a:spLocks/>
              </p:cNvSpPr>
              <p:nvPr/>
            </p:nvSpPr>
            <p:spPr bwMode="auto">
              <a:xfrm>
                <a:off x="5397" y="3280"/>
                <a:ext cx="49" cy="50"/>
              </a:xfrm>
              <a:custGeom>
                <a:avLst/>
                <a:gdLst>
                  <a:gd name="T0" fmla="*/ 19 w 36"/>
                  <a:gd name="T1" fmla="*/ 0 h 37"/>
                  <a:gd name="T2" fmla="*/ 36 w 36"/>
                  <a:gd name="T3" fmla="*/ 0 h 37"/>
                  <a:gd name="T4" fmla="*/ 36 w 36"/>
                  <a:gd name="T5" fmla="*/ 11 h 37"/>
                  <a:gd name="T6" fmla="*/ 29 w 36"/>
                  <a:gd name="T7" fmla="*/ 11 h 37"/>
                  <a:gd name="T8" fmla="*/ 21 w 36"/>
                  <a:gd name="T9" fmla="*/ 19 h 37"/>
                  <a:gd name="T10" fmla="*/ 29 w 36"/>
                  <a:gd name="T11" fmla="*/ 28 h 37"/>
                  <a:gd name="T12" fmla="*/ 36 w 36"/>
                  <a:gd name="T13" fmla="*/ 28 h 37"/>
                  <a:gd name="T14" fmla="*/ 36 w 36"/>
                  <a:gd name="T15" fmla="*/ 37 h 37"/>
                  <a:gd name="T16" fmla="*/ 19 w 36"/>
                  <a:gd name="T17" fmla="*/ 37 h 37"/>
                  <a:gd name="T18" fmla="*/ 0 w 36"/>
                  <a:gd name="T19" fmla="*/ 18 h 37"/>
                  <a:gd name="T20" fmla="*/ 19 w 36"/>
                  <a:gd name="T2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37">
                    <a:moveTo>
                      <a:pt x="19" y="0"/>
                    </a:moveTo>
                    <a:cubicBezTo>
                      <a:pt x="36" y="0"/>
                      <a:pt x="36" y="0"/>
                      <a:pt x="36" y="0"/>
                    </a:cubicBezTo>
                    <a:cubicBezTo>
                      <a:pt x="36" y="11"/>
                      <a:pt x="36" y="11"/>
                      <a:pt x="36" y="11"/>
                    </a:cubicBezTo>
                    <a:cubicBezTo>
                      <a:pt x="29" y="11"/>
                      <a:pt x="29" y="11"/>
                      <a:pt x="29" y="11"/>
                    </a:cubicBezTo>
                    <a:cubicBezTo>
                      <a:pt x="25" y="11"/>
                      <a:pt x="21" y="15"/>
                      <a:pt x="21" y="19"/>
                    </a:cubicBezTo>
                    <a:cubicBezTo>
                      <a:pt x="21" y="24"/>
                      <a:pt x="25" y="28"/>
                      <a:pt x="29" y="28"/>
                    </a:cubicBezTo>
                    <a:cubicBezTo>
                      <a:pt x="36" y="28"/>
                      <a:pt x="36" y="28"/>
                      <a:pt x="36" y="28"/>
                    </a:cubicBezTo>
                    <a:cubicBezTo>
                      <a:pt x="36" y="37"/>
                      <a:pt x="36" y="37"/>
                      <a:pt x="36" y="37"/>
                    </a:cubicBezTo>
                    <a:cubicBezTo>
                      <a:pt x="19" y="37"/>
                      <a:pt x="19" y="37"/>
                      <a:pt x="19" y="37"/>
                    </a:cubicBezTo>
                    <a:cubicBezTo>
                      <a:pt x="9" y="37"/>
                      <a:pt x="0" y="29"/>
                      <a:pt x="0" y="18"/>
                    </a:cubicBezTo>
                    <a:cubicBezTo>
                      <a:pt x="0" y="8"/>
                      <a:pt x="9" y="0"/>
                      <a:pt x="19" y="0"/>
                    </a:cubicBezTo>
                  </a:path>
                </a:pathLst>
              </a:custGeom>
              <a:solidFill>
                <a:srgbClr val="FBD11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362" name="Freeform 182"/>
              <p:cNvSpPr>
                <a:spLocks/>
              </p:cNvSpPr>
              <p:nvPr/>
            </p:nvSpPr>
            <p:spPr bwMode="auto">
              <a:xfrm>
                <a:off x="5149" y="3305"/>
                <a:ext cx="262" cy="46"/>
              </a:xfrm>
              <a:custGeom>
                <a:avLst/>
                <a:gdLst>
                  <a:gd name="T0" fmla="*/ 159 w 192"/>
                  <a:gd name="T1" fmla="*/ 34 h 34"/>
                  <a:gd name="T2" fmla="*/ 34 w 192"/>
                  <a:gd name="T3" fmla="*/ 34 h 34"/>
                  <a:gd name="T4" fmla="*/ 0 w 192"/>
                  <a:gd name="T5" fmla="*/ 0 h 34"/>
                  <a:gd name="T6" fmla="*/ 192 w 192"/>
                  <a:gd name="T7" fmla="*/ 0 h 34"/>
                  <a:gd name="T8" fmla="*/ 159 w 192"/>
                  <a:gd name="T9" fmla="*/ 34 h 34"/>
                </a:gdLst>
                <a:ahLst/>
                <a:cxnLst>
                  <a:cxn ang="0">
                    <a:pos x="T0" y="T1"/>
                  </a:cxn>
                  <a:cxn ang="0">
                    <a:pos x="T2" y="T3"/>
                  </a:cxn>
                  <a:cxn ang="0">
                    <a:pos x="T4" y="T5"/>
                  </a:cxn>
                  <a:cxn ang="0">
                    <a:pos x="T6" y="T7"/>
                  </a:cxn>
                  <a:cxn ang="0">
                    <a:pos x="T8" y="T9"/>
                  </a:cxn>
                </a:cxnLst>
                <a:rect l="0" t="0" r="r" b="b"/>
                <a:pathLst>
                  <a:path w="192" h="34">
                    <a:moveTo>
                      <a:pt x="159" y="34"/>
                    </a:moveTo>
                    <a:cubicBezTo>
                      <a:pt x="34" y="34"/>
                      <a:pt x="34" y="34"/>
                      <a:pt x="34" y="34"/>
                    </a:cubicBezTo>
                    <a:cubicBezTo>
                      <a:pt x="15" y="34"/>
                      <a:pt x="0" y="19"/>
                      <a:pt x="0" y="0"/>
                    </a:cubicBezTo>
                    <a:cubicBezTo>
                      <a:pt x="192" y="0"/>
                      <a:pt x="192" y="0"/>
                      <a:pt x="192" y="0"/>
                    </a:cubicBezTo>
                    <a:cubicBezTo>
                      <a:pt x="192" y="19"/>
                      <a:pt x="177" y="34"/>
                      <a:pt x="159" y="34"/>
                    </a:cubicBezTo>
                  </a:path>
                </a:pathLst>
              </a:custGeom>
              <a:solidFill>
                <a:srgbClr val="F68C1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363" name="Oval 183"/>
              <p:cNvSpPr>
                <a:spLocks noChangeArrowheads="1"/>
              </p:cNvSpPr>
              <p:nvPr/>
            </p:nvSpPr>
            <p:spPr bwMode="auto">
              <a:xfrm>
                <a:off x="5351" y="3291"/>
                <a:ext cx="29" cy="29"/>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364" name="Freeform 184"/>
              <p:cNvSpPr>
                <a:spLocks/>
              </p:cNvSpPr>
              <p:nvPr/>
            </p:nvSpPr>
            <p:spPr bwMode="auto">
              <a:xfrm>
                <a:off x="5348" y="3288"/>
                <a:ext cx="34" cy="34"/>
              </a:xfrm>
              <a:custGeom>
                <a:avLst/>
                <a:gdLst>
                  <a:gd name="T0" fmla="*/ 2 w 25"/>
                  <a:gd name="T1" fmla="*/ 12 h 25"/>
                  <a:gd name="T2" fmla="*/ 0 w 25"/>
                  <a:gd name="T3" fmla="*/ 12 h 25"/>
                  <a:gd name="T4" fmla="*/ 13 w 25"/>
                  <a:gd name="T5" fmla="*/ 25 h 25"/>
                  <a:gd name="T6" fmla="*/ 25 w 25"/>
                  <a:gd name="T7" fmla="*/ 12 h 25"/>
                  <a:gd name="T8" fmla="*/ 13 w 25"/>
                  <a:gd name="T9" fmla="*/ 0 h 25"/>
                  <a:gd name="T10" fmla="*/ 0 w 25"/>
                  <a:gd name="T11" fmla="*/ 12 h 25"/>
                  <a:gd name="T12" fmla="*/ 2 w 25"/>
                  <a:gd name="T13" fmla="*/ 12 h 25"/>
                  <a:gd name="T14" fmla="*/ 3 w 25"/>
                  <a:gd name="T15" fmla="*/ 12 h 25"/>
                  <a:gd name="T16" fmla="*/ 13 w 25"/>
                  <a:gd name="T17" fmla="*/ 3 h 25"/>
                  <a:gd name="T18" fmla="*/ 22 w 25"/>
                  <a:gd name="T19" fmla="*/ 12 h 25"/>
                  <a:gd name="T20" fmla="*/ 13 w 25"/>
                  <a:gd name="T21" fmla="*/ 22 h 25"/>
                  <a:gd name="T22" fmla="*/ 3 w 25"/>
                  <a:gd name="T23" fmla="*/ 12 h 25"/>
                  <a:gd name="T24" fmla="*/ 2 w 25"/>
                  <a:gd name="T25"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25">
                    <a:moveTo>
                      <a:pt x="2" y="12"/>
                    </a:moveTo>
                    <a:cubicBezTo>
                      <a:pt x="0" y="12"/>
                      <a:pt x="0" y="12"/>
                      <a:pt x="0" y="12"/>
                    </a:cubicBezTo>
                    <a:cubicBezTo>
                      <a:pt x="0" y="19"/>
                      <a:pt x="6" y="25"/>
                      <a:pt x="13" y="25"/>
                    </a:cubicBezTo>
                    <a:cubicBezTo>
                      <a:pt x="19" y="25"/>
                      <a:pt x="25" y="19"/>
                      <a:pt x="25" y="12"/>
                    </a:cubicBezTo>
                    <a:cubicBezTo>
                      <a:pt x="25" y="6"/>
                      <a:pt x="19" y="0"/>
                      <a:pt x="13" y="0"/>
                    </a:cubicBezTo>
                    <a:cubicBezTo>
                      <a:pt x="6" y="0"/>
                      <a:pt x="0" y="6"/>
                      <a:pt x="0" y="12"/>
                    </a:cubicBezTo>
                    <a:cubicBezTo>
                      <a:pt x="2" y="12"/>
                      <a:pt x="2" y="12"/>
                      <a:pt x="2" y="12"/>
                    </a:cubicBezTo>
                    <a:cubicBezTo>
                      <a:pt x="3" y="12"/>
                      <a:pt x="3" y="12"/>
                      <a:pt x="3" y="12"/>
                    </a:cubicBezTo>
                    <a:cubicBezTo>
                      <a:pt x="3" y="7"/>
                      <a:pt x="7" y="3"/>
                      <a:pt x="13" y="3"/>
                    </a:cubicBezTo>
                    <a:cubicBezTo>
                      <a:pt x="18" y="3"/>
                      <a:pt x="22" y="7"/>
                      <a:pt x="22" y="12"/>
                    </a:cubicBezTo>
                    <a:cubicBezTo>
                      <a:pt x="22" y="18"/>
                      <a:pt x="18" y="22"/>
                      <a:pt x="13" y="22"/>
                    </a:cubicBezTo>
                    <a:cubicBezTo>
                      <a:pt x="7" y="22"/>
                      <a:pt x="3" y="18"/>
                      <a:pt x="3" y="12"/>
                    </a:cubicBezTo>
                    <a:cubicBezTo>
                      <a:pt x="2" y="12"/>
                      <a:pt x="2" y="12"/>
                      <a:pt x="2" y="12"/>
                    </a:cubicBezTo>
                  </a:path>
                </a:pathLst>
              </a:custGeom>
              <a:solidFill>
                <a:srgbClr val="FBD11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365" name="Oval 185"/>
              <p:cNvSpPr>
                <a:spLocks noChangeArrowheads="1"/>
              </p:cNvSpPr>
              <p:nvPr/>
            </p:nvSpPr>
            <p:spPr bwMode="auto">
              <a:xfrm>
                <a:off x="5294" y="3291"/>
                <a:ext cx="28" cy="29"/>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366" name="Freeform 186"/>
              <p:cNvSpPr>
                <a:spLocks/>
              </p:cNvSpPr>
              <p:nvPr/>
            </p:nvSpPr>
            <p:spPr bwMode="auto">
              <a:xfrm>
                <a:off x="5291" y="3288"/>
                <a:ext cx="34" cy="34"/>
              </a:xfrm>
              <a:custGeom>
                <a:avLst/>
                <a:gdLst>
                  <a:gd name="T0" fmla="*/ 2 w 25"/>
                  <a:gd name="T1" fmla="*/ 12 h 25"/>
                  <a:gd name="T2" fmla="*/ 0 w 25"/>
                  <a:gd name="T3" fmla="*/ 12 h 25"/>
                  <a:gd name="T4" fmla="*/ 13 w 25"/>
                  <a:gd name="T5" fmla="*/ 25 h 25"/>
                  <a:gd name="T6" fmla="*/ 25 w 25"/>
                  <a:gd name="T7" fmla="*/ 12 h 25"/>
                  <a:gd name="T8" fmla="*/ 13 w 25"/>
                  <a:gd name="T9" fmla="*/ 0 h 25"/>
                  <a:gd name="T10" fmla="*/ 0 w 25"/>
                  <a:gd name="T11" fmla="*/ 12 h 25"/>
                  <a:gd name="T12" fmla="*/ 2 w 25"/>
                  <a:gd name="T13" fmla="*/ 12 h 25"/>
                  <a:gd name="T14" fmla="*/ 3 w 25"/>
                  <a:gd name="T15" fmla="*/ 12 h 25"/>
                  <a:gd name="T16" fmla="*/ 13 w 25"/>
                  <a:gd name="T17" fmla="*/ 3 h 25"/>
                  <a:gd name="T18" fmla="*/ 22 w 25"/>
                  <a:gd name="T19" fmla="*/ 12 h 25"/>
                  <a:gd name="T20" fmla="*/ 13 w 25"/>
                  <a:gd name="T21" fmla="*/ 22 h 25"/>
                  <a:gd name="T22" fmla="*/ 3 w 25"/>
                  <a:gd name="T23" fmla="*/ 12 h 25"/>
                  <a:gd name="T24" fmla="*/ 2 w 25"/>
                  <a:gd name="T25"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25">
                    <a:moveTo>
                      <a:pt x="2" y="12"/>
                    </a:moveTo>
                    <a:cubicBezTo>
                      <a:pt x="0" y="12"/>
                      <a:pt x="0" y="12"/>
                      <a:pt x="0" y="12"/>
                    </a:cubicBezTo>
                    <a:cubicBezTo>
                      <a:pt x="0" y="19"/>
                      <a:pt x="6" y="25"/>
                      <a:pt x="13" y="25"/>
                    </a:cubicBezTo>
                    <a:cubicBezTo>
                      <a:pt x="19" y="25"/>
                      <a:pt x="25" y="19"/>
                      <a:pt x="25" y="12"/>
                    </a:cubicBezTo>
                    <a:cubicBezTo>
                      <a:pt x="25" y="6"/>
                      <a:pt x="19" y="0"/>
                      <a:pt x="13" y="0"/>
                    </a:cubicBezTo>
                    <a:cubicBezTo>
                      <a:pt x="6" y="0"/>
                      <a:pt x="0" y="6"/>
                      <a:pt x="0" y="12"/>
                    </a:cubicBezTo>
                    <a:cubicBezTo>
                      <a:pt x="2" y="12"/>
                      <a:pt x="2" y="12"/>
                      <a:pt x="2" y="12"/>
                    </a:cubicBezTo>
                    <a:cubicBezTo>
                      <a:pt x="3" y="12"/>
                      <a:pt x="3" y="12"/>
                      <a:pt x="3" y="12"/>
                    </a:cubicBezTo>
                    <a:cubicBezTo>
                      <a:pt x="3" y="7"/>
                      <a:pt x="7" y="3"/>
                      <a:pt x="13" y="3"/>
                    </a:cubicBezTo>
                    <a:cubicBezTo>
                      <a:pt x="18" y="3"/>
                      <a:pt x="22" y="7"/>
                      <a:pt x="22" y="12"/>
                    </a:cubicBezTo>
                    <a:cubicBezTo>
                      <a:pt x="22" y="18"/>
                      <a:pt x="18" y="22"/>
                      <a:pt x="13" y="22"/>
                    </a:cubicBezTo>
                    <a:cubicBezTo>
                      <a:pt x="7" y="22"/>
                      <a:pt x="3" y="18"/>
                      <a:pt x="3" y="12"/>
                    </a:cubicBezTo>
                    <a:cubicBezTo>
                      <a:pt x="2" y="12"/>
                      <a:pt x="2" y="12"/>
                      <a:pt x="2" y="12"/>
                    </a:cubicBezTo>
                  </a:path>
                </a:pathLst>
              </a:custGeom>
              <a:solidFill>
                <a:srgbClr val="FBD11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367" name="Oval 187"/>
              <p:cNvSpPr>
                <a:spLocks noChangeArrowheads="1"/>
              </p:cNvSpPr>
              <p:nvPr/>
            </p:nvSpPr>
            <p:spPr bwMode="auto">
              <a:xfrm>
                <a:off x="5237" y="3291"/>
                <a:ext cx="28" cy="29"/>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368" name="Freeform 188"/>
              <p:cNvSpPr>
                <a:spLocks/>
              </p:cNvSpPr>
              <p:nvPr/>
            </p:nvSpPr>
            <p:spPr bwMode="auto">
              <a:xfrm>
                <a:off x="5234" y="3288"/>
                <a:ext cx="34" cy="34"/>
              </a:xfrm>
              <a:custGeom>
                <a:avLst/>
                <a:gdLst>
                  <a:gd name="T0" fmla="*/ 2 w 25"/>
                  <a:gd name="T1" fmla="*/ 12 h 25"/>
                  <a:gd name="T2" fmla="*/ 0 w 25"/>
                  <a:gd name="T3" fmla="*/ 12 h 25"/>
                  <a:gd name="T4" fmla="*/ 13 w 25"/>
                  <a:gd name="T5" fmla="*/ 25 h 25"/>
                  <a:gd name="T6" fmla="*/ 25 w 25"/>
                  <a:gd name="T7" fmla="*/ 12 h 25"/>
                  <a:gd name="T8" fmla="*/ 13 w 25"/>
                  <a:gd name="T9" fmla="*/ 0 h 25"/>
                  <a:gd name="T10" fmla="*/ 0 w 25"/>
                  <a:gd name="T11" fmla="*/ 12 h 25"/>
                  <a:gd name="T12" fmla="*/ 2 w 25"/>
                  <a:gd name="T13" fmla="*/ 12 h 25"/>
                  <a:gd name="T14" fmla="*/ 3 w 25"/>
                  <a:gd name="T15" fmla="*/ 12 h 25"/>
                  <a:gd name="T16" fmla="*/ 13 w 25"/>
                  <a:gd name="T17" fmla="*/ 3 h 25"/>
                  <a:gd name="T18" fmla="*/ 22 w 25"/>
                  <a:gd name="T19" fmla="*/ 12 h 25"/>
                  <a:gd name="T20" fmla="*/ 13 w 25"/>
                  <a:gd name="T21" fmla="*/ 22 h 25"/>
                  <a:gd name="T22" fmla="*/ 3 w 25"/>
                  <a:gd name="T23" fmla="*/ 12 h 25"/>
                  <a:gd name="T24" fmla="*/ 2 w 25"/>
                  <a:gd name="T25"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25">
                    <a:moveTo>
                      <a:pt x="2" y="12"/>
                    </a:moveTo>
                    <a:cubicBezTo>
                      <a:pt x="0" y="12"/>
                      <a:pt x="0" y="12"/>
                      <a:pt x="0" y="12"/>
                    </a:cubicBezTo>
                    <a:cubicBezTo>
                      <a:pt x="0" y="19"/>
                      <a:pt x="6" y="25"/>
                      <a:pt x="13" y="25"/>
                    </a:cubicBezTo>
                    <a:cubicBezTo>
                      <a:pt x="19" y="25"/>
                      <a:pt x="25" y="19"/>
                      <a:pt x="25" y="12"/>
                    </a:cubicBezTo>
                    <a:cubicBezTo>
                      <a:pt x="25" y="6"/>
                      <a:pt x="19" y="0"/>
                      <a:pt x="13" y="0"/>
                    </a:cubicBezTo>
                    <a:cubicBezTo>
                      <a:pt x="6" y="0"/>
                      <a:pt x="0" y="6"/>
                      <a:pt x="0" y="12"/>
                    </a:cubicBezTo>
                    <a:cubicBezTo>
                      <a:pt x="2" y="12"/>
                      <a:pt x="2" y="12"/>
                      <a:pt x="2" y="12"/>
                    </a:cubicBezTo>
                    <a:cubicBezTo>
                      <a:pt x="3" y="12"/>
                      <a:pt x="3" y="12"/>
                      <a:pt x="3" y="12"/>
                    </a:cubicBezTo>
                    <a:cubicBezTo>
                      <a:pt x="3" y="7"/>
                      <a:pt x="8" y="3"/>
                      <a:pt x="13" y="3"/>
                    </a:cubicBezTo>
                    <a:cubicBezTo>
                      <a:pt x="18" y="3"/>
                      <a:pt x="22" y="7"/>
                      <a:pt x="22" y="12"/>
                    </a:cubicBezTo>
                    <a:cubicBezTo>
                      <a:pt x="22" y="18"/>
                      <a:pt x="18" y="22"/>
                      <a:pt x="13" y="22"/>
                    </a:cubicBezTo>
                    <a:cubicBezTo>
                      <a:pt x="8" y="22"/>
                      <a:pt x="3" y="18"/>
                      <a:pt x="3" y="12"/>
                    </a:cubicBezTo>
                    <a:cubicBezTo>
                      <a:pt x="2" y="12"/>
                      <a:pt x="2" y="12"/>
                      <a:pt x="2" y="12"/>
                    </a:cubicBezTo>
                  </a:path>
                </a:pathLst>
              </a:custGeom>
              <a:solidFill>
                <a:srgbClr val="FBD11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369" name="Oval 189"/>
              <p:cNvSpPr>
                <a:spLocks noChangeArrowheads="1"/>
              </p:cNvSpPr>
              <p:nvPr/>
            </p:nvSpPr>
            <p:spPr bwMode="auto">
              <a:xfrm>
                <a:off x="5179" y="3291"/>
                <a:ext cx="30" cy="29"/>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370" name="Freeform 190"/>
              <p:cNvSpPr>
                <a:spLocks/>
              </p:cNvSpPr>
              <p:nvPr/>
            </p:nvSpPr>
            <p:spPr bwMode="auto">
              <a:xfrm>
                <a:off x="5177" y="3288"/>
                <a:ext cx="34" cy="34"/>
              </a:xfrm>
              <a:custGeom>
                <a:avLst/>
                <a:gdLst>
                  <a:gd name="T0" fmla="*/ 2 w 25"/>
                  <a:gd name="T1" fmla="*/ 12 h 25"/>
                  <a:gd name="T2" fmla="*/ 0 w 25"/>
                  <a:gd name="T3" fmla="*/ 12 h 25"/>
                  <a:gd name="T4" fmla="*/ 13 w 25"/>
                  <a:gd name="T5" fmla="*/ 25 h 25"/>
                  <a:gd name="T6" fmla="*/ 25 w 25"/>
                  <a:gd name="T7" fmla="*/ 12 h 25"/>
                  <a:gd name="T8" fmla="*/ 13 w 25"/>
                  <a:gd name="T9" fmla="*/ 0 h 25"/>
                  <a:gd name="T10" fmla="*/ 0 w 25"/>
                  <a:gd name="T11" fmla="*/ 12 h 25"/>
                  <a:gd name="T12" fmla="*/ 2 w 25"/>
                  <a:gd name="T13" fmla="*/ 12 h 25"/>
                  <a:gd name="T14" fmla="*/ 3 w 25"/>
                  <a:gd name="T15" fmla="*/ 12 h 25"/>
                  <a:gd name="T16" fmla="*/ 13 w 25"/>
                  <a:gd name="T17" fmla="*/ 3 h 25"/>
                  <a:gd name="T18" fmla="*/ 22 w 25"/>
                  <a:gd name="T19" fmla="*/ 12 h 25"/>
                  <a:gd name="T20" fmla="*/ 13 w 25"/>
                  <a:gd name="T21" fmla="*/ 22 h 25"/>
                  <a:gd name="T22" fmla="*/ 3 w 25"/>
                  <a:gd name="T23" fmla="*/ 12 h 25"/>
                  <a:gd name="T24" fmla="*/ 2 w 25"/>
                  <a:gd name="T25"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25">
                    <a:moveTo>
                      <a:pt x="2" y="12"/>
                    </a:moveTo>
                    <a:cubicBezTo>
                      <a:pt x="0" y="12"/>
                      <a:pt x="0" y="12"/>
                      <a:pt x="0" y="12"/>
                    </a:cubicBezTo>
                    <a:cubicBezTo>
                      <a:pt x="0" y="19"/>
                      <a:pt x="6" y="25"/>
                      <a:pt x="13" y="25"/>
                    </a:cubicBezTo>
                    <a:cubicBezTo>
                      <a:pt x="20" y="25"/>
                      <a:pt x="25" y="19"/>
                      <a:pt x="25" y="12"/>
                    </a:cubicBezTo>
                    <a:cubicBezTo>
                      <a:pt x="25" y="6"/>
                      <a:pt x="20" y="0"/>
                      <a:pt x="13" y="0"/>
                    </a:cubicBezTo>
                    <a:cubicBezTo>
                      <a:pt x="6" y="0"/>
                      <a:pt x="0" y="6"/>
                      <a:pt x="0" y="12"/>
                    </a:cubicBezTo>
                    <a:cubicBezTo>
                      <a:pt x="2" y="12"/>
                      <a:pt x="2" y="12"/>
                      <a:pt x="2" y="12"/>
                    </a:cubicBezTo>
                    <a:cubicBezTo>
                      <a:pt x="3" y="12"/>
                      <a:pt x="3" y="12"/>
                      <a:pt x="3" y="12"/>
                    </a:cubicBezTo>
                    <a:cubicBezTo>
                      <a:pt x="3" y="7"/>
                      <a:pt x="8" y="3"/>
                      <a:pt x="13" y="3"/>
                    </a:cubicBezTo>
                    <a:cubicBezTo>
                      <a:pt x="18" y="3"/>
                      <a:pt x="22" y="7"/>
                      <a:pt x="22" y="12"/>
                    </a:cubicBezTo>
                    <a:cubicBezTo>
                      <a:pt x="22" y="18"/>
                      <a:pt x="18" y="22"/>
                      <a:pt x="13" y="22"/>
                    </a:cubicBezTo>
                    <a:cubicBezTo>
                      <a:pt x="8" y="22"/>
                      <a:pt x="3" y="18"/>
                      <a:pt x="3" y="12"/>
                    </a:cubicBezTo>
                    <a:cubicBezTo>
                      <a:pt x="2" y="12"/>
                      <a:pt x="2" y="12"/>
                      <a:pt x="2" y="12"/>
                    </a:cubicBezTo>
                  </a:path>
                </a:pathLst>
              </a:custGeom>
              <a:solidFill>
                <a:srgbClr val="FBD11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371" name="Freeform 191"/>
              <p:cNvSpPr>
                <a:spLocks/>
              </p:cNvSpPr>
              <p:nvPr/>
            </p:nvSpPr>
            <p:spPr bwMode="auto">
              <a:xfrm>
                <a:off x="5433" y="3298"/>
                <a:ext cx="4" cy="17"/>
              </a:xfrm>
              <a:custGeom>
                <a:avLst/>
                <a:gdLst>
                  <a:gd name="T0" fmla="*/ 0 w 3"/>
                  <a:gd name="T1" fmla="*/ 11 h 13"/>
                  <a:gd name="T2" fmla="*/ 2 w 3"/>
                  <a:gd name="T3" fmla="*/ 13 h 13"/>
                  <a:gd name="T4" fmla="*/ 3 w 3"/>
                  <a:gd name="T5" fmla="*/ 11 h 13"/>
                  <a:gd name="T6" fmla="*/ 3 w 3"/>
                  <a:gd name="T7" fmla="*/ 1 h 13"/>
                  <a:gd name="T8" fmla="*/ 2 w 3"/>
                  <a:gd name="T9" fmla="*/ 0 h 13"/>
                  <a:gd name="T10" fmla="*/ 0 w 3"/>
                  <a:gd name="T11" fmla="*/ 1 h 13"/>
                  <a:gd name="T12" fmla="*/ 0 w 3"/>
                  <a:gd name="T13" fmla="*/ 11 h 13"/>
                </a:gdLst>
                <a:ahLst/>
                <a:cxnLst>
                  <a:cxn ang="0">
                    <a:pos x="T0" y="T1"/>
                  </a:cxn>
                  <a:cxn ang="0">
                    <a:pos x="T2" y="T3"/>
                  </a:cxn>
                  <a:cxn ang="0">
                    <a:pos x="T4" y="T5"/>
                  </a:cxn>
                  <a:cxn ang="0">
                    <a:pos x="T6" y="T7"/>
                  </a:cxn>
                  <a:cxn ang="0">
                    <a:pos x="T8" y="T9"/>
                  </a:cxn>
                  <a:cxn ang="0">
                    <a:pos x="T10" y="T11"/>
                  </a:cxn>
                  <a:cxn ang="0">
                    <a:pos x="T12" y="T13"/>
                  </a:cxn>
                </a:cxnLst>
                <a:rect l="0" t="0" r="r" b="b"/>
                <a:pathLst>
                  <a:path w="3" h="13">
                    <a:moveTo>
                      <a:pt x="0" y="11"/>
                    </a:moveTo>
                    <a:cubicBezTo>
                      <a:pt x="0" y="12"/>
                      <a:pt x="1" y="13"/>
                      <a:pt x="2" y="13"/>
                    </a:cubicBezTo>
                    <a:cubicBezTo>
                      <a:pt x="2" y="13"/>
                      <a:pt x="3" y="12"/>
                      <a:pt x="3" y="11"/>
                    </a:cubicBezTo>
                    <a:cubicBezTo>
                      <a:pt x="3" y="1"/>
                      <a:pt x="3" y="1"/>
                      <a:pt x="3" y="1"/>
                    </a:cubicBezTo>
                    <a:cubicBezTo>
                      <a:pt x="3" y="1"/>
                      <a:pt x="2" y="0"/>
                      <a:pt x="2" y="0"/>
                    </a:cubicBezTo>
                    <a:cubicBezTo>
                      <a:pt x="1" y="0"/>
                      <a:pt x="0" y="1"/>
                      <a:pt x="0" y="1"/>
                    </a:cubicBezTo>
                    <a:cubicBezTo>
                      <a:pt x="0" y="11"/>
                      <a:pt x="0" y="11"/>
                      <a:pt x="0" y="11"/>
                    </a:cubicBezTo>
                  </a:path>
                </a:pathLst>
              </a:custGeom>
              <a:solidFill>
                <a:srgbClr val="17244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372" name="Freeform 192"/>
              <p:cNvSpPr>
                <a:spLocks/>
              </p:cNvSpPr>
              <p:nvPr/>
            </p:nvSpPr>
            <p:spPr bwMode="auto">
              <a:xfrm>
                <a:off x="5399" y="3311"/>
                <a:ext cx="47" cy="19"/>
              </a:xfrm>
              <a:custGeom>
                <a:avLst/>
                <a:gdLst>
                  <a:gd name="T0" fmla="*/ 21 w 35"/>
                  <a:gd name="T1" fmla="*/ 0 h 14"/>
                  <a:gd name="T2" fmla="*/ 28 w 35"/>
                  <a:gd name="T3" fmla="*/ 5 h 14"/>
                  <a:gd name="T4" fmla="*/ 35 w 35"/>
                  <a:gd name="T5" fmla="*/ 5 h 14"/>
                  <a:gd name="T6" fmla="*/ 35 w 35"/>
                  <a:gd name="T7" fmla="*/ 14 h 14"/>
                  <a:gd name="T8" fmla="*/ 18 w 35"/>
                  <a:gd name="T9" fmla="*/ 14 h 14"/>
                  <a:gd name="T10" fmla="*/ 0 w 35"/>
                  <a:gd name="T11" fmla="*/ 0 h 14"/>
                  <a:gd name="T12" fmla="*/ 21 w 35"/>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35" h="14">
                    <a:moveTo>
                      <a:pt x="21" y="0"/>
                    </a:moveTo>
                    <a:cubicBezTo>
                      <a:pt x="22" y="3"/>
                      <a:pt x="25" y="5"/>
                      <a:pt x="28" y="5"/>
                    </a:cubicBezTo>
                    <a:cubicBezTo>
                      <a:pt x="35" y="5"/>
                      <a:pt x="35" y="5"/>
                      <a:pt x="35" y="5"/>
                    </a:cubicBezTo>
                    <a:cubicBezTo>
                      <a:pt x="35" y="14"/>
                      <a:pt x="35" y="14"/>
                      <a:pt x="35" y="14"/>
                    </a:cubicBezTo>
                    <a:cubicBezTo>
                      <a:pt x="18" y="14"/>
                      <a:pt x="18" y="14"/>
                      <a:pt x="18" y="14"/>
                    </a:cubicBezTo>
                    <a:cubicBezTo>
                      <a:pt x="9" y="14"/>
                      <a:pt x="2" y="8"/>
                      <a:pt x="0" y="0"/>
                    </a:cubicBezTo>
                    <a:cubicBezTo>
                      <a:pt x="21" y="0"/>
                      <a:pt x="21" y="0"/>
                      <a:pt x="21" y="0"/>
                    </a:cubicBezTo>
                  </a:path>
                </a:pathLst>
              </a:custGeom>
              <a:solidFill>
                <a:srgbClr val="F68C1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373" name="Rectangle 193"/>
              <p:cNvSpPr>
                <a:spLocks noChangeArrowheads="1"/>
              </p:cNvSpPr>
              <p:nvPr/>
            </p:nvSpPr>
            <p:spPr bwMode="auto">
              <a:xfrm>
                <a:off x="5252" y="3167"/>
                <a:ext cx="6" cy="12"/>
              </a:xfrm>
              <a:prstGeom prst="rect">
                <a:avLst/>
              </a:prstGeom>
              <a:solidFill>
                <a:srgbClr val="FBD11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374" name="Freeform 194"/>
              <p:cNvSpPr>
                <a:spLocks noEditPoints="1"/>
              </p:cNvSpPr>
              <p:nvPr/>
            </p:nvSpPr>
            <p:spPr bwMode="auto">
              <a:xfrm>
                <a:off x="5137" y="3295"/>
                <a:ext cx="327" cy="87"/>
              </a:xfrm>
              <a:custGeom>
                <a:avLst/>
                <a:gdLst>
                  <a:gd name="T0" fmla="*/ 219 w 240"/>
                  <a:gd name="T1" fmla="*/ 15 h 64"/>
                  <a:gd name="T2" fmla="*/ 217 w 240"/>
                  <a:gd name="T3" fmla="*/ 13 h 64"/>
                  <a:gd name="T4" fmla="*/ 217 w 240"/>
                  <a:gd name="T5" fmla="*/ 3 h 64"/>
                  <a:gd name="T6" fmla="*/ 219 w 240"/>
                  <a:gd name="T7" fmla="*/ 2 h 64"/>
                  <a:gd name="T8" fmla="*/ 220 w 240"/>
                  <a:gd name="T9" fmla="*/ 3 h 64"/>
                  <a:gd name="T10" fmla="*/ 220 w 240"/>
                  <a:gd name="T11" fmla="*/ 13 h 64"/>
                  <a:gd name="T12" fmla="*/ 219 w 240"/>
                  <a:gd name="T13" fmla="*/ 15 h 64"/>
                  <a:gd name="T14" fmla="*/ 240 w 240"/>
                  <a:gd name="T15" fmla="*/ 0 h 64"/>
                  <a:gd name="T16" fmla="*/ 219 w 240"/>
                  <a:gd name="T17" fmla="*/ 0 h 64"/>
                  <a:gd name="T18" fmla="*/ 212 w 240"/>
                  <a:gd name="T19" fmla="*/ 8 h 64"/>
                  <a:gd name="T20" fmla="*/ 213 w 240"/>
                  <a:gd name="T21" fmla="*/ 12 h 64"/>
                  <a:gd name="T22" fmla="*/ 213 w 240"/>
                  <a:gd name="T23" fmla="*/ 12 h 64"/>
                  <a:gd name="T24" fmla="*/ 219 w 240"/>
                  <a:gd name="T25" fmla="*/ 17 h 64"/>
                  <a:gd name="T26" fmla="*/ 219 w 240"/>
                  <a:gd name="T27" fmla="*/ 17 h 64"/>
                  <a:gd name="T28" fmla="*/ 219 w 240"/>
                  <a:gd name="T29" fmla="*/ 17 h 64"/>
                  <a:gd name="T30" fmla="*/ 219 w 240"/>
                  <a:gd name="T31" fmla="*/ 17 h 64"/>
                  <a:gd name="T32" fmla="*/ 219 w 240"/>
                  <a:gd name="T33" fmla="*/ 17 h 64"/>
                  <a:gd name="T34" fmla="*/ 219 w 240"/>
                  <a:gd name="T35" fmla="*/ 17 h 64"/>
                  <a:gd name="T36" fmla="*/ 219 w 240"/>
                  <a:gd name="T37" fmla="*/ 17 h 64"/>
                  <a:gd name="T38" fmla="*/ 220 w 240"/>
                  <a:gd name="T39" fmla="*/ 17 h 64"/>
                  <a:gd name="T40" fmla="*/ 220 w 240"/>
                  <a:gd name="T41" fmla="*/ 17 h 64"/>
                  <a:gd name="T42" fmla="*/ 220 w 240"/>
                  <a:gd name="T43" fmla="*/ 17 h 64"/>
                  <a:gd name="T44" fmla="*/ 220 w 240"/>
                  <a:gd name="T45" fmla="*/ 17 h 64"/>
                  <a:gd name="T46" fmla="*/ 220 w 240"/>
                  <a:gd name="T47" fmla="*/ 17 h 64"/>
                  <a:gd name="T48" fmla="*/ 220 w 240"/>
                  <a:gd name="T49" fmla="*/ 17 h 64"/>
                  <a:gd name="T50" fmla="*/ 220 w 240"/>
                  <a:gd name="T51" fmla="*/ 17 h 64"/>
                  <a:gd name="T52" fmla="*/ 220 w 240"/>
                  <a:gd name="T53" fmla="*/ 17 h 64"/>
                  <a:gd name="T54" fmla="*/ 227 w 240"/>
                  <a:gd name="T55" fmla="*/ 17 h 64"/>
                  <a:gd name="T56" fmla="*/ 227 w 240"/>
                  <a:gd name="T57" fmla="*/ 26 h 64"/>
                  <a:gd name="T58" fmla="*/ 210 w 240"/>
                  <a:gd name="T59" fmla="*/ 26 h 64"/>
                  <a:gd name="T60" fmla="*/ 210 w 240"/>
                  <a:gd name="T61" fmla="*/ 26 h 64"/>
                  <a:gd name="T62" fmla="*/ 209 w 240"/>
                  <a:gd name="T63" fmla="*/ 26 h 64"/>
                  <a:gd name="T64" fmla="*/ 209 w 240"/>
                  <a:gd name="T65" fmla="*/ 26 h 64"/>
                  <a:gd name="T66" fmla="*/ 209 w 240"/>
                  <a:gd name="T67" fmla="*/ 26 h 64"/>
                  <a:gd name="T68" fmla="*/ 209 w 240"/>
                  <a:gd name="T69" fmla="*/ 26 h 64"/>
                  <a:gd name="T70" fmla="*/ 209 w 240"/>
                  <a:gd name="T71" fmla="*/ 26 h 64"/>
                  <a:gd name="T72" fmla="*/ 209 w 240"/>
                  <a:gd name="T73" fmla="*/ 26 h 64"/>
                  <a:gd name="T74" fmla="*/ 209 w 240"/>
                  <a:gd name="T75" fmla="*/ 26 h 64"/>
                  <a:gd name="T76" fmla="*/ 209 w 240"/>
                  <a:gd name="T77" fmla="*/ 26 h 64"/>
                  <a:gd name="T78" fmla="*/ 209 w 240"/>
                  <a:gd name="T79" fmla="*/ 26 h 64"/>
                  <a:gd name="T80" fmla="*/ 208 w 240"/>
                  <a:gd name="T81" fmla="*/ 26 h 64"/>
                  <a:gd name="T82" fmla="*/ 208 w 240"/>
                  <a:gd name="T83" fmla="*/ 26 h 64"/>
                  <a:gd name="T84" fmla="*/ 208 w 240"/>
                  <a:gd name="T85" fmla="*/ 26 h 64"/>
                  <a:gd name="T86" fmla="*/ 208 w 240"/>
                  <a:gd name="T87" fmla="*/ 26 h 64"/>
                  <a:gd name="T88" fmla="*/ 208 w 240"/>
                  <a:gd name="T89" fmla="*/ 26 h 64"/>
                  <a:gd name="T90" fmla="*/ 208 w 240"/>
                  <a:gd name="T91" fmla="*/ 26 h 64"/>
                  <a:gd name="T92" fmla="*/ 208 w 240"/>
                  <a:gd name="T93" fmla="*/ 26 h 64"/>
                  <a:gd name="T94" fmla="*/ 208 w 240"/>
                  <a:gd name="T95" fmla="*/ 26 h 64"/>
                  <a:gd name="T96" fmla="*/ 198 w 240"/>
                  <a:gd name="T97" fmla="*/ 22 h 64"/>
                  <a:gd name="T98" fmla="*/ 168 w 240"/>
                  <a:gd name="T99" fmla="*/ 41 h 64"/>
                  <a:gd name="T100" fmla="*/ 43 w 240"/>
                  <a:gd name="T101" fmla="*/ 41 h 64"/>
                  <a:gd name="T102" fmla="*/ 9 w 240"/>
                  <a:gd name="T103" fmla="*/ 7 h 64"/>
                  <a:gd name="T104" fmla="*/ 9 w 240"/>
                  <a:gd name="T105" fmla="*/ 7 h 64"/>
                  <a:gd name="T106" fmla="*/ 9 w 240"/>
                  <a:gd name="T107" fmla="*/ 7 h 64"/>
                  <a:gd name="T108" fmla="*/ 10 w 240"/>
                  <a:gd name="T109" fmla="*/ 0 h 64"/>
                  <a:gd name="T110" fmla="*/ 0 w 240"/>
                  <a:gd name="T111" fmla="*/ 0 h 64"/>
                  <a:gd name="T112" fmla="*/ 0 w 240"/>
                  <a:gd name="T113" fmla="*/ 64 h 64"/>
                  <a:gd name="T114" fmla="*/ 240 w 240"/>
                  <a:gd name="T115" fmla="*/ 64 h 64"/>
                  <a:gd name="T116" fmla="*/ 240 w 240"/>
                  <a:gd name="T117"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0" h="64">
                    <a:moveTo>
                      <a:pt x="219" y="15"/>
                    </a:moveTo>
                    <a:cubicBezTo>
                      <a:pt x="218" y="15"/>
                      <a:pt x="217" y="14"/>
                      <a:pt x="217" y="13"/>
                    </a:cubicBezTo>
                    <a:cubicBezTo>
                      <a:pt x="217" y="3"/>
                      <a:pt x="217" y="3"/>
                      <a:pt x="217" y="3"/>
                    </a:cubicBezTo>
                    <a:cubicBezTo>
                      <a:pt x="217" y="3"/>
                      <a:pt x="218" y="2"/>
                      <a:pt x="219" y="2"/>
                    </a:cubicBezTo>
                    <a:cubicBezTo>
                      <a:pt x="219" y="2"/>
                      <a:pt x="220" y="3"/>
                      <a:pt x="220" y="3"/>
                    </a:cubicBezTo>
                    <a:cubicBezTo>
                      <a:pt x="220" y="13"/>
                      <a:pt x="220" y="13"/>
                      <a:pt x="220" y="13"/>
                    </a:cubicBezTo>
                    <a:cubicBezTo>
                      <a:pt x="220" y="14"/>
                      <a:pt x="219" y="15"/>
                      <a:pt x="219" y="15"/>
                    </a:cubicBezTo>
                    <a:moveTo>
                      <a:pt x="240" y="0"/>
                    </a:moveTo>
                    <a:cubicBezTo>
                      <a:pt x="219" y="0"/>
                      <a:pt x="219" y="0"/>
                      <a:pt x="219" y="0"/>
                    </a:cubicBezTo>
                    <a:cubicBezTo>
                      <a:pt x="215" y="1"/>
                      <a:pt x="212" y="4"/>
                      <a:pt x="212" y="8"/>
                    </a:cubicBezTo>
                    <a:cubicBezTo>
                      <a:pt x="212" y="10"/>
                      <a:pt x="212" y="11"/>
                      <a:pt x="213" y="12"/>
                    </a:cubicBezTo>
                    <a:cubicBezTo>
                      <a:pt x="213" y="12"/>
                      <a:pt x="213" y="12"/>
                      <a:pt x="213" y="12"/>
                    </a:cubicBezTo>
                    <a:cubicBezTo>
                      <a:pt x="214" y="15"/>
                      <a:pt x="216" y="16"/>
                      <a:pt x="219" y="17"/>
                    </a:cubicBezTo>
                    <a:cubicBezTo>
                      <a:pt x="219" y="17"/>
                      <a:pt x="219" y="17"/>
                      <a:pt x="219" y="17"/>
                    </a:cubicBezTo>
                    <a:cubicBezTo>
                      <a:pt x="219" y="17"/>
                      <a:pt x="219" y="17"/>
                      <a:pt x="219" y="17"/>
                    </a:cubicBezTo>
                    <a:cubicBezTo>
                      <a:pt x="219" y="17"/>
                      <a:pt x="219" y="17"/>
                      <a:pt x="219" y="17"/>
                    </a:cubicBezTo>
                    <a:cubicBezTo>
                      <a:pt x="219" y="17"/>
                      <a:pt x="219" y="17"/>
                      <a:pt x="219" y="17"/>
                    </a:cubicBezTo>
                    <a:cubicBezTo>
                      <a:pt x="219" y="17"/>
                      <a:pt x="219" y="17"/>
                      <a:pt x="219" y="17"/>
                    </a:cubicBezTo>
                    <a:cubicBezTo>
                      <a:pt x="219" y="17"/>
                      <a:pt x="219" y="17"/>
                      <a:pt x="219" y="17"/>
                    </a:cubicBezTo>
                    <a:cubicBezTo>
                      <a:pt x="220" y="17"/>
                      <a:pt x="220" y="17"/>
                      <a:pt x="220" y="17"/>
                    </a:cubicBezTo>
                    <a:cubicBezTo>
                      <a:pt x="220" y="17"/>
                      <a:pt x="220" y="17"/>
                      <a:pt x="220" y="17"/>
                    </a:cubicBezTo>
                    <a:cubicBezTo>
                      <a:pt x="220" y="17"/>
                      <a:pt x="220" y="17"/>
                      <a:pt x="220" y="17"/>
                    </a:cubicBezTo>
                    <a:cubicBezTo>
                      <a:pt x="220" y="17"/>
                      <a:pt x="220" y="17"/>
                      <a:pt x="220" y="17"/>
                    </a:cubicBezTo>
                    <a:cubicBezTo>
                      <a:pt x="220" y="17"/>
                      <a:pt x="220" y="17"/>
                      <a:pt x="220" y="17"/>
                    </a:cubicBezTo>
                    <a:cubicBezTo>
                      <a:pt x="220" y="17"/>
                      <a:pt x="220" y="17"/>
                      <a:pt x="220" y="17"/>
                    </a:cubicBezTo>
                    <a:cubicBezTo>
                      <a:pt x="220" y="17"/>
                      <a:pt x="220" y="17"/>
                      <a:pt x="220" y="17"/>
                    </a:cubicBezTo>
                    <a:cubicBezTo>
                      <a:pt x="220" y="17"/>
                      <a:pt x="220" y="17"/>
                      <a:pt x="220" y="17"/>
                    </a:cubicBezTo>
                    <a:cubicBezTo>
                      <a:pt x="227" y="17"/>
                      <a:pt x="227" y="17"/>
                      <a:pt x="227" y="17"/>
                    </a:cubicBezTo>
                    <a:cubicBezTo>
                      <a:pt x="227" y="26"/>
                      <a:pt x="227" y="26"/>
                      <a:pt x="227" y="26"/>
                    </a:cubicBezTo>
                    <a:cubicBezTo>
                      <a:pt x="210" y="26"/>
                      <a:pt x="210" y="26"/>
                      <a:pt x="210" y="26"/>
                    </a:cubicBezTo>
                    <a:cubicBezTo>
                      <a:pt x="210" y="26"/>
                      <a:pt x="210" y="26"/>
                      <a:pt x="210" y="26"/>
                    </a:cubicBezTo>
                    <a:cubicBezTo>
                      <a:pt x="210" y="26"/>
                      <a:pt x="210" y="26"/>
                      <a:pt x="209" y="26"/>
                    </a:cubicBezTo>
                    <a:cubicBezTo>
                      <a:pt x="209" y="26"/>
                      <a:pt x="209" y="26"/>
                      <a:pt x="209" y="26"/>
                    </a:cubicBezTo>
                    <a:cubicBezTo>
                      <a:pt x="209" y="26"/>
                      <a:pt x="209" y="26"/>
                      <a:pt x="209" y="26"/>
                    </a:cubicBezTo>
                    <a:cubicBezTo>
                      <a:pt x="209" y="26"/>
                      <a:pt x="209" y="26"/>
                      <a:pt x="209" y="26"/>
                    </a:cubicBezTo>
                    <a:cubicBezTo>
                      <a:pt x="209" y="26"/>
                      <a:pt x="209" y="26"/>
                      <a:pt x="209" y="26"/>
                    </a:cubicBezTo>
                    <a:cubicBezTo>
                      <a:pt x="209" y="26"/>
                      <a:pt x="209" y="26"/>
                      <a:pt x="209" y="26"/>
                    </a:cubicBezTo>
                    <a:cubicBezTo>
                      <a:pt x="209" y="26"/>
                      <a:pt x="209" y="26"/>
                      <a:pt x="209" y="26"/>
                    </a:cubicBezTo>
                    <a:cubicBezTo>
                      <a:pt x="209" y="26"/>
                      <a:pt x="209" y="26"/>
                      <a:pt x="209" y="26"/>
                    </a:cubicBezTo>
                    <a:cubicBezTo>
                      <a:pt x="209" y="26"/>
                      <a:pt x="209" y="26"/>
                      <a:pt x="209" y="26"/>
                    </a:cubicBezTo>
                    <a:cubicBezTo>
                      <a:pt x="209" y="26"/>
                      <a:pt x="208" y="26"/>
                      <a:pt x="208" y="26"/>
                    </a:cubicBezTo>
                    <a:cubicBezTo>
                      <a:pt x="208" y="26"/>
                      <a:pt x="208" y="26"/>
                      <a:pt x="208" y="26"/>
                    </a:cubicBezTo>
                    <a:cubicBezTo>
                      <a:pt x="208" y="26"/>
                      <a:pt x="208" y="26"/>
                      <a:pt x="208" y="26"/>
                    </a:cubicBezTo>
                    <a:cubicBezTo>
                      <a:pt x="208" y="26"/>
                      <a:pt x="208" y="26"/>
                      <a:pt x="208" y="26"/>
                    </a:cubicBezTo>
                    <a:cubicBezTo>
                      <a:pt x="208" y="26"/>
                      <a:pt x="208" y="26"/>
                      <a:pt x="208" y="26"/>
                    </a:cubicBezTo>
                    <a:cubicBezTo>
                      <a:pt x="208" y="26"/>
                      <a:pt x="208" y="26"/>
                      <a:pt x="208" y="26"/>
                    </a:cubicBezTo>
                    <a:cubicBezTo>
                      <a:pt x="208" y="26"/>
                      <a:pt x="208" y="26"/>
                      <a:pt x="208" y="26"/>
                    </a:cubicBezTo>
                    <a:cubicBezTo>
                      <a:pt x="208" y="26"/>
                      <a:pt x="208" y="26"/>
                      <a:pt x="208" y="26"/>
                    </a:cubicBezTo>
                    <a:cubicBezTo>
                      <a:pt x="204" y="25"/>
                      <a:pt x="201" y="24"/>
                      <a:pt x="198" y="22"/>
                    </a:cubicBezTo>
                    <a:cubicBezTo>
                      <a:pt x="193" y="33"/>
                      <a:pt x="181" y="41"/>
                      <a:pt x="168" y="41"/>
                    </a:cubicBezTo>
                    <a:cubicBezTo>
                      <a:pt x="43" y="41"/>
                      <a:pt x="43" y="41"/>
                      <a:pt x="43" y="41"/>
                    </a:cubicBezTo>
                    <a:cubicBezTo>
                      <a:pt x="24" y="41"/>
                      <a:pt x="9" y="26"/>
                      <a:pt x="9" y="7"/>
                    </a:cubicBezTo>
                    <a:cubicBezTo>
                      <a:pt x="9" y="7"/>
                      <a:pt x="9" y="7"/>
                      <a:pt x="9" y="7"/>
                    </a:cubicBezTo>
                    <a:cubicBezTo>
                      <a:pt x="9" y="7"/>
                      <a:pt x="9" y="7"/>
                      <a:pt x="9" y="7"/>
                    </a:cubicBezTo>
                    <a:cubicBezTo>
                      <a:pt x="9" y="5"/>
                      <a:pt x="10" y="2"/>
                      <a:pt x="10" y="0"/>
                    </a:cubicBezTo>
                    <a:cubicBezTo>
                      <a:pt x="0" y="0"/>
                      <a:pt x="0" y="0"/>
                      <a:pt x="0" y="0"/>
                    </a:cubicBezTo>
                    <a:cubicBezTo>
                      <a:pt x="0" y="64"/>
                      <a:pt x="0" y="64"/>
                      <a:pt x="0" y="64"/>
                    </a:cubicBezTo>
                    <a:cubicBezTo>
                      <a:pt x="240" y="64"/>
                      <a:pt x="240" y="64"/>
                      <a:pt x="240" y="64"/>
                    </a:cubicBezTo>
                    <a:cubicBezTo>
                      <a:pt x="240" y="0"/>
                      <a:pt x="240" y="0"/>
                      <a:pt x="240" y="0"/>
                    </a:cubicBezTo>
                  </a:path>
                </a:pathLst>
              </a:custGeom>
              <a:solidFill>
                <a:srgbClr val="004AA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375" name="Freeform 195"/>
              <p:cNvSpPr>
                <a:spLocks noEditPoints="1"/>
              </p:cNvSpPr>
              <p:nvPr/>
            </p:nvSpPr>
            <p:spPr bwMode="auto">
              <a:xfrm>
                <a:off x="5149" y="3295"/>
                <a:ext cx="251" cy="10"/>
              </a:xfrm>
              <a:custGeom>
                <a:avLst/>
                <a:gdLst>
                  <a:gd name="T0" fmla="*/ 23 w 184"/>
                  <a:gd name="T1" fmla="*/ 0 h 7"/>
                  <a:gd name="T2" fmla="*/ 1 w 184"/>
                  <a:gd name="T3" fmla="*/ 0 h 7"/>
                  <a:gd name="T4" fmla="*/ 0 w 184"/>
                  <a:gd name="T5" fmla="*/ 7 h 7"/>
                  <a:gd name="T6" fmla="*/ 20 w 184"/>
                  <a:gd name="T7" fmla="*/ 7 h 7"/>
                  <a:gd name="T8" fmla="*/ 20 w 184"/>
                  <a:gd name="T9" fmla="*/ 7 h 7"/>
                  <a:gd name="T10" fmla="*/ 22 w 184"/>
                  <a:gd name="T11" fmla="*/ 7 h 7"/>
                  <a:gd name="T12" fmla="*/ 22 w 184"/>
                  <a:gd name="T13" fmla="*/ 7 h 7"/>
                  <a:gd name="T14" fmla="*/ 20 w 184"/>
                  <a:gd name="T15" fmla="*/ 7 h 7"/>
                  <a:gd name="T16" fmla="*/ 23 w 184"/>
                  <a:gd name="T17" fmla="*/ 0 h 7"/>
                  <a:gd name="T18" fmla="*/ 65 w 184"/>
                  <a:gd name="T19" fmla="*/ 0 h 7"/>
                  <a:gd name="T20" fmla="*/ 43 w 184"/>
                  <a:gd name="T21" fmla="*/ 0 h 7"/>
                  <a:gd name="T22" fmla="*/ 45 w 184"/>
                  <a:gd name="T23" fmla="*/ 7 h 7"/>
                  <a:gd name="T24" fmla="*/ 45 w 184"/>
                  <a:gd name="T25" fmla="*/ 7 h 7"/>
                  <a:gd name="T26" fmla="*/ 62 w 184"/>
                  <a:gd name="T27" fmla="*/ 7 h 7"/>
                  <a:gd name="T28" fmla="*/ 62 w 184"/>
                  <a:gd name="T29" fmla="*/ 7 h 7"/>
                  <a:gd name="T30" fmla="*/ 64 w 184"/>
                  <a:gd name="T31" fmla="*/ 7 h 7"/>
                  <a:gd name="T32" fmla="*/ 64 w 184"/>
                  <a:gd name="T33" fmla="*/ 7 h 7"/>
                  <a:gd name="T34" fmla="*/ 62 w 184"/>
                  <a:gd name="T35" fmla="*/ 7 h 7"/>
                  <a:gd name="T36" fmla="*/ 65 w 184"/>
                  <a:gd name="T37" fmla="*/ 0 h 7"/>
                  <a:gd name="T38" fmla="*/ 107 w 184"/>
                  <a:gd name="T39" fmla="*/ 0 h 7"/>
                  <a:gd name="T40" fmla="*/ 85 w 184"/>
                  <a:gd name="T41" fmla="*/ 0 h 7"/>
                  <a:gd name="T42" fmla="*/ 87 w 184"/>
                  <a:gd name="T43" fmla="*/ 7 h 7"/>
                  <a:gd name="T44" fmla="*/ 87 w 184"/>
                  <a:gd name="T45" fmla="*/ 7 h 7"/>
                  <a:gd name="T46" fmla="*/ 104 w 184"/>
                  <a:gd name="T47" fmla="*/ 7 h 7"/>
                  <a:gd name="T48" fmla="*/ 104 w 184"/>
                  <a:gd name="T49" fmla="*/ 7 h 7"/>
                  <a:gd name="T50" fmla="*/ 106 w 184"/>
                  <a:gd name="T51" fmla="*/ 7 h 7"/>
                  <a:gd name="T52" fmla="*/ 106 w 184"/>
                  <a:gd name="T53" fmla="*/ 7 h 7"/>
                  <a:gd name="T54" fmla="*/ 104 w 184"/>
                  <a:gd name="T55" fmla="*/ 7 h 7"/>
                  <a:gd name="T56" fmla="*/ 107 w 184"/>
                  <a:gd name="T57" fmla="*/ 0 h 7"/>
                  <a:gd name="T58" fmla="*/ 149 w 184"/>
                  <a:gd name="T59" fmla="*/ 0 h 7"/>
                  <a:gd name="T60" fmla="*/ 127 w 184"/>
                  <a:gd name="T61" fmla="*/ 0 h 7"/>
                  <a:gd name="T62" fmla="*/ 129 w 184"/>
                  <a:gd name="T63" fmla="*/ 7 h 7"/>
                  <a:gd name="T64" fmla="*/ 129 w 184"/>
                  <a:gd name="T65" fmla="*/ 7 h 7"/>
                  <a:gd name="T66" fmla="*/ 146 w 184"/>
                  <a:gd name="T67" fmla="*/ 7 h 7"/>
                  <a:gd name="T68" fmla="*/ 146 w 184"/>
                  <a:gd name="T69" fmla="*/ 7 h 7"/>
                  <a:gd name="T70" fmla="*/ 148 w 184"/>
                  <a:gd name="T71" fmla="*/ 7 h 7"/>
                  <a:gd name="T72" fmla="*/ 148 w 184"/>
                  <a:gd name="T73" fmla="*/ 7 h 7"/>
                  <a:gd name="T74" fmla="*/ 146 w 184"/>
                  <a:gd name="T75" fmla="*/ 7 h 7"/>
                  <a:gd name="T76" fmla="*/ 149 w 184"/>
                  <a:gd name="T77" fmla="*/ 0 h 7"/>
                  <a:gd name="T78" fmla="*/ 184 w 184"/>
                  <a:gd name="T79" fmla="*/ 0 h 7"/>
                  <a:gd name="T80" fmla="*/ 168 w 184"/>
                  <a:gd name="T81" fmla="*/ 0 h 7"/>
                  <a:gd name="T82" fmla="*/ 171 w 184"/>
                  <a:gd name="T83" fmla="*/ 7 h 7"/>
                  <a:gd name="T84" fmla="*/ 171 w 184"/>
                  <a:gd name="T85" fmla="*/ 7 h 7"/>
                  <a:gd name="T86" fmla="*/ 182 w 184"/>
                  <a:gd name="T87" fmla="*/ 7 h 7"/>
                  <a:gd name="T88" fmla="*/ 184 w 184"/>
                  <a:gd name="T8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84" h="7">
                    <a:moveTo>
                      <a:pt x="23" y="0"/>
                    </a:moveTo>
                    <a:cubicBezTo>
                      <a:pt x="1" y="0"/>
                      <a:pt x="1" y="0"/>
                      <a:pt x="1" y="0"/>
                    </a:cubicBezTo>
                    <a:cubicBezTo>
                      <a:pt x="1" y="2"/>
                      <a:pt x="0" y="5"/>
                      <a:pt x="0" y="7"/>
                    </a:cubicBezTo>
                    <a:cubicBezTo>
                      <a:pt x="20" y="7"/>
                      <a:pt x="20" y="7"/>
                      <a:pt x="20" y="7"/>
                    </a:cubicBezTo>
                    <a:cubicBezTo>
                      <a:pt x="20" y="7"/>
                      <a:pt x="20" y="7"/>
                      <a:pt x="20" y="7"/>
                    </a:cubicBezTo>
                    <a:cubicBezTo>
                      <a:pt x="22" y="7"/>
                      <a:pt x="22" y="7"/>
                      <a:pt x="22" y="7"/>
                    </a:cubicBezTo>
                    <a:cubicBezTo>
                      <a:pt x="22" y="7"/>
                      <a:pt x="22" y="7"/>
                      <a:pt x="22" y="7"/>
                    </a:cubicBezTo>
                    <a:cubicBezTo>
                      <a:pt x="20" y="7"/>
                      <a:pt x="20" y="7"/>
                      <a:pt x="20" y="7"/>
                    </a:cubicBezTo>
                    <a:cubicBezTo>
                      <a:pt x="20" y="5"/>
                      <a:pt x="21" y="2"/>
                      <a:pt x="23" y="0"/>
                    </a:cubicBezTo>
                    <a:moveTo>
                      <a:pt x="65" y="0"/>
                    </a:moveTo>
                    <a:cubicBezTo>
                      <a:pt x="43" y="0"/>
                      <a:pt x="43" y="0"/>
                      <a:pt x="43" y="0"/>
                    </a:cubicBezTo>
                    <a:cubicBezTo>
                      <a:pt x="44" y="2"/>
                      <a:pt x="45" y="5"/>
                      <a:pt x="45" y="7"/>
                    </a:cubicBezTo>
                    <a:cubicBezTo>
                      <a:pt x="45" y="7"/>
                      <a:pt x="45" y="7"/>
                      <a:pt x="45" y="7"/>
                    </a:cubicBezTo>
                    <a:cubicBezTo>
                      <a:pt x="62" y="7"/>
                      <a:pt x="62" y="7"/>
                      <a:pt x="62" y="7"/>
                    </a:cubicBezTo>
                    <a:cubicBezTo>
                      <a:pt x="62" y="7"/>
                      <a:pt x="62" y="7"/>
                      <a:pt x="62" y="7"/>
                    </a:cubicBezTo>
                    <a:cubicBezTo>
                      <a:pt x="64" y="7"/>
                      <a:pt x="64" y="7"/>
                      <a:pt x="64" y="7"/>
                    </a:cubicBezTo>
                    <a:cubicBezTo>
                      <a:pt x="64" y="7"/>
                      <a:pt x="64" y="7"/>
                      <a:pt x="64" y="7"/>
                    </a:cubicBezTo>
                    <a:cubicBezTo>
                      <a:pt x="62" y="7"/>
                      <a:pt x="62" y="7"/>
                      <a:pt x="62" y="7"/>
                    </a:cubicBezTo>
                    <a:cubicBezTo>
                      <a:pt x="62" y="5"/>
                      <a:pt x="63" y="2"/>
                      <a:pt x="65" y="0"/>
                    </a:cubicBezTo>
                    <a:moveTo>
                      <a:pt x="107" y="0"/>
                    </a:moveTo>
                    <a:cubicBezTo>
                      <a:pt x="85" y="0"/>
                      <a:pt x="85" y="0"/>
                      <a:pt x="85" y="0"/>
                    </a:cubicBezTo>
                    <a:cubicBezTo>
                      <a:pt x="86" y="2"/>
                      <a:pt x="87" y="5"/>
                      <a:pt x="87" y="7"/>
                    </a:cubicBezTo>
                    <a:cubicBezTo>
                      <a:pt x="87" y="7"/>
                      <a:pt x="87" y="7"/>
                      <a:pt x="87" y="7"/>
                    </a:cubicBezTo>
                    <a:cubicBezTo>
                      <a:pt x="104" y="7"/>
                      <a:pt x="104" y="7"/>
                      <a:pt x="104" y="7"/>
                    </a:cubicBezTo>
                    <a:cubicBezTo>
                      <a:pt x="104" y="7"/>
                      <a:pt x="104" y="7"/>
                      <a:pt x="104" y="7"/>
                    </a:cubicBezTo>
                    <a:cubicBezTo>
                      <a:pt x="106" y="7"/>
                      <a:pt x="106" y="7"/>
                      <a:pt x="106" y="7"/>
                    </a:cubicBezTo>
                    <a:cubicBezTo>
                      <a:pt x="106" y="7"/>
                      <a:pt x="106" y="7"/>
                      <a:pt x="106" y="7"/>
                    </a:cubicBezTo>
                    <a:cubicBezTo>
                      <a:pt x="104" y="7"/>
                      <a:pt x="104" y="7"/>
                      <a:pt x="104" y="7"/>
                    </a:cubicBezTo>
                    <a:cubicBezTo>
                      <a:pt x="104" y="5"/>
                      <a:pt x="105" y="2"/>
                      <a:pt x="107" y="0"/>
                    </a:cubicBezTo>
                    <a:moveTo>
                      <a:pt x="149" y="0"/>
                    </a:moveTo>
                    <a:cubicBezTo>
                      <a:pt x="127" y="0"/>
                      <a:pt x="127" y="0"/>
                      <a:pt x="127" y="0"/>
                    </a:cubicBezTo>
                    <a:cubicBezTo>
                      <a:pt x="128" y="2"/>
                      <a:pt x="129" y="5"/>
                      <a:pt x="129" y="7"/>
                    </a:cubicBezTo>
                    <a:cubicBezTo>
                      <a:pt x="129" y="7"/>
                      <a:pt x="129" y="7"/>
                      <a:pt x="129" y="7"/>
                    </a:cubicBezTo>
                    <a:cubicBezTo>
                      <a:pt x="146" y="7"/>
                      <a:pt x="146" y="7"/>
                      <a:pt x="146" y="7"/>
                    </a:cubicBezTo>
                    <a:cubicBezTo>
                      <a:pt x="146" y="7"/>
                      <a:pt x="146" y="7"/>
                      <a:pt x="146" y="7"/>
                    </a:cubicBezTo>
                    <a:cubicBezTo>
                      <a:pt x="148" y="7"/>
                      <a:pt x="148" y="7"/>
                      <a:pt x="148" y="7"/>
                    </a:cubicBezTo>
                    <a:cubicBezTo>
                      <a:pt x="148" y="7"/>
                      <a:pt x="148" y="7"/>
                      <a:pt x="148" y="7"/>
                    </a:cubicBezTo>
                    <a:cubicBezTo>
                      <a:pt x="146" y="7"/>
                      <a:pt x="146" y="7"/>
                      <a:pt x="146" y="7"/>
                    </a:cubicBezTo>
                    <a:cubicBezTo>
                      <a:pt x="146" y="5"/>
                      <a:pt x="147" y="2"/>
                      <a:pt x="149" y="0"/>
                    </a:cubicBezTo>
                    <a:moveTo>
                      <a:pt x="184" y="0"/>
                    </a:moveTo>
                    <a:cubicBezTo>
                      <a:pt x="168" y="0"/>
                      <a:pt x="168" y="0"/>
                      <a:pt x="168" y="0"/>
                    </a:cubicBezTo>
                    <a:cubicBezTo>
                      <a:pt x="170" y="2"/>
                      <a:pt x="171" y="5"/>
                      <a:pt x="171" y="7"/>
                    </a:cubicBezTo>
                    <a:cubicBezTo>
                      <a:pt x="171" y="7"/>
                      <a:pt x="171" y="7"/>
                      <a:pt x="171" y="7"/>
                    </a:cubicBezTo>
                    <a:cubicBezTo>
                      <a:pt x="182" y="7"/>
                      <a:pt x="182" y="7"/>
                      <a:pt x="182" y="7"/>
                    </a:cubicBezTo>
                    <a:cubicBezTo>
                      <a:pt x="182" y="5"/>
                      <a:pt x="183" y="2"/>
                      <a:pt x="184" y="0"/>
                    </a:cubicBezTo>
                  </a:path>
                </a:pathLst>
              </a:custGeom>
              <a:solidFill>
                <a:srgbClr val="4C737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376" name="Freeform 196"/>
              <p:cNvSpPr>
                <a:spLocks noEditPoints="1"/>
              </p:cNvSpPr>
              <p:nvPr/>
            </p:nvSpPr>
            <p:spPr bwMode="auto">
              <a:xfrm>
                <a:off x="5397" y="3295"/>
                <a:ext cx="40" cy="35"/>
              </a:xfrm>
              <a:custGeom>
                <a:avLst/>
                <a:gdLst>
                  <a:gd name="T0" fmla="*/ 18 w 29"/>
                  <a:gd name="T1" fmla="*/ 26 h 26"/>
                  <a:gd name="T2" fmla="*/ 18 w 29"/>
                  <a:gd name="T3" fmla="*/ 26 h 26"/>
                  <a:gd name="T4" fmla="*/ 18 w 29"/>
                  <a:gd name="T5" fmla="*/ 26 h 26"/>
                  <a:gd name="T6" fmla="*/ 18 w 29"/>
                  <a:gd name="T7" fmla="*/ 26 h 26"/>
                  <a:gd name="T8" fmla="*/ 18 w 29"/>
                  <a:gd name="T9" fmla="*/ 26 h 26"/>
                  <a:gd name="T10" fmla="*/ 18 w 29"/>
                  <a:gd name="T11" fmla="*/ 26 h 26"/>
                  <a:gd name="T12" fmla="*/ 18 w 29"/>
                  <a:gd name="T13" fmla="*/ 26 h 26"/>
                  <a:gd name="T14" fmla="*/ 18 w 29"/>
                  <a:gd name="T15" fmla="*/ 26 h 26"/>
                  <a:gd name="T16" fmla="*/ 18 w 29"/>
                  <a:gd name="T17" fmla="*/ 26 h 26"/>
                  <a:gd name="T18" fmla="*/ 18 w 29"/>
                  <a:gd name="T19" fmla="*/ 26 h 26"/>
                  <a:gd name="T20" fmla="*/ 18 w 29"/>
                  <a:gd name="T21" fmla="*/ 26 h 26"/>
                  <a:gd name="T22" fmla="*/ 18 w 29"/>
                  <a:gd name="T23" fmla="*/ 26 h 26"/>
                  <a:gd name="T24" fmla="*/ 17 w 29"/>
                  <a:gd name="T25" fmla="*/ 26 h 26"/>
                  <a:gd name="T26" fmla="*/ 18 w 29"/>
                  <a:gd name="T27" fmla="*/ 26 h 26"/>
                  <a:gd name="T28" fmla="*/ 17 w 29"/>
                  <a:gd name="T29" fmla="*/ 26 h 26"/>
                  <a:gd name="T30" fmla="*/ 17 w 29"/>
                  <a:gd name="T31" fmla="*/ 26 h 26"/>
                  <a:gd name="T32" fmla="*/ 17 w 29"/>
                  <a:gd name="T33" fmla="*/ 26 h 26"/>
                  <a:gd name="T34" fmla="*/ 17 w 29"/>
                  <a:gd name="T35" fmla="*/ 26 h 26"/>
                  <a:gd name="T36" fmla="*/ 17 w 29"/>
                  <a:gd name="T37" fmla="*/ 26 h 26"/>
                  <a:gd name="T38" fmla="*/ 17 w 29"/>
                  <a:gd name="T39" fmla="*/ 26 h 26"/>
                  <a:gd name="T40" fmla="*/ 17 w 29"/>
                  <a:gd name="T41" fmla="*/ 26 h 26"/>
                  <a:gd name="T42" fmla="*/ 17 w 29"/>
                  <a:gd name="T43" fmla="*/ 26 h 26"/>
                  <a:gd name="T44" fmla="*/ 17 w 29"/>
                  <a:gd name="T45" fmla="*/ 26 h 26"/>
                  <a:gd name="T46" fmla="*/ 17 w 29"/>
                  <a:gd name="T47" fmla="*/ 26 h 26"/>
                  <a:gd name="T48" fmla="*/ 7 w 29"/>
                  <a:gd name="T49" fmla="*/ 22 h 26"/>
                  <a:gd name="T50" fmla="*/ 7 w 29"/>
                  <a:gd name="T51" fmla="*/ 22 h 26"/>
                  <a:gd name="T52" fmla="*/ 7 w 29"/>
                  <a:gd name="T53" fmla="*/ 22 h 26"/>
                  <a:gd name="T54" fmla="*/ 17 w 29"/>
                  <a:gd name="T55" fmla="*/ 26 h 26"/>
                  <a:gd name="T56" fmla="*/ 7 w 29"/>
                  <a:gd name="T57" fmla="*/ 22 h 26"/>
                  <a:gd name="T58" fmla="*/ 29 w 29"/>
                  <a:gd name="T59" fmla="*/ 17 h 26"/>
                  <a:gd name="T60" fmla="*/ 29 w 29"/>
                  <a:gd name="T61" fmla="*/ 17 h 26"/>
                  <a:gd name="T62" fmla="*/ 29 w 29"/>
                  <a:gd name="T63" fmla="*/ 17 h 26"/>
                  <a:gd name="T64" fmla="*/ 29 w 29"/>
                  <a:gd name="T65" fmla="*/ 17 h 26"/>
                  <a:gd name="T66" fmla="*/ 29 w 29"/>
                  <a:gd name="T67" fmla="*/ 17 h 26"/>
                  <a:gd name="T68" fmla="*/ 29 w 29"/>
                  <a:gd name="T69" fmla="*/ 17 h 26"/>
                  <a:gd name="T70" fmla="*/ 29 w 29"/>
                  <a:gd name="T71" fmla="*/ 17 h 26"/>
                  <a:gd name="T72" fmla="*/ 29 w 29"/>
                  <a:gd name="T73" fmla="*/ 17 h 26"/>
                  <a:gd name="T74" fmla="*/ 29 w 29"/>
                  <a:gd name="T75" fmla="*/ 17 h 26"/>
                  <a:gd name="T76" fmla="*/ 28 w 29"/>
                  <a:gd name="T77" fmla="*/ 17 h 26"/>
                  <a:gd name="T78" fmla="*/ 29 w 29"/>
                  <a:gd name="T79" fmla="*/ 17 h 26"/>
                  <a:gd name="T80" fmla="*/ 28 w 29"/>
                  <a:gd name="T81" fmla="*/ 17 h 26"/>
                  <a:gd name="T82" fmla="*/ 28 w 29"/>
                  <a:gd name="T83" fmla="*/ 17 h 26"/>
                  <a:gd name="T84" fmla="*/ 28 w 29"/>
                  <a:gd name="T85" fmla="*/ 17 h 26"/>
                  <a:gd name="T86" fmla="*/ 28 w 29"/>
                  <a:gd name="T87" fmla="*/ 17 h 26"/>
                  <a:gd name="T88" fmla="*/ 28 w 29"/>
                  <a:gd name="T89" fmla="*/ 17 h 26"/>
                  <a:gd name="T90" fmla="*/ 28 w 29"/>
                  <a:gd name="T91" fmla="*/ 17 h 26"/>
                  <a:gd name="T92" fmla="*/ 28 w 29"/>
                  <a:gd name="T93" fmla="*/ 17 h 26"/>
                  <a:gd name="T94" fmla="*/ 28 w 29"/>
                  <a:gd name="T95" fmla="*/ 17 h 26"/>
                  <a:gd name="T96" fmla="*/ 28 w 29"/>
                  <a:gd name="T97" fmla="*/ 17 h 26"/>
                  <a:gd name="T98" fmla="*/ 28 w 29"/>
                  <a:gd name="T99" fmla="*/ 17 h 26"/>
                  <a:gd name="T100" fmla="*/ 28 w 29"/>
                  <a:gd name="T101" fmla="*/ 0 h 26"/>
                  <a:gd name="T102" fmla="*/ 2 w 29"/>
                  <a:gd name="T103" fmla="*/ 0 h 26"/>
                  <a:gd name="T104" fmla="*/ 0 w 29"/>
                  <a:gd name="T105" fmla="*/ 7 h 26"/>
                  <a:gd name="T106" fmla="*/ 10 w 29"/>
                  <a:gd name="T107" fmla="*/ 7 h 26"/>
                  <a:gd name="T108" fmla="*/ 10 w 29"/>
                  <a:gd name="T109" fmla="*/ 12 h 26"/>
                  <a:gd name="T110" fmla="*/ 22 w 29"/>
                  <a:gd name="T111" fmla="*/ 12 h 26"/>
                  <a:gd name="T112" fmla="*/ 21 w 29"/>
                  <a:gd name="T113" fmla="*/ 8 h 26"/>
                  <a:gd name="T114" fmla="*/ 28 w 29"/>
                  <a:gd name="T11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9" h="26">
                    <a:moveTo>
                      <a:pt x="18" y="26"/>
                    </a:moveTo>
                    <a:cubicBezTo>
                      <a:pt x="18" y="26"/>
                      <a:pt x="18" y="26"/>
                      <a:pt x="18" y="26"/>
                    </a:cubicBezTo>
                    <a:cubicBezTo>
                      <a:pt x="18" y="26"/>
                      <a:pt x="18" y="26"/>
                      <a:pt x="18" y="26"/>
                    </a:cubicBezTo>
                    <a:moveTo>
                      <a:pt x="18" y="26"/>
                    </a:moveTo>
                    <a:cubicBezTo>
                      <a:pt x="18" y="26"/>
                      <a:pt x="18" y="26"/>
                      <a:pt x="18" y="26"/>
                    </a:cubicBezTo>
                    <a:cubicBezTo>
                      <a:pt x="18" y="26"/>
                      <a:pt x="18" y="26"/>
                      <a:pt x="18" y="26"/>
                    </a:cubicBezTo>
                    <a:moveTo>
                      <a:pt x="18" y="26"/>
                    </a:moveTo>
                    <a:cubicBezTo>
                      <a:pt x="18" y="26"/>
                      <a:pt x="18" y="26"/>
                      <a:pt x="18" y="26"/>
                    </a:cubicBezTo>
                    <a:cubicBezTo>
                      <a:pt x="18" y="26"/>
                      <a:pt x="18" y="26"/>
                      <a:pt x="18" y="26"/>
                    </a:cubicBezTo>
                    <a:moveTo>
                      <a:pt x="18" y="26"/>
                    </a:moveTo>
                    <a:cubicBezTo>
                      <a:pt x="18" y="26"/>
                      <a:pt x="18" y="26"/>
                      <a:pt x="18" y="26"/>
                    </a:cubicBezTo>
                    <a:cubicBezTo>
                      <a:pt x="18" y="26"/>
                      <a:pt x="18" y="26"/>
                      <a:pt x="18" y="26"/>
                    </a:cubicBezTo>
                    <a:moveTo>
                      <a:pt x="17" y="26"/>
                    </a:moveTo>
                    <a:cubicBezTo>
                      <a:pt x="17" y="26"/>
                      <a:pt x="18" y="26"/>
                      <a:pt x="18" y="26"/>
                    </a:cubicBezTo>
                    <a:cubicBezTo>
                      <a:pt x="18" y="26"/>
                      <a:pt x="17" y="26"/>
                      <a:pt x="17" y="26"/>
                    </a:cubicBezTo>
                    <a:moveTo>
                      <a:pt x="17" y="26"/>
                    </a:moveTo>
                    <a:cubicBezTo>
                      <a:pt x="17" y="26"/>
                      <a:pt x="17" y="26"/>
                      <a:pt x="17" y="26"/>
                    </a:cubicBezTo>
                    <a:cubicBezTo>
                      <a:pt x="17" y="26"/>
                      <a:pt x="17" y="26"/>
                      <a:pt x="17" y="26"/>
                    </a:cubicBezTo>
                    <a:moveTo>
                      <a:pt x="17" y="26"/>
                    </a:moveTo>
                    <a:cubicBezTo>
                      <a:pt x="17" y="26"/>
                      <a:pt x="17" y="26"/>
                      <a:pt x="17" y="26"/>
                    </a:cubicBezTo>
                    <a:cubicBezTo>
                      <a:pt x="17" y="26"/>
                      <a:pt x="17" y="26"/>
                      <a:pt x="17" y="26"/>
                    </a:cubicBezTo>
                    <a:moveTo>
                      <a:pt x="17" y="26"/>
                    </a:moveTo>
                    <a:cubicBezTo>
                      <a:pt x="17" y="26"/>
                      <a:pt x="17" y="26"/>
                      <a:pt x="17" y="26"/>
                    </a:cubicBezTo>
                    <a:cubicBezTo>
                      <a:pt x="17" y="26"/>
                      <a:pt x="17" y="26"/>
                      <a:pt x="17" y="26"/>
                    </a:cubicBezTo>
                    <a:moveTo>
                      <a:pt x="7" y="22"/>
                    </a:moveTo>
                    <a:cubicBezTo>
                      <a:pt x="7" y="22"/>
                      <a:pt x="7" y="22"/>
                      <a:pt x="7" y="22"/>
                    </a:cubicBezTo>
                    <a:cubicBezTo>
                      <a:pt x="7" y="22"/>
                      <a:pt x="7" y="22"/>
                      <a:pt x="7" y="22"/>
                    </a:cubicBezTo>
                    <a:cubicBezTo>
                      <a:pt x="10" y="24"/>
                      <a:pt x="13" y="25"/>
                      <a:pt x="17" y="26"/>
                    </a:cubicBezTo>
                    <a:cubicBezTo>
                      <a:pt x="13" y="25"/>
                      <a:pt x="10" y="24"/>
                      <a:pt x="7" y="22"/>
                    </a:cubicBezTo>
                    <a:moveTo>
                      <a:pt x="29" y="17"/>
                    </a:moveTo>
                    <a:cubicBezTo>
                      <a:pt x="29" y="17"/>
                      <a:pt x="29" y="17"/>
                      <a:pt x="29" y="17"/>
                    </a:cubicBezTo>
                    <a:cubicBezTo>
                      <a:pt x="29" y="17"/>
                      <a:pt x="29" y="17"/>
                      <a:pt x="29" y="17"/>
                    </a:cubicBezTo>
                    <a:moveTo>
                      <a:pt x="29" y="17"/>
                    </a:moveTo>
                    <a:cubicBezTo>
                      <a:pt x="29" y="17"/>
                      <a:pt x="29" y="17"/>
                      <a:pt x="29" y="17"/>
                    </a:cubicBezTo>
                    <a:cubicBezTo>
                      <a:pt x="29" y="17"/>
                      <a:pt x="29" y="17"/>
                      <a:pt x="29" y="17"/>
                    </a:cubicBezTo>
                    <a:moveTo>
                      <a:pt x="29" y="17"/>
                    </a:moveTo>
                    <a:cubicBezTo>
                      <a:pt x="29" y="17"/>
                      <a:pt x="29" y="17"/>
                      <a:pt x="29" y="17"/>
                    </a:cubicBezTo>
                    <a:cubicBezTo>
                      <a:pt x="29" y="17"/>
                      <a:pt x="29" y="17"/>
                      <a:pt x="29" y="17"/>
                    </a:cubicBezTo>
                    <a:moveTo>
                      <a:pt x="28" y="17"/>
                    </a:moveTo>
                    <a:cubicBezTo>
                      <a:pt x="29" y="17"/>
                      <a:pt x="29" y="17"/>
                      <a:pt x="29" y="17"/>
                    </a:cubicBezTo>
                    <a:cubicBezTo>
                      <a:pt x="29" y="17"/>
                      <a:pt x="29" y="17"/>
                      <a:pt x="28" y="17"/>
                    </a:cubicBezTo>
                    <a:moveTo>
                      <a:pt x="28" y="17"/>
                    </a:moveTo>
                    <a:cubicBezTo>
                      <a:pt x="28" y="17"/>
                      <a:pt x="28" y="17"/>
                      <a:pt x="28" y="17"/>
                    </a:cubicBezTo>
                    <a:cubicBezTo>
                      <a:pt x="28" y="17"/>
                      <a:pt x="28" y="17"/>
                      <a:pt x="28" y="17"/>
                    </a:cubicBezTo>
                    <a:moveTo>
                      <a:pt x="28" y="17"/>
                    </a:moveTo>
                    <a:cubicBezTo>
                      <a:pt x="28" y="17"/>
                      <a:pt x="28" y="17"/>
                      <a:pt x="28" y="17"/>
                    </a:cubicBezTo>
                    <a:cubicBezTo>
                      <a:pt x="28" y="17"/>
                      <a:pt x="28" y="17"/>
                      <a:pt x="28" y="17"/>
                    </a:cubicBezTo>
                    <a:moveTo>
                      <a:pt x="28" y="17"/>
                    </a:moveTo>
                    <a:cubicBezTo>
                      <a:pt x="28" y="17"/>
                      <a:pt x="28" y="17"/>
                      <a:pt x="28" y="17"/>
                    </a:cubicBezTo>
                    <a:cubicBezTo>
                      <a:pt x="28" y="17"/>
                      <a:pt x="28" y="17"/>
                      <a:pt x="28" y="17"/>
                    </a:cubicBezTo>
                    <a:moveTo>
                      <a:pt x="28" y="0"/>
                    </a:moveTo>
                    <a:cubicBezTo>
                      <a:pt x="2" y="0"/>
                      <a:pt x="2" y="0"/>
                      <a:pt x="2" y="0"/>
                    </a:cubicBezTo>
                    <a:cubicBezTo>
                      <a:pt x="1" y="2"/>
                      <a:pt x="0" y="5"/>
                      <a:pt x="0" y="7"/>
                    </a:cubicBezTo>
                    <a:cubicBezTo>
                      <a:pt x="10" y="7"/>
                      <a:pt x="10" y="7"/>
                      <a:pt x="10" y="7"/>
                    </a:cubicBezTo>
                    <a:cubicBezTo>
                      <a:pt x="10" y="9"/>
                      <a:pt x="10" y="11"/>
                      <a:pt x="10" y="12"/>
                    </a:cubicBezTo>
                    <a:cubicBezTo>
                      <a:pt x="22" y="12"/>
                      <a:pt x="22" y="12"/>
                      <a:pt x="22" y="12"/>
                    </a:cubicBezTo>
                    <a:cubicBezTo>
                      <a:pt x="21" y="11"/>
                      <a:pt x="21" y="10"/>
                      <a:pt x="21" y="8"/>
                    </a:cubicBezTo>
                    <a:cubicBezTo>
                      <a:pt x="21" y="4"/>
                      <a:pt x="24" y="1"/>
                      <a:pt x="28" y="0"/>
                    </a:cubicBezTo>
                  </a:path>
                </a:pathLst>
              </a:custGeom>
              <a:solidFill>
                <a:srgbClr val="4C737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377" name="Freeform 197"/>
              <p:cNvSpPr>
                <a:spLocks/>
              </p:cNvSpPr>
              <p:nvPr/>
            </p:nvSpPr>
            <p:spPr bwMode="auto">
              <a:xfrm>
                <a:off x="5149" y="3305"/>
                <a:ext cx="262" cy="46"/>
              </a:xfrm>
              <a:custGeom>
                <a:avLst/>
                <a:gdLst>
                  <a:gd name="T0" fmla="*/ 192 w 192"/>
                  <a:gd name="T1" fmla="*/ 0 h 34"/>
                  <a:gd name="T2" fmla="*/ 182 w 192"/>
                  <a:gd name="T3" fmla="*/ 0 h 34"/>
                  <a:gd name="T4" fmla="*/ 171 w 192"/>
                  <a:gd name="T5" fmla="*/ 0 h 34"/>
                  <a:gd name="T6" fmla="*/ 159 w 192"/>
                  <a:gd name="T7" fmla="*/ 13 h 34"/>
                  <a:gd name="T8" fmla="*/ 146 w 192"/>
                  <a:gd name="T9" fmla="*/ 0 h 34"/>
                  <a:gd name="T10" fmla="*/ 129 w 192"/>
                  <a:gd name="T11" fmla="*/ 0 h 34"/>
                  <a:gd name="T12" fmla="*/ 117 w 192"/>
                  <a:gd name="T13" fmla="*/ 13 h 34"/>
                  <a:gd name="T14" fmla="*/ 104 w 192"/>
                  <a:gd name="T15" fmla="*/ 0 h 34"/>
                  <a:gd name="T16" fmla="*/ 87 w 192"/>
                  <a:gd name="T17" fmla="*/ 0 h 34"/>
                  <a:gd name="T18" fmla="*/ 75 w 192"/>
                  <a:gd name="T19" fmla="*/ 13 h 34"/>
                  <a:gd name="T20" fmla="*/ 62 w 192"/>
                  <a:gd name="T21" fmla="*/ 0 h 34"/>
                  <a:gd name="T22" fmla="*/ 45 w 192"/>
                  <a:gd name="T23" fmla="*/ 0 h 34"/>
                  <a:gd name="T24" fmla="*/ 33 w 192"/>
                  <a:gd name="T25" fmla="*/ 13 h 34"/>
                  <a:gd name="T26" fmla="*/ 20 w 192"/>
                  <a:gd name="T27" fmla="*/ 0 h 34"/>
                  <a:gd name="T28" fmla="*/ 0 w 192"/>
                  <a:gd name="T29" fmla="*/ 0 h 34"/>
                  <a:gd name="T30" fmla="*/ 0 w 192"/>
                  <a:gd name="T31" fmla="*/ 0 h 34"/>
                  <a:gd name="T32" fmla="*/ 34 w 192"/>
                  <a:gd name="T33" fmla="*/ 34 h 34"/>
                  <a:gd name="T34" fmla="*/ 159 w 192"/>
                  <a:gd name="T35" fmla="*/ 34 h 34"/>
                  <a:gd name="T36" fmla="*/ 189 w 192"/>
                  <a:gd name="T37" fmla="*/ 15 h 34"/>
                  <a:gd name="T38" fmla="*/ 189 w 192"/>
                  <a:gd name="T39" fmla="*/ 15 h 34"/>
                  <a:gd name="T40" fmla="*/ 183 w 192"/>
                  <a:gd name="T41" fmla="*/ 5 h 34"/>
                  <a:gd name="T42" fmla="*/ 192 w 192"/>
                  <a:gd name="T43" fmla="*/ 5 h 34"/>
                  <a:gd name="T44" fmla="*/ 192 w 192"/>
                  <a:gd name="T45"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2" h="34">
                    <a:moveTo>
                      <a:pt x="192" y="0"/>
                    </a:moveTo>
                    <a:cubicBezTo>
                      <a:pt x="182" y="0"/>
                      <a:pt x="182" y="0"/>
                      <a:pt x="182" y="0"/>
                    </a:cubicBezTo>
                    <a:cubicBezTo>
                      <a:pt x="171" y="0"/>
                      <a:pt x="171" y="0"/>
                      <a:pt x="171" y="0"/>
                    </a:cubicBezTo>
                    <a:cubicBezTo>
                      <a:pt x="171" y="7"/>
                      <a:pt x="165" y="13"/>
                      <a:pt x="159" y="13"/>
                    </a:cubicBezTo>
                    <a:cubicBezTo>
                      <a:pt x="152" y="13"/>
                      <a:pt x="146" y="7"/>
                      <a:pt x="146" y="0"/>
                    </a:cubicBezTo>
                    <a:cubicBezTo>
                      <a:pt x="129" y="0"/>
                      <a:pt x="129" y="0"/>
                      <a:pt x="129" y="0"/>
                    </a:cubicBezTo>
                    <a:cubicBezTo>
                      <a:pt x="129" y="7"/>
                      <a:pt x="123" y="13"/>
                      <a:pt x="117" y="13"/>
                    </a:cubicBezTo>
                    <a:cubicBezTo>
                      <a:pt x="110" y="13"/>
                      <a:pt x="104" y="7"/>
                      <a:pt x="104" y="0"/>
                    </a:cubicBezTo>
                    <a:cubicBezTo>
                      <a:pt x="87" y="0"/>
                      <a:pt x="87" y="0"/>
                      <a:pt x="87" y="0"/>
                    </a:cubicBezTo>
                    <a:cubicBezTo>
                      <a:pt x="87" y="7"/>
                      <a:pt x="81" y="13"/>
                      <a:pt x="75" y="13"/>
                    </a:cubicBezTo>
                    <a:cubicBezTo>
                      <a:pt x="68" y="13"/>
                      <a:pt x="62" y="7"/>
                      <a:pt x="62" y="0"/>
                    </a:cubicBezTo>
                    <a:cubicBezTo>
                      <a:pt x="45" y="0"/>
                      <a:pt x="45" y="0"/>
                      <a:pt x="45" y="0"/>
                    </a:cubicBezTo>
                    <a:cubicBezTo>
                      <a:pt x="45" y="7"/>
                      <a:pt x="40" y="13"/>
                      <a:pt x="33" y="13"/>
                    </a:cubicBezTo>
                    <a:cubicBezTo>
                      <a:pt x="26" y="13"/>
                      <a:pt x="20" y="7"/>
                      <a:pt x="20" y="0"/>
                    </a:cubicBezTo>
                    <a:cubicBezTo>
                      <a:pt x="0" y="0"/>
                      <a:pt x="0" y="0"/>
                      <a:pt x="0" y="0"/>
                    </a:cubicBezTo>
                    <a:cubicBezTo>
                      <a:pt x="0" y="0"/>
                      <a:pt x="0" y="0"/>
                      <a:pt x="0" y="0"/>
                    </a:cubicBezTo>
                    <a:cubicBezTo>
                      <a:pt x="0" y="19"/>
                      <a:pt x="15" y="34"/>
                      <a:pt x="34" y="34"/>
                    </a:cubicBezTo>
                    <a:cubicBezTo>
                      <a:pt x="159" y="34"/>
                      <a:pt x="159" y="34"/>
                      <a:pt x="159" y="34"/>
                    </a:cubicBezTo>
                    <a:cubicBezTo>
                      <a:pt x="172" y="34"/>
                      <a:pt x="184" y="26"/>
                      <a:pt x="189" y="15"/>
                    </a:cubicBezTo>
                    <a:cubicBezTo>
                      <a:pt x="189" y="15"/>
                      <a:pt x="189" y="15"/>
                      <a:pt x="189" y="15"/>
                    </a:cubicBezTo>
                    <a:cubicBezTo>
                      <a:pt x="186" y="12"/>
                      <a:pt x="184" y="9"/>
                      <a:pt x="183" y="5"/>
                    </a:cubicBezTo>
                    <a:cubicBezTo>
                      <a:pt x="192" y="5"/>
                      <a:pt x="192" y="5"/>
                      <a:pt x="192" y="5"/>
                    </a:cubicBezTo>
                    <a:cubicBezTo>
                      <a:pt x="192" y="4"/>
                      <a:pt x="192" y="2"/>
                      <a:pt x="192" y="0"/>
                    </a:cubicBezTo>
                  </a:path>
                </a:pathLst>
              </a:custGeom>
              <a:solidFill>
                <a:srgbClr val="4A5E7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378" name="Freeform 198"/>
              <p:cNvSpPr>
                <a:spLocks/>
              </p:cNvSpPr>
              <p:nvPr/>
            </p:nvSpPr>
            <p:spPr bwMode="auto">
              <a:xfrm>
                <a:off x="5352" y="3295"/>
                <a:ext cx="26" cy="23"/>
              </a:xfrm>
              <a:custGeom>
                <a:avLst/>
                <a:gdLst>
                  <a:gd name="T0" fmla="*/ 15 w 19"/>
                  <a:gd name="T1" fmla="*/ 0 h 17"/>
                  <a:gd name="T2" fmla="*/ 4 w 19"/>
                  <a:gd name="T3" fmla="*/ 0 h 17"/>
                  <a:gd name="T4" fmla="*/ 0 w 19"/>
                  <a:gd name="T5" fmla="*/ 7 h 17"/>
                  <a:gd name="T6" fmla="*/ 10 w 19"/>
                  <a:gd name="T7" fmla="*/ 17 h 17"/>
                  <a:gd name="T8" fmla="*/ 19 w 19"/>
                  <a:gd name="T9" fmla="*/ 7 h 17"/>
                  <a:gd name="T10" fmla="*/ 15 w 19"/>
                  <a:gd name="T11" fmla="*/ 0 h 17"/>
                </a:gdLst>
                <a:ahLst/>
                <a:cxnLst>
                  <a:cxn ang="0">
                    <a:pos x="T0" y="T1"/>
                  </a:cxn>
                  <a:cxn ang="0">
                    <a:pos x="T2" y="T3"/>
                  </a:cxn>
                  <a:cxn ang="0">
                    <a:pos x="T4" y="T5"/>
                  </a:cxn>
                  <a:cxn ang="0">
                    <a:pos x="T6" y="T7"/>
                  </a:cxn>
                  <a:cxn ang="0">
                    <a:pos x="T8" y="T9"/>
                  </a:cxn>
                  <a:cxn ang="0">
                    <a:pos x="T10" y="T11"/>
                  </a:cxn>
                </a:cxnLst>
                <a:rect l="0" t="0" r="r" b="b"/>
                <a:pathLst>
                  <a:path w="19" h="17">
                    <a:moveTo>
                      <a:pt x="15" y="0"/>
                    </a:moveTo>
                    <a:cubicBezTo>
                      <a:pt x="4" y="0"/>
                      <a:pt x="4" y="0"/>
                      <a:pt x="4" y="0"/>
                    </a:cubicBezTo>
                    <a:cubicBezTo>
                      <a:pt x="2" y="2"/>
                      <a:pt x="0" y="4"/>
                      <a:pt x="0" y="7"/>
                    </a:cubicBezTo>
                    <a:cubicBezTo>
                      <a:pt x="0" y="13"/>
                      <a:pt x="4" y="17"/>
                      <a:pt x="10" y="17"/>
                    </a:cubicBezTo>
                    <a:cubicBezTo>
                      <a:pt x="15" y="17"/>
                      <a:pt x="19" y="13"/>
                      <a:pt x="19" y="7"/>
                    </a:cubicBezTo>
                    <a:cubicBezTo>
                      <a:pt x="19" y="4"/>
                      <a:pt x="17" y="2"/>
                      <a:pt x="15" y="0"/>
                    </a:cubicBezTo>
                  </a:path>
                </a:pathLst>
              </a:custGeom>
              <a:solidFill>
                <a:srgbClr val="4D81B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379" name="Freeform 199"/>
              <p:cNvSpPr>
                <a:spLocks/>
              </p:cNvSpPr>
              <p:nvPr/>
            </p:nvSpPr>
            <p:spPr bwMode="auto">
              <a:xfrm>
                <a:off x="5348" y="3295"/>
                <a:ext cx="34" cy="27"/>
              </a:xfrm>
              <a:custGeom>
                <a:avLst/>
                <a:gdLst>
                  <a:gd name="T0" fmla="*/ 22 w 25"/>
                  <a:gd name="T1" fmla="*/ 0 h 20"/>
                  <a:gd name="T2" fmla="*/ 18 w 25"/>
                  <a:gd name="T3" fmla="*/ 0 h 20"/>
                  <a:gd name="T4" fmla="*/ 22 w 25"/>
                  <a:gd name="T5" fmla="*/ 7 h 20"/>
                  <a:gd name="T6" fmla="*/ 13 w 25"/>
                  <a:gd name="T7" fmla="*/ 17 h 20"/>
                  <a:gd name="T8" fmla="*/ 3 w 25"/>
                  <a:gd name="T9" fmla="*/ 7 h 20"/>
                  <a:gd name="T10" fmla="*/ 7 w 25"/>
                  <a:gd name="T11" fmla="*/ 0 h 20"/>
                  <a:gd name="T12" fmla="*/ 3 w 25"/>
                  <a:gd name="T13" fmla="*/ 0 h 20"/>
                  <a:gd name="T14" fmla="*/ 0 w 25"/>
                  <a:gd name="T15" fmla="*/ 7 h 20"/>
                  <a:gd name="T16" fmla="*/ 2 w 25"/>
                  <a:gd name="T17" fmla="*/ 7 h 20"/>
                  <a:gd name="T18" fmla="*/ 3 w 25"/>
                  <a:gd name="T19" fmla="*/ 7 h 20"/>
                  <a:gd name="T20" fmla="*/ 2 w 25"/>
                  <a:gd name="T21" fmla="*/ 7 h 20"/>
                  <a:gd name="T22" fmla="*/ 0 w 25"/>
                  <a:gd name="T23" fmla="*/ 7 h 20"/>
                  <a:gd name="T24" fmla="*/ 0 w 25"/>
                  <a:gd name="T25" fmla="*/ 7 h 20"/>
                  <a:gd name="T26" fmla="*/ 13 w 25"/>
                  <a:gd name="T27" fmla="*/ 20 h 20"/>
                  <a:gd name="T28" fmla="*/ 25 w 25"/>
                  <a:gd name="T29" fmla="*/ 7 h 20"/>
                  <a:gd name="T30" fmla="*/ 25 w 25"/>
                  <a:gd name="T31" fmla="*/ 7 h 20"/>
                  <a:gd name="T32" fmla="*/ 22 w 25"/>
                  <a:gd name="T3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20">
                    <a:moveTo>
                      <a:pt x="22" y="0"/>
                    </a:moveTo>
                    <a:cubicBezTo>
                      <a:pt x="18" y="0"/>
                      <a:pt x="18" y="0"/>
                      <a:pt x="18" y="0"/>
                    </a:cubicBezTo>
                    <a:cubicBezTo>
                      <a:pt x="20" y="2"/>
                      <a:pt x="22" y="4"/>
                      <a:pt x="22" y="7"/>
                    </a:cubicBezTo>
                    <a:cubicBezTo>
                      <a:pt x="22" y="13"/>
                      <a:pt x="18" y="17"/>
                      <a:pt x="13" y="17"/>
                    </a:cubicBezTo>
                    <a:cubicBezTo>
                      <a:pt x="7" y="17"/>
                      <a:pt x="3" y="13"/>
                      <a:pt x="3" y="7"/>
                    </a:cubicBezTo>
                    <a:cubicBezTo>
                      <a:pt x="3" y="4"/>
                      <a:pt x="5" y="2"/>
                      <a:pt x="7" y="0"/>
                    </a:cubicBezTo>
                    <a:cubicBezTo>
                      <a:pt x="3" y="0"/>
                      <a:pt x="3" y="0"/>
                      <a:pt x="3" y="0"/>
                    </a:cubicBezTo>
                    <a:cubicBezTo>
                      <a:pt x="1" y="2"/>
                      <a:pt x="0" y="5"/>
                      <a:pt x="0" y="7"/>
                    </a:cubicBezTo>
                    <a:cubicBezTo>
                      <a:pt x="2" y="7"/>
                      <a:pt x="2" y="7"/>
                      <a:pt x="2" y="7"/>
                    </a:cubicBezTo>
                    <a:cubicBezTo>
                      <a:pt x="3" y="7"/>
                      <a:pt x="3" y="7"/>
                      <a:pt x="3" y="7"/>
                    </a:cubicBezTo>
                    <a:cubicBezTo>
                      <a:pt x="2" y="7"/>
                      <a:pt x="2" y="7"/>
                      <a:pt x="2" y="7"/>
                    </a:cubicBezTo>
                    <a:cubicBezTo>
                      <a:pt x="0" y="7"/>
                      <a:pt x="0" y="7"/>
                      <a:pt x="0" y="7"/>
                    </a:cubicBezTo>
                    <a:cubicBezTo>
                      <a:pt x="0" y="7"/>
                      <a:pt x="0" y="7"/>
                      <a:pt x="0" y="7"/>
                    </a:cubicBezTo>
                    <a:cubicBezTo>
                      <a:pt x="0" y="14"/>
                      <a:pt x="6" y="20"/>
                      <a:pt x="13" y="20"/>
                    </a:cubicBezTo>
                    <a:cubicBezTo>
                      <a:pt x="19" y="20"/>
                      <a:pt x="25" y="14"/>
                      <a:pt x="25" y="7"/>
                    </a:cubicBezTo>
                    <a:cubicBezTo>
                      <a:pt x="25" y="7"/>
                      <a:pt x="25" y="7"/>
                      <a:pt x="25" y="7"/>
                    </a:cubicBezTo>
                    <a:cubicBezTo>
                      <a:pt x="25" y="5"/>
                      <a:pt x="24" y="2"/>
                      <a:pt x="22" y="0"/>
                    </a:cubicBezTo>
                  </a:path>
                </a:pathLst>
              </a:custGeom>
              <a:solidFill>
                <a:srgbClr val="4C737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380" name="Freeform 200"/>
              <p:cNvSpPr>
                <a:spLocks/>
              </p:cNvSpPr>
              <p:nvPr/>
            </p:nvSpPr>
            <p:spPr bwMode="auto">
              <a:xfrm>
                <a:off x="5295" y="3295"/>
                <a:ext cx="26" cy="23"/>
              </a:xfrm>
              <a:custGeom>
                <a:avLst/>
                <a:gdLst>
                  <a:gd name="T0" fmla="*/ 15 w 19"/>
                  <a:gd name="T1" fmla="*/ 0 h 17"/>
                  <a:gd name="T2" fmla="*/ 4 w 19"/>
                  <a:gd name="T3" fmla="*/ 0 h 17"/>
                  <a:gd name="T4" fmla="*/ 0 w 19"/>
                  <a:gd name="T5" fmla="*/ 7 h 17"/>
                  <a:gd name="T6" fmla="*/ 10 w 19"/>
                  <a:gd name="T7" fmla="*/ 17 h 17"/>
                  <a:gd name="T8" fmla="*/ 19 w 19"/>
                  <a:gd name="T9" fmla="*/ 7 h 17"/>
                  <a:gd name="T10" fmla="*/ 15 w 19"/>
                  <a:gd name="T11" fmla="*/ 0 h 17"/>
                </a:gdLst>
                <a:ahLst/>
                <a:cxnLst>
                  <a:cxn ang="0">
                    <a:pos x="T0" y="T1"/>
                  </a:cxn>
                  <a:cxn ang="0">
                    <a:pos x="T2" y="T3"/>
                  </a:cxn>
                  <a:cxn ang="0">
                    <a:pos x="T4" y="T5"/>
                  </a:cxn>
                  <a:cxn ang="0">
                    <a:pos x="T6" y="T7"/>
                  </a:cxn>
                  <a:cxn ang="0">
                    <a:pos x="T8" y="T9"/>
                  </a:cxn>
                  <a:cxn ang="0">
                    <a:pos x="T10" y="T11"/>
                  </a:cxn>
                </a:cxnLst>
                <a:rect l="0" t="0" r="r" b="b"/>
                <a:pathLst>
                  <a:path w="19" h="17">
                    <a:moveTo>
                      <a:pt x="15" y="0"/>
                    </a:moveTo>
                    <a:cubicBezTo>
                      <a:pt x="4" y="0"/>
                      <a:pt x="4" y="0"/>
                      <a:pt x="4" y="0"/>
                    </a:cubicBezTo>
                    <a:cubicBezTo>
                      <a:pt x="2" y="2"/>
                      <a:pt x="0" y="4"/>
                      <a:pt x="0" y="7"/>
                    </a:cubicBezTo>
                    <a:cubicBezTo>
                      <a:pt x="0" y="13"/>
                      <a:pt x="4" y="17"/>
                      <a:pt x="10" y="17"/>
                    </a:cubicBezTo>
                    <a:cubicBezTo>
                      <a:pt x="15" y="17"/>
                      <a:pt x="19" y="13"/>
                      <a:pt x="19" y="7"/>
                    </a:cubicBezTo>
                    <a:cubicBezTo>
                      <a:pt x="19" y="4"/>
                      <a:pt x="17" y="2"/>
                      <a:pt x="15" y="0"/>
                    </a:cubicBezTo>
                  </a:path>
                </a:pathLst>
              </a:custGeom>
              <a:solidFill>
                <a:srgbClr val="4D81B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381" name="Freeform 201"/>
              <p:cNvSpPr>
                <a:spLocks/>
              </p:cNvSpPr>
              <p:nvPr/>
            </p:nvSpPr>
            <p:spPr bwMode="auto">
              <a:xfrm>
                <a:off x="5291" y="3295"/>
                <a:ext cx="34" cy="27"/>
              </a:xfrm>
              <a:custGeom>
                <a:avLst/>
                <a:gdLst>
                  <a:gd name="T0" fmla="*/ 23 w 25"/>
                  <a:gd name="T1" fmla="*/ 0 h 20"/>
                  <a:gd name="T2" fmla="*/ 18 w 25"/>
                  <a:gd name="T3" fmla="*/ 0 h 20"/>
                  <a:gd name="T4" fmla="*/ 22 w 25"/>
                  <a:gd name="T5" fmla="*/ 7 h 20"/>
                  <a:gd name="T6" fmla="*/ 13 w 25"/>
                  <a:gd name="T7" fmla="*/ 17 h 20"/>
                  <a:gd name="T8" fmla="*/ 3 w 25"/>
                  <a:gd name="T9" fmla="*/ 7 h 20"/>
                  <a:gd name="T10" fmla="*/ 7 w 25"/>
                  <a:gd name="T11" fmla="*/ 0 h 20"/>
                  <a:gd name="T12" fmla="*/ 3 w 25"/>
                  <a:gd name="T13" fmla="*/ 0 h 20"/>
                  <a:gd name="T14" fmla="*/ 0 w 25"/>
                  <a:gd name="T15" fmla="*/ 7 h 20"/>
                  <a:gd name="T16" fmla="*/ 2 w 25"/>
                  <a:gd name="T17" fmla="*/ 7 h 20"/>
                  <a:gd name="T18" fmla="*/ 3 w 25"/>
                  <a:gd name="T19" fmla="*/ 7 h 20"/>
                  <a:gd name="T20" fmla="*/ 2 w 25"/>
                  <a:gd name="T21" fmla="*/ 7 h 20"/>
                  <a:gd name="T22" fmla="*/ 0 w 25"/>
                  <a:gd name="T23" fmla="*/ 7 h 20"/>
                  <a:gd name="T24" fmla="*/ 0 w 25"/>
                  <a:gd name="T25" fmla="*/ 7 h 20"/>
                  <a:gd name="T26" fmla="*/ 13 w 25"/>
                  <a:gd name="T27" fmla="*/ 20 h 20"/>
                  <a:gd name="T28" fmla="*/ 25 w 25"/>
                  <a:gd name="T29" fmla="*/ 7 h 20"/>
                  <a:gd name="T30" fmla="*/ 25 w 25"/>
                  <a:gd name="T31" fmla="*/ 7 h 20"/>
                  <a:gd name="T32" fmla="*/ 23 w 25"/>
                  <a:gd name="T3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20">
                    <a:moveTo>
                      <a:pt x="23" y="0"/>
                    </a:moveTo>
                    <a:cubicBezTo>
                      <a:pt x="18" y="0"/>
                      <a:pt x="18" y="0"/>
                      <a:pt x="18" y="0"/>
                    </a:cubicBezTo>
                    <a:cubicBezTo>
                      <a:pt x="20" y="2"/>
                      <a:pt x="22" y="4"/>
                      <a:pt x="22" y="7"/>
                    </a:cubicBezTo>
                    <a:cubicBezTo>
                      <a:pt x="22" y="13"/>
                      <a:pt x="18" y="17"/>
                      <a:pt x="13" y="17"/>
                    </a:cubicBezTo>
                    <a:cubicBezTo>
                      <a:pt x="7" y="17"/>
                      <a:pt x="3" y="13"/>
                      <a:pt x="3" y="7"/>
                    </a:cubicBezTo>
                    <a:cubicBezTo>
                      <a:pt x="3" y="4"/>
                      <a:pt x="5" y="2"/>
                      <a:pt x="7" y="0"/>
                    </a:cubicBezTo>
                    <a:cubicBezTo>
                      <a:pt x="3" y="0"/>
                      <a:pt x="3" y="0"/>
                      <a:pt x="3" y="0"/>
                    </a:cubicBezTo>
                    <a:cubicBezTo>
                      <a:pt x="1" y="2"/>
                      <a:pt x="0" y="5"/>
                      <a:pt x="0" y="7"/>
                    </a:cubicBezTo>
                    <a:cubicBezTo>
                      <a:pt x="2" y="7"/>
                      <a:pt x="2" y="7"/>
                      <a:pt x="2" y="7"/>
                    </a:cubicBezTo>
                    <a:cubicBezTo>
                      <a:pt x="3" y="7"/>
                      <a:pt x="3" y="7"/>
                      <a:pt x="3" y="7"/>
                    </a:cubicBezTo>
                    <a:cubicBezTo>
                      <a:pt x="2" y="7"/>
                      <a:pt x="2" y="7"/>
                      <a:pt x="2" y="7"/>
                    </a:cubicBezTo>
                    <a:cubicBezTo>
                      <a:pt x="0" y="7"/>
                      <a:pt x="0" y="7"/>
                      <a:pt x="0" y="7"/>
                    </a:cubicBezTo>
                    <a:cubicBezTo>
                      <a:pt x="0" y="7"/>
                      <a:pt x="0" y="7"/>
                      <a:pt x="0" y="7"/>
                    </a:cubicBezTo>
                    <a:cubicBezTo>
                      <a:pt x="0" y="14"/>
                      <a:pt x="6" y="20"/>
                      <a:pt x="13" y="20"/>
                    </a:cubicBezTo>
                    <a:cubicBezTo>
                      <a:pt x="19" y="20"/>
                      <a:pt x="25" y="14"/>
                      <a:pt x="25" y="7"/>
                    </a:cubicBezTo>
                    <a:cubicBezTo>
                      <a:pt x="25" y="7"/>
                      <a:pt x="25" y="7"/>
                      <a:pt x="25" y="7"/>
                    </a:cubicBezTo>
                    <a:cubicBezTo>
                      <a:pt x="25" y="5"/>
                      <a:pt x="24" y="2"/>
                      <a:pt x="23" y="0"/>
                    </a:cubicBezTo>
                  </a:path>
                </a:pathLst>
              </a:custGeom>
              <a:solidFill>
                <a:srgbClr val="4C737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382" name="Freeform 202"/>
              <p:cNvSpPr>
                <a:spLocks/>
              </p:cNvSpPr>
              <p:nvPr/>
            </p:nvSpPr>
            <p:spPr bwMode="auto">
              <a:xfrm>
                <a:off x="5238" y="3295"/>
                <a:ext cx="26" cy="23"/>
              </a:xfrm>
              <a:custGeom>
                <a:avLst/>
                <a:gdLst>
                  <a:gd name="T0" fmla="*/ 15 w 19"/>
                  <a:gd name="T1" fmla="*/ 0 h 17"/>
                  <a:gd name="T2" fmla="*/ 4 w 19"/>
                  <a:gd name="T3" fmla="*/ 0 h 17"/>
                  <a:gd name="T4" fmla="*/ 0 w 19"/>
                  <a:gd name="T5" fmla="*/ 7 h 17"/>
                  <a:gd name="T6" fmla="*/ 10 w 19"/>
                  <a:gd name="T7" fmla="*/ 17 h 17"/>
                  <a:gd name="T8" fmla="*/ 19 w 19"/>
                  <a:gd name="T9" fmla="*/ 7 h 17"/>
                  <a:gd name="T10" fmla="*/ 15 w 19"/>
                  <a:gd name="T11" fmla="*/ 0 h 17"/>
                </a:gdLst>
                <a:ahLst/>
                <a:cxnLst>
                  <a:cxn ang="0">
                    <a:pos x="T0" y="T1"/>
                  </a:cxn>
                  <a:cxn ang="0">
                    <a:pos x="T2" y="T3"/>
                  </a:cxn>
                  <a:cxn ang="0">
                    <a:pos x="T4" y="T5"/>
                  </a:cxn>
                  <a:cxn ang="0">
                    <a:pos x="T6" y="T7"/>
                  </a:cxn>
                  <a:cxn ang="0">
                    <a:pos x="T8" y="T9"/>
                  </a:cxn>
                  <a:cxn ang="0">
                    <a:pos x="T10" y="T11"/>
                  </a:cxn>
                </a:cxnLst>
                <a:rect l="0" t="0" r="r" b="b"/>
                <a:pathLst>
                  <a:path w="19" h="17">
                    <a:moveTo>
                      <a:pt x="15" y="0"/>
                    </a:moveTo>
                    <a:cubicBezTo>
                      <a:pt x="4" y="0"/>
                      <a:pt x="4" y="0"/>
                      <a:pt x="4" y="0"/>
                    </a:cubicBezTo>
                    <a:cubicBezTo>
                      <a:pt x="2" y="2"/>
                      <a:pt x="0" y="4"/>
                      <a:pt x="0" y="7"/>
                    </a:cubicBezTo>
                    <a:cubicBezTo>
                      <a:pt x="0" y="13"/>
                      <a:pt x="5" y="17"/>
                      <a:pt x="10" y="17"/>
                    </a:cubicBezTo>
                    <a:cubicBezTo>
                      <a:pt x="15" y="17"/>
                      <a:pt x="19" y="13"/>
                      <a:pt x="19" y="7"/>
                    </a:cubicBezTo>
                    <a:cubicBezTo>
                      <a:pt x="19" y="4"/>
                      <a:pt x="17" y="2"/>
                      <a:pt x="15" y="0"/>
                    </a:cubicBezTo>
                  </a:path>
                </a:pathLst>
              </a:custGeom>
              <a:solidFill>
                <a:srgbClr val="4D81B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383" name="Freeform 203"/>
              <p:cNvSpPr>
                <a:spLocks/>
              </p:cNvSpPr>
              <p:nvPr/>
            </p:nvSpPr>
            <p:spPr bwMode="auto">
              <a:xfrm>
                <a:off x="5234" y="3295"/>
                <a:ext cx="34" cy="27"/>
              </a:xfrm>
              <a:custGeom>
                <a:avLst/>
                <a:gdLst>
                  <a:gd name="T0" fmla="*/ 23 w 25"/>
                  <a:gd name="T1" fmla="*/ 0 h 20"/>
                  <a:gd name="T2" fmla="*/ 18 w 25"/>
                  <a:gd name="T3" fmla="*/ 0 h 20"/>
                  <a:gd name="T4" fmla="*/ 22 w 25"/>
                  <a:gd name="T5" fmla="*/ 7 h 20"/>
                  <a:gd name="T6" fmla="*/ 13 w 25"/>
                  <a:gd name="T7" fmla="*/ 17 h 20"/>
                  <a:gd name="T8" fmla="*/ 3 w 25"/>
                  <a:gd name="T9" fmla="*/ 7 h 20"/>
                  <a:gd name="T10" fmla="*/ 7 w 25"/>
                  <a:gd name="T11" fmla="*/ 0 h 20"/>
                  <a:gd name="T12" fmla="*/ 3 w 25"/>
                  <a:gd name="T13" fmla="*/ 0 h 20"/>
                  <a:gd name="T14" fmla="*/ 0 w 25"/>
                  <a:gd name="T15" fmla="*/ 7 h 20"/>
                  <a:gd name="T16" fmla="*/ 2 w 25"/>
                  <a:gd name="T17" fmla="*/ 7 h 20"/>
                  <a:gd name="T18" fmla="*/ 3 w 25"/>
                  <a:gd name="T19" fmla="*/ 7 h 20"/>
                  <a:gd name="T20" fmla="*/ 2 w 25"/>
                  <a:gd name="T21" fmla="*/ 7 h 20"/>
                  <a:gd name="T22" fmla="*/ 0 w 25"/>
                  <a:gd name="T23" fmla="*/ 7 h 20"/>
                  <a:gd name="T24" fmla="*/ 0 w 25"/>
                  <a:gd name="T25" fmla="*/ 7 h 20"/>
                  <a:gd name="T26" fmla="*/ 13 w 25"/>
                  <a:gd name="T27" fmla="*/ 20 h 20"/>
                  <a:gd name="T28" fmla="*/ 25 w 25"/>
                  <a:gd name="T29" fmla="*/ 7 h 20"/>
                  <a:gd name="T30" fmla="*/ 25 w 25"/>
                  <a:gd name="T31" fmla="*/ 7 h 20"/>
                  <a:gd name="T32" fmla="*/ 23 w 25"/>
                  <a:gd name="T3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20">
                    <a:moveTo>
                      <a:pt x="23" y="0"/>
                    </a:moveTo>
                    <a:cubicBezTo>
                      <a:pt x="18" y="0"/>
                      <a:pt x="18" y="0"/>
                      <a:pt x="18" y="0"/>
                    </a:cubicBezTo>
                    <a:cubicBezTo>
                      <a:pt x="20" y="2"/>
                      <a:pt x="22" y="4"/>
                      <a:pt x="22" y="7"/>
                    </a:cubicBezTo>
                    <a:cubicBezTo>
                      <a:pt x="22" y="13"/>
                      <a:pt x="18" y="17"/>
                      <a:pt x="13" y="17"/>
                    </a:cubicBezTo>
                    <a:cubicBezTo>
                      <a:pt x="8" y="17"/>
                      <a:pt x="3" y="13"/>
                      <a:pt x="3" y="7"/>
                    </a:cubicBezTo>
                    <a:cubicBezTo>
                      <a:pt x="3" y="4"/>
                      <a:pt x="5" y="2"/>
                      <a:pt x="7" y="0"/>
                    </a:cubicBezTo>
                    <a:cubicBezTo>
                      <a:pt x="3" y="0"/>
                      <a:pt x="3" y="0"/>
                      <a:pt x="3" y="0"/>
                    </a:cubicBezTo>
                    <a:cubicBezTo>
                      <a:pt x="1" y="2"/>
                      <a:pt x="0" y="5"/>
                      <a:pt x="0" y="7"/>
                    </a:cubicBezTo>
                    <a:cubicBezTo>
                      <a:pt x="2" y="7"/>
                      <a:pt x="2" y="7"/>
                      <a:pt x="2" y="7"/>
                    </a:cubicBezTo>
                    <a:cubicBezTo>
                      <a:pt x="3" y="7"/>
                      <a:pt x="3" y="7"/>
                      <a:pt x="3" y="7"/>
                    </a:cubicBezTo>
                    <a:cubicBezTo>
                      <a:pt x="2" y="7"/>
                      <a:pt x="2" y="7"/>
                      <a:pt x="2" y="7"/>
                    </a:cubicBezTo>
                    <a:cubicBezTo>
                      <a:pt x="0" y="7"/>
                      <a:pt x="0" y="7"/>
                      <a:pt x="0" y="7"/>
                    </a:cubicBezTo>
                    <a:cubicBezTo>
                      <a:pt x="0" y="7"/>
                      <a:pt x="0" y="7"/>
                      <a:pt x="0" y="7"/>
                    </a:cubicBezTo>
                    <a:cubicBezTo>
                      <a:pt x="0" y="14"/>
                      <a:pt x="6" y="20"/>
                      <a:pt x="13" y="20"/>
                    </a:cubicBezTo>
                    <a:cubicBezTo>
                      <a:pt x="19" y="20"/>
                      <a:pt x="25" y="14"/>
                      <a:pt x="25" y="7"/>
                    </a:cubicBezTo>
                    <a:cubicBezTo>
                      <a:pt x="25" y="7"/>
                      <a:pt x="25" y="7"/>
                      <a:pt x="25" y="7"/>
                    </a:cubicBezTo>
                    <a:cubicBezTo>
                      <a:pt x="25" y="5"/>
                      <a:pt x="24" y="2"/>
                      <a:pt x="23" y="0"/>
                    </a:cubicBezTo>
                  </a:path>
                </a:pathLst>
              </a:custGeom>
              <a:solidFill>
                <a:srgbClr val="4C737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384" name="Freeform 204"/>
              <p:cNvSpPr>
                <a:spLocks/>
              </p:cNvSpPr>
              <p:nvPr/>
            </p:nvSpPr>
            <p:spPr bwMode="auto">
              <a:xfrm>
                <a:off x="5181" y="3295"/>
                <a:ext cx="26" cy="23"/>
              </a:xfrm>
              <a:custGeom>
                <a:avLst/>
                <a:gdLst>
                  <a:gd name="T0" fmla="*/ 15 w 19"/>
                  <a:gd name="T1" fmla="*/ 0 h 17"/>
                  <a:gd name="T2" fmla="*/ 4 w 19"/>
                  <a:gd name="T3" fmla="*/ 0 h 17"/>
                  <a:gd name="T4" fmla="*/ 0 w 19"/>
                  <a:gd name="T5" fmla="*/ 7 h 17"/>
                  <a:gd name="T6" fmla="*/ 10 w 19"/>
                  <a:gd name="T7" fmla="*/ 17 h 17"/>
                  <a:gd name="T8" fmla="*/ 19 w 19"/>
                  <a:gd name="T9" fmla="*/ 7 h 17"/>
                  <a:gd name="T10" fmla="*/ 15 w 19"/>
                  <a:gd name="T11" fmla="*/ 0 h 17"/>
                </a:gdLst>
                <a:ahLst/>
                <a:cxnLst>
                  <a:cxn ang="0">
                    <a:pos x="T0" y="T1"/>
                  </a:cxn>
                  <a:cxn ang="0">
                    <a:pos x="T2" y="T3"/>
                  </a:cxn>
                  <a:cxn ang="0">
                    <a:pos x="T4" y="T5"/>
                  </a:cxn>
                  <a:cxn ang="0">
                    <a:pos x="T6" y="T7"/>
                  </a:cxn>
                  <a:cxn ang="0">
                    <a:pos x="T8" y="T9"/>
                  </a:cxn>
                  <a:cxn ang="0">
                    <a:pos x="T10" y="T11"/>
                  </a:cxn>
                </a:cxnLst>
                <a:rect l="0" t="0" r="r" b="b"/>
                <a:pathLst>
                  <a:path w="19" h="17">
                    <a:moveTo>
                      <a:pt x="15" y="0"/>
                    </a:moveTo>
                    <a:cubicBezTo>
                      <a:pt x="4" y="0"/>
                      <a:pt x="4" y="0"/>
                      <a:pt x="4" y="0"/>
                    </a:cubicBezTo>
                    <a:cubicBezTo>
                      <a:pt x="2" y="2"/>
                      <a:pt x="0" y="4"/>
                      <a:pt x="0" y="7"/>
                    </a:cubicBezTo>
                    <a:cubicBezTo>
                      <a:pt x="0" y="13"/>
                      <a:pt x="5" y="17"/>
                      <a:pt x="10" y="17"/>
                    </a:cubicBezTo>
                    <a:cubicBezTo>
                      <a:pt x="15" y="17"/>
                      <a:pt x="19" y="13"/>
                      <a:pt x="19" y="7"/>
                    </a:cubicBezTo>
                    <a:cubicBezTo>
                      <a:pt x="19" y="4"/>
                      <a:pt x="17" y="2"/>
                      <a:pt x="15" y="0"/>
                    </a:cubicBezTo>
                  </a:path>
                </a:pathLst>
              </a:custGeom>
              <a:solidFill>
                <a:srgbClr val="4D81B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grpSp>
        <p:sp>
          <p:nvSpPr>
            <p:cNvPr id="33" name="Freeform 206"/>
            <p:cNvSpPr>
              <a:spLocks/>
            </p:cNvSpPr>
            <p:nvPr/>
          </p:nvSpPr>
          <p:spPr bwMode="auto">
            <a:xfrm>
              <a:off x="5177" y="3295"/>
              <a:ext cx="34" cy="27"/>
            </a:xfrm>
            <a:custGeom>
              <a:avLst/>
              <a:gdLst>
                <a:gd name="T0" fmla="*/ 23 w 25"/>
                <a:gd name="T1" fmla="*/ 0 h 20"/>
                <a:gd name="T2" fmla="*/ 18 w 25"/>
                <a:gd name="T3" fmla="*/ 0 h 20"/>
                <a:gd name="T4" fmla="*/ 22 w 25"/>
                <a:gd name="T5" fmla="*/ 7 h 20"/>
                <a:gd name="T6" fmla="*/ 13 w 25"/>
                <a:gd name="T7" fmla="*/ 17 h 20"/>
                <a:gd name="T8" fmla="*/ 3 w 25"/>
                <a:gd name="T9" fmla="*/ 7 h 20"/>
                <a:gd name="T10" fmla="*/ 7 w 25"/>
                <a:gd name="T11" fmla="*/ 0 h 20"/>
                <a:gd name="T12" fmla="*/ 3 w 25"/>
                <a:gd name="T13" fmla="*/ 0 h 20"/>
                <a:gd name="T14" fmla="*/ 0 w 25"/>
                <a:gd name="T15" fmla="*/ 7 h 20"/>
                <a:gd name="T16" fmla="*/ 2 w 25"/>
                <a:gd name="T17" fmla="*/ 7 h 20"/>
                <a:gd name="T18" fmla="*/ 3 w 25"/>
                <a:gd name="T19" fmla="*/ 7 h 20"/>
                <a:gd name="T20" fmla="*/ 2 w 25"/>
                <a:gd name="T21" fmla="*/ 7 h 20"/>
                <a:gd name="T22" fmla="*/ 0 w 25"/>
                <a:gd name="T23" fmla="*/ 7 h 20"/>
                <a:gd name="T24" fmla="*/ 0 w 25"/>
                <a:gd name="T25" fmla="*/ 7 h 20"/>
                <a:gd name="T26" fmla="*/ 13 w 25"/>
                <a:gd name="T27" fmla="*/ 20 h 20"/>
                <a:gd name="T28" fmla="*/ 25 w 25"/>
                <a:gd name="T29" fmla="*/ 7 h 20"/>
                <a:gd name="T30" fmla="*/ 25 w 25"/>
                <a:gd name="T31" fmla="*/ 7 h 20"/>
                <a:gd name="T32" fmla="*/ 23 w 25"/>
                <a:gd name="T3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20">
                  <a:moveTo>
                    <a:pt x="23" y="0"/>
                  </a:moveTo>
                  <a:cubicBezTo>
                    <a:pt x="18" y="0"/>
                    <a:pt x="18" y="0"/>
                    <a:pt x="18" y="0"/>
                  </a:cubicBezTo>
                  <a:cubicBezTo>
                    <a:pt x="20" y="2"/>
                    <a:pt x="22" y="4"/>
                    <a:pt x="22" y="7"/>
                  </a:cubicBezTo>
                  <a:cubicBezTo>
                    <a:pt x="22" y="13"/>
                    <a:pt x="18" y="17"/>
                    <a:pt x="13" y="17"/>
                  </a:cubicBezTo>
                  <a:cubicBezTo>
                    <a:pt x="8" y="17"/>
                    <a:pt x="3" y="13"/>
                    <a:pt x="3" y="7"/>
                  </a:cubicBezTo>
                  <a:cubicBezTo>
                    <a:pt x="3" y="4"/>
                    <a:pt x="5" y="2"/>
                    <a:pt x="7" y="0"/>
                  </a:cubicBezTo>
                  <a:cubicBezTo>
                    <a:pt x="3" y="0"/>
                    <a:pt x="3" y="0"/>
                    <a:pt x="3" y="0"/>
                  </a:cubicBezTo>
                  <a:cubicBezTo>
                    <a:pt x="1" y="2"/>
                    <a:pt x="0" y="5"/>
                    <a:pt x="0" y="7"/>
                  </a:cubicBezTo>
                  <a:cubicBezTo>
                    <a:pt x="2" y="7"/>
                    <a:pt x="2" y="7"/>
                    <a:pt x="2" y="7"/>
                  </a:cubicBezTo>
                  <a:cubicBezTo>
                    <a:pt x="3" y="7"/>
                    <a:pt x="3" y="7"/>
                    <a:pt x="3" y="7"/>
                  </a:cubicBezTo>
                  <a:cubicBezTo>
                    <a:pt x="2" y="7"/>
                    <a:pt x="2" y="7"/>
                    <a:pt x="2" y="7"/>
                  </a:cubicBezTo>
                  <a:cubicBezTo>
                    <a:pt x="0" y="7"/>
                    <a:pt x="0" y="7"/>
                    <a:pt x="0" y="7"/>
                  </a:cubicBezTo>
                  <a:cubicBezTo>
                    <a:pt x="0" y="7"/>
                    <a:pt x="0" y="7"/>
                    <a:pt x="0" y="7"/>
                  </a:cubicBezTo>
                  <a:cubicBezTo>
                    <a:pt x="0" y="14"/>
                    <a:pt x="6" y="20"/>
                    <a:pt x="13" y="20"/>
                  </a:cubicBezTo>
                  <a:cubicBezTo>
                    <a:pt x="20" y="20"/>
                    <a:pt x="25" y="14"/>
                    <a:pt x="25" y="7"/>
                  </a:cubicBezTo>
                  <a:cubicBezTo>
                    <a:pt x="25" y="7"/>
                    <a:pt x="25" y="7"/>
                    <a:pt x="25" y="7"/>
                  </a:cubicBezTo>
                  <a:cubicBezTo>
                    <a:pt x="25" y="5"/>
                    <a:pt x="24" y="2"/>
                    <a:pt x="23" y="0"/>
                  </a:cubicBezTo>
                </a:path>
              </a:pathLst>
            </a:custGeom>
            <a:solidFill>
              <a:srgbClr val="4C737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34" name="Freeform 207"/>
            <p:cNvSpPr>
              <a:spLocks/>
            </p:cNvSpPr>
            <p:nvPr/>
          </p:nvSpPr>
          <p:spPr bwMode="auto">
            <a:xfrm>
              <a:off x="5433" y="3298"/>
              <a:ext cx="4" cy="17"/>
            </a:xfrm>
            <a:custGeom>
              <a:avLst/>
              <a:gdLst>
                <a:gd name="T0" fmla="*/ 2 w 3"/>
                <a:gd name="T1" fmla="*/ 0 h 13"/>
                <a:gd name="T2" fmla="*/ 0 w 3"/>
                <a:gd name="T3" fmla="*/ 1 h 13"/>
                <a:gd name="T4" fmla="*/ 0 w 3"/>
                <a:gd name="T5" fmla="*/ 11 h 13"/>
                <a:gd name="T6" fmla="*/ 2 w 3"/>
                <a:gd name="T7" fmla="*/ 13 h 13"/>
                <a:gd name="T8" fmla="*/ 3 w 3"/>
                <a:gd name="T9" fmla="*/ 11 h 13"/>
                <a:gd name="T10" fmla="*/ 3 w 3"/>
                <a:gd name="T11" fmla="*/ 1 h 13"/>
                <a:gd name="T12" fmla="*/ 2 w 3"/>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3" h="13">
                  <a:moveTo>
                    <a:pt x="2" y="0"/>
                  </a:moveTo>
                  <a:cubicBezTo>
                    <a:pt x="1" y="0"/>
                    <a:pt x="0" y="1"/>
                    <a:pt x="0" y="1"/>
                  </a:cubicBezTo>
                  <a:cubicBezTo>
                    <a:pt x="0" y="11"/>
                    <a:pt x="0" y="11"/>
                    <a:pt x="0" y="11"/>
                  </a:cubicBezTo>
                  <a:cubicBezTo>
                    <a:pt x="0" y="12"/>
                    <a:pt x="1" y="13"/>
                    <a:pt x="2" y="13"/>
                  </a:cubicBezTo>
                  <a:cubicBezTo>
                    <a:pt x="2" y="13"/>
                    <a:pt x="3" y="12"/>
                    <a:pt x="3" y="11"/>
                  </a:cubicBezTo>
                  <a:cubicBezTo>
                    <a:pt x="3" y="1"/>
                    <a:pt x="3" y="1"/>
                    <a:pt x="3" y="1"/>
                  </a:cubicBezTo>
                  <a:cubicBezTo>
                    <a:pt x="3" y="1"/>
                    <a:pt x="2" y="0"/>
                    <a:pt x="2" y="0"/>
                  </a:cubicBezTo>
                </a:path>
              </a:pathLst>
            </a:custGeom>
            <a:solidFill>
              <a:srgbClr val="073F8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35" name="Freeform 208"/>
            <p:cNvSpPr>
              <a:spLocks/>
            </p:cNvSpPr>
            <p:nvPr/>
          </p:nvSpPr>
          <p:spPr bwMode="auto">
            <a:xfrm>
              <a:off x="5399" y="3311"/>
              <a:ext cx="47" cy="19"/>
            </a:xfrm>
            <a:custGeom>
              <a:avLst/>
              <a:gdLst>
                <a:gd name="T0" fmla="*/ 21 w 35"/>
                <a:gd name="T1" fmla="*/ 0 h 14"/>
                <a:gd name="T2" fmla="*/ 21 w 35"/>
                <a:gd name="T3" fmla="*/ 0 h 14"/>
                <a:gd name="T4" fmla="*/ 9 w 35"/>
                <a:gd name="T5" fmla="*/ 0 h 14"/>
                <a:gd name="T6" fmla="*/ 0 w 35"/>
                <a:gd name="T7" fmla="*/ 0 h 14"/>
                <a:gd name="T8" fmla="*/ 6 w 35"/>
                <a:gd name="T9" fmla="*/ 10 h 14"/>
                <a:gd name="T10" fmla="*/ 16 w 35"/>
                <a:gd name="T11" fmla="*/ 14 h 14"/>
                <a:gd name="T12" fmla="*/ 16 w 35"/>
                <a:gd name="T13" fmla="*/ 14 h 14"/>
                <a:gd name="T14" fmla="*/ 16 w 35"/>
                <a:gd name="T15" fmla="*/ 14 h 14"/>
                <a:gd name="T16" fmla="*/ 16 w 35"/>
                <a:gd name="T17" fmla="*/ 14 h 14"/>
                <a:gd name="T18" fmla="*/ 16 w 35"/>
                <a:gd name="T19" fmla="*/ 14 h 14"/>
                <a:gd name="T20" fmla="*/ 16 w 35"/>
                <a:gd name="T21" fmla="*/ 14 h 14"/>
                <a:gd name="T22" fmla="*/ 16 w 35"/>
                <a:gd name="T23" fmla="*/ 14 h 14"/>
                <a:gd name="T24" fmla="*/ 16 w 35"/>
                <a:gd name="T25" fmla="*/ 14 h 14"/>
                <a:gd name="T26" fmla="*/ 17 w 35"/>
                <a:gd name="T27" fmla="*/ 14 h 14"/>
                <a:gd name="T28" fmla="*/ 17 w 35"/>
                <a:gd name="T29" fmla="*/ 14 h 14"/>
                <a:gd name="T30" fmla="*/ 17 w 35"/>
                <a:gd name="T31" fmla="*/ 14 h 14"/>
                <a:gd name="T32" fmla="*/ 17 w 35"/>
                <a:gd name="T33" fmla="*/ 14 h 14"/>
                <a:gd name="T34" fmla="*/ 17 w 35"/>
                <a:gd name="T35" fmla="*/ 14 h 14"/>
                <a:gd name="T36" fmla="*/ 17 w 35"/>
                <a:gd name="T37" fmla="*/ 14 h 14"/>
                <a:gd name="T38" fmla="*/ 17 w 35"/>
                <a:gd name="T39" fmla="*/ 14 h 14"/>
                <a:gd name="T40" fmla="*/ 17 w 35"/>
                <a:gd name="T41" fmla="*/ 14 h 14"/>
                <a:gd name="T42" fmla="*/ 17 w 35"/>
                <a:gd name="T43" fmla="*/ 14 h 14"/>
                <a:gd name="T44" fmla="*/ 18 w 35"/>
                <a:gd name="T45" fmla="*/ 14 h 14"/>
                <a:gd name="T46" fmla="*/ 18 w 35"/>
                <a:gd name="T47" fmla="*/ 14 h 14"/>
                <a:gd name="T48" fmla="*/ 35 w 35"/>
                <a:gd name="T49" fmla="*/ 14 h 14"/>
                <a:gd name="T50" fmla="*/ 35 w 35"/>
                <a:gd name="T51" fmla="*/ 5 h 14"/>
                <a:gd name="T52" fmla="*/ 28 w 35"/>
                <a:gd name="T53" fmla="*/ 5 h 14"/>
                <a:gd name="T54" fmla="*/ 28 w 35"/>
                <a:gd name="T55" fmla="*/ 5 h 14"/>
                <a:gd name="T56" fmla="*/ 28 w 35"/>
                <a:gd name="T57" fmla="*/ 5 h 14"/>
                <a:gd name="T58" fmla="*/ 28 w 35"/>
                <a:gd name="T59" fmla="*/ 5 h 14"/>
                <a:gd name="T60" fmla="*/ 28 w 35"/>
                <a:gd name="T61" fmla="*/ 5 h 14"/>
                <a:gd name="T62" fmla="*/ 28 w 35"/>
                <a:gd name="T63" fmla="*/ 5 h 14"/>
                <a:gd name="T64" fmla="*/ 28 w 35"/>
                <a:gd name="T65" fmla="*/ 5 h 14"/>
                <a:gd name="T66" fmla="*/ 28 w 35"/>
                <a:gd name="T67" fmla="*/ 5 h 14"/>
                <a:gd name="T68" fmla="*/ 27 w 35"/>
                <a:gd name="T69" fmla="*/ 5 h 14"/>
                <a:gd name="T70" fmla="*/ 27 w 35"/>
                <a:gd name="T71" fmla="*/ 5 h 14"/>
                <a:gd name="T72" fmla="*/ 27 w 35"/>
                <a:gd name="T73" fmla="*/ 5 h 14"/>
                <a:gd name="T74" fmla="*/ 27 w 35"/>
                <a:gd name="T75" fmla="*/ 5 h 14"/>
                <a:gd name="T76" fmla="*/ 27 w 35"/>
                <a:gd name="T77" fmla="*/ 5 h 14"/>
                <a:gd name="T78" fmla="*/ 27 w 35"/>
                <a:gd name="T79" fmla="*/ 5 h 14"/>
                <a:gd name="T80" fmla="*/ 27 w 35"/>
                <a:gd name="T81" fmla="*/ 5 h 14"/>
                <a:gd name="T82" fmla="*/ 21 w 35"/>
                <a:gd name="T8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 h="14">
                  <a:moveTo>
                    <a:pt x="21" y="0"/>
                  </a:moveTo>
                  <a:cubicBezTo>
                    <a:pt x="21" y="0"/>
                    <a:pt x="21" y="0"/>
                    <a:pt x="21" y="0"/>
                  </a:cubicBezTo>
                  <a:cubicBezTo>
                    <a:pt x="9" y="0"/>
                    <a:pt x="9" y="0"/>
                    <a:pt x="9" y="0"/>
                  </a:cubicBezTo>
                  <a:cubicBezTo>
                    <a:pt x="0" y="0"/>
                    <a:pt x="0" y="0"/>
                    <a:pt x="0" y="0"/>
                  </a:cubicBezTo>
                  <a:cubicBezTo>
                    <a:pt x="1" y="4"/>
                    <a:pt x="3" y="7"/>
                    <a:pt x="6" y="10"/>
                  </a:cubicBezTo>
                  <a:cubicBezTo>
                    <a:pt x="9" y="12"/>
                    <a:pt x="12" y="13"/>
                    <a:pt x="16" y="14"/>
                  </a:cubicBezTo>
                  <a:cubicBezTo>
                    <a:pt x="16" y="14"/>
                    <a:pt x="16" y="14"/>
                    <a:pt x="16" y="14"/>
                  </a:cubicBezTo>
                  <a:cubicBezTo>
                    <a:pt x="16" y="14"/>
                    <a:pt x="16" y="14"/>
                    <a:pt x="16" y="14"/>
                  </a:cubicBezTo>
                  <a:cubicBezTo>
                    <a:pt x="16" y="14"/>
                    <a:pt x="16" y="14"/>
                    <a:pt x="16" y="14"/>
                  </a:cubicBezTo>
                  <a:cubicBezTo>
                    <a:pt x="16" y="14"/>
                    <a:pt x="16" y="14"/>
                    <a:pt x="16" y="14"/>
                  </a:cubicBezTo>
                  <a:cubicBezTo>
                    <a:pt x="16" y="14"/>
                    <a:pt x="16" y="14"/>
                    <a:pt x="16" y="14"/>
                  </a:cubicBezTo>
                  <a:cubicBezTo>
                    <a:pt x="16" y="14"/>
                    <a:pt x="16" y="14"/>
                    <a:pt x="16" y="14"/>
                  </a:cubicBezTo>
                  <a:cubicBezTo>
                    <a:pt x="16" y="14"/>
                    <a:pt x="16" y="14"/>
                    <a:pt x="16" y="14"/>
                  </a:cubicBezTo>
                  <a:cubicBezTo>
                    <a:pt x="16" y="14"/>
                    <a:pt x="17" y="14"/>
                    <a:pt x="17" y="14"/>
                  </a:cubicBezTo>
                  <a:cubicBezTo>
                    <a:pt x="17" y="14"/>
                    <a:pt x="17" y="14"/>
                    <a:pt x="17" y="14"/>
                  </a:cubicBezTo>
                  <a:cubicBezTo>
                    <a:pt x="17" y="14"/>
                    <a:pt x="17" y="14"/>
                    <a:pt x="17" y="14"/>
                  </a:cubicBezTo>
                  <a:cubicBezTo>
                    <a:pt x="17" y="14"/>
                    <a:pt x="17" y="14"/>
                    <a:pt x="17" y="14"/>
                  </a:cubicBezTo>
                  <a:cubicBezTo>
                    <a:pt x="17" y="14"/>
                    <a:pt x="17" y="14"/>
                    <a:pt x="17" y="14"/>
                  </a:cubicBezTo>
                  <a:cubicBezTo>
                    <a:pt x="17" y="14"/>
                    <a:pt x="17" y="14"/>
                    <a:pt x="17" y="14"/>
                  </a:cubicBezTo>
                  <a:cubicBezTo>
                    <a:pt x="17" y="14"/>
                    <a:pt x="17" y="14"/>
                    <a:pt x="17" y="14"/>
                  </a:cubicBezTo>
                  <a:cubicBezTo>
                    <a:pt x="17" y="14"/>
                    <a:pt x="17" y="14"/>
                    <a:pt x="17" y="14"/>
                  </a:cubicBezTo>
                  <a:cubicBezTo>
                    <a:pt x="17" y="14"/>
                    <a:pt x="17" y="14"/>
                    <a:pt x="17" y="14"/>
                  </a:cubicBezTo>
                  <a:cubicBezTo>
                    <a:pt x="18" y="14"/>
                    <a:pt x="18" y="14"/>
                    <a:pt x="18" y="14"/>
                  </a:cubicBezTo>
                  <a:cubicBezTo>
                    <a:pt x="18" y="14"/>
                    <a:pt x="18" y="14"/>
                    <a:pt x="18" y="14"/>
                  </a:cubicBezTo>
                  <a:cubicBezTo>
                    <a:pt x="35" y="14"/>
                    <a:pt x="35" y="14"/>
                    <a:pt x="35" y="14"/>
                  </a:cubicBezTo>
                  <a:cubicBezTo>
                    <a:pt x="35" y="5"/>
                    <a:pt x="35" y="5"/>
                    <a:pt x="35" y="5"/>
                  </a:cubicBezTo>
                  <a:cubicBezTo>
                    <a:pt x="28" y="5"/>
                    <a:pt x="28" y="5"/>
                    <a:pt x="28" y="5"/>
                  </a:cubicBezTo>
                  <a:cubicBezTo>
                    <a:pt x="28" y="5"/>
                    <a:pt x="28" y="5"/>
                    <a:pt x="28" y="5"/>
                  </a:cubicBezTo>
                  <a:cubicBezTo>
                    <a:pt x="28" y="5"/>
                    <a:pt x="28" y="5"/>
                    <a:pt x="28" y="5"/>
                  </a:cubicBezTo>
                  <a:cubicBezTo>
                    <a:pt x="28" y="5"/>
                    <a:pt x="28" y="5"/>
                    <a:pt x="28" y="5"/>
                  </a:cubicBezTo>
                  <a:cubicBezTo>
                    <a:pt x="28" y="5"/>
                    <a:pt x="28" y="5"/>
                    <a:pt x="28" y="5"/>
                  </a:cubicBezTo>
                  <a:cubicBezTo>
                    <a:pt x="28" y="5"/>
                    <a:pt x="28" y="5"/>
                    <a:pt x="28" y="5"/>
                  </a:cubicBezTo>
                  <a:cubicBezTo>
                    <a:pt x="28" y="5"/>
                    <a:pt x="28" y="5"/>
                    <a:pt x="28" y="5"/>
                  </a:cubicBezTo>
                  <a:cubicBezTo>
                    <a:pt x="28" y="5"/>
                    <a:pt x="28" y="5"/>
                    <a:pt x="28" y="5"/>
                  </a:cubicBezTo>
                  <a:cubicBezTo>
                    <a:pt x="28" y="5"/>
                    <a:pt x="28" y="5"/>
                    <a:pt x="27" y="5"/>
                  </a:cubicBezTo>
                  <a:cubicBezTo>
                    <a:pt x="27" y="5"/>
                    <a:pt x="27" y="5"/>
                    <a:pt x="27" y="5"/>
                  </a:cubicBezTo>
                  <a:cubicBezTo>
                    <a:pt x="27" y="5"/>
                    <a:pt x="27" y="5"/>
                    <a:pt x="27" y="5"/>
                  </a:cubicBezTo>
                  <a:cubicBezTo>
                    <a:pt x="27" y="5"/>
                    <a:pt x="27" y="5"/>
                    <a:pt x="27" y="5"/>
                  </a:cubicBezTo>
                  <a:cubicBezTo>
                    <a:pt x="27" y="5"/>
                    <a:pt x="27" y="5"/>
                    <a:pt x="27" y="5"/>
                  </a:cubicBezTo>
                  <a:cubicBezTo>
                    <a:pt x="27" y="5"/>
                    <a:pt x="27" y="5"/>
                    <a:pt x="27" y="5"/>
                  </a:cubicBezTo>
                  <a:cubicBezTo>
                    <a:pt x="27" y="5"/>
                    <a:pt x="27" y="5"/>
                    <a:pt x="27" y="5"/>
                  </a:cubicBezTo>
                  <a:cubicBezTo>
                    <a:pt x="24" y="4"/>
                    <a:pt x="22" y="3"/>
                    <a:pt x="21" y="0"/>
                  </a:cubicBezTo>
                </a:path>
              </a:pathLst>
            </a:custGeom>
            <a:solidFill>
              <a:srgbClr val="4A5E7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36" name="Freeform 209"/>
            <p:cNvSpPr>
              <a:spLocks/>
            </p:cNvSpPr>
            <p:nvPr/>
          </p:nvSpPr>
          <p:spPr bwMode="auto">
            <a:xfrm>
              <a:off x="5897" y="3447"/>
              <a:ext cx="73" cy="120"/>
            </a:xfrm>
            <a:custGeom>
              <a:avLst/>
              <a:gdLst>
                <a:gd name="T0" fmla="*/ 73 w 73"/>
                <a:gd name="T1" fmla="*/ 120 h 120"/>
                <a:gd name="T2" fmla="*/ 0 w 73"/>
                <a:gd name="T3" fmla="*/ 120 h 120"/>
                <a:gd name="T4" fmla="*/ 37 w 73"/>
                <a:gd name="T5" fmla="*/ 0 h 120"/>
                <a:gd name="T6" fmla="*/ 73 w 73"/>
                <a:gd name="T7" fmla="*/ 120 h 120"/>
              </a:gdLst>
              <a:ahLst/>
              <a:cxnLst>
                <a:cxn ang="0">
                  <a:pos x="T0" y="T1"/>
                </a:cxn>
                <a:cxn ang="0">
                  <a:pos x="T2" y="T3"/>
                </a:cxn>
                <a:cxn ang="0">
                  <a:pos x="T4" y="T5"/>
                </a:cxn>
                <a:cxn ang="0">
                  <a:pos x="T6" y="T7"/>
                </a:cxn>
              </a:cxnLst>
              <a:rect l="0" t="0" r="r" b="b"/>
              <a:pathLst>
                <a:path w="73" h="120">
                  <a:moveTo>
                    <a:pt x="73" y="120"/>
                  </a:moveTo>
                  <a:lnTo>
                    <a:pt x="0" y="120"/>
                  </a:lnTo>
                  <a:lnTo>
                    <a:pt x="37" y="0"/>
                  </a:lnTo>
                  <a:lnTo>
                    <a:pt x="73" y="120"/>
                  </a:lnTo>
                  <a:close/>
                </a:path>
              </a:pathLst>
            </a:custGeom>
            <a:solidFill>
              <a:srgbClr val="17244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37" name="Freeform 210"/>
            <p:cNvSpPr>
              <a:spLocks/>
            </p:cNvSpPr>
            <p:nvPr/>
          </p:nvSpPr>
          <p:spPr bwMode="auto">
            <a:xfrm>
              <a:off x="5780" y="3426"/>
              <a:ext cx="73" cy="119"/>
            </a:xfrm>
            <a:custGeom>
              <a:avLst/>
              <a:gdLst>
                <a:gd name="T0" fmla="*/ 73 w 73"/>
                <a:gd name="T1" fmla="*/ 119 h 119"/>
                <a:gd name="T2" fmla="*/ 0 w 73"/>
                <a:gd name="T3" fmla="*/ 119 h 119"/>
                <a:gd name="T4" fmla="*/ 36 w 73"/>
                <a:gd name="T5" fmla="*/ 0 h 119"/>
                <a:gd name="T6" fmla="*/ 73 w 73"/>
                <a:gd name="T7" fmla="*/ 119 h 119"/>
              </a:gdLst>
              <a:ahLst/>
              <a:cxnLst>
                <a:cxn ang="0">
                  <a:pos x="T0" y="T1"/>
                </a:cxn>
                <a:cxn ang="0">
                  <a:pos x="T2" y="T3"/>
                </a:cxn>
                <a:cxn ang="0">
                  <a:pos x="T4" y="T5"/>
                </a:cxn>
                <a:cxn ang="0">
                  <a:pos x="T6" y="T7"/>
                </a:cxn>
              </a:cxnLst>
              <a:rect l="0" t="0" r="r" b="b"/>
              <a:pathLst>
                <a:path w="73" h="119">
                  <a:moveTo>
                    <a:pt x="73" y="119"/>
                  </a:moveTo>
                  <a:lnTo>
                    <a:pt x="0" y="119"/>
                  </a:lnTo>
                  <a:lnTo>
                    <a:pt x="36" y="0"/>
                  </a:lnTo>
                  <a:lnTo>
                    <a:pt x="73" y="119"/>
                  </a:lnTo>
                  <a:close/>
                </a:path>
              </a:pathLst>
            </a:custGeom>
            <a:solidFill>
              <a:srgbClr val="0072C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38" name="Rectangle 211"/>
            <p:cNvSpPr>
              <a:spLocks noChangeArrowheads="1"/>
            </p:cNvSpPr>
            <p:nvPr/>
          </p:nvSpPr>
          <p:spPr bwMode="auto">
            <a:xfrm>
              <a:off x="6460" y="3066"/>
              <a:ext cx="262" cy="648"/>
            </a:xfrm>
            <a:prstGeom prst="rect">
              <a:avLst/>
            </a:prstGeom>
            <a:solidFill>
              <a:srgbClr val="DC5B2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39" name="Rectangle 212"/>
            <p:cNvSpPr>
              <a:spLocks noChangeArrowheads="1"/>
            </p:cNvSpPr>
            <p:nvPr/>
          </p:nvSpPr>
          <p:spPr bwMode="auto">
            <a:xfrm>
              <a:off x="6281" y="3066"/>
              <a:ext cx="179" cy="648"/>
            </a:xfrm>
            <a:prstGeom prst="rect">
              <a:avLst/>
            </a:prstGeom>
            <a:solidFill>
              <a:srgbClr val="2A328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40" name="Rectangle 213"/>
            <p:cNvSpPr>
              <a:spLocks noChangeArrowheads="1"/>
            </p:cNvSpPr>
            <p:nvPr/>
          </p:nvSpPr>
          <p:spPr bwMode="auto">
            <a:xfrm>
              <a:off x="6493" y="3088"/>
              <a:ext cx="229" cy="55"/>
            </a:xfrm>
            <a:prstGeom prst="rect">
              <a:avLst/>
            </a:prstGeom>
            <a:solidFill>
              <a:srgbClr val="F68C1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41" name="Oval 214"/>
            <p:cNvSpPr>
              <a:spLocks noChangeArrowheads="1"/>
            </p:cNvSpPr>
            <p:nvPr/>
          </p:nvSpPr>
          <p:spPr bwMode="auto">
            <a:xfrm>
              <a:off x="6500" y="3105"/>
              <a:ext cx="22" cy="23"/>
            </a:xfrm>
            <a:prstGeom prst="ellipse">
              <a:avLst/>
            </a:prstGeom>
            <a:solidFill>
              <a:srgbClr val="FDB81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42" name="Rectangle 215"/>
            <p:cNvSpPr>
              <a:spLocks noChangeArrowheads="1"/>
            </p:cNvSpPr>
            <p:nvPr/>
          </p:nvSpPr>
          <p:spPr bwMode="auto">
            <a:xfrm>
              <a:off x="6493" y="3159"/>
              <a:ext cx="229" cy="49"/>
            </a:xfrm>
            <a:prstGeom prst="rect">
              <a:avLst/>
            </a:prstGeom>
            <a:solidFill>
              <a:srgbClr val="F68C1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43" name="Oval 216"/>
            <p:cNvSpPr>
              <a:spLocks noChangeArrowheads="1"/>
            </p:cNvSpPr>
            <p:nvPr/>
          </p:nvSpPr>
          <p:spPr bwMode="auto">
            <a:xfrm>
              <a:off x="6500" y="3169"/>
              <a:ext cx="22" cy="23"/>
            </a:xfrm>
            <a:prstGeom prst="ellipse">
              <a:avLst/>
            </a:prstGeom>
            <a:solidFill>
              <a:srgbClr val="FDB81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44" name="Rectangle 217"/>
            <p:cNvSpPr>
              <a:spLocks noChangeArrowheads="1"/>
            </p:cNvSpPr>
            <p:nvPr/>
          </p:nvSpPr>
          <p:spPr bwMode="auto">
            <a:xfrm>
              <a:off x="6493" y="3224"/>
              <a:ext cx="229" cy="55"/>
            </a:xfrm>
            <a:prstGeom prst="rect">
              <a:avLst/>
            </a:prstGeom>
            <a:solidFill>
              <a:srgbClr val="F68C1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45" name="Oval 218"/>
            <p:cNvSpPr>
              <a:spLocks noChangeArrowheads="1"/>
            </p:cNvSpPr>
            <p:nvPr/>
          </p:nvSpPr>
          <p:spPr bwMode="auto">
            <a:xfrm>
              <a:off x="6500" y="3245"/>
              <a:ext cx="22" cy="23"/>
            </a:xfrm>
            <a:prstGeom prst="ellipse">
              <a:avLst/>
            </a:prstGeom>
            <a:solidFill>
              <a:srgbClr val="FDB81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46" name="Rectangle 219"/>
            <p:cNvSpPr>
              <a:spLocks noChangeArrowheads="1"/>
            </p:cNvSpPr>
            <p:nvPr/>
          </p:nvSpPr>
          <p:spPr bwMode="auto">
            <a:xfrm>
              <a:off x="6493" y="3301"/>
              <a:ext cx="229" cy="49"/>
            </a:xfrm>
            <a:prstGeom prst="rect">
              <a:avLst/>
            </a:prstGeom>
            <a:solidFill>
              <a:srgbClr val="F68C1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47" name="Oval 220"/>
            <p:cNvSpPr>
              <a:spLocks noChangeArrowheads="1"/>
            </p:cNvSpPr>
            <p:nvPr/>
          </p:nvSpPr>
          <p:spPr bwMode="auto">
            <a:xfrm>
              <a:off x="6500" y="3309"/>
              <a:ext cx="22" cy="23"/>
            </a:xfrm>
            <a:prstGeom prst="ellipse">
              <a:avLst/>
            </a:prstGeom>
            <a:solidFill>
              <a:srgbClr val="FDB81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48" name="Rectangle 221"/>
            <p:cNvSpPr>
              <a:spLocks noChangeArrowheads="1"/>
            </p:cNvSpPr>
            <p:nvPr/>
          </p:nvSpPr>
          <p:spPr bwMode="auto">
            <a:xfrm>
              <a:off x="6493" y="3371"/>
              <a:ext cx="229" cy="44"/>
            </a:xfrm>
            <a:prstGeom prst="rect">
              <a:avLst/>
            </a:prstGeom>
            <a:solidFill>
              <a:srgbClr val="F68C1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49" name="Oval 222"/>
            <p:cNvSpPr>
              <a:spLocks noChangeArrowheads="1"/>
            </p:cNvSpPr>
            <p:nvPr/>
          </p:nvSpPr>
          <p:spPr bwMode="auto">
            <a:xfrm>
              <a:off x="6500" y="3377"/>
              <a:ext cx="22" cy="23"/>
            </a:xfrm>
            <a:prstGeom prst="ellipse">
              <a:avLst/>
            </a:prstGeom>
            <a:solidFill>
              <a:srgbClr val="FDB81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50" name="Rectangle 223"/>
            <p:cNvSpPr>
              <a:spLocks noChangeArrowheads="1"/>
            </p:cNvSpPr>
            <p:nvPr/>
          </p:nvSpPr>
          <p:spPr bwMode="auto">
            <a:xfrm>
              <a:off x="6493" y="3437"/>
              <a:ext cx="229" cy="49"/>
            </a:xfrm>
            <a:prstGeom prst="rect">
              <a:avLst/>
            </a:prstGeom>
            <a:solidFill>
              <a:srgbClr val="F68C1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51" name="Oval 224"/>
            <p:cNvSpPr>
              <a:spLocks noChangeArrowheads="1"/>
            </p:cNvSpPr>
            <p:nvPr/>
          </p:nvSpPr>
          <p:spPr bwMode="auto">
            <a:xfrm>
              <a:off x="6500" y="3452"/>
              <a:ext cx="22" cy="23"/>
            </a:xfrm>
            <a:prstGeom prst="ellipse">
              <a:avLst/>
            </a:prstGeom>
            <a:solidFill>
              <a:srgbClr val="FDB81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52" name="Rectangle 225"/>
            <p:cNvSpPr>
              <a:spLocks noChangeArrowheads="1"/>
            </p:cNvSpPr>
            <p:nvPr/>
          </p:nvSpPr>
          <p:spPr bwMode="auto">
            <a:xfrm>
              <a:off x="6493" y="3507"/>
              <a:ext cx="229" cy="44"/>
            </a:xfrm>
            <a:prstGeom prst="rect">
              <a:avLst/>
            </a:prstGeom>
            <a:solidFill>
              <a:srgbClr val="F68C1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53" name="Oval 226"/>
            <p:cNvSpPr>
              <a:spLocks noChangeArrowheads="1"/>
            </p:cNvSpPr>
            <p:nvPr/>
          </p:nvSpPr>
          <p:spPr bwMode="auto">
            <a:xfrm>
              <a:off x="6500" y="3520"/>
              <a:ext cx="22" cy="23"/>
            </a:xfrm>
            <a:prstGeom prst="ellipse">
              <a:avLst/>
            </a:prstGeom>
            <a:solidFill>
              <a:srgbClr val="FDB81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54" name="Rectangle 227"/>
            <p:cNvSpPr>
              <a:spLocks noChangeArrowheads="1"/>
            </p:cNvSpPr>
            <p:nvPr/>
          </p:nvSpPr>
          <p:spPr bwMode="auto">
            <a:xfrm>
              <a:off x="6493" y="3573"/>
              <a:ext cx="229" cy="54"/>
            </a:xfrm>
            <a:prstGeom prst="rect">
              <a:avLst/>
            </a:prstGeom>
            <a:solidFill>
              <a:srgbClr val="F68C1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55" name="Oval 228"/>
            <p:cNvSpPr>
              <a:spLocks noChangeArrowheads="1"/>
            </p:cNvSpPr>
            <p:nvPr/>
          </p:nvSpPr>
          <p:spPr bwMode="auto">
            <a:xfrm>
              <a:off x="6500" y="3589"/>
              <a:ext cx="22" cy="23"/>
            </a:xfrm>
            <a:prstGeom prst="ellipse">
              <a:avLst/>
            </a:prstGeom>
            <a:solidFill>
              <a:srgbClr val="FDB81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56" name="Rectangle 229"/>
            <p:cNvSpPr>
              <a:spLocks noChangeArrowheads="1"/>
            </p:cNvSpPr>
            <p:nvPr/>
          </p:nvSpPr>
          <p:spPr bwMode="auto">
            <a:xfrm>
              <a:off x="6493" y="3643"/>
              <a:ext cx="229" cy="49"/>
            </a:xfrm>
            <a:prstGeom prst="rect">
              <a:avLst/>
            </a:prstGeom>
            <a:solidFill>
              <a:srgbClr val="F68C1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57" name="Oval 230"/>
            <p:cNvSpPr>
              <a:spLocks noChangeArrowheads="1"/>
            </p:cNvSpPr>
            <p:nvPr/>
          </p:nvSpPr>
          <p:spPr bwMode="auto">
            <a:xfrm>
              <a:off x="6500" y="3654"/>
              <a:ext cx="22" cy="23"/>
            </a:xfrm>
            <a:prstGeom prst="ellipse">
              <a:avLst/>
            </a:prstGeom>
            <a:solidFill>
              <a:srgbClr val="FDB81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58" name="Oval 231"/>
            <p:cNvSpPr>
              <a:spLocks noChangeArrowheads="1"/>
            </p:cNvSpPr>
            <p:nvPr/>
          </p:nvSpPr>
          <p:spPr bwMode="auto">
            <a:xfrm>
              <a:off x="6215" y="3569"/>
              <a:ext cx="161" cy="159"/>
            </a:xfrm>
            <a:prstGeom prst="ellipse">
              <a:avLst/>
            </a:prstGeom>
            <a:solidFill>
              <a:srgbClr val="FBD11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59" name="Freeform 232"/>
            <p:cNvSpPr>
              <a:spLocks/>
            </p:cNvSpPr>
            <p:nvPr/>
          </p:nvSpPr>
          <p:spPr bwMode="auto">
            <a:xfrm>
              <a:off x="6247" y="3588"/>
              <a:ext cx="96" cy="190"/>
            </a:xfrm>
            <a:custGeom>
              <a:avLst/>
              <a:gdLst>
                <a:gd name="T0" fmla="*/ 55 w 96"/>
                <a:gd name="T1" fmla="*/ 121 h 190"/>
                <a:gd name="T2" fmla="*/ 54 w 96"/>
                <a:gd name="T3" fmla="*/ 96 h 190"/>
                <a:gd name="T4" fmla="*/ 96 w 96"/>
                <a:gd name="T5" fmla="*/ 38 h 190"/>
                <a:gd name="T6" fmla="*/ 54 w 96"/>
                <a:gd name="T7" fmla="*/ 81 h 190"/>
                <a:gd name="T8" fmla="*/ 51 w 96"/>
                <a:gd name="T9" fmla="*/ 51 h 190"/>
                <a:gd name="T10" fmla="*/ 76 w 96"/>
                <a:gd name="T11" fmla="*/ 19 h 190"/>
                <a:gd name="T12" fmla="*/ 51 w 96"/>
                <a:gd name="T13" fmla="*/ 43 h 190"/>
                <a:gd name="T14" fmla="*/ 49 w 96"/>
                <a:gd name="T15" fmla="*/ 0 h 190"/>
                <a:gd name="T16" fmla="*/ 45 w 96"/>
                <a:gd name="T17" fmla="*/ 43 h 190"/>
                <a:gd name="T18" fmla="*/ 21 w 96"/>
                <a:gd name="T19" fmla="*/ 19 h 190"/>
                <a:gd name="T20" fmla="*/ 45 w 96"/>
                <a:gd name="T21" fmla="*/ 51 h 190"/>
                <a:gd name="T22" fmla="*/ 42 w 96"/>
                <a:gd name="T23" fmla="*/ 80 h 190"/>
                <a:gd name="T24" fmla="*/ 0 w 96"/>
                <a:gd name="T25" fmla="*/ 38 h 190"/>
                <a:gd name="T26" fmla="*/ 42 w 96"/>
                <a:gd name="T27" fmla="*/ 95 h 190"/>
                <a:gd name="T28" fmla="*/ 39 w 96"/>
                <a:gd name="T29" fmla="*/ 119 h 190"/>
                <a:gd name="T30" fmla="*/ 10 w 96"/>
                <a:gd name="T31" fmla="*/ 91 h 190"/>
                <a:gd name="T32" fmla="*/ 39 w 96"/>
                <a:gd name="T33" fmla="*/ 129 h 190"/>
                <a:gd name="T34" fmla="*/ 34 w 96"/>
                <a:gd name="T35" fmla="*/ 190 h 190"/>
                <a:gd name="T36" fmla="*/ 61 w 96"/>
                <a:gd name="T37" fmla="*/ 190 h 190"/>
                <a:gd name="T38" fmla="*/ 57 w 96"/>
                <a:gd name="T39" fmla="*/ 130 h 190"/>
                <a:gd name="T40" fmla="*/ 85 w 96"/>
                <a:gd name="T41" fmla="*/ 91 h 190"/>
                <a:gd name="T42" fmla="*/ 55 w 96"/>
                <a:gd name="T43" fmla="*/ 121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 h="190">
                  <a:moveTo>
                    <a:pt x="55" y="121"/>
                  </a:moveTo>
                  <a:lnTo>
                    <a:pt x="54" y="96"/>
                  </a:lnTo>
                  <a:lnTo>
                    <a:pt x="96" y="38"/>
                  </a:lnTo>
                  <a:lnTo>
                    <a:pt x="54" y="81"/>
                  </a:lnTo>
                  <a:lnTo>
                    <a:pt x="51" y="51"/>
                  </a:lnTo>
                  <a:lnTo>
                    <a:pt x="76" y="19"/>
                  </a:lnTo>
                  <a:lnTo>
                    <a:pt x="51" y="43"/>
                  </a:lnTo>
                  <a:lnTo>
                    <a:pt x="49" y="0"/>
                  </a:lnTo>
                  <a:lnTo>
                    <a:pt x="45" y="43"/>
                  </a:lnTo>
                  <a:lnTo>
                    <a:pt x="21" y="19"/>
                  </a:lnTo>
                  <a:lnTo>
                    <a:pt x="45" y="51"/>
                  </a:lnTo>
                  <a:lnTo>
                    <a:pt x="42" y="80"/>
                  </a:lnTo>
                  <a:lnTo>
                    <a:pt x="0" y="38"/>
                  </a:lnTo>
                  <a:lnTo>
                    <a:pt x="42" y="95"/>
                  </a:lnTo>
                  <a:lnTo>
                    <a:pt x="39" y="119"/>
                  </a:lnTo>
                  <a:lnTo>
                    <a:pt x="10" y="91"/>
                  </a:lnTo>
                  <a:lnTo>
                    <a:pt x="39" y="129"/>
                  </a:lnTo>
                  <a:lnTo>
                    <a:pt x="34" y="190"/>
                  </a:lnTo>
                  <a:lnTo>
                    <a:pt x="61" y="190"/>
                  </a:lnTo>
                  <a:lnTo>
                    <a:pt x="57" y="130"/>
                  </a:lnTo>
                  <a:lnTo>
                    <a:pt x="85" y="91"/>
                  </a:lnTo>
                  <a:lnTo>
                    <a:pt x="55" y="121"/>
                  </a:lnTo>
                  <a:close/>
                </a:path>
              </a:pathLst>
            </a:custGeom>
            <a:solidFill>
              <a:srgbClr val="17244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60" name="Freeform 233"/>
            <p:cNvSpPr>
              <a:spLocks/>
            </p:cNvSpPr>
            <p:nvPr/>
          </p:nvSpPr>
          <p:spPr bwMode="auto">
            <a:xfrm>
              <a:off x="5595" y="3314"/>
              <a:ext cx="145" cy="249"/>
            </a:xfrm>
            <a:custGeom>
              <a:avLst/>
              <a:gdLst>
                <a:gd name="T0" fmla="*/ 145 w 145"/>
                <a:gd name="T1" fmla="*/ 249 h 249"/>
                <a:gd name="T2" fmla="*/ 119 w 145"/>
                <a:gd name="T3" fmla="*/ 185 h 249"/>
                <a:gd name="T4" fmla="*/ 136 w 145"/>
                <a:gd name="T5" fmla="*/ 185 h 249"/>
                <a:gd name="T6" fmla="*/ 99 w 145"/>
                <a:gd name="T7" fmla="*/ 98 h 249"/>
                <a:gd name="T8" fmla="*/ 114 w 145"/>
                <a:gd name="T9" fmla="*/ 98 h 249"/>
                <a:gd name="T10" fmla="*/ 73 w 145"/>
                <a:gd name="T11" fmla="*/ 0 h 249"/>
                <a:gd name="T12" fmla="*/ 31 w 145"/>
                <a:gd name="T13" fmla="*/ 98 h 249"/>
                <a:gd name="T14" fmla="*/ 46 w 145"/>
                <a:gd name="T15" fmla="*/ 98 h 249"/>
                <a:gd name="T16" fmla="*/ 10 w 145"/>
                <a:gd name="T17" fmla="*/ 185 h 249"/>
                <a:gd name="T18" fmla="*/ 27 w 145"/>
                <a:gd name="T19" fmla="*/ 185 h 249"/>
                <a:gd name="T20" fmla="*/ 0 w 145"/>
                <a:gd name="T21" fmla="*/ 249 h 249"/>
                <a:gd name="T22" fmla="*/ 145 w 145"/>
                <a:gd name="T23" fmla="*/ 249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249">
                  <a:moveTo>
                    <a:pt x="145" y="249"/>
                  </a:moveTo>
                  <a:lnTo>
                    <a:pt x="119" y="185"/>
                  </a:lnTo>
                  <a:lnTo>
                    <a:pt x="136" y="185"/>
                  </a:lnTo>
                  <a:lnTo>
                    <a:pt x="99" y="98"/>
                  </a:lnTo>
                  <a:lnTo>
                    <a:pt x="114" y="98"/>
                  </a:lnTo>
                  <a:lnTo>
                    <a:pt x="73" y="0"/>
                  </a:lnTo>
                  <a:lnTo>
                    <a:pt x="31" y="98"/>
                  </a:lnTo>
                  <a:lnTo>
                    <a:pt x="46" y="98"/>
                  </a:lnTo>
                  <a:lnTo>
                    <a:pt x="10" y="185"/>
                  </a:lnTo>
                  <a:lnTo>
                    <a:pt x="27" y="185"/>
                  </a:lnTo>
                  <a:lnTo>
                    <a:pt x="0" y="249"/>
                  </a:lnTo>
                  <a:lnTo>
                    <a:pt x="145" y="249"/>
                  </a:lnTo>
                  <a:close/>
                </a:path>
              </a:pathLst>
            </a:custGeom>
            <a:solidFill>
              <a:srgbClr val="DC5B2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61" name="Rectangle 234"/>
            <p:cNvSpPr>
              <a:spLocks noChangeArrowheads="1"/>
            </p:cNvSpPr>
            <p:nvPr/>
          </p:nvSpPr>
          <p:spPr bwMode="auto">
            <a:xfrm>
              <a:off x="5427" y="3804"/>
              <a:ext cx="15" cy="246"/>
            </a:xfrm>
            <a:prstGeom prst="rect">
              <a:avLst/>
            </a:prstGeom>
            <a:solidFill>
              <a:srgbClr val="17244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62" name="Freeform 235"/>
            <p:cNvSpPr>
              <a:spLocks/>
            </p:cNvSpPr>
            <p:nvPr/>
          </p:nvSpPr>
          <p:spPr bwMode="auto">
            <a:xfrm>
              <a:off x="5434" y="3804"/>
              <a:ext cx="54" cy="54"/>
            </a:xfrm>
            <a:custGeom>
              <a:avLst/>
              <a:gdLst>
                <a:gd name="T0" fmla="*/ 0 w 40"/>
                <a:gd name="T1" fmla="*/ 0 h 40"/>
                <a:gd name="T2" fmla="*/ 16 w 40"/>
                <a:gd name="T3" fmla="*/ 25 h 40"/>
                <a:gd name="T4" fmla="*/ 40 w 40"/>
                <a:gd name="T5" fmla="*/ 40 h 40"/>
                <a:gd name="T6" fmla="*/ 25 w 40"/>
                <a:gd name="T7" fmla="*/ 16 h 40"/>
                <a:gd name="T8" fmla="*/ 0 w 40"/>
                <a:gd name="T9" fmla="*/ 0 h 40"/>
              </a:gdLst>
              <a:ahLst/>
              <a:cxnLst>
                <a:cxn ang="0">
                  <a:pos x="T0" y="T1"/>
                </a:cxn>
                <a:cxn ang="0">
                  <a:pos x="T2" y="T3"/>
                </a:cxn>
                <a:cxn ang="0">
                  <a:pos x="T4" y="T5"/>
                </a:cxn>
                <a:cxn ang="0">
                  <a:pos x="T6" y="T7"/>
                </a:cxn>
                <a:cxn ang="0">
                  <a:pos x="T8" y="T9"/>
                </a:cxn>
              </a:cxnLst>
              <a:rect l="0" t="0" r="r" b="b"/>
              <a:pathLst>
                <a:path w="40" h="40">
                  <a:moveTo>
                    <a:pt x="0" y="0"/>
                  </a:moveTo>
                  <a:cubicBezTo>
                    <a:pt x="3" y="9"/>
                    <a:pt x="8" y="18"/>
                    <a:pt x="16" y="25"/>
                  </a:cubicBezTo>
                  <a:cubicBezTo>
                    <a:pt x="23" y="32"/>
                    <a:pt x="31" y="37"/>
                    <a:pt x="40" y="40"/>
                  </a:cubicBezTo>
                  <a:cubicBezTo>
                    <a:pt x="37" y="31"/>
                    <a:pt x="32" y="23"/>
                    <a:pt x="25" y="16"/>
                  </a:cubicBezTo>
                  <a:cubicBezTo>
                    <a:pt x="18" y="8"/>
                    <a:pt x="9" y="3"/>
                    <a:pt x="0" y="0"/>
                  </a:cubicBezTo>
                  <a:close/>
                </a:path>
              </a:pathLst>
            </a:custGeom>
            <a:solidFill>
              <a:srgbClr val="DC5B2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63" name="Freeform 236"/>
            <p:cNvSpPr>
              <a:spLocks/>
            </p:cNvSpPr>
            <p:nvPr/>
          </p:nvSpPr>
          <p:spPr bwMode="auto">
            <a:xfrm>
              <a:off x="5435" y="3804"/>
              <a:ext cx="28" cy="61"/>
            </a:xfrm>
            <a:custGeom>
              <a:avLst/>
              <a:gdLst>
                <a:gd name="T0" fmla="*/ 0 w 20"/>
                <a:gd name="T1" fmla="*/ 0 h 45"/>
                <a:gd name="T2" fmla="*/ 5 w 20"/>
                <a:gd name="T3" fmla="*/ 25 h 45"/>
                <a:gd name="T4" fmla="*/ 19 w 20"/>
                <a:gd name="T5" fmla="*/ 45 h 45"/>
                <a:gd name="T6" fmla="*/ 15 w 20"/>
                <a:gd name="T7" fmla="*/ 20 h 45"/>
                <a:gd name="T8" fmla="*/ 0 w 20"/>
                <a:gd name="T9" fmla="*/ 0 h 45"/>
              </a:gdLst>
              <a:ahLst/>
              <a:cxnLst>
                <a:cxn ang="0">
                  <a:pos x="T0" y="T1"/>
                </a:cxn>
                <a:cxn ang="0">
                  <a:pos x="T2" y="T3"/>
                </a:cxn>
                <a:cxn ang="0">
                  <a:pos x="T4" y="T5"/>
                </a:cxn>
                <a:cxn ang="0">
                  <a:pos x="T6" y="T7"/>
                </a:cxn>
                <a:cxn ang="0">
                  <a:pos x="T8" y="T9"/>
                </a:cxn>
              </a:cxnLst>
              <a:rect l="0" t="0" r="r" b="b"/>
              <a:pathLst>
                <a:path w="20" h="45">
                  <a:moveTo>
                    <a:pt x="0" y="0"/>
                  </a:moveTo>
                  <a:cubicBezTo>
                    <a:pt x="0" y="8"/>
                    <a:pt x="1" y="16"/>
                    <a:pt x="5" y="25"/>
                  </a:cubicBezTo>
                  <a:cubicBezTo>
                    <a:pt x="8" y="33"/>
                    <a:pt x="13" y="39"/>
                    <a:pt x="19" y="45"/>
                  </a:cubicBezTo>
                  <a:cubicBezTo>
                    <a:pt x="20" y="36"/>
                    <a:pt x="18" y="28"/>
                    <a:pt x="15" y="20"/>
                  </a:cubicBezTo>
                  <a:cubicBezTo>
                    <a:pt x="11" y="12"/>
                    <a:pt x="6" y="5"/>
                    <a:pt x="0" y="0"/>
                  </a:cubicBezTo>
                  <a:close/>
                </a:path>
              </a:pathLst>
            </a:custGeom>
            <a:solidFill>
              <a:srgbClr val="DC5B2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64" name="Freeform 237"/>
            <p:cNvSpPr>
              <a:spLocks/>
            </p:cNvSpPr>
            <p:nvPr/>
          </p:nvSpPr>
          <p:spPr bwMode="auto">
            <a:xfrm>
              <a:off x="5408" y="3804"/>
              <a:ext cx="27" cy="61"/>
            </a:xfrm>
            <a:custGeom>
              <a:avLst/>
              <a:gdLst>
                <a:gd name="T0" fmla="*/ 20 w 20"/>
                <a:gd name="T1" fmla="*/ 0 h 45"/>
                <a:gd name="T2" fmla="*/ 15 w 20"/>
                <a:gd name="T3" fmla="*/ 25 h 45"/>
                <a:gd name="T4" fmla="*/ 1 w 20"/>
                <a:gd name="T5" fmla="*/ 45 h 45"/>
                <a:gd name="T6" fmla="*/ 5 w 20"/>
                <a:gd name="T7" fmla="*/ 20 h 45"/>
                <a:gd name="T8" fmla="*/ 20 w 20"/>
                <a:gd name="T9" fmla="*/ 0 h 45"/>
              </a:gdLst>
              <a:ahLst/>
              <a:cxnLst>
                <a:cxn ang="0">
                  <a:pos x="T0" y="T1"/>
                </a:cxn>
                <a:cxn ang="0">
                  <a:pos x="T2" y="T3"/>
                </a:cxn>
                <a:cxn ang="0">
                  <a:pos x="T4" y="T5"/>
                </a:cxn>
                <a:cxn ang="0">
                  <a:pos x="T6" y="T7"/>
                </a:cxn>
                <a:cxn ang="0">
                  <a:pos x="T8" y="T9"/>
                </a:cxn>
              </a:cxnLst>
              <a:rect l="0" t="0" r="r" b="b"/>
              <a:pathLst>
                <a:path w="20" h="45">
                  <a:moveTo>
                    <a:pt x="20" y="0"/>
                  </a:moveTo>
                  <a:cubicBezTo>
                    <a:pt x="20" y="8"/>
                    <a:pt x="19" y="16"/>
                    <a:pt x="15" y="25"/>
                  </a:cubicBezTo>
                  <a:cubicBezTo>
                    <a:pt x="12" y="33"/>
                    <a:pt x="7" y="39"/>
                    <a:pt x="1" y="45"/>
                  </a:cubicBezTo>
                  <a:cubicBezTo>
                    <a:pt x="0" y="36"/>
                    <a:pt x="2" y="28"/>
                    <a:pt x="5" y="20"/>
                  </a:cubicBezTo>
                  <a:cubicBezTo>
                    <a:pt x="8" y="12"/>
                    <a:pt x="14" y="5"/>
                    <a:pt x="20" y="0"/>
                  </a:cubicBezTo>
                  <a:close/>
                </a:path>
              </a:pathLst>
            </a:custGeom>
            <a:solidFill>
              <a:srgbClr val="DC5B2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65" name="Freeform 238"/>
            <p:cNvSpPr>
              <a:spLocks/>
            </p:cNvSpPr>
            <p:nvPr/>
          </p:nvSpPr>
          <p:spPr bwMode="auto">
            <a:xfrm>
              <a:off x="5434" y="3796"/>
              <a:ext cx="71" cy="16"/>
            </a:xfrm>
            <a:custGeom>
              <a:avLst/>
              <a:gdLst>
                <a:gd name="T0" fmla="*/ 0 w 52"/>
                <a:gd name="T1" fmla="*/ 6 h 12"/>
                <a:gd name="T2" fmla="*/ 26 w 52"/>
                <a:gd name="T3" fmla="*/ 12 h 12"/>
                <a:gd name="T4" fmla="*/ 52 w 52"/>
                <a:gd name="T5" fmla="*/ 6 h 12"/>
                <a:gd name="T6" fmla="*/ 26 w 52"/>
                <a:gd name="T7" fmla="*/ 0 h 12"/>
                <a:gd name="T8" fmla="*/ 0 w 52"/>
                <a:gd name="T9" fmla="*/ 6 h 12"/>
              </a:gdLst>
              <a:ahLst/>
              <a:cxnLst>
                <a:cxn ang="0">
                  <a:pos x="T0" y="T1"/>
                </a:cxn>
                <a:cxn ang="0">
                  <a:pos x="T2" y="T3"/>
                </a:cxn>
                <a:cxn ang="0">
                  <a:pos x="T4" y="T5"/>
                </a:cxn>
                <a:cxn ang="0">
                  <a:pos x="T6" y="T7"/>
                </a:cxn>
                <a:cxn ang="0">
                  <a:pos x="T8" y="T9"/>
                </a:cxn>
              </a:cxnLst>
              <a:rect l="0" t="0" r="r" b="b"/>
              <a:pathLst>
                <a:path w="52" h="12">
                  <a:moveTo>
                    <a:pt x="0" y="6"/>
                  </a:moveTo>
                  <a:cubicBezTo>
                    <a:pt x="8" y="10"/>
                    <a:pt x="17" y="12"/>
                    <a:pt x="26" y="12"/>
                  </a:cubicBezTo>
                  <a:cubicBezTo>
                    <a:pt x="36" y="12"/>
                    <a:pt x="44" y="10"/>
                    <a:pt x="52" y="6"/>
                  </a:cubicBezTo>
                  <a:cubicBezTo>
                    <a:pt x="44" y="2"/>
                    <a:pt x="36" y="0"/>
                    <a:pt x="26" y="0"/>
                  </a:cubicBezTo>
                  <a:cubicBezTo>
                    <a:pt x="17" y="0"/>
                    <a:pt x="8" y="2"/>
                    <a:pt x="0" y="6"/>
                  </a:cubicBezTo>
                  <a:close/>
                </a:path>
              </a:pathLst>
            </a:custGeom>
            <a:solidFill>
              <a:srgbClr val="DC5B2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66" name="Freeform 239"/>
            <p:cNvSpPr>
              <a:spLocks/>
            </p:cNvSpPr>
            <p:nvPr/>
          </p:nvSpPr>
          <p:spPr bwMode="auto">
            <a:xfrm>
              <a:off x="5380" y="3804"/>
              <a:ext cx="54" cy="54"/>
            </a:xfrm>
            <a:custGeom>
              <a:avLst/>
              <a:gdLst>
                <a:gd name="T0" fmla="*/ 40 w 40"/>
                <a:gd name="T1" fmla="*/ 0 h 40"/>
                <a:gd name="T2" fmla="*/ 25 w 40"/>
                <a:gd name="T3" fmla="*/ 25 h 40"/>
                <a:gd name="T4" fmla="*/ 0 w 40"/>
                <a:gd name="T5" fmla="*/ 40 h 40"/>
                <a:gd name="T6" fmla="*/ 15 w 40"/>
                <a:gd name="T7" fmla="*/ 16 h 40"/>
                <a:gd name="T8" fmla="*/ 40 w 40"/>
                <a:gd name="T9" fmla="*/ 0 h 40"/>
              </a:gdLst>
              <a:ahLst/>
              <a:cxnLst>
                <a:cxn ang="0">
                  <a:pos x="T0" y="T1"/>
                </a:cxn>
                <a:cxn ang="0">
                  <a:pos x="T2" y="T3"/>
                </a:cxn>
                <a:cxn ang="0">
                  <a:pos x="T4" y="T5"/>
                </a:cxn>
                <a:cxn ang="0">
                  <a:pos x="T6" y="T7"/>
                </a:cxn>
                <a:cxn ang="0">
                  <a:pos x="T8" y="T9"/>
                </a:cxn>
              </a:cxnLst>
              <a:rect l="0" t="0" r="r" b="b"/>
              <a:pathLst>
                <a:path w="40" h="40">
                  <a:moveTo>
                    <a:pt x="40" y="0"/>
                  </a:moveTo>
                  <a:cubicBezTo>
                    <a:pt x="37" y="9"/>
                    <a:pt x="32" y="18"/>
                    <a:pt x="25" y="25"/>
                  </a:cubicBezTo>
                  <a:cubicBezTo>
                    <a:pt x="18" y="32"/>
                    <a:pt x="9" y="37"/>
                    <a:pt x="0" y="40"/>
                  </a:cubicBezTo>
                  <a:cubicBezTo>
                    <a:pt x="3" y="31"/>
                    <a:pt x="8" y="23"/>
                    <a:pt x="15" y="16"/>
                  </a:cubicBezTo>
                  <a:cubicBezTo>
                    <a:pt x="23" y="8"/>
                    <a:pt x="31" y="3"/>
                    <a:pt x="40" y="0"/>
                  </a:cubicBezTo>
                  <a:close/>
                </a:path>
              </a:pathLst>
            </a:custGeom>
            <a:solidFill>
              <a:srgbClr val="DC5B2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67" name="Freeform 240"/>
            <p:cNvSpPr>
              <a:spLocks/>
            </p:cNvSpPr>
            <p:nvPr/>
          </p:nvSpPr>
          <p:spPr bwMode="auto">
            <a:xfrm>
              <a:off x="5363" y="3804"/>
              <a:ext cx="71" cy="31"/>
            </a:xfrm>
            <a:custGeom>
              <a:avLst/>
              <a:gdLst>
                <a:gd name="T0" fmla="*/ 52 w 52"/>
                <a:gd name="T1" fmla="*/ 0 h 23"/>
                <a:gd name="T2" fmla="*/ 29 w 52"/>
                <a:gd name="T3" fmla="*/ 18 h 23"/>
                <a:gd name="T4" fmla="*/ 0 w 52"/>
                <a:gd name="T5" fmla="*/ 23 h 23"/>
                <a:gd name="T6" fmla="*/ 24 w 52"/>
                <a:gd name="T7" fmla="*/ 5 h 23"/>
                <a:gd name="T8" fmla="*/ 52 w 52"/>
                <a:gd name="T9" fmla="*/ 0 h 23"/>
              </a:gdLst>
              <a:ahLst/>
              <a:cxnLst>
                <a:cxn ang="0">
                  <a:pos x="T0" y="T1"/>
                </a:cxn>
                <a:cxn ang="0">
                  <a:pos x="T2" y="T3"/>
                </a:cxn>
                <a:cxn ang="0">
                  <a:pos x="T4" y="T5"/>
                </a:cxn>
                <a:cxn ang="0">
                  <a:pos x="T6" y="T7"/>
                </a:cxn>
                <a:cxn ang="0">
                  <a:pos x="T8" y="T9"/>
                </a:cxn>
              </a:cxnLst>
              <a:rect l="0" t="0" r="r" b="b"/>
              <a:pathLst>
                <a:path w="52" h="23">
                  <a:moveTo>
                    <a:pt x="52" y="0"/>
                  </a:moveTo>
                  <a:cubicBezTo>
                    <a:pt x="46" y="7"/>
                    <a:pt x="38" y="14"/>
                    <a:pt x="29" y="18"/>
                  </a:cubicBezTo>
                  <a:cubicBezTo>
                    <a:pt x="19" y="22"/>
                    <a:pt x="10" y="23"/>
                    <a:pt x="0" y="23"/>
                  </a:cubicBezTo>
                  <a:cubicBezTo>
                    <a:pt x="6" y="16"/>
                    <a:pt x="14" y="10"/>
                    <a:pt x="24" y="5"/>
                  </a:cubicBezTo>
                  <a:cubicBezTo>
                    <a:pt x="33" y="1"/>
                    <a:pt x="43" y="0"/>
                    <a:pt x="52" y="0"/>
                  </a:cubicBezTo>
                  <a:close/>
                </a:path>
              </a:pathLst>
            </a:custGeom>
            <a:solidFill>
              <a:srgbClr val="DC5B2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68" name="Freeform 241"/>
            <p:cNvSpPr>
              <a:spLocks/>
            </p:cNvSpPr>
            <p:nvPr/>
          </p:nvSpPr>
          <p:spPr bwMode="auto">
            <a:xfrm>
              <a:off x="5434" y="3804"/>
              <a:ext cx="71" cy="31"/>
            </a:xfrm>
            <a:custGeom>
              <a:avLst/>
              <a:gdLst>
                <a:gd name="T0" fmla="*/ 0 w 52"/>
                <a:gd name="T1" fmla="*/ 0 h 23"/>
                <a:gd name="T2" fmla="*/ 23 w 52"/>
                <a:gd name="T3" fmla="*/ 18 h 23"/>
                <a:gd name="T4" fmla="*/ 52 w 52"/>
                <a:gd name="T5" fmla="*/ 23 h 23"/>
                <a:gd name="T6" fmla="*/ 29 w 52"/>
                <a:gd name="T7" fmla="*/ 5 h 23"/>
                <a:gd name="T8" fmla="*/ 0 w 52"/>
                <a:gd name="T9" fmla="*/ 0 h 23"/>
              </a:gdLst>
              <a:ahLst/>
              <a:cxnLst>
                <a:cxn ang="0">
                  <a:pos x="T0" y="T1"/>
                </a:cxn>
                <a:cxn ang="0">
                  <a:pos x="T2" y="T3"/>
                </a:cxn>
                <a:cxn ang="0">
                  <a:pos x="T4" y="T5"/>
                </a:cxn>
                <a:cxn ang="0">
                  <a:pos x="T6" y="T7"/>
                </a:cxn>
                <a:cxn ang="0">
                  <a:pos x="T8" y="T9"/>
                </a:cxn>
              </a:cxnLst>
              <a:rect l="0" t="0" r="r" b="b"/>
              <a:pathLst>
                <a:path w="52" h="23">
                  <a:moveTo>
                    <a:pt x="0" y="0"/>
                  </a:moveTo>
                  <a:cubicBezTo>
                    <a:pt x="6" y="7"/>
                    <a:pt x="14" y="14"/>
                    <a:pt x="23" y="18"/>
                  </a:cubicBezTo>
                  <a:cubicBezTo>
                    <a:pt x="33" y="22"/>
                    <a:pt x="43" y="23"/>
                    <a:pt x="52" y="23"/>
                  </a:cubicBezTo>
                  <a:cubicBezTo>
                    <a:pt x="46" y="16"/>
                    <a:pt x="38" y="10"/>
                    <a:pt x="29" y="5"/>
                  </a:cubicBezTo>
                  <a:cubicBezTo>
                    <a:pt x="19" y="1"/>
                    <a:pt x="10" y="0"/>
                    <a:pt x="0" y="0"/>
                  </a:cubicBezTo>
                  <a:close/>
                </a:path>
              </a:pathLst>
            </a:custGeom>
            <a:solidFill>
              <a:srgbClr val="DC5B2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69" name="Freeform 242"/>
            <p:cNvSpPr>
              <a:spLocks/>
            </p:cNvSpPr>
            <p:nvPr/>
          </p:nvSpPr>
          <p:spPr bwMode="auto">
            <a:xfrm>
              <a:off x="5363" y="3796"/>
              <a:ext cx="71" cy="16"/>
            </a:xfrm>
            <a:custGeom>
              <a:avLst/>
              <a:gdLst>
                <a:gd name="T0" fmla="*/ 52 w 52"/>
                <a:gd name="T1" fmla="*/ 6 h 12"/>
                <a:gd name="T2" fmla="*/ 26 w 52"/>
                <a:gd name="T3" fmla="*/ 12 h 12"/>
                <a:gd name="T4" fmla="*/ 0 w 52"/>
                <a:gd name="T5" fmla="*/ 6 h 12"/>
                <a:gd name="T6" fmla="*/ 26 w 52"/>
                <a:gd name="T7" fmla="*/ 0 h 12"/>
                <a:gd name="T8" fmla="*/ 52 w 52"/>
                <a:gd name="T9" fmla="*/ 6 h 12"/>
              </a:gdLst>
              <a:ahLst/>
              <a:cxnLst>
                <a:cxn ang="0">
                  <a:pos x="T0" y="T1"/>
                </a:cxn>
                <a:cxn ang="0">
                  <a:pos x="T2" y="T3"/>
                </a:cxn>
                <a:cxn ang="0">
                  <a:pos x="T4" y="T5"/>
                </a:cxn>
                <a:cxn ang="0">
                  <a:pos x="T6" y="T7"/>
                </a:cxn>
                <a:cxn ang="0">
                  <a:pos x="T8" y="T9"/>
                </a:cxn>
              </a:cxnLst>
              <a:rect l="0" t="0" r="r" b="b"/>
              <a:pathLst>
                <a:path w="52" h="12">
                  <a:moveTo>
                    <a:pt x="52" y="6"/>
                  </a:moveTo>
                  <a:cubicBezTo>
                    <a:pt x="44" y="10"/>
                    <a:pt x="35" y="12"/>
                    <a:pt x="26" y="12"/>
                  </a:cubicBezTo>
                  <a:cubicBezTo>
                    <a:pt x="17" y="12"/>
                    <a:pt x="8" y="10"/>
                    <a:pt x="0" y="6"/>
                  </a:cubicBezTo>
                  <a:cubicBezTo>
                    <a:pt x="8" y="2"/>
                    <a:pt x="17" y="0"/>
                    <a:pt x="26" y="0"/>
                  </a:cubicBezTo>
                  <a:cubicBezTo>
                    <a:pt x="35" y="0"/>
                    <a:pt x="44" y="2"/>
                    <a:pt x="52" y="6"/>
                  </a:cubicBezTo>
                  <a:close/>
                </a:path>
              </a:pathLst>
            </a:custGeom>
            <a:solidFill>
              <a:srgbClr val="DC5B2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70" name="Freeform 243"/>
            <p:cNvSpPr>
              <a:spLocks/>
            </p:cNvSpPr>
            <p:nvPr/>
          </p:nvSpPr>
          <p:spPr bwMode="auto">
            <a:xfrm>
              <a:off x="5386" y="3785"/>
              <a:ext cx="48" cy="20"/>
            </a:xfrm>
            <a:custGeom>
              <a:avLst/>
              <a:gdLst>
                <a:gd name="T0" fmla="*/ 35 w 35"/>
                <a:gd name="T1" fmla="*/ 15 h 15"/>
                <a:gd name="T2" fmla="*/ 16 w 35"/>
                <a:gd name="T3" fmla="*/ 12 h 15"/>
                <a:gd name="T4" fmla="*/ 0 w 35"/>
                <a:gd name="T5" fmla="*/ 0 h 15"/>
                <a:gd name="T6" fmla="*/ 19 w 35"/>
                <a:gd name="T7" fmla="*/ 3 h 15"/>
                <a:gd name="T8" fmla="*/ 35 w 35"/>
                <a:gd name="T9" fmla="*/ 15 h 15"/>
              </a:gdLst>
              <a:ahLst/>
              <a:cxnLst>
                <a:cxn ang="0">
                  <a:pos x="T0" y="T1"/>
                </a:cxn>
                <a:cxn ang="0">
                  <a:pos x="T2" y="T3"/>
                </a:cxn>
                <a:cxn ang="0">
                  <a:pos x="T4" y="T5"/>
                </a:cxn>
                <a:cxn ang="0">
                  <a:pos x="T6" y="T7"/>
                </a:cxn>
                <a:cxn ang="0">
                  <a:pos x="T8" y="T9"/>
                </a:cxn>
              </a:cxnLst>
              <a:rect l="0" t="0" r="r" b="b"/>
              <a:pathLst>
                <a:path w="35" h="15">
                  <a:moveTo>
                    <a:pt x="35" y="15"/>
                  </a:moveTo>
                  <a:cubicBezTo>
                    <a:pt x="29" y="15"/>
                    <a:pt x="22" y="14"/>
                    <a:pt x="16" y="12"/>
                  </a:cubicBezTo>
                  <a:cubicBezTo>
                    <a:pt x="9" y="9"/>
                    <a:pt x="4" y="5"/>
                    <a:pt x="0" y="0"/>
                  </a:cubicBezTo>
                  <a:cubicBezTo>
                    <a:pt x="6" y="0"/>
                    <a:pt x="13" y="1"/>
                    <a:pt x="19" y="3"/>
                  </a:cubicBezTo>
                  <a:cubicBezTo>
                    <a:pt x="25" y="6"/>
                    <a:pt x="31" y="10"/>
                    <a:pt x="35" y="15"/>
                  </a:cubicBezTo>
                  <a:close/>
                </a:path>
              </a:pathLst>
            </a:custGeom>
            <a:solidFill>
              <a:srgbClr val="DC5B2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71" name="Freeform 244"/>
            <p:cNvSpPr>
              <a:spLocks/>
            </p:cNvSpPr>
            <p:nvPr/>
          </p:nvSpPr>
          <p:spPr bwMode="auto">
            <a:xfrm>
              <a:off x="5409" y="3775"/>
              <a:ext cx="28" cy="30"/>
            </a:xfrm>
            <a:custGeom>
              <a:avLst/>
              <a:gdLst>
                <a:gd name="T0" fmla="*/ 20 w 20"/>
                <a:gd name="T1" fmla="*/ 22 h 22"/>
                <a:gd name="T2" fmla="*/ 7 w 20"/>
                <a:gd name="T3" fmla="*/ 14 h 22"/>
                <a:gd name="T4" fmla="*/ 0 w 20"/>
                <a:gd name="T5" fmla="*/ 0 h 22"/>
                <a:gd name="T6" fmla="*/ 14 w 20"/>
                <a:gd name="T7" fmla="*/ 8 h 22"/>
                <a:gd name="T8" fmla="*/ 20 w 20"/>
                <a:gd name="T9" fmla="*/ 22 h 22"/>
              </a:gdLst>
              <a:ahLst/>
              <a:cxnLst>
                <a:cxn ang="0">
                  <a:pos x="T0" y="T1"/>
                </a:cxn>
                <a:cxn ang="0">
                  <a:pos x="T2" y="T3"/>
                </a:cxn>
                <a:cxn ang="0">
                  <a:pos x="T4" y="T5"/>
                </a:cxn>
                <a:cxn ang="0">
                  <a:pos x="T6" y="T7"/>
                </a:cxn>
                <a:cxn ang="0">
                  <a:pos x="T8" y="T9"/>
                </a:cxn>
              </a:cxnLst>
              <a:rect l="0" t="0" r="r" b="b"/>
              <a:pathLst>
                <a:path w="20" h="22">
                  <a:moveTo>
                    <a:pt x="20" y="22"/>
                  </a:moveTo>
                  <a:cubicBezTo>
                    <a:pt x="15" y="20"/>
                    <a:pt x="11" y="18"/>
                    <a:pt x="7" y="14"/>
                  </a:cubicBezTo>
                  <a:cubicBezTo>
                    <a:pt x="3" y="10"/>
                    <a:pt x="1" y="5"/>
                    <a:pt x="0" y="0"/>
                  </a:cubicBezTo>
                  <a:cubicBezTo>
                    <a:pt x="6" y="1"/>
                    <a:pt x="10" y="4"/>
                    <a:pt x="14" y="8"/>
                  </a:cubicBezTo>
                  <a:cubicBezTo>
                    <a:pt x="17" y="12"/>
                    <a:pt x="19" y="16"/>
                    <a:pt x="20" y="22"/>
                  </a:cubicBezTo>
                  <a:close/>
                </a:path>
              </a:pathLst>
            </a:custGeom>
            <a:solidFill>
              <a:srgbClr val="DC5B2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72" name="Freeform 245"/>
            <p:cNvSpPr>
              <a:spLocks/>
            </p:cNvSpPr>
            <p:nvPr/>
          </p:nvSpPr>
          <p:spPr bwMode="auto">
            <a:xfrm>
              <a:off x="5431" y="3775"/>
              <a:ext cx="27" cy="30"/>
            </a:xfrm>
            <a:custGeom>
              <a:avLst/>
              <a:gdLst>
                <a:gd name="T0" fmla="*/ 0 w 20"/>
                <a:gd name="T1" fmla="*/ 22 h 22"/>
                <a:gd name="T2" fmla="*/ 7 w 20"/>
                <a:gd name="T3" fmla="*/ 8 h 22"/>
                <a:gd name="T4" fmla="*/ 20 w 20"/>
                <a:gd name="T5" fmla="*/ 0 h 22"/>
                <a:gd name="T6" fmla="*/ 13 w 20"/>
                <a:gd name="T7" fmla="*/ 14 h 22"/>
                <a:gd name="T8" fmla="*/ 0 w 20"/>
                <a:gd name="T9" fmla="*/ 22 h 22"/>
              </a:gdLst>
              <a:ahLst/>
              <a:cxnLst>
                <a:cxn ang="0">
                  <a:pos x="T0" y="T1"/>
                </a:cxn>
                <a:cxn ang="0">
                  <a:pos x="T2" y="T3"/>
                </a:cxn>
                <a:cxn ang="0">
                  <a:pos x="T4" y="T5"/>
                </a:cxn>
                <a:cxn ang="0">
                  <a:pos x="T6" y="T7"/>
                </a:cxn>
                <a:cxn ang="0">
                  <a:pos x="T8" y="T9"/>
                </a:cxn>
              </a:cxnLst>
              <a:rect l="0" t="0" r="r" b="b"/>
              <a:pathLst>
                <a:path w="20" h="22">
                  <a:moveTo>
                    <a:pt x="0" y="22"/>
                  </a:moveTo>
                  <a:cubicBezTo>
                    <a:pt x="1" y="16"/>
                    <a:pt x="3" y="12"/>
                    <a:pt x="7" y="8"/>
                  </a:cubicBezTo>
                  <a:cubicBezTo>
                    <a:pt x="10" y="4"/>
                    <a:pt x="15" y="1"/>
                    <a:pt x="20" y="0"/>
                  </a:cubicBezTo>
                  <a:cubicBezTo>
                    <a:pt x="19" y="5"/>
                    <a:pt x="17" y="10"/>
                    <a:pt x="13" y="14"/>
                  </a:cubicBezTo>
                  <a:cubicBezTo>
                    <a:pt x="10" y="18"/>
                    <a:pt x="5" y="20"/>
                    <a:pt x="0" y="22"/>
                  </a:cubicBezTo>
                  <a:close/>
                </a:path>
              </a:pathLst>
            </a:custGeom>
            <a:solidFill>
              <a:srgbClr val="DC5B2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73" name="Freeform 246"/>
            <p:cNvSpPr>
              <a:spLocks/>
            </p:cNvSpPr>
            <p:nvPr/>
          </p:nvSpPr>
          <p:spPr bwMode="auto">
            <a:xfrm>
              <a:off x="5434" y="3785"/>
              <a:ext cx="49" cy="20"/>
            </a:xfrm>
            <a:custGeom>
              <a:avLst/>
              <a:gdLst>
                <a:gd name="T0" fmla="*/ 0 w 36"/>
                <a:gd name="T1" fmla="*/ 15 h 15"/>
                <a:gd name="T2" fmla="*/ 20 w 36"/>
                <a:gd name="T3" fmla="*/ 12 h 15"/>
                <a:gd name="T4" fmla="*/ 36 w 36"/>
                <a:gd name="T5" fmla="*/ 0 h 15"/>
                <a:gd name="T6" fmla="*/ 16 w 36"/>
                <a:gd name="T7" fmla="*/ 3 h 15"/>
                <a:gd name="T8" fmla="*/ 0 w 36"/>
                <a:gd name="T9" fmla="*/ 15 h 15"/>
              </a:gdLst>
              <a:ahLst/>
              <a:cxnLst>
                <a:cxn ang="0">
                  <a:pos x="T0" y="T1"/>
                </a:cxn>
                <a:cxn ang="0">
                  <a:pos x="T2" y="T3"/>
                </a:cxn>
                <a:cxn ang="0">
                  <a:pos x="T4" y="T5"/>
                </a:cxn>
                <a:cxn ang="0">
                  <a:pos x="T6" y="T7"/>
                </a:cxn>
                <a:cxn ang="0">
                  <a:pos x="T8" y="T9"/>
                </a:cxn>
              </a:cxnLst>
              <a:rect l="0" t="0" r="r" b="b"/>
              <a:pathLst>
                <a:path w="36" h="15">
                  <a:moveTo>
                    <a:pt x="0" y="15"/>
                  </a:moveTo>
                  <a:cubicBezTo>
                    <a:pt x="7" y="15"/>
                    <a:pt x="13" y="14"/>
                    <a:pt x="20" y="12"/>
                  </a:cubicBezTo>
                  <a:cubicBezTo>
                    <a:pt x="26" y="9"/>
                    <a:pt x="31" y="5"/>
                    <a:pt x="36" y="0"/>
                  </a:cubicBezTo>
                  <a:cubicBezTo>
                    <a:pt x="29" y="0"/>
                    <a:pt x="23" y="1"/>
                    <a:pt x="16" y="3"/>
                  </a:cubicBezTo>
                  <a:cubicBezTo>
                    <a:pt x="10" y="6"/>
                    <a:pt x="5" y="10"/>
                    <a:pt x="0" y="15"/>
                  </a:cubicBezTo>
                  <a:close/>
                </a:path>
              </a:pathLst>
            </a:custGeom>
            <a:solidFill>
              <a:srgbClr val="DC5B2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74" name="Freeform 247"/>
            <p:cNvSpPr>
              <a:spLocks/>
            </p:cNvSpPr>
            <p:nvPr/>
          </p:nvSpPr>
          <p:spPr bwMode="auto">
            <a:xfrm>
              <a:off x="5414" y="3793"/>
              <a:ext cx="40" cy="12"/>
            </a:xfrm>
            <a:custGeom>
              <a:avLst/>
              <a:gdLst>
                <a:gd name="T0" fmla="*/ 30 w 30"/>
                <a:gd name="T1" fmla="*/ 9 h 9"/>
                <a:gd name="T2" fmla="*/ 15 w 30"/>
                <a:gd name="T3" fmla="*/ 0 h 9"/>
                <a:gd name="T4" fmla="*/ 0 w 30"/>
                <a:gd name="T5" fmla="*/ 9 h 9"/>
                <a:gd name="T6" fmla="*/ 30 w 30"/>
                <a:gd name="T7" fmla="*/ 9 h 9"/>
              </a:gdLst>
              <a:ahLst/>
              <a:cxnLst>
                <a:cxn ang="0">
                  <a:pos x="T0" y="T1"/>
                </a:cxn>
                <a:cxn ang="0">
                  <a:pos x="T2" y="T3"/>
                </a:cxn>
                <a:cxn ang="0">
                  <a:pos x="T4" y="T5"/>
                </a:cxn>
                <a:cxn ang="0">
                  <a:pos x="T6" y="T7"/>
                </a:cxn>
              </a:cxnLst>
              <a:rect l="0" t="0" r="r" b="b"/>
              <a:pathLst>
                <a:path w="30" h="9">
                  <a:moveTo>
                    <a:pt x="30" y="9"/>
                  </a:moveTo>
                  <a:cubicBezTo>
                    <a:pt x="27" y="3"/>
                    <a:pt x="22" y="0"/>
                    <a:pt x="15" y="0"/>
                  </a:cubicBezTo>
                  <a:cubicBezTo>
                    <a:pt x="9" y="0"/>
                    <a:pt x="3" y="3"/>
                    <a:pt x="0" y="9"/>
                  </a:cubicBezTo>
                  <a:lnTo>
                    <a:pt x="30" y="9"/>
                  </a:lnTo>
                  <a:close/>
                </a:path>
              </a:pathLst>
            </a:custGeom>
            <a:solidFill>
              <a:srgbClr val="DC5B2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75" name="Freeform 248"/>
            <p:cNvSpPr>
              <a:spLocks/>
            </p:cNvSpPr>
            <p:nvPr/>
          </p:nvSpPr>
          <p:spPr bwMode="auto">
            <a:xfrm>
              <a:off x="6831" y="3442"/>
              <a:ext cx="73" cy="120"/>
            </a:xfrm>
            <a:custGeom>
              <a:avLst/>
              <a:gdLst>
                <a:gd name="T0" fmla="*/ 73 w 73"/>
                <a:gd name="T1" fmla="*/ 120 h 120"/>
                <a:gd name="T2" fmla="*/ 0 w 73"/>
                <a:gd name="T3" fmla="*/ 120 h 120"/>
                <a:gd name="T4" fmla="*/ 36 w 73"/>
                <a:gd name="T5" fmla="*/ 0 h 120"/>
                <a:gd name="T6" fmla="*/ 73 w 73"/>
                <a:gd name="T7" fmla="*/ 120 h 120"/>
              </a:gdLst>
              <a:ahLst/>
              <a:cxnLst>
                <a:cxn ang="0">
                  <a:pos x="T0" y="T1"/>
                </a:cxn>
                <a:cxn ang="0">
                  <a:pos x="T2" y="T3"/>
                </a:cxn>
                <a:cxn ang="0">
                  <a:pos x="T4" y="T5"/>
                </a:cxn>
                <a:cxn ang="0">
                  <a:pos x="T6" y="T7"/>
                </a:cxn>
              </a:cxnLst>
              <a:rect l="0" t="0" r="r" b="b"/>
              <a:pathLst>
                <a:path w="73" h="120">
                  <a:moveTo>
                    <a:pt x="73" y="120"/>
                  </a:moveTo>
                  <a:lnTo>
                    <a:pt x="0" y="120"/>
                  </a:lnTo>
                  <a:lnTo>
                    <a:pt x="36" y="0"/>
                  </a:lnTo>
                  <a:lnTo>
                    <a:pt x="73" y="120"/>
                  </a:lnTo>
                  <a:close/>
                </a:path>
              </a:pathLst>
            </a:custGeom>
            <a:solidFill>
              <a:srgbClr val="17244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76" name="Freeform 249"/>
            <p:cNvSpPr>
              <a:spLocks/>
            </p:cNvSpPr>
            <p:nvPr/>
          </p:nvSpPr>
          <p:spPr bwMode="auto">
            <a:xfrm>
              <a:off x="6784" y="3445"/>
              <a:ext cx="51" cy="80"/>
            </a:xfrm>
            <a:custGeom>
              <a:avLst/>
              <a:gdLst>
                <a:gd name="T0" fmla="*/ 51 w 51"/>
                <a:gd name="T1" fmla="*/ 80 h 80"/>
                <a:gd name="T2" fmla="*/ 0 w 51"/>
                <a:gd name="T3" fmla="*/ 80 h 80"/>
                <a:gd name="T4" fmla="*/ 26 w 51"/>
                <a:gd name="T5" fmla="*/ 0 h 80"/>
                <a:gd name="T6" fmla="*/ 51 w 51"/>
                <a:gd name="T7" fmla="*/ 80 h 80"/>
              </a:gdLst>
              <a:ahLst/>
              <a:cxnLst>
                <a:cxn ang="0">
                  <a:pos x="T0" y="T1"/>
                </a:cxn>
                <a:cxn ang="0">
                  <a:pos x="T2" y="T3"/>
                </a:cxn>
                <a:cxn ang="0">
                  <a:pos x="T4" y="T5"/>
                </a:cxn>
                <a:cxn ang="0">
                  <a:pos x="T6" y="T7"/>
                </a:cxn>
              </a:cxnLst>
              <a:rect l="0" t="0" r="r" b="b"/>
              <a:pathLst>
                <a:path w="51" h="80">
                  <a:moveTo>
                    <a:pt x="51" y="80"/>
                  </a:moveTo>
                  <a:lnTo>
                    <a:pt x="0" y="80"/>
                  </a:lnTo>
                  <a:lnTo>
                    <a:pt x="26" y="0"/>
                  </a:lnTo>
                  <a:lnTo>
                    <a:pt x="51" y="80"/>
                  </a:lnTo>
                  <a:close/>
                </a:path>
              </a:pathLst>
            </a:custGeom>
            <a:solidFill>
              <a:srgbClr val="F68C1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77" name="Freeform 250"/>
            <p:cNvSpPr>
              <a:spLocks/>
            </p:cNvSpPr>
            <p:nvPr/>
          </p:nvSpPr>
          <p:spPr bwMode="auto">
            <a:xfrm>
              <a:off x="6620" y="3601"/>
              <a:ext cx="98" cy="158"/>
            </a:xfrm>
            <a:custGeom>
              <a:avLst/>
              <a:gdLst>
                <a:gd name="T0" fmla="*/ 98 w 98"/>
                <a:gd name="T1" fmla="*/ 158 h 158"/>
                <a:gd name="T2" fmla="*/ 0 w 98"/>
                <a:gd name="T3" fmla="*/ 158 h 158"/>
                <a:gd name="T4" fmla="*/ 49 w 98"/>
                <a:gd name="T5" fmla="*/ 0 h 158"/>
                <a:gd name="T6" fmla="*/ 98 w 98"/>
                <a:gd name="T7" fmla="*/ 158 h 158"/>
              </a:gdLst>
              <a:ahLst/>
              <a:cxnLst>
                <a:cxn ang="0">
                  <a:pos x="T0" y="T1"/>
                </a:cxn>
                <a:cxn ang="0">
                  <a:pos x="T2" y="T3"/>
                </a:cxn>
                <a:cxn ang="0">
                  <a:pos x="T4" y="T5"/>
                </a:cxn>
                <a:cxn ang="0">
                  <a:pos x="T6" y="T7"/>
                </a:cxn>
              </a:cxnLst>
              <a:rect l="0" t="0" r="r" b="b"/>
              <a:pathLst>
                <a:path w="98" h="158">
                  <a:moveTo>
                    <a:pt x="98" y="158"/>
                  </a:moveTo>
                  <a:lnTo>
                    <a:pt x="0" y="158"/>
                  </a:lnTo>
                  <a:lnTo>
                    <a:pt x="49" y="0"/>
                  </a:lnTo>
                  <a:lnTo>
                    <a:pt x="98" y="158"/>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78" name="Freeform 251"/>
            <p:cNvSpPr>
              <a:spLocks/>
            </p:cNvSpPr>
            <p:nvPr/>
          </p:nvSpPr>
          <p:spPr bwMode="auto">
            <a:xfrm>
              <a:off x="5808" y="3162"/>
              <a:ext cx="567" cy="230"/>
            </a:xfrm>
            <a:custGeom>
              <a:avLst/>
              <a:gdLst>
                <a:gd name="T0" fmla="*/ 371 w 416"/>
                <a:gd name="T1" fmla="*/ 80 h 169"/>
                <a:gd name="T2" fmla="*/ 364 w 416"/>
                <a:gd name="T3" fmla="*/ 80 h 169"/>
                <a:gd name="T4" fmla="*/ 280 w 416"/>
                <a:gd name="T5" fmla="*/ 0 h 169"/>
                <a:gd name="T6" fmla="*/ 199 w 416"/>
                <a:gd name="T7" fmla="*/ 63 h 169"/>
                <a:gd name="T8" fmla="*/ 154 w 416"/>
                <a:gd name="T9" fmla="*/ 44 h 169"/>
                <a:gd name="T10" fmla="*/ 96 w 416"/>
                <a:gd name="T11" fmla="*/ 100 h 169"/>
                <a:gd name="T12" fmla="*/ 63 w 416"/>
                <a:gd name="T13" fmla="*/ 114 h 169"/>
                <a:gd name="T14" fmla="*/ 35 w 416"/>
                <a:gd name="T15" fmla="*/ 100 h 169"/>
                <a:gd name="T16" fmla="*/ 0 w 416"/>
                <a:gd name="T17" fmla="*/ 134 h 169"/>
                <a:gd name="T18" fmla="*/ 35 w 416"/>
                <a:gd name="T19" fmla="*/ 169 h 169"/>
                <a:gd name="T20" fmla="*/ 44 w 416"/>
                <a:gd name="T21" fmla="*/ 169 h 169"/>
                <a:gd name="T22" fmla="*/ 158 w 416"/>
                <a:gd name="T23" fmla="*/ 169 h 169"/>
                <a:gd name="T24" fmla="*/ 221 w 416"/>
                <a:gd name="T25" fmla="*/ 169 h 169"/>
                <a:gd name="T26" fmla="*/ 374 w 416"/>
                <a:gd name="T27" fmla="*/ 169 h 169"/>
                <a:gd name="T28" fmla="*/ 374 w 416"/>
                <a:gd name="T29" fmla="*/ 169 h 169"/>
                <a:gd name="T30" fmla="*/ 416 w 416"/>
                <a:gd name="T31" fmla="*/ 124 h 169"/>
                <a:gd name="T32" fmla="*/ 371 w 416"/>
                <a:gd name="T33" fmla="*/ 8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6" h="169">
                  <a:moveTo>
                    <a:pt x="371" y="80"/>
                  </a:moveTo>
                  <a:cubicBezTo>
                    <a:pt x="369" y="80"/>
                    <a:pt x="367" y="80"/>
                    <a:pt x="364" y="80"/>
                  </a:cubicBezTo>
                  <a:cubicBezTo>
                    <a:pt x="362" y="36"/>
                    <a:pt x="325" y="0"/>
                    <a:pt x="280" y="0"/>
                  </a:cubicBezTo>
                  <a:cubicBezTo>
                    <a:pt x="241" y="0"/>
                    <a:pt x="208" y="27"/>
                    <a:pt x="199" y="63"/>
                  </a:cubicBezTo>
                  <a:cubicBezTo>
                    <a:pt x="188" y="51"/>
                    <a:pt x="172" y="44"/>
                    <a:pt x="154" y="44"/>
                  </a:cubicBezTo>
                  <a:cubicBezTo>
                    <a:pt x="122" y="44"/>
                    <a:pt x="99" y="69"/>
                    <a:pt x="96" y="100"/>
                  </a:cubicBezTo>
                  <a:cubicBezTo>
                    <a:pt x="82" y="101"/>
                    <a:pt x="71" y="107"/>
                    <a:pt x="63" y="114"/>
                  </a:cubicBezTo>
                  <a:cubicBezTo>
                    <a:pt x="57" y="105"/>
                    <a:pt x="46" y="100"/>
                    <a:pt x="35" y="100"/>
                  </a:cubicBezTo>
                  <a:cubicBezTo>
                    <a:pt x="16" y="100"/>
                    <a:pt x="0" y="115"/>
                    <a:pt x="0" y="134"/>
                  </a:cubicBezTo>
                  <a:cubicBezTo>
                    <a:pt x="0" y="153"/>
                    <a:pt x="16" y="169"/>
                    <a:pt x="35" y="169"/>
                  </a:cubicBezTo>
                  <a:cubicBezTo>
                    <a:pt x="44" y="169"/>
                    <a:pt x="44" y="169"/>
                    <a:pt x="44" y="169"/>
                  </a:cubicBezTo>
                  <a:cubicBezTo>
                    <a:pt x="158" y="169"/>
                    <a:pt x="158" y="169"/>
                    <a:pt x="158" y="169"/>
                  </a:cubicBezTo>
                  <a:cubicBezTo>
                    <a:pt x="221" y="169"/>
                    <a:pt x="221" y="169"/>
                    <a:pt x="221" y="169"/>
                  </a:cubicBezTo>
                  <a:cubicBezTo>
                    <a:pt x="374" y="169"/>
                    <a:pt x="374" y="169"/>
                    <a:pt x="374" y="169"/>
                  </a:cubicBezTo>
                  <a:cubicBezTo>
                    <a:pt x="374" y="169"/>
                    <a:pt x="374" y="169"/>
                    <a:pt x="374" y="169"/>
                  </a:cubicBezTo>
                  <a:cubicBezTo>
                    <a:pt x="397" y="167"/>
                    <a:pt x="416" y="148"/>
                    <a:pt x="416" y="124"/>
                  </a:cubicBezTo>
                  <a:cubicBezTo>
                    <a:pt x="416" y="100"/>
                    <a:pt x="396" y="80"/>
                    <a:pt x="371" y="80"/>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79" name="Freeform 252"/>
            <p:cNvSpPr>
              <a:spLocks/>
            </p:cNvSpPr>
            <p:nvPr/>
          </p:nvSpPr>
          <p:spPr bwMode="auto">
            <a:xfrm>
              <a:off x="4714" y="4124"/>
              <a:ext cx="465" cy="124"/>
            </a:xfrm>
            <a:custGeom>
              <a:avLst/>
              <a:gdLst>
                <a:gd name="T0" fmla="*/ 342 w 342"/>
                <a:gd name="T1" fmla="*/ 91 h 91"/>
                <a:gd name="T2" fmla="*/ 171 w 342"/>
                <a:gd name="T3" fmla="*/ 0 h 91"/>
                <a:gd name="T4" fmla="*/ 0 w 342"/>
                <a:gd name="T5" fmla="*/ 91 h 91"/>
                <a:gd name="T6" fmla="*/ 342 w 342"/>
                <a:gd name="T7" fmla="*/ 91 h 91"/>
              </a:gdLst>
              <a:ahLst/>
              <a:cxnLst>
                <a:cxn ang="0">
                  <a:pos x="T0" y="T1"/>
                </a:cxn>
                <a:cxn ang="0">
                  <a:pos x="T2" y="T3"/>
                </a:cxn>
                <a:cxn ang="0">
                  <a:pos x="T4" y="T5"/>
                </a:cxn>
                <a:cxn ang="0">
                  <a:pos x="T6" y="T7"/>
                </a:cxn>
              </a:cxnLst>
              <a:rect l="0" t="0" r="r" b="b"/>
              <a:pathLst>
                <a:path w="342" h="91">
                  <a:moveTo>
                    <a:pt x="342" y="91"/>
                  </a:moveTo>
                  <a:cubicBezTo>
                    <a:pt x="305" y="36"/>
                    <a:pt x="242" y="0"/>
                    <a:pt x="171" y="0"/>
                  </a:cubicBezTo>
                  <a:cubicBezTo>
                    <a:pt x="100" y="0"/>
                    <a:pt x="37" y="36"/>
                    <a:pt x="0" y="91"/>
                  </a:cubicBezTo>
                  <a:lnTo>
                    <a:pt x="342" y="91"/>
                  </a:lnTo>
                  <a:close/>
                </a:path>
              </a:pathLst>
            </a:custGeom>
            <a:solidFill>
              <a:srgbClr val="FDB81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80" name="Freeform 253"/>
            <p:cNvSpPr>
              <a:spLocks/>
            </p:cNvSpPr>
            <p:nvPr/>
          </p:nvSpPr>
          <p:spPr bwMode="auto">
            <a:xfrm>
              <a:off x="5687" y="3711"/>
              <a:ext cx="242" cy="64"/>
            </a:xfrm>
            <a:custGeom>
              <a:avLst/>
              <a:gdLst>
                <a:gd name="T0" fmla="*/ 178 w 178"/>
                <a:gd name="T1" fmla="*/ 47 h 47"/>
                <a:gd name="T2" fmla="*/ 89 w 178"/>
                <a:gd name="T3" fmla="*/ 0 h 47"/>
                <a:gd name="T4" fmla="*/ 0 w 178"/>
                <a:gd name="T5" fmla="*/ 47 h 47"/>
                <a:gd name="T6" fmla="*/ 178 w 178"/>
                <a:gd name="T7" fmla="*/ 47 h 47"/>
              </a:gdLst>
              <a:ahLst/>
              <a:cxnLst>
                <a:cxn ang="0">
                  <a:pos x="T0" y="T1"/>
                </a:cxn>
                <a:cxn ang="0">
                  <a:pos x="T2" y="T3"/>
                </a:cxn>
                <a:cxn ang="0">
                  <a:pos x="T4" y="T5"/>
                </a:cxn>
                <a:cxn ang="0">
                  <a:pos x="T6" y="T7"/>
                </a:cxn>
              </a:cxnLst>
              <a:rect l="0" t="0" r="r" b="b"/>
              <a:pathLst>
                <a:path w="178" h="47">
                  <a:moveTo>
                    <a:pt x="178" y="47"/>
                  </a:moveTo>
                  <a:cubicBezTo>
                    <a:pt x="159" y="18"/>
                    <a:pt x="126" y="0"/>
                    <a:pt x="89" y="0"/>
                  </a:cubicBezTo>
                  <a:cubicBezTo>
                    <a:pt x="52" y="0"/>
                    <a:pt x="20" y="18"/>
                    <a:pt x="0" y="47"/>
                  </a:cubicBezTo>
                  <a:lnTo>
                    <a:pt x="178" y="47"/>
                  </a:lnTo>
                  <a:close/>
                </a:path>
              </a:pathLst>
            </a:custGeom>
            <a:solidFill>
              <a:srgbClr val="FDB81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81" name="Rectangle 254"/>
            <p:cNvSpPr>
              <a:spLocks noChangeArrowheads="1"/>
            </p:cNvSpPr>
            <p:nvPr/>
          </p:nvSpPr>
          <p:spPr bwMode="auto">
            <a:xfrm>
              <a:off x="5766" y="2917"/>
              <a:ext cx="180" cy="125"/>
            </a:xfrm>
            <a:prstGeom prst="rect">
              <a:avLst/>
            </a:prstGeom>
            <a:solidFill>
              <a:srgbClr val="F68C1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82" name="Rectangle 255"/>
            <p:cNvSpPr>
              <a:spLocks noChangeArrowheads="1"/>
            </p:cNvSpPr>
            <p:nvPr/>
          </p:nvSpPr>
          <p:spPr bwMode="auto">
            <a:xfrm>
              <a:off x="5659" y="2917"/>
              <a:ext cx="107" cy="125"/>
            </a:xfrm>
            <a:prstGeom prst="rect">
              <a:avLst/>
            </a:prstGeom>
            <a:solidFill>
              <a:srgbClr val="2A328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83" name="Rectangle 256"/>
            <p:cNvSpPr>
              <a:spLocks noChangeArrowheads="1"/>
            </p:cNvSpPr>
            <p:nvPr/>
          </p:nvSpPr>
          <p:spPr bwMode="auto">
            <a:xfrm>
              <a:off x="5365" y="2959"/>
              <a:ext cx="155" cy="83"/>
            </a:xfrm>
            <a:prstGeom prst="rect">
              <a:avLst/>
            </a:prstGeom>
            <a:solidFill>
              <a:srgbClr val="FBD11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84" name="Rectangle 257"/>
            <p:cNvSpPr>
              <a:spLocks noChangeArrowheads="1"/>
            </p:cNvSpPr>
            <p:nvPr/>
          </p:nvSpPr>
          <p:spPr bwMode="auto">
            <a:xfrm>
              <a:off x="5257" y="2959"/>
              <a:ext cx="108" cy="83"/>
            </a:xfrm>
            <a:prstGeom prst="rect">
              <a:avLst/>
            </a:prstGeom>
            <a:solidFill>
              <a:srgbClr val="004AA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85" name="Rectangle 258"/>
            <p:cNvSpPr>
              <a:spLocks noChangeArrowheads="1"/>
            </p:cNvSpPr>
            <p:nvPr/>
          </p:nvSpPr>
          <p:spPr bwMode="auto">
            <a:xfrm>
              <a:off x="5061" y="2645"/>
              <a:ext cx="169" cy="394"/>
            </a:xfrm>
            <a:prstGeom prst="rect">
              <a:avLst/>
            </a:prstGeom>
            <a:solidFill>
              <a:srgbClr val="DC5B2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86" name="Rectangle 259"/>
            <p:cNvSpPr>
              <a:spLocks noChangeArrowheads="1"/>
            </p:cNvSpPr>
            <p:nvPr/>
          </p:nvSpPr>
          <p:spPr bwMode="auto">
            <a:xfrm>
              <a:off x="4952" y="2631"/>
              <a:ext cx="109" cy="408"/>
            </a:xfrm>
            <a:prstGeom prst="rect">
              <a:avLst/>
            </a:prstGeom>
            <a:solidFill>
              <a:srgbClr val="2A328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87" name="Rectangle 260"/>
            <p:cNvSpPr>
              <a:spLocks noChangeArrowheads="1"/>
            </p:cNvSpPr>
            <p:nvPr/>
          </p:nvSpPr>
          <p:spPr bwMode="auto">
            <a:xfrm>
              <a:off x="5061" y="2631"/>
              <a:ext cx="169" cy="38"/>
            </a:xfrm>
            <a:prstGeom prst="rect">
              <a:avLst/>
            </a:prstGeom>
            <a:solidFill>
              <a:srgbClr val="F68C1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88" name="Rectangle 261"/>
            <p:cNvSpPr>
              <a:spLocks noChangeArrowheads="1"/>
            </p:cNvSpPr>
            <p:nvPr/>
          </p:nvSpPr>
          <p:spPr bwMode="auto">
            <a:xfrm>
              <a:off x="5178" y="2646"/>
              <a:ext cx="33" cy="8"/>
            </a:xfrm>
            <a:prstGeom prst="rect">
              <a:avLst/>
            </a:prstGeom>
            <a:solidFill>
              <a:srgbClr val="FBD11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89" name="Rectangle 262"/>
            <p:cNvSpPr>
              <a:spLocks noChangeArrowheads="1"/>
            </p:cNvSpPr>
            <p:nvPr/>
          </p:nvSpPr>
          <p:spPr bwMode="auto">
            <a:xfrm>
              <a:off x="5061" y="2680"/>
              <a:ext cx="169" cy="38"/>
            </a:xfrm>
            <a:prstGeom prst="rect">
              <a:avLst/>
            </a:prstGeom>
            <a:solidFill>
              <a:srgbClr val="F68C1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90" name="Rectangle 263"/>
            <p:cNvSpPr>
              <a:spLocks noChangeArrowheads="1"/>
            </p:cNvSpPr>
            <p:nvPr/>
          </p:nvSpPr>
          <p:spPr bwMode="auto">
            <a:xfrm>
              <a:off x="5178" y="2695"/>
              <a:ext cx="33" cy="8"/>
            </a:xfrm>
            <a:prstGeom prst="rect">
              <a:avLst/>
            </a:prstGeom>
            <a:solidFill>
              <a:srgbClr val="FBD11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91" name="Rectangle 264"/>
            <p:cNvSpPr>
              <a:spLocks noChangeArrowheads="1"/>
            </p:cNvSpPr>
            <p:nvPr/>
          </p:nvSpPr>
          <p:spPr bwMode="auto">
            <a:xfrm>
              <a:off x="5061" y="2729"/>
              <a:ext cx="169" cy="38"/>
            </a:xfrm>
            <a:prstGeom prst="rect">
              <a:avLst/>
            </a:prstGeom>
            <a:solidFill>
              <a:srgbClr val="F68C1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92" name="Rectangle 265"/>
            <p:cNvSpPr>
              <a:spLocks noChangeArrowheads="1"/>
            </p:cNvSpPr>
            <p:nvPr/>
          </p:nvSpPr>
          <p:spPr bwMode="auto">
            <a:xfrm>
              <a:off x="5178" y="2744"/>
              <a:ext cx="33" cy="8"/>
            </a:xfrm>
            <a:prstGeom prst="rect">
              <a:avLst/>
            </a:prstGeom>
            <a:solidFill>
              <a:srgbClr val="FBD11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93" name="Rectangle 266"/>
            <p:cNvSpPr>
              <a:spLocks noChangeArrowheads="1"/>
            </p:cNvSpPr>
            <p:nvPr/>
          </p:nvSpPr>
          <p:spPr bwMode="auto">
            <a:xfrm>
              <a:off x="5061" y="2778"/>
              <a:ext cx="169" cy="38"/>
            </a:xfrm>
            <a:prstGeom prst="rect">
              <a:avLst/>
            </a:prstGeom>
            <a:solidFill>
              <a:srgbClr val="F68C1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94" name="Rectangle 267"/>
            <p:cNvSpPr>
              <a:spLocks noChangeArrowheads="1"/>
            </p:cNvSpPr>
            <p:nvPr/>
          </p:nvSpPr>
          <p:spPr bwMode="auto">
            <a:xfrm>
              <a:off x="5178" y="2793"/>
              <a:ext cx="33" cy="8"/>
            </a:xfrm>
            <a:prstGeom prst="rect">
              <a:avLst/>
            </a:prstGeom>
            <a:solidFill>
              <a:srgbClr val="FBD11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95" name="Rectangle 268"/>
            <p:cNvSpPr>
              <a:spLocks noChangeArrowheads="1"/>
            </p:cNvSpPr>
            <p:nvPr/>
          </p:nvSpPr>
          <p:spPr bwMode="auto">
            <a:xfrm>
              <a:off x="5061" y="2827"/>
              <a:ext cx="169" cy="38"/>
            </a:xfrm>
            <a:prstGeom prst="rect">
              <a:avLst/>
            </a:prstGeom>
            <a:solidFill>
              <a:srgbClr val="F68C1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96" name="Rectangle 269"/>
            <p:cNvSpPr>
              <a:spLocks noChangeArrowheads="1"/>
            </p:cNvSpPr>
            <p:nvPr/>
          </p:nvSpPr>
          <p:spPr bwMode="auto">
            <a:xfrm>
              <a:off x="5178" y="2842"/>
              <a:ext cx="33" cy="8"/>
            </a:xfrm>
            <a:prstGeom prst="rect">
              <a:avLst/>
            </a:prstGeom>
            <a:solidFill>
              <a:srgbClr val="FBD11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97" name="Rectangle 270"/>
            <p:cNvSpPr>
              <a:spLocks noChangeArrowheads="1"/>
            </p:cNvSpPr>
            <p:nvPr/>
          </p:nvSpPr>
          <p:spPr bwMode="auto">
            <a:xfrm>
              <a:off x="5061" y="2876"/>
              <a:ext cx="169" cy="38"/>
            </a:xfrm>
            <a:prstGeom prst="rect">
              <a:avLst/>
            </a:prstGeom>
            <a:solidFill>
              <a:srgbClr val="F68C1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98" name="Rectangle 271"/>
            <p:cNvSpPr>
              <a:spLocks noChangeArrowheads="1"/>
            </p:cNvSpPr>
            <p:nvPr/>
          </p:nvSpPr>
          <p:spPr bwMode="auto">
            <a:xfrm>
              <a:off x="5178" y="2891"/>
              <a:ext cx="33" cy="8"/>
            </a:xfrm>
            <a:prstGeom prst="rect">
              <a:avLst/>
            </a:prstGeom>
            <a:solidFill>
              <a:srgbClr val="FBD11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99" name="Rectangle 272"/>
            <p:cNvSpPr>
              <a:spLocks noChangeArrowheads="1"/>
            </p:cNvSpPr>
            <p:nvPr/>
          </p:nvSpPr>
          <p:spPr bwMode="auto">
            <a:xfrm>
              <a:off x="5061" y="2925"/>
              <a:ext cx="169" cy="38"/>
            </a:xfrm>
            <a:prstGeom prst="rect">
              <a:avLst/>
            </a:prstGeom>
            <a:solidFill>
              <a:srgbClr val="F68C1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100" name="Rectangle 273"/>
            <p:cNvSpPr>
              <a:spLocks noChangeArrowheads="1"/>
            </p:cNvSpPr>
            <p:nvPr/>
          </p:nvSpPr>
          <p:spPr bwMode="auto">
            <a:xfrm>
              <a:off x="5178" y="2940"/>
              <a:ext cx="33" cy="8"/>
            </a:xfrm>
            <a:prstGeom prst="rect">
              <a:avLst/>
            </a:prstGeom>
            <a:solidFill>
              <a:srgbClr val="FBD11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101" name="Rectangle 274"/>
            <p:cNvSpPr>
              <a:spLocks noChangeArrowheads="1"/>
            </p:cNvSpPr>
            <p:nvPr/>
          </p:nvSpPr>
          <p:spPr bwMode="auto">
            <a:xfrm>
              <a:off x="5061" y="2974"/>
              <a:ext cx="169" cy="38"/>
            </a:xfrm>
            <a:prstGeom prst="rect">
              <a:avLst/>
            </a:prstGeom>
            <a:solidFill>
              <a:srgbClr val="F68C1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102" name="Rectangle 275"/>
            <p:cNvSpPr>
              <a:spLocks noChangeArrowheads="1"/>
            </p:cNvSpPr>
            <p:nvPr/>
          </p:nvSpPr>
          <p:spPr bwMode="auto">
            <a:xfrm>
              <a:off x="5178" y="2989"/>
              <a:ext cx="33" cy="8"/>
            </a:xfrm>
            <a:prstGeom prst="rect">
              <a:avLst/>
            </a:prstGeom>
            <a:solidFill>
              <a:srgbClr val="FBD11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103" name="Rectangle 276"/>
            <p:cNvSpPr>
              <a:spLocks noChangeArrowheads="1"/>
            </p:cNvSpPr>
            <p:nvPr/>
          </p:nvSpPr>
          <p:spPr bwMode="auto">
            <a:xfrm>
              <a:off x="5365" y="2985"/>
              <a:ext cx="166" cy="11"/>
            </a:xfrm>
            <a:prstGeom prst="rect">
              <a:avLst/>
            </a:prstGeom>
            <a:solidFill>
              <a:srgbClr val="004AA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104" name="Freeform 277"/>
            <p:cNvSpPr>
              <a:spLocks/>
            </p:cNvSpPr>
            <p:nvPr/>
          </p:nvSpPr>
          <p:spPr bwMode="auto">
            <a:xfrm>
              <a:off x="5787" y="2963"/>
              <a:ext cx="34" cy="79"/>
            </a:xfrm>
            <a:custGeom>
              <a:avLst/>
              <a:gdLst>
                <a:gd name="T0" fmla="*/ 25 w 25"/>
                <a:gd name="T1" fmla="*/ 58 h 58"/>
                <a:gd name="T2" fmla="*/ 25 w 25"/>
                <a:gd name="T3" fmla="*/ 13 h 58"/>
                <a:gd name="T4" fmla="*/ 13 w 25"/>
                <a:gd name="T5" fmla="*/ 0 h 58"/>
                <a:gd name="T6" fmla="*/ 0 w 25"/>
                <a:gd name="T7" fmla="*/ 13 h 58"/>
                <a:gd name="T8" fmla="*/ 0 w 25"/>
                <a:gd name="T9" fmla="*/ 58 h 58"/>
                <a:gd name="T10" fmla="*/ 25 w 25"/>
                <a:gd name="T11" fmla="*/ 58 h 58"/>
              </a:gdLst>
              <a:ahLst/>
              <a:cxnLst>
                <a:cxn ang="0">
                  <a:pos x="T0" y="T1"/>
                </a:cxn>
                <a:cxn ang="0">
                  <a:pos x="T2" y="T3"/>
                </a:cxn>
                <a:cxn ang="0">
                  <a:pos x="T4" y="T5"/>
                </a:cxn>
                <a:cxn ang="0">
                  <a:pos x="T6" y="T7"/>
                </a:cxn>
                <a:cxn ang="0">
                  <a:pos x="T8" y="T9"/>
                </a:cxn>
                <a:cxn ang="0">
                  <a:pos x="T10" y="T11"/>
                </a:cxn>
              </a:cxnLst>
              <a:rect l="0" t="0" r="r" b="b"/>
              <a:pathLst>
                <a:path w="25" h="58">
                  <a:moveTo>
                    <a:pt x="25" y="58"/>
                  </a:moveTo>
                  <a:cubicBezTo>
                    <a:pt x="25" y="13"/>
                    <a:pt x="25" y="13"/>
                    <a:pt x="25" y="13"/>
                  </a:cubicBezTo>
                  <a:cubicBezTo>
                    <a:pt x="25" y="6"/>
                    <a:pt x="19" y="0"/>
                    <a:pt x="13" y="0"/>
                  </a:cubicBezTo>
                  <a:cubicBezTo>
                    <a:pt x="6" y="0"/>
                    <a:pt x="0" y="6"/>
                    <a:pt x="0" y="13"/>
                  </a:cubicBezTo>
                  <a:cubicBezTo>
                    <a:pt x="0" y="58"/>
                    <a:pt x="0" y="58"/>
                    <a:pt x="0" y="58"/>
                  </a:cubicBezTo>
                  <a:lnTo>
                    <a:pt x="25" y="58"/>
                  </a:lnTo>
                  <a:close/>
                </a:path>
              </a:pathLst>
            </a:custGeom>
            <a:solidFill>
              <a:srgbClr val="2A328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105" name="Freeform 278"/>
            <p:cNvSpPr>
              <a:spLocks/>
            </p:cNvSpPr>
            <p:nvPr/>
          </p:nvSpPr>
          <p:spPr bwMode="auto">
            <a:xfrm>
              <a:off x="5840" y="2963"/>
              <a:ext cx="34" cy="79"/>
            </a:xfrm>
            <a:custGeom>
              <a:avLst/>
              <a:gdLst>
                <a:gd name="T0" fmla="*/ 25 w 25"/>
                <a:gd name="T1" fmla="*/ 58 h 58"/>
                <a:gd name="T2" fmla="*/ 25 w 25"/>
                <a:gd name="T3" fmla="*/ 13 h 58"/>
                <a:gd name="T4" fmla="*/ 12 w 25"/>
                <a:gd name="T5" fmla="*/ 0 h 58"/>
                <a:gd name="T6" fmla="*/ 0 w 25"/>
                <a:gd name="T7" fmla="*/ 13 h 58"/>
                <a:gd name="T8" fmla="*/ 0 w 25"/>
                <a:gd name="T9" fmla="*/ 58 h 58"/>
                <a:gd name="T10" fmla="*/ 25 w 25"/>
                <a:gd name="T11" fmla="*/ 58 h 58"/>
              </a:gdLst>
              <a:ahLst/>
              <a:cxnLst>
                <a:cxn ang="0">
                  <a:pos x="T0" y="T1"/>
                </a:cxn>
                <a:cxn ang="0">
                  <a:pos x="T2" y="T3"/>
                </a:cxn>
                <a:cxn ang="0">
                  <a:pos x="T4" y="T5"/>
                </a:cxn>
                <a:cxn ang="0">
                  <a:pos x="T6" y="T7"/>
                </a:cxn>
                <a:cxn ang="0">
                  <a:pos x="T8" y="T9"/>
                </a:cxn>
                <a:cxn ang="0">
                  <a:pos x="T10" y="T11"/>
                </a:cxn>
              </a:cxnLst>
              <a:rect l="0" t="0" r="r" b="b"/>
              <a:pathLst>
                <a:path w="25" h="58">
                  <a:moveTo>
                    <a:pt x="25" y="58"/>
                  </a:moveTo>
                  <a:cubicBezTo>
                    <a:pt x="25" y="13"/>
                    <a:pt x="25" y="13"/>
                    <a:pt x="25" y="13"/>
                  </a:cubicBezTo>
                  <a:cubicBezTo>
                    <a:pt x="25" y="6"/>
                    <a:pt x="19" y="0"/>
                    <a:pt x="12" y="0"/>
                  </a:cubicBezTo>
                  <a:cubicBezTo>
                    <a:pt x="5" y="0"/>
                    <a:pt x="0" y="6"/>
                    <a:pt x="0" y="13"/>
                  </a:cubicBezTo>
                  <a:cubicBezTo>
                    <a:pt x="0" y="58"/>
                    <a:pt x="0" y="58"/>
                    <a:pt x="0" y="58"/>
                  </a:cubicBezTo>
                  <a:lnTo>
                    <a:pt x="25" y="58"/>
                  </a:lnTo>
                  <a:close/>
                </a:path>
              </a:pathLst>
            </a:custGeom>
            <a:solidFill>
              <a:srgbClr val="2A328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106" name="Freeform 279"/>
            <p:cNvSpPr>
              <a:spLocks/>
            </p:cNvSpPr>
            <p:nvPr/>
          </p:nvSpPr>
          <p:spPr bwMode="auto">
            <a:xfrm>
              <a:off x="5894" y="2963"/>
              <a:ext cx="34" cy="79"/>
            </a:xfrm>
            <a:custGeom>
              <a:avLst/>
              <a:gdLst>
                <a:gd name="T0" fmla="*/ 25 w 25"/>
                <a:gd name="T1" fmla="*/ 58 h 58"/>
                <a:gd name="T2" fmla="*/ 25 w 25"/>
                <a:gd name="T3" fmla="*/ 13 h 58"/>
                <a:gd name="T4" fmla="*/ 12 w 25"/>
                <a:gd name="T5" fmla="*/ 0 h 58"/>
                <a:gd name="T6" fmla="*/ 0 w 25"/>
                <a:gd name="T7" fmla="*/ 13 h 58"/>
                <a:gd name="T8" fmla="*/ 0 w 25"/>
                <a:gd name="T9" fmla="*/ 58 h 58"/>
                <a:gd name="T10" fmla="*/ 25 w 25"/>
                <a:gd name="T11" fmla="*/ 58 h 58"/>
              </a:gdLst>
              <a:ahLst/>
              <a:cxnLst>
                <a:cxn ang="0">
                  <a:pos x="T0" y="T1"/>
                </a:cxn>
                <a:cxn ang="0">
                  <a:pos x="T2" y="T3"/>
                </a:cxn>
                <a:cxn ang="0">
                  <a:pos x="T4" y="T5"/>
                </a:cxn>
                <a:cxn ang="0">
                  <a:pos x="T6" y="T7"/>
                </a:cxn>
                <a:cxn ang="0">
                  <a:pos x="T8" y="T9"/>
                </a:cxn>
                <a:cxn ang="0">
                  <a:pos x="T10" y="T11"/>
                </a:cxn>
              </a:cxnLst>
              <a:rect l="0" t="0" r="r" b="b"/>
              <a:pathLst>
                <a:path w="25" h="58">
                  <a:moveTo>
                    <a:pt x="25" y="58"/>
                  </a:moveTo>
                  <a:cubicBezTo>
                    <a:pt x="25" y="13"/>
                    <a:pt x="25" y="13"/>
                    <a:pt x="25" y="13"/>
                  </a:cubicBezTo>
                  <a:cubicBezTo>
                    <a:pt x="25" y="6"/>
                    <a:pt x="19" y="0"/>
                    <a:pt x="12" y="0"/>
                  </a:cubicBezTo>
                  <a:cubicBezTo>
                    <a:pt x="5" y="0"/>
                    <a:pt x="0" y="6"/>
                    <a:pt x="0" y="13"/>
                  </a:cubicBezTo>
                  <a:cubicBezTo>
                    <a:pt x="0" y="58"/>
                    <a:pt x="0" y="58"/>
                    <a:pt x="0" y="58"/>
                  </a:cubicBezTo>
                  <a:lnTo>
                    <a:pt x="25" y="58"/>
                  </a:lnTo>
                  <a:close/>
                </a:path>
              </a:pathLst>
            </a:custGeom>
            <a:solidFill>
              <a:srgbClr val="2A328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107" name="Rectangle 280"/>
            <p:cNvSpPr>
              <a:spLocks noChangeArrowheads="1"/>
            </p:cNvSpPr>
            <p:nvPr/>
          </p:nvSpPr>
          <p:spPr bwMode="auto">
            <a:xfrm>
              <a:off x="6949" y="3098"/>
              <a:ext cx="64" cy="92"/>
            </a:xfrm>
            <a:prstGeom prst="rect">
              <a:avLst/>
            </a:prstGeom>
            <a:solidFill>
              <a:srgbClr val="17244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108" name="Rectangle 281"/>
            <p:cNvSpPr>
              <a:spLocks noChangeArrowheads="1"/>
            </p:cNvSpPr>
            <p:nvPr/>
          </p:nvSpPr>
          <p:spPr bwMode="auto">
            <a:xfrm>
              <a:off x="6968" y="3077"/>
              <a:ext cx="26" cy="30"/>
            </a:xfrm>
            <a:prstGeom prst="rect">
              <a:avLst/>
            </a:prstGeom>
            <a:solidFill>
              <a:srgbClr val="17244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109" name="Rectangle 282"/>
            <p:cNvSpPr>
              <a:spLocks noChangeArrowheads="1"/>
            </p:cNvSpPr>
            <p:nvPr/>
          </p:nvSpPr>
          <p:spPr bwMode="auto">
            <a:xfrm>
              <a:off x="5335" y="2860"/>
              <a:ext cx="113" cy="99"/>
            </a:xfrm>
            <a:prstGeom prst="rect">
              <a:avLst/>
            </a:prstGeom>
            <a:solidFill>
              <a:srgbClr val="17244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110" name="Rectangle 283"/>
            <p:cNvSpPr>
              <a:spLocks noChangeArrowheads="1"/>
            </p:cNvSpPr>
            <p:nvPr/>
          </p:nvSpPr>
          <p:spPr bwMode="auto">
            <a:xfrm>
              <a:off x="5448" y="2860"/>
              <a:ext cx="55" cy="99"/>
            </a:xfrm>
            <a:prstGeom prst="rect">
              <a:avLst/>
            </a:prstGeom>
            <a:solidFill>
              <a:srgbClr val="F68C1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111" name="Rectangle 284"/>
            <p:cNvSpPr>
              <a:spLocks noChangeArrowheads="1"/>
            </p:cNvSpPr>
            <p:nvPr/>
          </p:nvSpPr>
          <p:spPr bwMode="auto">
            <a:xfrm>
              <a:off x="5335" y="2887"/>
              <a:ext cx="129" cy="8"/>
            </a:xfrm>
            <a:prstGeom prst="rect">
              <a:avLst/>
            </a:prstGeom>
            <a:solidFill>
              <a:srgbClr val="F68C1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112" name="Rectangle 285"/>
            <p:cNvSpPr>
              <a:spLocks noChangeArrowheads="1"/>
            </p:cNvSpPr>
            <p:nvPr/>
          </p:nvSpPr>
          <p:spPr bwMode="auto">
            <a:xfrm>
              <a:off x="5335" y="2920"/>
              <a:ext cx="129" cy="8"/>
            </a:xfrm>
            <a:prstGeom prst="rect">
              <a:avLst/>
            </a:prstGeom>
            <a:solidFill>
              <a:srgbClr val="F68C1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113" name="Rectangle 286"/>
            <p:cNvSpPr>
              <a:spLocks noChangeArrowheads="1"/>
            </p:cNvSpPr>
            <p:nvPr/>
          </p:nvSpPr>
          <p:spPr bwMode="auto">
            <a:xfrm>
              <a:off x="4704" y="3371"/>
              <a:ext cx="104" cy="180"/>
            </a:xfrm>
            <a:prstGeom prst="rect">
              <a:avLst/>
            </a:prstGeom>
            <a:solidFill>
              <a:srgbClr val="F68C1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114" name="Rectangle 287"/>
            <p:cNvSpPr>
              <a:spLocks noChangeArrowheads="1"/>
            </p:cNvSpPr>
            <p:nvPr/>
          </p:nvSpPr>
          <p:spPr bwMode="auto">
            <a:xfrm>
              <a:off x="4651" y="3371"/>
              <a:ext cx="53" cy="180"/>
            </a:xfrm>
            <a:prstGeom prst="rect">
              <a:avLst/>
            </a:prstGeom>
            <a:solidFill>
              <a:srgbClr val="17244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115" name="Freeform 288"/>
            <p:cNvSpPr>
              <a:spLocks/>
            </p:cNvSpPr>
            <p:nvPr/>
          </p:nvSpPr>
          <p:spPr bwMode="auto">
            <a:xfrm>
              <a:off x="4307" y="3800"/>
              <a:ext cx="290" cy="222"/>
            </a:xfrm>
            <a:custGeom>
              <a:avLst/>
              <a:gdLst>
                <a:gd name="T0" fmla="*/ 290 w 290"/>
                <a:gd name="T1" fmla="*/ 222 h 222"/>
                <a:gd name="T2" fmla="*/ 0 w 290"/>
                <a:gd name="T3" fmla="*/ 222 h 222"/>
                <a:gd name="T4" fmla="*/ 215 w 290"/>
                <a:gd name="T5" fmla="*/ 0 h 222"/>
                <a:gd name="T6" fmla="*/ 290 w 290"/>
                <a:gd name="T7" fmla="*/ 222 h 222"/>
              </a:gdLst>
              <a:ahLst/>
              <a:cxnLst>
                <a:cxn ang="0">
                  <a:pos x="T0" y="T1"/>
                </a:cxn>
                <a:cxn ang="0">
                  <a:pos x="T2" y="T3"/>
                </a:cxn>
                <a:cxn ang="0">
                  <a:pos x="T4" y="T5"/>
                </a:cxn>
                <a:cxn ang="0">
                  <a:pos x="T6" y="T7"/>
                </a:cxn>
              </a:cxnLst>
              <a:rect l="0" t="0" r="r" b="b"/>
              <a:pathLst>
                <a:path w="290" h="222">
                  <a:moveTo>
                    <a:pt x="290" y="222"/>
                  </a:moveTo>
                  <a:lnTo>
                    <a:pt x="0" y="222"/>
                  </a:lnTo>
                  <a:lnTo>
                    <a:pt x="215" y="0"/>
                  </a:lnTo>
                  <a:lnTo>
                    <a:pt x="290" y="222"/>
                  </a:lnTo>
                  <a:close/>
                </a:path>
              </a:pathLst>
            </a:custGeom>
            <a:solidFill>
              <a:srgbClr val="DC5B2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116" name="Freeform 289"/>
            <p:cNvSpPr>
              <a:spLocks/>
            </p:cNvSpPr>
            <p:nvPr/>
          </p:nvSpPr>
          <p:spPr bwMode="auto">
            <a:xfrm>
              <a:off x="4522" y="3800"/>
              <a:ext cx="226" cy="224"/>
            </a:xfrm>
            <a:custGeom>
              <a:avLst/>
              <a:gdLst>
                <a:gd name="T0" fmla="*/ 226 w 226"/>
                <a:gd name="T1" fmla="*/ 224 h 224"/>
                <a:gd name="T2" fmla="*/ 0 w 226"/>
                <a:gd name="T3" fmla="*/ 0 h 224"/>
                <a:gd name="T4" fmla="*/ 75 w 226"/>
                <a:gd name="T5" fmla="*/ 224 h 224"/>
                <a:gd name="T6" fmla="*/ 226 w 226"/>
                <a:gd name="T7" fmla="*/ 224 h 224"/>
              </a:gdLst>
              <a:ahLst/>
              <a:cxnLst>
                <a:cxn ang="0">
                  <a:pos x="T0" y="T1"/>
                </a:cxn>
                <a:cxn ang="0">
                  <a:pos x="T2" y="T3"/>
                </a:cxn>
                <a:cxn ang="0">
                  <a:pos x="T4" y="T5"/>
                </a:cxn>
                <a:cxn ang="0">
                  <a:pos x="T6" y="T7"/>
                </a:cxn>
              </a:cxnLst>
              <a:rect l="0" t="0" r="r" b="b"/>
              <a:pathLst>
                <a:path w="226" h="224">
                  <a:moveTo>
                    <a:pt x="226" y="224"/>
                  </a:moveTo>
                  <a:lnTo>
                    <a:pt x="0" y="0"/>
                  </a:lnTo>
                  <a:lnTo>
                    <a:pt x="75" y="224"/>
                  </a:lnTo>
                  <a:lnTo>
                    <a:pt x="226" y="224"/>
                  </a:lnTo>
                  <a:close/>
                </a:path>
              </a:pathLst>
            </a:custGeom>
            <a:solidFill>
              <a:srgbClr val="FBD11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117" name="Freeform 290"/>
            <p:cNvSpPr>
              <a:spLocks/>
            </p:cNvSpPr>
            <p:nvPr/>
          </p:nvSpPr>
          <p:spPr bwMode="auto">
            <a:xfrm>
              <a:off x="4808" y="3212"/>
              <a:ext cx="154" cy="53"/>
            </a:xfrm>
            <a:custGeom>
              <a:avLst/>
              <a:gdLst>
                <a:gd name="T0" fmla="*/ 103 w 113"/>
                <a:gd name="T1" fmla="*/ 0 h 39"/>
                <a:gd name="T2" fmla="*/ 10 w 113"/>
                <a:gd name="T3" fmla="*/ 0 h 39"/>
                <a:gd name="T4" fmla="*/ 0 w 113"/>
                <a:gd name="T5" fmla="*/ 9 h 39"/>
                <a:gd name="T6" fmla="*/ 10 w 113"/>
                <a:gd name="T7" fmla="*/ 19 h 39"/>
                <a:gd name="T8" fmla="*/ 29 w 113"/>
                <a:gd name="T9" fmla="*/ 19 h 39"/>
                <a:gd name="T10" fmla="*/ 34 w 113"/>
                <a:gd name="T11" fmla="*/ 24 h 39"/>
                <a:gd name="T12" fmla="*/ 30 w 113"/>
                <a:gd name="T13" fmla="*/ 29 h 39"/>
                <a:gd name="T14" fmla="*/ 18 w 113"/>
                <a:gd name="T15" fmla="*/ 29 h 39"/>
                <a:gd name="T16" fmla="*/ 13 w 113"/>
                <a:gd name="T17" fmla="*/ 34 h 39"/>
                <a:gd name="T18" fmla="*/ 18 w 113"/>
                <a:gd name="T19" fmla="*/ 39 h 39"/>
                <a:gd name="T20" fmla="*/ 69 w 113"/>
                <a:gd name="T21" fmla="*/ 39 h 39"/>
                <a:gd name="T22" fmla="*/ 74 w 113"/>
                <a:gd name="T23" fmla="*/ 34 h 39"/>
                <a:gd name="T24" fmla="*/ 69 w 113"/>
                <a:gd name="T25" fmla="*/ 29 h 39"/>
                <a:gd name="T26" fmla="*/ 60 w 113"/>
                <a:gd name="T27" fmla="*/ 29 h 39"/>
                <a:gd name="T28" fmla="*/ 56 w 113"/>
                <a:gd name="T29" fmla="*/ 24 h 39"/>
                <a:gd name="T30" fmla="*/ 61 w 113"/>
                <a:gd name="T31" fmla="*/ 19 h 39"/>
                <a:gd name="T32" fmla="*/ 103 w 113"/>
                <a:gd name="T33" fmla="*/ 19 h 39"/>
                <a:gd name="T34" fmla="*/ 113 w 113"/>
                <a:gd name="T35" fmla="*/ 9 h 39"/>
                <a:gd name="T36" fmla="*/ 103 w 113"/>
                <a:gd name="T37"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 h="39">
                  <a:moveTo>
                    <a:pt x="103" y="0"/>
                  </a:moveTo>
                  <a:cubicBezTo>
                    <a:pt x="10" y="0"/>
                    <a:pt x="10" y="0"/>
                    <a:pt x="10" y="0"/>
                  </a:cubicBezTo>
                  <a:cubicBezTo>
                    <a:pt x="4" y="0"/>
                    <a:pt x="0" y="4"/>
                    <a:pt x="0" y="9"/>
                  </a:cubicBezTo>
                  <a:cubicBezTo>
                    <a:pt x="0" y="15"/>
                    <a:pt x="4" y="19"/>
                    <a:pt x="10" y="19"/>
                  </a:cubicBezTo>
                  <a:cubicBezTo>
                    <a:pt x="29" y="19"/>
                    <a:pt x="29" y="19"/>
                    <a:pt x="29" y="19"/>
                  </a:cubicBezTo>
                  <a:cubicBezTo>
                    <a:pt x="32" y="19"/>
                    <a:pt x="34" y="21"/>
                    <a:pt x="34" y="24"/>
                  </a:cubicBezTo>
                  <a:cubicBezTo>
                    <a:pt x="34" y="26"/>
                    <a:pt x="32" y="28"/>
                    <a:pt x="30" y="29"/>
                  </a:cubicBezTo>
                  <a:cubicBezTo>
                    <a:pt x="18" y="29"/>
                    <a:pt x="18" y="29"/>
                    <a:pt x="18" y="29"/>
                  </a:cubicBezTo>
                  <a:cubicBezTo>
                    <a:pt x="15" y="29"/>
                    <a:pt x="13" y="31"/>
                    <a:pt x="13" y="34"/>
                  </a:cubicBezTo>
                  <a:cubicBezTo>
                    <a:pt x="13" y="37"/>
                    <a:pt x="15" y="39"/>
                    <a:pt x="18" y="39"/>
                  </a:cubicBezTo>
                  <a:cubicBezTo>
                    <a:pt x="69" y="39"/>
                    <a:pt x="69" y="39"/>
                    <a:pt x="69" y="39"/>
                  </a:cubicBezTo>
                  <a:cubicBezTo>
                    <a:pt x="71" y="39"/>
                    <a:pt x="74" y="37"/>
                    <a:pt x="74" y="34"/>
                  </a:cubicBezTo>
                  <a:cubicBezTo>
                    <a:pt x="74" y="31"/>
                    <a:pt x="71" y="29"/>
                    <a:pt x="69" y="29"/>
                  </a:cubicBezTo>
                  <a:cubicBezTo>
                    <a:pt x="60" y="29"/>
                    <a:pt x="60" y="29"/>
                    <a:pt x="60" y="29"/>
                  </a:cubicBezTo>
                  <a:cubicBezTo>
                    <a:pt x="58" y="28"/>
                    <a:pt x="56" y="26"/>
                    <a:pt x="56" y="24"/>
                  </a:cubicBezTo>
                  <a:cubicBezTo>
                    <a:pt x="56" y="21"/>
                    <a:pt x="59" y="19"/>
                    <a:pt x="61" y="19"/>
                  </a:cubicBezTo>
                  <a:cubicBezTo>
                    <a:pt x="103" y="19"/>
                    <a:pt x="103" y="19"/>
                    <a:pt x="103" y="19"/>
                  </a:cubicBezTo>
                  <a:cubicBezTo>
                    <a:pt x="108" y="19"/>
                    <a:pt x="113" y="15"/>
                    <a:pt x="113" y="9"/>
                  </a:cubicBezTo>
                  <a:cubicBezTo>
                    <a:pt x="113" y="4"/>
                    <a:pt x="108" y="0"/>
                    <a:pt x="103" y="0"/>
                  </a:cubicBezTo>
                  <a:close/>
                </a:path>
              </a:pathLst>
            </a:custGeom>
            <a:solidFill>
              <a:srgbClr val="0072C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118" name="Freeform 291"/>
            <p:cNvSpPr>
              <a:spLocks/>
            </p:cNvSpPr>
            <p:nvPr/>
          </p:nvSpPr>
          <p:spPr bwMode="auto">
            <a:xfrm>
              <a:off x="4960" y="3382"/>
              <a:ext cx="79" cy="22"/>
            </a:xfrm>
            <a:custGeom>
              <a:avLst/>
              <a:gdLst>
                <a:gd name="T0" fmla="*/ 58 w 58"/>
                <a:gd name="T1" fmla="*/ 8 h 16"/>
                <a:gd name="T2" fmla="*/ 50 w 58"/>
                <a:gd name="T3" fmla="*/ 16 h 16"/>
                <a:gd name="T4" fmla="*/ 8 w 58"/>
                <a:gd name="T5" fmla="*/ 16 h 16"/>
                <a:gd name="T6" fmla="*/ 0 w 58"/>
                <a:gd name="T7" fmla="*/ 8 h 16"/>
                <a:gd name="T8" fmla="*/ 8 w 58"/>
                <a:gd name="T9" fmla="*/ 0 h 16"/>
                <a:gd name="T10" fmla="*/ 50 w 58"/>
                <a:gd name="T11" fmla="*/ 0 h 16"/>
                <a:gd name="T12" fmla="*/ 58 w 58"/>
                <a:gd name="T13" fmla="*/ 8 h 16"/>
              </a:gdLst>
              <a:ahLst/>
              <a:cxnLst>
                <a:cxn ang="0">
                  <a:pos x="T0" y="T1"/>
                </a:cxn>
                <a:cxn ang="0">
                  <a:pos x="T2" y="T3"/>
                </a:cxn>
                <a:cxn ang="0">
                  <a:pos x="T4" y="T5"/>
                </a:cxn>
                <a:cxn ang="0">
                  <a:pos x="T6" y="T7"/>
                </a:cxn>
                <a:cxn ang="0">
                  <a:pos x="T8" y="T9"/>
                </a:cxn>
                <a:cxn ang="0">
                  <a:pos x="T10" y="T11"/>
                </a:cxn>
                <a:cxn ang="0">
                  <a:pos x="T12" y="T13"/>
                </a:cxn>
              </a:cxnLst>
              <a:rect l="0" t="0" r="r" b="b"/>
              <a:pathLst>
                <a:path w="58" h="16">
                  <a:moveTo>
                    <a:pt x="58" y="8"/>
                  </a:moveTo>
                  <a:cubicBezTo>
                    <a:pt x="58" y="12"/>
                    <a:pt x="54" y="16"/>
                    <a:pt x="50" y="16"/>
                  </a:cubicBezTo>
                  <a:cubicBezTo>
                    <a:pt x="8" y="16"/>
                    <a:pt x="8" y="16"/>
                    <a:pt x="8" y="16"/>
                  </a:cubicBezTo>
                  <a:cubicBezTo>
                    <a:pt x="4" y="16"/>
                    <a:pt x="0" y="12"/>
                    <a:pt x="0" y="8"/>
                  </a:cubicBezTo>
                  <a:cubicBezTo>
                    <a:pt x="0" y="4"/>
                    <a:pt x="4" y="0"/>
                    <a:pt x="8" y="0"/>
                  </a:cubicBezTo>
                  <a:cubicBezTo>
                    <a:pt x="50" y="0"/>
                    <a:pt x="50" y="0"/>
                    <a:pt x="50" y="0"/>
                  </a:cubicBezTo>
                  <a:cubicBezTo>
                    <a:pt x="54" y="0"/>
                    <a:pt x="58" y="4"/>
                    <a:pt x="58" y="8"/>
                  </a:cubicBezTo>
                  <a:close/>
                </a:path>
              </a:pathLst>
            </a:custGeom>
            <a:solidFill>
              <a:srgbClr val="0072C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119" name="Freeform 292"/>
            <p:cNvSpPr>
              <a:spLocks/>
            </p:cNvSpPr>
            <p:nvPr/>
          </p:nvSpPr>
          <p:spPr bwMode="auto">
            <a:xfrm>
              <a:off x="5088" y="3143"/>
              <a:ext cx="76" cy="19"/>
            </a:xfrm>
            <a:custGeom>
              <a:avLst/>
              <a:gdLst>
                <a:gd name="T0" fmla="*/ 56 w 56"/>
                <a:gd name="T1" fmla="*/ 7 h 14"/>
                <a:gd name="T2" fmla="*/ 49 w 56"/>
                <a:gd name="T3" fmla="*/ 14 h 14"/>
                <a:gd name="T4" fmla="*/ 7 w 56"/>
                <a:gd name="T5" fmla="*/ 14 h 14"/>
                <a:gd name="T6" fmla="*/ 0 w 56"/>
                <a:gd name="T7" fmla="*/ 7 h 14"/>
                <a:gd name="T8" fmla="*/ 7 w 56"/>
                <a:gd name="T9" fmla="*/ 0 h 14"/>
                <a:gd name="T10" fmla="*/ 49 w 56"/>
                <a:gd name="T11" fmla="*/ 0 h 14"/>
                <a:gd name="T12" fmla="*/ 56 w 56"/>
                <a:gd name="T13" fmla="*/ 7 h 14"/>
              </a:gdLst>
              <a:ahLst/>
              <a:cxnLst>
                <a:cxn ang="0">
                  <a:pos x="T0" y="T1"/>
                </a:cxn>
                <a:cxn ang="0">
                  <a:pos x="T2" y="T3"/>
                </a:cxn>
                <a:cxn ang="0">
                  <a:pos x="T4" y="T5"/>
                </a:cxn>
                <a:cxn ang="0">
                  <a:pos x="T6" y="T7"/>
                </a:cxn>
                <a:cxn ang="0">
                  <a:pos x="T8" y="T9"/>
                </a:cxn>
                <a:cxn ang="0">
                  <a:pos x="T10" y="T11"/>
                </a:cxn>
                <a:cxn ang="0">
                  <a:pos x="T12" y="T13"/>
                </a:cxn>
              </a:cxnLst>
              <a:rect l="0" t="0" r="r" b="b"/>
              <a:pathLst>
                <a:path w="56" h="14">
                  <a:moveTo>
                    <a:pt x="56" y="7"/>
                  </a:moveTo>
                  <a:cubicBezTo>
                    <a:pt x="56" y="11"/>
                    <a:pt x="53" y="14"/>
                    <a:pt x="49" y="14"/>
                  </a:cubicBezTo>
                  <a:cubicBezTo>
                    <a:pt x="7" y="14"/>
                    <a:pt x="7" y="14"/>
                    <a:pt x="7" y="14"/>
                  </a:cubicBezTo>
                  <a:cubicBezTo>
                    <a:pt x="3" y="14"/>
                    <a:pt x="0" y="11"/>
                    <a:pt x="0" y="7"/>
                  </a:cubicBezTo>
                  <a:cubicBezTo>
                    <a:pt x="0" y="3"/>
                    <a:pt x="3" y="0"/>
                    <a:pt x="7" y="0"/>
                  </a:cubicBezTo>
                  <a:cubicBezTo>
                    <a:pt x="49" y="0"/>
                    <a:pt x="49" y="0"/>
                    <a:pt x="49" y="0"/>
                  </a:cubicBezTo>
                  <a:cubicBezTo>
                    <a:pt x="53" y="0"/>
                    <a:pt x="56" y="3"/>
                    <a:pt x="56" y="7"/>
                  </a:cubicBezTo>
                  <a:close/>
                </a:path>
              </a:pathLst>
            </a:custGeom>
            <a:solidFill>
              <a:srgbClr val="0072C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120" name="Freeform 293"/>
            <p:cNvSpPr>
              <a:spLocks/>
            </p:cNvSpPr>
            <p:nvPr/>
          </p:nvSpPr>
          <p:spPr bwMode="auto">
            <a:xfrm>
              <a:off x="5550" y="3152"/>
              <a:ext cx="216" cy="17"/>
            </a:xfrm>
            <a:custGeom>
              <a:avLst/>
              <a:gdLst>
                <a:gd name="T0" fmla="*/ 159 w 159"/>
                <a:gd name="T1" fmla="*/ 6 h 12"/>
                <a:gd name="T2" fmla="*/ 153 w 159"/>
                <a:gd name="T3" fmla="*/ 12 h 12"/>
                <a:gd name="T4" fmla="*/ 6 w 159"/>
                <a:gd name="T5" fmla="*/ 12 h 12"/>
                <a:gd name="T6" fmla="*/ 0 w 159"/>
                <a:gd name="T7" fmla="*/ 6 h 12"/>
                <a:gd name="T8" fmla="*/ 6 w 159"/>
                <a:gd name="T9" fmla="*/ 0 h 12"/>
                <a:gd name="T10" fmla="*/ 153 w 159"/>
                <a:gd name="T11" fmla="*/ 0 h 12"/>
                <a:gd name="T12" fmla="*/ 159 w 159"/>
                <a:gd name="T13" fmla="*/ 6 h 12"/>
              </a:gdLst>
              <a:ahLst/>
              <a:cxnLst>
                <a:cxn ang="0">
                  <a:pos x="T0" y="T1"/>
                </a:cxn>
                <a:cxn ang="0">
                  <a:pos x="T2" y="T3"/>
                </a:cxn>
                <a:cxn ang="0">
                  <a:pos x="T4" y="T5"/>
                </a:cxn>
                <a:cxn ang="0">
                  <a:pos x="T6" y="T7"/>
                </a:cxn>
                <a:cxn ang="0">
                  <a:pos x="T8" y="T9"/>
                </a:cxn>
                <a:cxn ang="0">
                  <a:pos x="T10" y="T11"/>
                </a:cxn>
                <a:cxn ang="0">
                  <a:pos x="T12" y="T13"/>
                </a:cxn>
              </a:cxnLst>
              <a:rect l="0" t="0" r="r" b="b"/>
              <a:pathLst>
                <a:path w="159" h="12">
                  <a:moveTo>
                    <a:pt x="159" y="6"/>
                  </a:moveTo>
                  <a:cubicBezTo>
                    <a:pt x="159" y="10"/>
                    <a:pt x="156" y="12"/>
                    <a:pt x="153" y="12"/>
                  </a:cubicBezTo>
                  <a:cubicBezTo>
                    <a:pt x="6" y="12"/>
                    <a:pt x="6" y="12"/>
                    <a:pt x="6" y="12"/>
                  </a:cubicBezTo>
                  <a:cubicBezTo>
                    <a:pt x="2" y="12"/>
                    <a:pt x="0" y="10"/>
                    <a:pt x="0" y="6"/>
                  </a:cubicBezTo>
                  <a:cubicBezTo>
                    <a:pt x="0" y="3"/>
                    <a:pt x="2" y="0"/>
                    <a:pt x="6" y="0"/>
                  </a:cubicBezTo>
                  <a:cubicBezTo>
                    <a:pt x="153" y="0"/>
                    <a:pt x="153" y="0"/>
                    <a:pt x="153" y="0"/>
                  </a:cubicBezTo>
                  <a:cubicBezTo>
                    <a:pt x="156" y="0"/>
                    <a:pt x="159" y="3"/>
                    <a:pt x="159" y="6"/>
                  </a:cubicBezTo>
                  <a:close/>
                </a:path>
              </a:pathLst>
            </a:custGeom>
            <a:solidFill>
              <a:srgbClr val="0072C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121" name="Freeform 294"/>
            <p:cNvSpPr>
              <a:spLocks/>
            </p:cNvSpPr>
            <p:nvPr/>
          </p:nvSpPr>
          <p:spPr bwMode="auto">
            <a:xfrm>
              <a:off x="5222" y="3507"/>
              <a:ext cx="66" cy="17"/>
            </a:xfrm>
            <a:custGeom>
              <a:avLst/>
              <a:gdLst>
                <a:gd name="T0" fmla="*/ 49 w 49"/>
                <a:gd name="T1" fmla="*/ 6 h 12"/>
                <a:gd name="T2" fmla="*/ 43 w 49"/>
                <a:gd name="T3" fmla="*/ 12 h 12"/>
                <a:gd name="T4" fmla="*/ 6 w 49"/>
                <a:gd name="T5" fmla="*/ 12 h 12"/>
                <a:gd name="T6" fmla="*/ 0 w 49"/>
                <a:gd name="T7" fmla="*/ 6 h 12"/>
                <a:gd name="T8" fmla="*/ 6 w 49"/>
                <a:gd name="T9" fmla="*/ 0 h 12"/>
                <a:gd name="T10" fmla="*/ 43 w 49"/>
                <a:gd name="T11" fmla="*/ 0 h 12"/>
                <a:gd name="T12" fmla="*/ 49 w 49"/>
                <a:gd name="T13" fmla="*/ 6 h 12"/>
              </a:gdLst>
              <a:ahLst/>
              <a:cxnLst>
                <a:cxn ang="0">
                  <a:pos x="T0" y="T1"/>
                </a:cxn>
                <a:cxn ang="0">
                  <a:pos x="T2" y="T3"/>
                </a:cxn>
                <a:cxn ang="0">
                  <a:pos x="T4" y="T5"/>
                </a:cxn>
                <a:cxn ang="0">
                  <a:pos x="T6" y="T7"/>
                </a:cxn>
                <a:cxn ang="0">
                  <a:pos x="T8" y="T9"/>
                </a:cxn>
                <a:cxn ang="0">
                  <a:pos x="T10" y="T11"/>
                </a:cxn>
                <a:cxn ang="0">
                  <a:pos x="T12" y="T13"/>
                </a:cxn>
              </a:cxnLst>
              <a:rect l="0" t="0" r="r" b="b"/>
              <a:pathLst>
                <a:path w="49" h="12">
                  <a:moveTo>
                    <a:pt x="49" y="6"/>
                  </a:moveTo>
                  <a:cubicBezTo>
                    <a:pt x="49" y="9"/>
                    <a:pt x="46" y="12"/>
                    <a:pt x="43" y="12"/>
                  </a:cubicBezTo>
                  <a:cubicBezTo>
                    <a:pt x="6" y="12"/>
                    <a:pt x="6" y="12"/>
                    <a:pt x="6" y="12"/>
                  </a:cubicBezTo>
                  <a:cubicBezTo>
                    <a:pt x="3" y="12"/>
                    <a:pt x="0" y="9"/>
                    <a:pt x="0" y="6"/>
                  </a:cubicBezTo>
                  <a:cubicBezTo>
                    <a:pt x="0" y="3"/>
                    <a:pt x="3" y="0"/>
                    <a:pt x="6" y="0"/>
                  </a:cubicBezTo>
                  <a:cubicBezTo>
                    <a:pt x="43" y="0"/>
                    <a:pt x="43" y="0"/>
                    <a:pt x="43" y="0"/>
                  </a:cubicBezTo>
                  <a:cubicBezTo>
                    <a:pt x="46" y="0"/>
                    <a:pt x="49" y="3"/>
                    <a:pt x="49" y="6"/>
                  </a:cubicBezTo>
                  <a:close/>
                </a:path>
              </a:pathLst>
            </a:custGeom>
            <a:solidFill>
              <a:srgbClr val="0072C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122" name="Freeform 295"/>
            <p:cNvSpPr>
              <a:spLocks/>
            </p:cNvSpPr>
            <p:nvPr/>
          </p:nvSpPr>
          <p:spPr bwMode="auto">
            <a:xfrm>
              <a:off x="4444" y="3692"/>
              <a:ext cx="188" cy="22"/>
            </a:xfrm>
            <a:custGeom>
              <a:avLst/>
              <a:gdLst>
                <a:gd name="T0" fmla="*/ 138 w 138"/>
                <a:gd name="T1" fmla="*/ 8 h 16"/>
                <a:gd name="T2" fmla="*/ 130 w 138"/>
                <a:gd name="T3" fmla="*/ 16 h 16"/>
                <a:gd name="T4" fmla="*/ 8 w 138"/>
                <a:gd name="T5" fmla="*/ 16 h 16"/>
                <a:gd name="T6" fmla="*/ 0 w 138"/>
                <a:gd name="T7" fmla="*/ 8 h 16"/>
                <a:gd name="T8" fmla="*/ 8 w 138"/>
                <a:gd name="T9" fmla="*/ 0 h 16"/>
                <a:gd name="T10" fmla="*/ 130 w 138"/>
                <a:gd name="T11" fmla="*/ 0 h 16"/>
                <a:gd name="T12" fmla="*/ 138 w 138"/>
                <a:gd name="T13" fmla="*/ 8 h 16"/>
              </a:gdLst>
              <a:ahLst/>
              <a:cxnLst>
                <a:cxn ang="0">
                  <a:pos x="T0" y="T1"/>
                </a:cxn>
                <a:cxn ang="0">
                  <a:pos x="T2" y="T3"/>
                </a:cxn>
                <a:cxn ang="0">
                  <a:pos x="T4" y="T5"/>
                </a:cxn>
                <a:cxn ang="0">
                  <a:pos x="T6" y="T7"/>
                </a:cxn>
                <a:cxn ang="0">
                  <a:pos x="T8" y="T9"/>
                </a:cxn>
                <a:cxn ang="0">
                  <a:pos x="T10" y="T11"/>
                </a:cxn>
                <a:cxn ang="0">
                  <a:pos x="T12" y="T13"/>
                </a:cxn>
              </a:cxnLst>
              <a:rect l="0" t="0" r="r" b="b"/>
              <a:pathLst>
                <a:path w="138" h="16">
                  <a:moveTo>
                    <a:pt x="138" y="8"/>
                  </a:moveTo>
                  <a:cubicBezTo>
                    <a:pt x="138" y="12"/>
                    <a:pt x="134" y="16"/>
                    <a:pt x="130" y="16"/>
                  </a:cubicBezTo>
                  <a:cubicBezTo>
                    <a:pt x="8" y="16"/>
                    <a:pt x="8" y="16"/>
                    <a:pt x="8" y="16"/>
                  </a:cubicBezTo>
                  <a:cubicBezTo>
                    <a:pt x="3" y="16"/>
                    <a:pt x="0" y="12"/>
                    <a:pt x="0" y="8"/>
                  </a:cubicBezTo>
                  <a:cubicBezTo>
                    <a:pt x="0" y="4"/>
                    <a:pt x="3" y="0"/>
                    <a:pt x="8" y="0"/>
                  </a:cubicBezTo>
                  <a:cubicBezTo>
                    <a:pt x="130" y="0"/>
                    <a:pt x="130" y="0"/>
                    <a:pt x="130" y="0"/>
                  </a:cubicBezTo>
                  <a:cubicBezTo>
                    <a:pt x="134" y="0"/>
                    <a:pt x="138" y="4"/>
                    <a:pt x="138" y="8"/>
                  </a:cubicBezTo>
                  <a:close/>
                </a:path>
              </a:pathLst>
            </a:custGeom>
            <a:solidFill>
              <a:srgbClr val="0072C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123" name="Freeform 296"/>
            <p:cNvSpPr>
              <a:spLocks/>
            </p:cNvSpPr>
            <p:nvPr/>
          </p:nvSpPr>
          <p:spPr bwMode="auto">
            <a:xfrm>
              <a:off x="4651" y="3778"/>
              <a:ext cx="105" cy="21"/>
            </a:xfrm>
            <a:custGeom>
              <a:avLst/>
              <a:gdLst>
                <a:gd name="T0" fmla="*/ 77 w 77"/>
                <a:gd name="T1" fmla="*/ 8 h 15"/>
                <a:gd name="T2" fmla="*/ 69 w 77"/>
                <a:gd name="T3" fmla="*/ 15 h 15"/>
                <a:gd name="T4" fmla="*/ 7 w 77"/>
                <a:gd name="T5" fmla="*/ 15 h 15"/>
                <a:gd name="T6" fmla="*/ 0 w 77"/>
                <a:gd name="T7" fmla="*/ 8 h 15"/>
                <a:gd name="T8" fmla="*/ 7 w 77"/>
                <a:gd name="T9" fmla="*/ 0 h 15"/>
                <a:gd name="T10" fmla="*/ 69 w 77"/>
                <a:gd name="T11" fmla="*/ 0 h 15"/>
                <a:gd name="T12" fmla="*/ 77 w 77"/>
                <a:gd name="T13" fmla="*/ 8 h 15"/>
              </a:gdLst>
              <a:ahLst/>
              <a:cxnLst>
                <a:cxn ang="0">
                  <a:pos x="T0" y="T1"/>
                </a:cxn>
                <a:cxn ang="0">
                  <a:pos x="T2" y="T3"/>
                </a:cxn>
                <a:cxn ang="0">
                  <a:pos x="T4" y="T5"/>
                </a:cxn>
                <a:cxn ang="0">
                  <a:pos x="T6" y="T7"/>
                </a:cxn>
                <a:cxn ang="0">
                  <a:pos x="T8" y="T9"/>
                </a:cxn>
                <a:cxn ang="0">
                  <a:pos x="T10" y="T11"/>
                </a:cxn>
                <a:cxn ang="0">
                  <a:pos x="T12" y="T13"/>
                </a:cxn>
              </a:cxnLst>
              <a:rect l="0" t="0" r="r" b="b"/>
              <a:pathLst>
                <a:path w="77" h="15">
                  <a:moveTo>
                    <a:pt x="77" y="8"/>
                  </a:moveTo>
                  <a:cubicBezTo>
                    <a:pt x="77" y="12"/>
                    <a:pt x="73" y="15"/>
                    <a:pt x="69" y="15"/>
                  </a:cubicBezTo>
                  <a:cubicBezTo>
                    <a:pt x="7" y="15"/>
                    <a:pt x="7" y="15"/>
                    <a:pt x="7" y="15"/>
                  </a:cubicBezTo>
                  <a:cubicBezTo>
                    <a:pt x="3" y="15"/>
                    <a:pt x="0" y="12"/>
                    <a:pt x="0" y="8"/>
                  </a:cubicBezTo>
                  <a:cubicBezTo>
                    <a:pt x="0" y="4"/>
                    <a:pt x="3" y="0"/>
                    <a:pt x="7" y="0"/>
                  </a:cubicBezTo>
                  <a:cubicBezTo>
                    <a:pt x="69" y="0"/>
                    <a:pt x="69" y="0"/>
                    <a:pt x="69" y="0"/>
                  </a:cubicBezTo>
                  <a:cubicBezTo>
                    <a:pt x="73" y="0"/>
                    <a:pt x="77" y="4"/>
                    <a:pt x="77" y="8"/>
                  </a:cubicBezTo>
                  <a:close/>
                </a:path>
              </a:pathLst>
            </a:custGeom>
            <a:solidFill>
              <a:srgbClr val="0072C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124" name="Freeform 297"/>
            <p:cNvSpPr>
              <a:spLocks/>
            </p:cNvSpPr>
            <p:nvPr/>
          </p:nvSpPr>
          <p:spPr bwMode="auto">
            <a:xfrm>
              <a:off x="6091" y="4118"/>
              <a:ext cx="119" cy="30"/>
            </a:xfrm>
            <a:custGeom>
              <a:avLst/>
              <a:gdLst>
                <a:gd name="T0" fmla="*/ 87 w 87"/>
                <a:gd name="T1" fmla="*/ 11 h 22"/>
                <a:gd name="T2" fmla="*/ 76 w 87"/>
                <a:gd name="T3" fmla="*/ 22 h 22"/>
                <a:gd name="T4" fmla="*/ 11 w 87"/>
                <a:gd name="T5" fmla="*/ 22 h 22"/>
                <a:gd name="T6" fmla="*/ 0 w 87"/>
                <a:gd name="T7" fmla="*/ 11 h 22"/>
                <a:gd name="T8" fmla="*/ 11 w 87"/>
                <a:gd name="T9" fmla="*/ 0 h 22"/>
                <a:gd name="T10" fmla="*/ 76 w 87"/>
                <a:gd name="T11" fmla="*/ 0 h 22"/>
                <a:gd name="T12" fmla="*/ 87 w 87"/>
                <a:gd name="T13" fmla="*/ 11 h 22"/>
              </a:gdLst>
              <a:ahLst/>
              <a:cxnLst>
                <a:cxn ang="0">
                  <a:pos x="T0" y="T1"/>
                </a:cxn>
                <a:cxn ang="0">
                  <a:pos x="T2" y="T3"/>
                </a:cxn>
                <a:cxn ang="0">
                  <a:pos x="T4" y="T5"/>
                </a:cxn>
                <a:cxn ang="0">
                  <a:pos x="T6" y="T7"/>
                </a:cxn>
                <a:cxn ang="0">
                  <a:pos x="T8" y="T9"/>
                </a:cxn>
                <a:cxn ang="0">
                  <a:pos x="T10" y="T11"/>
                </a:cxn>
                <a:cxn ang="0">
                  <a:pos x="T12" y="T13"/>
                </a:cxn>
              </a:cxnLst>
              <a:rect l="0" t="0" r="r" b="b"/>
              <a:pathLst>
                <a:path w="87" h="22">
                  <a:moveTo>
                    <a:pt x="87" y="11"/>
                  </a:moveTo>
                  <a:cubicBezTo>
                    <a:pt x="87" y="17"/>
                    <a:pt x="82" y="22"/>
                    <a:pt x="76" y="22"/>
                  </a:cubicBezTo>
                  <a:cubicBezTo>
                    <a:pt x="11" y="22"/>
                    <a:pt x="11" y="22"/>
                    <a:pt x="11" y="22"/>
                  </a:cubicBezTo>
                  <a:cubicBezTo>
                    <a:pt x="5" y="22"/>
                    <a:pt x="0" y="17"/>
                    <a:pt x="0" y="11"/>
                  </a:cubicBezTo>
                  <a:cubicBezTo>
                    <a:pt x="0" y="5"/>
                    <a:pt x="5" y="0"/>
                    <a:pt x="11" y="0"/>
                  </a:cubicBezTo>
                  <a:cubicBezTo>
                    <a:pt x="76" y="0"/>
                    <a:pt x="76" y="0"/>
                    <a:pt x="76" y="0"/>
                  </a:cubicBezTo>
                  <a:cubicBezTo>
                    <a:pt x="82" y="0"/>
                    <a:pt x="87" y="5"/>
                    <a:pt x="87" y="11"/>
                  </a:cubicBezTo>
                  <a:close/>
                </a:path>
              </a:pathLst>
            </a:custGeom>
            <a:solidFill>
              <a:srgbClr val="0072C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125" name="Freeform 298"/>
            <p:cNvSpPr>
              <a:spLocks/>
            </p:cNvSpPr>
            <p:nvPr/>
          </p:nvSpPr>
          <p:spPr bwMode="auto">
            <a:xfrm>
              <a:off x="7093" y="4129"/>
              <a:ext cx="138" cy="23"/>
            </a:xfrm>
            <a:custGeom>
              <a:avLst/>
              <a:gdLst>
                <a:gd name="T0" fmla="*/ 101 w 101"/>
                <a:gd name="T1" fmla="*/ 9 h 17"/>
                <a:gd name="T2" fmla="*/ 92 w 101"/>
                <a:gd name="T3" fmla="*/ 17 h 17"/>
                <a:gd name="T4" fmla="*/ 9 w 101"/>
                <a:gd name="T5" fmla="*/ 17 h 17"/>
                <a:gd name="T6" fmla="*/ 0 w 101"/>
                <a:gd name="T7" fmla="*/ 9 h 17"/>
                <a:gd name="T8" fmla="*/ 9 w 101"/>
                <a:gd name="T9" fmla="*/ 0 h 17"/>
                <a:gd name="T10" fmla="*/ 92 w 101"/>
                <a:gd name="T11" fmla="*/ 0 h 17"/>
                <a:gd name="T12" fmla="*/ 101 w 101"/>
                <a:gd name="T13" fmla="*/ 9 h 17"/>
              </a:gdLst>
              <a:ahLst/>
              <a:cxnLst>
                <a:cxn ang="0">
                  <a:pos x="T0" y="T1"/>
                </a:cxn>
                <a:cxn ang="0">
                  <a:pos x="T2" y="T3"/>
                </a:cxn>
                <a:cxn ang="0">
                  <a:pos x="T4" y="T5"/>
                </a:cxn>
                <a:cxn ang="0">
                  <a:pos x="T6" y="T7"/>
                </a:cxn>
                <a:cxn ang="0">
                  <a:pos x="T8" y="T9"/>
                </a:cxn>
                <a:cxn ang="0">
                  <a:pos x="T10" y="T11"/>
                </a:cxn>
                <a:cxn ang="0">
                  <a:pos x="T12" y="T13"/>
                </a:cxn>
              </a:cxnLst>
              <a:rect l="0" t="0" r="r" b="b"/>
              <a:pathLst>
                <a:path w="101" h="17">
                  <a:moveTo>
                    <a:pt x="101" y="9"/>
                  </a:moveTo>
                  <a:cubicBezTo>
                    <a:pt x="101" y="14"/>
                    <a:pt x="97" y="17"/>
                    <a:pt x="92" y="17"/>
                  </a:cubicBezTo>
                  <a:cubicBezTo>
                    <a:pt x="9" y="17"/>
                    <a:pt x="9" y="17"/>
                    <a:pt x="9" y="17"/>
                  </a:cubicBezTo>
                  <a:cubicBezTo>
                    <a:pt x="4" y="17"/>
                    <a:pt x="0" y="14"/>
                    <a:pt x="0" y="9"/>
                  </a:cubicBezTo>
                  <a:cubicBezTo>
                    <a:pt x="0" y="4"/>
                    <a:pt x="4" y="0"/>
                    <a:pt x="9" y="0"/>
                  </a:cubicBezTo>
                  <a:cubicBezTo>
                    <a:pt x="92" y="0"/>
                    <a:pt x="92" y="0"/>
                    <a:pt x="92" y="0"/>
                  </a:cubicBezTo>
                  <a:cubicBezTo>
                    <a:pt x="97" y="0"/>
                    <a:pt x="101" y="4"/>
                    <a:pt x="101" y="9"/>
                  </a:cubicBezTo>
                  <a:close/>
                </a:path>
              </a:pathLst>
            </a:custGeom>
            <a:solidFill>
              <a:srgbClr val="0072C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126" name="Freeform 299"/>
            <p:cNvSpPr>
              <a:spLocks/>
            </p:cNvSpPr>
            <p:nvPr/>
          </p:nvSpPr>
          <p:spPr bwMode="auto">
            <a:xfrm>
              <a:off x="6213" y="4073"/>
              <a:ext cx="328" cy="26"/>
            </a:xfrm>
            <a:custGeom>
              <a:avLst/>
              <a:gdLst>
                <a:gd name="T0" fmla="*/ 241 w 241"/>
                <a:gd name="T1" fmla="*/ 10 h 19"/>
                <a:gd name="T2" fmla="*/ 232 w 241"/>
                <a:gd name="T3" fmla="*/ 19 h 19"/>
                <a:gd name="T4" fmla="*/ 10 w 241"/>
                <a:gd name="T5" fmla="*/ 19 h 19"/>
                <a:gd name="T6" fmla="*/ 0 w 241"/>
                <a:gd name="T7" fmla="*/ 10 h 19"/>
                <a:gd name="T8" fmla="*/ 10 w 241"/>
                <a:gd name="T9" fmla="*/ 0 h 19"/>
                <a:gd name="T10" fmla="*/ 232 w 241"/>
                <a:gd name="T11" fmla="*/ 0 h 19"/>
                <a:gd name="T12" fmla="*/ 241 w 241"/>
                <a:gd name="T13" fmla="*/ 10 h 19"/>
              </a:gdLst>
              <a:ahLst/>
              <a:cxnLst>
                <a:cxn ang="0">
                  <a:pos x="T0" y="T1"/>
                </a:cxn>
                <a:cxn ang="0">
                  <a:pos x="T2" y="T3"/>
                </a:cxn>
                <a:cxn ang="0">
                  <a:pos x="T4" y="T5"/>
                </a:cxn>
                <a:cxn ang="0">
                  <a:pos x="T6" y="T7"/>
                </a:cxn>
                <a:cxn ang="0">
                  <a:pos x="T8" y="T9"/>
                </a:cxn>
                <a:cxn ang="0">
                  <a:pos x="T10" y="T11"/>
                </a:cxn>
                <a:cxn ang="0">
                  <a:pos x="T12" y="T13"/>
                </a:cxn>
              </a:cxnLst>
              <a:rect l="0" t="0" r="r" b="b"/>
              <a:pathLst>
                <a:path w="241" h="19">
                  <a:moveTo>
                    <a:pt x="241" y="10"/>
                  </a:moveTo>
                  <a:cubicBezTo>
                    <a:pt x="241" y="15"/>
                    <a:pt x="237" y="19"/>
                    <a:pt x="232" y="19"/>
                  </a:cubicBezTo>
                  <a:cubicBezTo>
                    <a:pt x="10" y="19"/>
                    <a:pt x="10" y="19"/>
                    <a:pt x="10" y="19"/>
                  </a:cubicBezTo>
                  <a:cubicBezTo>
                    <a:pt x="5" y="19"/>
                    <a:pt x="0" y="15"/>
                    <a:pt x="0" y="10"/>
                  </a:cubicBezTo>
                  <a:cubicBezTo>
                    <a:pt x="0" y="4"/>
                    <a:pt x="5" y="0"/>
                    <a:pt x="10" y="0"/>
                  </a:cubicBezTo>
                  <a:cubicBezTo>
                    <a:pt x="232" y="0"/>
                    <a:pt x="232" y="0"/>
                    <a:pt x="232" y="0"/>
                  </a:cubicBezTo>
                  <a:cubicBezTo>
                    <a:pt x="237" y="0"/>
                    <a:pt x="241" y="4"/>
                    <a:pt x="241" y="10"/>
                  </a:cubicBezTo>
                  <a:close/>
                </a:path>
              </a:pathLst>
            </a:custGeom>
            <a:solidFill>
              <a:srgbClr val="0072C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127" name="Freeform 300"/>
            <p:cNvSpPr>
              <a:spLocks/>
            </p:cNvSpPr>
            <p:nvPr/>
          </p:nvSpPr>
          <p:spPr bwMode="auto">
            <a:xfrm>
              <a:off x="6263" y="4110"/>
              <a:ext cx="116" cy="16"/>
            </a:xfrm>
            <a:custGeom>
              <a:avLst/>
              <a:gdLst>
                <a:gd name="T0" fmla="*/ 85 w 85"/>
                <a:gd name="T1" fmla="*/ 6 h 12"/>
                <a:gd name="T2" fmla="*/ 79 w 85"/>
                <a:gd name="T3" fmla="*/ 12 h 12"/>
                <a:gd name="T4" fmla="*/ 6 w 85"/>
                <a:gd name="T5" fmla="*/ 12 h 12"/>
                <a:gd name="T6" fmla="*/ 0 w 85"/>
                <a:gd name="T7" fmla="*/ 6 h 12"/>
                <a:gd name="T8" fmla="*/ 6 w 85"/>
                <a:gd name="T9" fmla="*/ 0 h 12"/>
                <a:gd name="T10" fmla="*/ 79 w 85"/>
                <a:gd name="T11" fmla="*/ 0 h 12"/>
                <a:gd name="T12" fmla="*/ 85 w 85"/>
                <a:gd name="T13" fmla="*/ 6 h 12"/>
              </a:gdLst>
              <a:ahLst/>
              <a:cxnLst>
                <a:cxn ang="0">
                  <a:pos x="T0" y="T1"/>
                </a:cxn>
                <a:cxn ang="0">
                  <a:pos x="T2" y="T3"/>
                </a:cxn>
                <a:cxn ang="0">
                  <a:pos x="T4" y="T5"/>
                </a:cxn>
                <a:cxn ang="0">
                  <a:pos x="T6" y="T7"/>
                </a:cxn>
                <a:cxn ang="0">
                  <a:pos x="T8" y="T9"/>
                </a:cxn>
                <a:cxn ang="0">
                  <a:pos x="T10" y="T11"/>
                </a:cxn>
                <a:cxn ang="0">
                  <a:pos x="T12" y="T13"/>
                </a:cxn>
              </a:cxnLst>
              <a:rect l="0" t="0" r="r" b="b"/>
              <a:pathLst>
                <a:path w="85" h="12">
                  <a:moveTo>
                    <a:pt x="85" y="6"/>
                  </a:moveTo>
                  <a:cubicBezTo>
                    <a:pt x="85" y="10"/>
                    <a:pt x="82" y="12"/>
                    <a:pt x="79" y="12"/>
                  </a:cubicBezTo>
                  <a:cubicBezTo>
                    <a:pt x="6" y="12"/>
                    <a:pt x="6" y="12"/>
                    <a:pt x="6" y="12"/>
                  </a:cubicBezTo>
                  <a:cubicBezTo>
                    <a:pt x="3" y="12"/>
                    <a:pt x="0" y="10"/>
                    <a:pt x="0" y="6"/>
                  </a:cubicBezTo>
                  <a:cubicBezTo>
                    <a:pt x="0" y="3"/>
                    <a:pt x="3" y="0"/>
                    <a:pt x="6" y="0"/>
                  </a:cubicBezTo>
                  <a:cubicBezTo>
                    <a:pt x="79" y="0"/>
                    <a:pt x="79" y="0"/>
                    <a:pt x="79" y="0"/>
                  </a:cubicBezTo>
                  <a:cubicBezTo>
                    <a:pt x="82" y="0"/>
                    <a:pt x="85" y="3"/>
                    <a:pt x="85" y="6"/>
                  </a:cubicBezTo>
                  <a:close/>
                </a:path>
              </a:pathLst>
            </a:custGeom>
            <a:solidFill>
              <a:srgbClr val="0072C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128" name="Freeform 301"/>
            <p:cNvSpPr>
              <a:spLocks/>
            </p:cNvSpPr>
            <p:nvPr/>
          </p:nvSpPr>
          <p:spPr bwMode="auto">
            <a:xfrm>
              <a:off x="6301" y="4155"/>
              <a:ext cx="99" cy="15"/>
            </a:xfrm>
            <a:custGeom>
              <a:avLst/>
              <a:gdLst>
                <a:gd name="T0" fmla="*/ 73 w 73"/>
                <a:gd name="T1" fmla="*/ 6 h 11"/>
                <a:gd name="T2" fmla="*/ 67 w 73"/>
                <a:gd name="T3" fmla="*/ 11 h 11"/>
                <a:gd name="T4" fmla="*/ 6 w 73"/>
                <a:gd name="T5" fmla="*/ 11 h 11"/>
                <a:gd name="T6" fmla="*/ 0 w 73"/>
                <a:gd name="T7" fmla="*/ 6 h 11"/>
                <a:gd name="T8" fmla="*/ 6 w 73"/>
                <a:gd name="T9" fmla="*/ 0 h 11"/>
                <a:gd name="T10" fmla="*/ 67 w 73"/>
                <a:gd name="T11" fmla="*/ 0 h 11"/>
                <a:gd name="T12" fmla="*/ 73 w 73"/>
                <a:gd name="T13" fmla="*/ 6 h 11"/>
              </a:gdLst>
              <a:ahLst/>
              <a:cxnLst>
                <a:cxn ang="0">
                  <a:pos x="T0" y="T1"/>
                </a:cxn>
                <a:cxn ang="0">
                  <a:pos x="T2" y="T3"/>
                </a:cxn>
                <a:cxn ang="0">
                  <a:pos x="T4" y="T5"/>
                </a:cxn>
                <a:cxn ang="0">
                  <a:pos x="T6" y="T7"/>
                </a:cxn>
                <a:cxn ang="0">
                  <a:pos x="T8" y="T9"/>
                </a:cxn>
                <a:cxn ang="0">
                  <a:pos x="T10" y="T11"/>
                </a:cxn>
                <a:cxn ang="0">
                  <a:pos x="T12" y="T13"/>
                </a:cxn>
              </a:cxnLst>
              <a:rect l="0" t="0" r="r" b="b"/>
              <a:pathLst>
                <a:path w="73" h="11">
                  <a:moveTo>
                    <a:pt x="73" y="6"/>
                  </a:moveTo>
                  <a:cubicBezTo>
                    <a:pt x="73" y="9"/>
                    <a:pt x="71" y="11"/>
                    <a:pt x="67" y="11"/>
                  </a:cubicBezTo>
                  <a:cubicBezTo>
                    <a:pt x="6" y="11"/>
                    <a:pt x="6" y="11"/>
                    <a:pt x="6" y="11"/>
                  </a:cubicBezTo>
                  <a:cubicBezTo>
                    <a:pt x="3" y="11"/>
                    <a:pt x="0" y="9"/>
                    <a:pt x="0" y="6"/>
                  </a:cubicBezTo>
                  <a:cubicBezTo>
                    <a:pt x="0" y="3"/>
                    <a:pt x="3" y="0"/>
                    <a:pt x="6" y="0"/>
                  </a:cubicBezTo>
                  <a:cubicBezTo>
                    <a:pt x="67" y="0"/>
                    <a:pt x="67" y="0"/>
                    <a:pt x="67" y="0"/>
                  </a:cubicBezTo>
                  <a:cubicBezTo>
                    <a:pt x="71" y="0"/>
                    <a:pt x="73" y="3"/>
                    <a:pt x="73" y="6"/>
                  </a:cubicBezTo>
                  <a:close/>
                </a:path>
              </a:pathLst>
            </a:custGeom>
            <a:solidFill>
              <a:srgbClr val="0072C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129" name="Freeform 302"/>
            <p:cNvSpPr>
              <a:spLocks/>
            </p:cNvSpPr>
            <p:nvPr/>
          </p:nvSpPr>
          <p:spPr bwMode="auto">
            <a:xfrm>
              <a:off x="6343" y="4181"/>
              <a:ext cx="96" cy="18"/>
            </a:xfrm>
            <a:custGeom>
              <a:avLst/>
              <a:gdLst>
                <a:gd name="T0" fmla="*/ 70 w 70"/>
                <a:gd name="T1" fmla="*/ 7 h 13"/>
                <a:gd name="T2" fmla="*/ 63 w 70"/>
                <a:gd name="T3" fmla="*/ 13 h 13"/>
                <a:gd name="T4" fmla="*/ 7 w 70"/>
                <a:gd name="T5" fmla="*/ 13 h 13"/>
                <a:gd name="T6" fmla="*/ 0 w 70"/>
                <a:gd name="T7" fmla="*/ 7 h 13"/>
                <a:gd name="T8" fmla="*/ 7 w 70"/>
                <a:gd name="T9" fmla="*/ 0 h 13"/>
                <a:gd name="T10" fmla="*/ 63 w 70"/>
                <a:gd name="T11" fmla="*/ 0 h 13"/>
                <a:gd name="T12" fmla="*/ 70 w 70"/>
                <a:gd name="T13" fmla="*/ 7 h 13"/>
              </a:gdLst>
              <a:ahLst/>
              <a:cxnLst>
                <a:cxn ang="0">
                  <a:pos x="T0" y="T1"/>
                </a:cxn>
                <a:cxn ang="0">
                  <a:pos x="T2" y="T3"/>
                </a:cxn>
                <a:cxn ang="0">
                  <a:pos x="T4" y="T5"/>
                </a:cxn>
                <a:cxn ang="0">
                  <a:pos x="T6" y="T7"/>
                </a:cxn>
                <a:cxn ang="0">
                  <a:pos x="T8" y="T9"/>
                </a:cxn>
                <a:cxn ang="0">
                  <a:pos x="T10" y="T11"/>
                </a:cxn>
                <a:cxn ang="0">
                  <a:pos x="T12" y="T13"/>
                </a:cxn>
              </a:cxnLst>
              <a:rect l="0" t="0" r="r" b="b"/>
              <a:pathLst>
                <a:path w="70" h="13">
                  <a:moveTo>
                    <a:pt x="70" y="7"/>
                  </a:moveTo>
                  <a:cubicBezTo>
                    <a:pt x="70" y="10"/>
                    <a:pt x="67" y="13"/>
                    <a:pt x="63" y="13"/>
                  </a:cubicBezTo>
                  <a:cubicBezTo>
                    <a:pt x="7" y="13"/>
                    <a:pt x="7" y="13"/>
                    <a:pt x="7" y="13"/>
                  </a:cubicBezTo>
                  <a:cubicBezTo>
                    <a:pt x="3" y="13"/>
                    <a:pt x="0" y="10"/>
                    <a:pt x="0" y="7"/>
                  </a:cubicBezTo>
                  <a:cubicBezTo>
                    <a:pt x="0" y="3"/>
                    <a:pt x="3" y="0"/>
                    <a:pt x="7" y="0"/>
                  </a:cubicBezTo>
                  <a:cubicBezTo>
                    <a:pt x="63" y="0"/>
                    <a:pt x="63" y="0"/>
                    <a:pt x="63" y="0"/>
                  </a:cubicBezTo>
                  <a:cubicBezTo>
                    <a:pt x="67" y="0"/>
                    <a:pt x="70" y="3"/>
                    <a:pt x="70" y="7"/>
                  </a:cubicBezTo>
                  <a:close/>
                </a:path>
              </a:pathLst>
            </a:custGeom>
            <a:solidFill>
              <a:srgbClr val="0072C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130" name="Freeform 303"/>
            <p:cNvSpPr>
              <a:spLocks/>
            </p:cNvSpPr>
            <p:nvPr/>
          </p:nvSpPr>
          <p:spPr bwMode="auto">
            <a:xfrm>
              <a:off x="6391" y="4118"/>
              <a:ext cx="121" cy="30"/>
            </a:xfrm>
            <a:custGeom>
              <a:avLst/>
              <a:gdLst>
                <a:gd name="T0" fmla="*/ 89 w 89"/>
                <a:gd name="T1" fmla="*/ 11 h 22"/>
                <a:gd name="T2" fmla="*/ 78 w 89"/>
                <a:gd name="T3" fmla="*/ 22 h 22"/>
                <a:gd name="T4" fmla="*/ 11 w 89"/>
                <a:gd name="T5" fmla="*/ 22 h 22"/>
                <a:gd name="T6" fmla="*/ 0 w 89"/>
                <a:gd name="T7" fmla="*/ 11 h 22"/>
                <a:gd name="T8" fmla="*/ 11 w 89"/>
                <a:gd name="T9" fmla="*/ 0 h 22"/>
                <a:gd name="T10" fmla="*/ 78 w 89"/>
                <a:gd name="T11" fmla="*/ 0 h 22"/>
                <a:gd name="T12" fmla="*/ 89 w 89"/>
                <a:gd name="T13" fmla="*/ 11 h 22"/>
              </a:gdLst>
              <a:ahLst/>
              <a:cxnLst>
                <a:cxn ang="0">
                  <a:pos x="T0" y="T1"/>
                </a:cxn>
                <a:cxn ang="0">
                  <a:pos x="T2" y="T3"/>
                </a:cxn>
                <a:cxn ang="0">
                  <a:pos x="T4" y="T5"/>
                </a:cxn>
                <a:cxn ang="0">
                  <a:pos x="T6" y="T7"/>
                </a:cxn>
                <a:cxn ang="0">
                  <a:pos x="T8" y="T9"/>
                </a:cxn>
                <a:cxn ang="0">
                  <a:pos x="T10" y="T11"/>
                </a:cxn>
                <a:cxn ang="0">
                  <a:pos x="T12" y="T13"/>
                </a:cxn>
              </a:cxnLst>
              <a:rect l="0" t="0" r="r" b="b"/>
              <a:pathLst>
                <a:path w="89" h="22">
                  <a:moveTo>
                    <a:pt x="89" y="11"/>
                  </a:moveTo>
                  <a:cubicBezTo>
                    <a:pt x="89" y="17"/>
                    <a:pt x="84" y="22"/>
                    <a:pt x="78" y="22"/>
                  </a:cubicBezTo>
                  <a:cubicBezTo>
                    <a:pt x="11" y="22"/>
                    <a:pt x="11" y="22"/>
                    <a:pt x="11" y="22"/>
                  </a:cubicBezTo>
                  <a:cubicBezTo>
                    <a:pt x="5" y="22"/>
                    <a:pt x="0" y="17"/>
                    <a:pt x="0" y="11"/>
                  </a:cubicBezTo>
                  <a:cubicBezTo>
                    <a:pt x="0" y="5"/>
                    <a:pt x="5" y="0"/>
                    <a:pt x="11" y="0"/>
                  </a:cubicBezTo>
                  <a:cubicBezTo>
                    <a:pt x="78" y="0"/>
                    <a:pt x="78" y="0"/>
                    <a:pt x="78" y="0"/>
                  </a:cubicBezTo>
                  <a:cubicBezTo>
                    <a:pt x="84" y="0"/>
                    <a:pt x="89" y="5"/>
                    <a:pt x="89" y="11"/>
                  </a:cubicBezTo>
                  <a:close/>
                </a:path>
              </a:pathLst>
            </a:custGeom>
            <a:solidFill>
              <a:srgbClr val="0072C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131" name="Freeform 304"/>
            <p:cNvSpPr>
              <a:spLocks/>
            </p:cNvSpPr>
            <p:nvPr/>
          </p:nvSpPr>
          <p:spPr bwMode="auto">
            <a:xfrm>
              <a:off x="6307" y="4099"/>
              <a:ext cx="20" cy="11"/>
            </a:xfrm>
            <a:custGeom>
              <a:avLst/>
              <a:gdLst>
                <a:gd name="T0" fmla="*/ 4 w 15"/>
                <a:gd name="T1" fmla="*/ 4 h 8"/>
                <a:gd name="T2" fmla="*/ 0 w 15"/>
                <a:gd name="T3" fmla="*/ 0 h 8"/>
                <a:gd name="T4" fmla="*/ 15 w 15"/>
                <a:gd name="T5" fmla="*/ 0 h 8"/>
                <a:gd name="T6" fmla="*/ 11 w 15"/>
                <a:gd name="T7" fmla="*/ 4 h 8"/>
                <a:gd name="T8" fmla="*/ 15 w 15"/>
                <a:gd name="T9" fmla="*/ 8 h 8"/>
                <a:gd name="T10" fmla="*/ 0 w 15"/>
                <a:gd name="T11" fmla="*/ 8 h 8"/>
                <a:gd name="T12" fmla="*/ 4 w 15"/>
                <a:gd name="T13" fmla="*/ 4 h 8"/>
              </a:gdLst>
              <a:ahLst/>
              <a:cxnLst>
                <a:cxn ang="0">
                  <a:pos x="T0" y="T1"/>
                </a:cxn>
                <a:cxn ang="0">
                  <a:pos x="T2" y="T3"/>
                </a:cxn>
                <a:cxn ang="0">
                  <a:pos x="T4" y="T5"/>
                </a:cxn>
                <a:cxn ang="0">
                  <a:pos x="T6" y="T7"/>
                </a:cxn>
                <a:cxn ang="0">
                  <a:pos x="T8" y="T9"/>
                </a:cxn>
                <a:cxn ang="0">
                  <a:pos x="T10" y="T11"/>
                </a:cxn>
                <a:cxn ang="0">
                  <a:pos x="T12" y="T13"/>
                </a:cxn>
              </a:cxnLst>
              <a:rect l="0" t="0" r="r" b="b"/>
              <a:pathLst>
                <a:path w="15" h="8">
                  <a:moveTo>
                    <a:pt x="4" y="4"/>
                  </a:moveTo>
                  <a:cubicBezTo>
                    <a:pt x="4" y="2"/>
                    <a:pt x="2" y="0"/>
                    <a:pt x="0" y="0"/>
                  </a:cubicBezTo>
                  <a:cubicBezTo>
                    <a:pt x="15" y="0"/>
                    <a:pt x="15" y="0"/>
                    <a:pt x="15" y="0"/>
                  </a:cubicBezTo>
                  <a:cubicBezTo>
                    <a:pt x="12" y="0"/>
                    <a:pt x="11" y="2"/>
                    <a:pt x="11" y="4"/>
                  </a:cubicBezTo>
                  <a:cubicBezTo>
                    <a:pt x="11" y="6"/>
                    <a:pt x="12" y="8"/>
                    <a:pt x="15" y="8"/>
                  </a:cubicBezTo>
                  <a:cubicBezTo>
                    <a:pt x="0" y="8"/>
                    <a:pt x="0" y="8"/>
                    <a:pt x="0" y="8"/>
                  </a:cubicBezTo>
                  <a:cubicBezTo>
                    <a:pt x="2" y="8"/>
                    <a:pt x="4" y="6"/>
                    <a:pt x="4" y="4"/>
                  </a:cubicBezTo>
                  <a:close/>
                </a:path>
              </a:pathLst>
            </a:custGeom>
            <a:solidFill>
              <a:srgbClr val="0072C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132" name="Freeform 305"/>
            <p:cNvSpPr>
              <a:spLocks/>
            </p:cNvSpPr>
            <p:nvPr/>
          </p:nvSpPr>
          <p:spPr bwMode="auto">
            <a:xfrm>
              <a:off x="6321" y="4126"/>
              <a:ext cx="37" cy="29"/>
            </a:xfrm>
            <a:custGeom>
              <a:avLst/>
              <a:gdLst>
                <a:gd name="T0" fmla="*/ 11 w 27"/>
                <a:gd name="T1" fmla="*/ 11 h 21"/>
                <a:gd name="T2" fmla="*/ 0 w 27"/>
                <a:gd name="T3" fmla="*/ 21 h 21"/>
                <a:gd name="T4" fmla="*/ 27 w 27"/>
                <a:gd name="T5" fmla="*/ 21 h 21"/>
                <a:gd name="T6" fmla="*/ 17 w 27"/>
                <a:gd name="T7" fmla="*/ 11 h 21"/>
                <a:gd name="T8" fmla="*/ 27 w 27"/>
                <a:gd name="T9" fmla="*/ 0 h 21"/>
                <a:gd name="T10" fmla="*/ 0 w 27"/>
                <a:gd name="T11" fmla="*/ 0 h 21"/>
                <a:gd name="T12" fmla="*/ 11 w 27"/>
                <a:gd name="T13" fmla="*/ 11 h 21"/>
              </a:gdLst>
              <a:ahLst/>
              <a:cxnLst>
                <a:cxn ang="0">
                  <a:pos x="T0" y="T1"/>
                </a:cxn>
                <a:cxn ang="0">
                  <a:pos x="T2" y="T3"/>
                </a:cxn>
                <a:cxn ang="0">
                  <a:pos x="T4" y="T5"/>
                </a:cxn>
                <a:cxn ang="0">
                  <a:pos x="T6" y="T7"/>
                </a:cxn>
                <a:cxn ang="0">
                  <a:pos x="T8" y="T9"/>
                </a:cxn>
                <a:cxn ang="0">
                  <a:pos x="T10" y="T11"/>
                </a:cxn>
                <a:cxn ang="0">
                  <a:pos x="T12" y="T13"/>
                </a:cxn>
              </a:cxnLst>
              <a:rect l="0" t="0" r="r" b="b"/>
              <a:pathLst>
                <a:path w="27" h="21">
                  <a:moveTo>
                    <a:pt x="11" y="11"/>
                  </a:moveTo>
                  <a:cubicBezTo>
                    <a:pt x="11" y="16"/>
                    <a:pt x="6" y="21"/>
                    <a:pt x="0" y="21"/>
                  </a:cubicBezTo>
                  <a:cubicBezTo>
                    <a:pt x="27" y="21"/>
                    <a:pt x="27" y="21"/>
                    <a:pt x="27" y="21"/>
                  </a:cubicBezTo>
                  <a:cubicBezTo>
                    <a:pt x="21" y="21"/>
                    <a:pt x="17" y="16"/>
                    <a:pt x="17" y="11"/>
                  </a:cubicBezTo>
                  <a:cubicBezTo>
                    <a:pt x="17" y="5"/>
                    <a:pt x="21" y="0"/>
                    <a:pt x="27" y="0"/>
                  </a:cubicBezTo>
                  <a:cubicBezTo>
                    <a:pt x="0" y="0"/>
                    <a:pt x="0" y="0"/>
                    <a:pt x="0" y="0"/>
                  </a:cubicBezTo>
                  <a:cubicBezTo>
                    <a:pt x="6" y="0"/>
                    <a:pt x="11" y="5"/>
                    <a:pt x="11" y="11"/>
                  </a:cubicBezTo>
                  <a:close/>
                </a:path>
              </a:pathLst>
            </a:custGeom>
            <a:solidFill>
              <a:srgbClr val="0072C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133" name="Rectangle 306"/>
            <p:cNvSpPr>
              <a:spLocks noChangeArrowheads="1"/>
            </p:cNvSpPr>
            <p:nvPr/>
          </p:nvSpPr>
          <p:spPr bwMode="auto">
            <a:xfrm>
              <a:off x="7057" y="3435"/>
              <a:ext cx="74" cy="259"/>
            </a:xfrm>
            <a:prstGeom prst="rect">
              <a:avLst/>
            </a:prstGeom>
            <a:solidFill>
              <a:srgbClr val="DC5B2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134" name="Freeform 307"/>
            <p:cNvSpPr>
              <a:spLocks/>
            </p:cNvSpPr>
            <p:nvPr/>
          </p:nvSpPr>
          <p:spPr bwMode="auto">
            <a:xfrm>
              <a:off x="6983" y="3407"/>
              <a:ext cx="222" cy="50"/>
            </a:xfrm>
            <a:custGeom>
              <a:avLst/>
              <a:gdLst>
                <a:gd name="T0" fmla="*/ 163 w 163"/>
                <a:gd name="T1" fmla="*/ 24 h 37"/>
                <a:gd name="T2" fmla="*/ 46 w 163"/>
                <a:gd name="T3" fmla="*/ 35 h 37"/>
                <a:gd name="T4" fmla="*/ 0 w 163"/>
                <a:gd name="T5" fmla="*/ 24 h 37"/>
                <a:gd name="T6" fmla="*/ 73 w 163"/>
                <a:gd name="T7" fmla="*/ 0 h 37"/>
                <a:gd name="T8" fmla="*/ 89 w 163"/>
                <a:gd name="T9" fmla="*/ 0 h 37"/>
                <a:gd name="T10" fmla="*/ 163 w 163"/>
                <a:gd name="T11" fmla="*/ 24 h 37"/>
              </a:gdLst>
              <a:ahLst/>
              <a:cxnLst>
                <a:cxn ang="0">
                  <a:pos x="T0" y="T1"/>
                </a:cxn>
                <a:cxn ang="0">
                  <a:pos x="T2" y="T3"/>
                </a:cxn>
                <a:cxn ang="0">
                  <a:pos x="T4" y="T5"/>
                </a:cxn>
                <a:cxn ang="0">
                  <a:pos x="T6" y="T7"/>
                </a:cxn>
                <a:cxn ang="0">
                  <a:pos x="T8" y="T9"/>
                </a:cxn>
                <a:cxn ang="0">
                  <a:pos x="T10" y="T11"/>
                </a:cxn>
              </a:cxnLst>
              <a:rect l="0" t="0" r="r" b="b"/>
              <a:pathLst>
                <a:path w="163" h="37">
                  <a:moveTo>
                    <a:pt x="163" y="24"/>
                  </a:moveTo>
                  <a:cubicBezTo>
                    <a:pt x="144" y="36"/>
                    <a:pt x="82" y="37"/>
                    <a:pt x="46" y="35"/>
                  </a:cubicBezTo>
                  <a:cubicBezTo>
                    <a:pt x="8" y="32"/>
                    <a:pt x="0" y="24"/>
                    <a:pt x="0" y="24"/>
                  </a:cubicBezTo>
                  <a:cubicBezTo>
                    <a:pt x="29" y="24"/>
                    <a:pt x="73" y="0"/>
                    <a:pt x="73" y="0"/>
                  </a:cubicBezTo>
                  <a:cubicBezTo>
                    <a:pt x="89" y="0"/>
                    <a:pt x="89" y="0"/>
                    <a:pt x="89" y="0"/>
                  </a:cubicBezTo>
                  <a:cubicBezTo>
                    <a:pt x="89" y="0"/>
                    <a:pt x="131" y="24"/>
                    <a:pt x="163" y="24"/>
                  </a:cubicBezTo>
                  <a:close/>
                </a:path>
              </a:pathLst>
            </a:custGeom>
            <a:solidFill>
              <a:srgbClr val="17244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135" name="Freeform 308"/>
            <p:cNvSpPr>
              <a:spLocks/>
            </p:cNvSpPr>
            <p:nvPr/>
          </p:nvSpPr>
          <p:spPr bwMode="auto">
            <a:xfrm>
              <a:off x="6983" y="3439"/>
              <a:ext cx="222" cy="21"/>
            </a:xfrm>
            <a:custGeom>
              <a:avLst/>
              <a:gdLst>
                <a:gd name="T0" fmla="*/ 112 w 163"/>
                <a:gd name="T1" fmla="*/ 7 h 15"/>
                <a:gd name="T2" fmla="*/ 50 w 163"/>
                <a:gd name="T3" fmla="*/ 7 h 15"/>
                <a:gd name="T4" fmla="*/ 0 w 163"/>
                <a:gd name="T5" fmla="*/ 0 h 15"/>
                <a:gd name="T6" fmla="*/ 0 w 163"/>
                <a:gd name="T7" fmla="*/ 4 h 15"/>
                <a:gd name="T8" fmla="*/ 50 w 163"/>
                <a:gd name="T9" fmla="*/ 15 h 15"/>
                <a:gd name="T10" fmla="*/ 112 w 163"/>
                <a:gd name="T11" fmla="*/ 15 h 15"/>
                <a:gd name="T12" fmla="*/ 163 w 163"/>
                <a:gd name="T13" fmla="*/ 4 h 15"/>
                <a:gd name="T14" fmla="*/ 163 w 163"/>
                <a:gd name="T15" fmla="*/ 0 h 15"/>
                <a:gd name="T16" fmla="*/ 112 w 163"/>
                <a:gd name="T17"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3" h="15">
                  <a:moveTo>
                    <a:pt x="112" y="7"/>
                  </a:moveTo>
                  <a:cubicBezTo>
                    <a:pt x="93" y="7"/>
                    <a:pt x="69" y="7"/>
                    <a:pt x="50" y="7"/>
                  </a:cubicBezTo>
                  <a:cubicBezTo>
                    <a:pt x="20" y="7"/>
                    <a:pt x="0" y="0"/>
                    <a:pt x="0" y="0"/>
                  </a:cubicBezTo>
                  <a:cubicBezTo>
                    <a:pt x="0" y="4"/>
                    <a:pt x="0" y="4"/>
                    <a:pt x="0" y="4"/>
                  </a:cubicBezTo>
                  <a:cubicBezTo>
                    <a:pt x="0" y="4"/>
                    <a:pt x="20" y="15"/>
                    <a:pt x="50" y="15"/>
                  </a:cubicBezTo>
                  <a:cubicBezTo>
                    <a:pt x="68" y="15"/>
                    <a:pt x="95" y="15"/>
                    <a:pt x="112" y="15"/>
                  </a:cubicBezTo>
                  <a:cubicBezTo>
                    <a:pt x="142" y="15"/>
                    <a:pt x="163" y="4"/>
                    <a:pt x="163" y="4"/>
                  </a:cubicBezTo>
                  <a:cubicBezTo>
                    <a:pt x="163" y="0"/>
                    <a:pt x="163" y="0"/>
                    <a:pt x="163" y="0"/>
                  </a:cubicBezTo>
                  <a:cubicBezTo>
                    <a:pt x="163" y="0"/>
                    <a:pt x="142" y="7"/>
                    <a:pt x="112" y="7"/>
                  </a:cubicBezTo>
                  <a:close/>
                </a:path>
              </a:pathLst>
            </a:custGeom>
            <a:solidFill>
              <a:srgbClr val="DC5B2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136" name="Freeform 309"/>
            <p:cNvSpPr>
              <a:spLocks/>
            </p:cNvSpPr>
            <p:nvPr/>
          </p:nvSpPr>
          <p:spPr bwMode="auto">
            <a:xfrm>
              <a:off x="6980" y="3481"/>
              <a:ext cx="228" cy="39"/>
            </a:xfrm>
            <a:custGeom>
              <a:avLst/>
              <a:gdLst>
                <a:gd name="T0" fmla="*/ 110 w 167"/>
                <a:gd name="T1" fmla="*/ 0 h 28"/>
                <a:gd name="T2" fmla="*/ 56 w 167"/>
                <a:gd name="T3" fmla="*/ 0 h 28"/>
                <a:gd name="T4" fmla="*/ 0 w 167"/>
                <a:gd name="T5" fmla="*/ 16 h 28"/>
                <a:gd name="T6" fmla="*/ 48 w 167"/>
                <a:gd name="T7" fmla="*/ 26 h 28"/>
                <a:gd name="T8" fmla="*/ 167 w 167"/>
                <a:gd name="T9" fmla="*/ 16 h 28"/>
                <a:gd name="T10" fmla="*/ 110 w 167"/>
                <a:gd name="T11" fmla="*/ 0 h 28"/>
              </a:gdLst>
              <a:ahLst/>
              <a:cxnLst>
                <a:cxn ang="0">
                  <a:pos x="T0" y="T1"/>
                </a:cxn>
                <a:cxn ang="0">
                  <a:pos x="T2" y="T3"/>
                </a:cxn>
                <a:cxn ang="0">
                  <a:pos x="T4" y="T5"/>
                </a:cxn>
                <a:cxn ang="0">
                  <a:pos x="T6" y="T7"/>
                </a:cxn>
                <a:cxn ang="0">
                  <a:pos x="T8" y="T9"/>
                </a:cxn>
                <a:cxn ang="0">
                  <a:pos x="T10" y="T11"/>
                </a:cxn>
              </a:cxnLst>
              <a:rect l="0" t="0" r="r" b="b"/>
              <a:pathLst>
                <a:path w="167" h="28">
                  <a:moveTo>
                    <a:pt x="110" y="0"/>
                  </a:moveTo>
                  <a:cubicBezTo>
                    <a:pt x="56" y="0"/>
                    <a:pt x="56" y="0"/>
                    <a:pt x="56" y="0"/>
                  </a:cubicBezTo>
                  <a:cubicBezTo>
                    <a:pt x="40" y="7"/>
                    <a:pt x="17" y="16"/>
                    <a:pt x="0" y="16"/>
                  </a:cubicBezTo>
                  <a:cubicBezTo>
                    <a:pt x="0" y="16"/>
                    <a:pt x="10" y="23"/>
                    <a:pt x="48" y="26"/>
                  </a:cubicBezTo>
                  <a:cubicBezTo>
                    <a:pt x="84" y="28"/>
                    <a:pt x="148" y="27"/>
                    <a:pt x="167" y="16"/>
                  </a:cubicBezTo>
                  <a:cubicBezTo>
                    <a:pt x="148" y="16"/>
                    <a:pt x="125" y="7"/>
                    <a:pt x="110" y="0"/>
                  </a:cubicBezTo>
                  <a:close/>
                </a:path>
              </a:pathLst>
            </a:custGeom>
            <a:solidFill>
              <a:srgbClr val="17244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137" name="Freeform 310"/>
            <p:cNvSpPr>
              <a:spLocks/>
            </p:cNvSpPr>
            <p:nvPr/>
          </p:nvSpPr>
          <p:spPr bwMode="auto">
            <a:xfrm>
              <a:off x="6980" y="3503"/>
              <a:ext cx="228" cy="19"/>
            </a:xfrm>
            <a:custGeom>
              <a:avLst/>
              <a:gdLst>
                <a:gd name="T0" fmla="*/ 114 w 167"/>
                <a:gd name="T1" fmla="*/ 6 h 14"/>
                <a:gd name="T2" fmla="*/ 52 w 167"/>
                <a:gd name="T3" fmla="*/ 6 h 14"/>
                <a:gd name="T4" fmla="*/ 0 w 167"/>
                <a:gd name="T5" fmla="*/ 0 h 14"/>
                <a:gd name="T6" fmla="*/ 0 w 167"/>
                <a:gd name="T7" fmla="*/ 3 h 14"/>
                <a:gd name="T8" fmla="*/ 52 w 167"/>
                <a:gd name="T9" fmla="*/ 14 h 14"/>
                <a:gd name="T10" fmla="*/ 114 w 167"/>
                <a:gd name="T11" fmla="*/ 14 h 14"/>
                <a:gd name="T12" fmla="*/ 167 w 167"/>
                <a:gd name="T13" fmla="*/ 3 h 14"/>
                <a:gd name="T14" fmla="*/ 167 w 167"/>
                <a:gd name="T15" fmla="*/ 0 h 14"/>
                <a:gd name="T16" fmla="*/ 114 w 167"/>
                <a:gd name="T17"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7" h="14">
                  <a:moveTo>
                    <a:pt x="114" y="6"/>
                  </a:moveTo>
                  <a:cubicBezTo>
                    <a:pt x="95" y="6"/>
                    <a:pt x="71" y="6"/>
                    <a:pt x="52" y="6"/>
                  </a:cubicBezTo>
                  <a:cubicBezTo>
                    <a:pt x="22" y="6"/>
                    <a:pt x="0" y="0"/>
                    <a:pt x="0" y="0"/>
                  </a:cubicBezTo>
                  <a:cubicBezTo>
                    <a:pt x="0" y="3"/>
                    <a:pt x="0" y="3"/>
                    <a:pt x="0" y="3"/>
                  </a:cubicBezTo>
                  <a:cubicBezTo>
                    <a:pt x="0" y="3"/>
                    <a:pt x="22" y="14"/>
                    <a:pt x="52" y="14"/>
                  </a:cubicBezTo>
                  <a:cubicBezTo>
                    <a:pt x="70" y="14"/>
                    <a:pt x="97" y="14"/>
                    <a:pt x="114" y="14"/>
                  </a:cubicBezTo>
                  <a:cubicBezTo>
                    <a:pt x="144" y="14"/>
                    <a:pt x="167" y="3"/>
                    <a:pt x="167" y="3"/>
                  </a:cubicBezTo>
                  <a:cubicBezTo>
                    <a:pt x="167" y="0"/>
                    <a:pt x="167" y="0"/>
                    <a:pt x="167" y="0"/>
                  </a:cubicBezTo>
                  <a:cubicBezTo>
                    <a:pt x="167" y="0"/>
                    <a:pt x="144" y="6"/>
                    <a:pt x="114" y="6"/>
                  </a:cubicBezTo>
                  <a:close/>
                </a:path>
              </a:pathLst>
            </a:custGeom>
            <a:solidFill>
              <a:srgbClr val="DC5B2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138" name="Freeform 311"/>
            <p:cNvSpPr>
              <a:spLocks/>
            </p:cNvSpPr>
            <p:nvPr/>
          </p:nvSpPr>
          <p:spPr bwMode="auto">
            <a:xfrm>
              <a:off x="6975" y="3545"/>
              <a:ext cx="238" cy="39"/>
            </a:xfrm>
            <a:custGeom>
              <a:avLst/>
              <a:gdLst>
                <a:gd name="T0" fmla="*/ 114 w 175"/>
                <a:gd name="T1" fmla="*/ 0 h 28"/>
                <a:gd name="T2" fmla="*/ 60 w 175"/>
                <a:gd name="T3" fmla="*/ 0 h 28"/>
                <a:gd name="T4" fmla="*/ 0 w 175"/>
                <a:gd name="T5" fmla="*/ 15 h 28"/>
                <a:gd name="T6" fmla="*/ 52 w 175"/>
                <a:gd name="T7" fmla="*/ 25 h 28"/>
                <a:gd name="T8" fmla="*/ 175 w 175"/>
                <a:gd name="T9" fmla="*/ 15 h 28"/>
                <a:gd name="T10" fmla="*/ 114 w 175"/>
                <a:gd name="T11" fmla="*/ 0 h 28"/>
              </a:gdLst>
              <a:ahLst/>
              <a:cxnLst>
                <a:cxn ang="0">
                  <a:pos x="T0" y="T1"/>
                </a:cxn>
                <a:cxn ang="0">
                  <a:pos x="T2" y="T3"/>
                </a:cxn>
                <a:cxn ang="0">
                  <a:pos x="T4" y="T5"/>
                </a:cxn>
                <a:cxn ang="0">
                  <a:pos x="T6" y="T7"/>
                </a:cxn>
                <a:cxn ang="0">
                  <a:pos x="T8" y="T9"/>
                </a:cxn>
                <a:cxn ang="0">
                  <a:pos x="T10" y="T11"/>
                </a:cxn>
              </a:cxnLst>
              <a:rect l="0" t="0" r="r" b="b"/>
              <a:pathLst>
                <a:path w="175" h="28">
                  <a:moveTo>
                    <a:pt x="114" y="0"/>
                  </a:moveTo>
                  <a:cubicBezTo>
                    <a:pt x="60" y="0"/>
                    <a:pt x="60" y="0"/>
                    <a:pt x="60" y="0"/>
                  </a:cubicBezTo>
                  <a:cubicBezTo>
                    <a:pt x="44" y="7"/>
                    <a:pt x="17" y="15"/>
                    <a:pt x="0" y="15"/>
                  </a:cubicBezTo>
                  <a:cubicBezTo>
                    <a:pt x="0" y="15"/>
                    <a:pt x="14" y="23"/>
                    <a:pt x="52" y="25"/>
                  </a:cubicBezTo>
                  <a:cubicBezTo>
                    <a:pt x="88" y="28"/>
                    <a:pt x="156" y="26"/>
                    <a:pt x="175" y="15"/>
                  </a:cubicBezTo>
                  <a:cubicBezTo>
                    <a:pt x="156" y="15"/>
                    <a:pt x="129" y="7"/>
                    <a:pt x="114" y="0"/>
                  </a:cubicBezTo>
                  <a:close/>
                </a:path>
              </a:pathLst>
            </a:custGeom>
            <a:solidFill>
              <a:srgbClr val="17244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139" name="Freeform 312"/>
            <p:cNvSpPr>
              <a:spLocks/>
            </p:cNvSpPr>
            <p:nvPr/>
          </p:nvSpPr>
          <p:spPr bwMode="auto">
            <a:xfrm>
              <a:off x="6975" y="3566"/>
              <a:ext cx="238" cy="19"/>
            </a:xfrm>
            <a:custGeom>
              <a:avLst/>
              <a:gdLst>
                <a:gd name="T0" fmla="*/ 118 w 175"/>
                <a:gd name="T1" fmla="*/ 7 h 14"/>
                <a:gd name="T2" fmla="*/ 56 w 175"/>
                <a:gd name="T3" fmla="*/ 7 h 14"/>
                <a:gd name="T4" fmla="*/ 0 w 175"/>
                <a:gd name="T5" fmla="*/ 0 h 14"/>
                <a:gd name="T6" fmla="*/ 0 w 175"/>
                <a:gd name="T7" fmla="*/ 3 h 14"/>
                <a:gd name="T8" fmla="*/ 56 w 175"/>
                <a:gd name="T9" fmla="*/ 14 h 14"/>
                <a:gd name="T10" fmla="*/ 118 w 175"/>
                <a:gd name="T11" fmla="*/ 14 h 14"/>
                <a:gd name="T12" fmla="*/ 175 w 175"/>
                <a:gd name="T13" fmla="*/ 3 h 14"/>
                <a:gd name="T14" fmla="*/ 175 w 175"/>
                <a:gd name="T15" fmla="*/ 0 h 14"/>
                <a:gd name="T16" fmla="*/ 118 w 175"/>
                <a:gd name="T17"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5" h="14">
                  <a:moveTo>
                    <a:pt x="118" y="7"/>
                  </a:moveTo>
                  <a:cubicBezTo>
                    <a:pt x="99" y="7"/>
                    <a:pt x="75" y="7"/>
                    <a:pt x="56" y="7"/>
                  </a:cubicBezTo>
                  <a:cubicBezTo>
                    <a:pt x="26" y="7"/>
                    <a:pt x="0" y="0"/>
                    <a:pt x="0" y="0"/>
                  </a:cubicBezTo>
                  <a:cubicBezTo>
                    <a:pt x="0" y="3"/>
                    <a:pt x="0" y="3"/>
                    <a:pt x="0" y="3"/>
                  </a:cubicBezTo>
                  <a:cubicBezTo>
                    <a:pt x="0" y="3"/>
                    <a:pt x="26" y="14"/>
                    <a:pt x="56" y="14"/>
                  </a:cubicBezTo>
                  <a:cubicBezTo>
                    <a:pt x="74" y="14"/>
                    <a:pt x="101" y="14"/>
                    <a:pt x="118" y="14"/>
                  </a:cubicBezTo>
                  <a:cubicBezTo>
                    <a:pt x="148" y="14"/>
                    <a:pt x="175" y="3"/>
                    <a:pt x="175" y="3"/>
                  </a:cubicBezTo>
                  <a:cubicBezTo>
                    <a:pt x="175" y="0"/>
                    <a:pt x="175" y="0"/>
                    <a:pt x="175" y="0"/>
                  </a:cubicBezTo>
                  <a:cubicBezTo>
                    <a:pt x="175" y="0"/>
                    <a:pt x="148" y="7"/>
                    <a:pt x="118" y="7"/>
                  </a:cubicBezTo>
                  <a:close/>
                </a:path>
              </a:pathLst>
            </a:custGeom>
            <a:solidFill>
              <a:srgbClr val="DC5B2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140" name="Freeform 313"/>
            <p:cNvSpPr>
              <a:spLocks/>
            </p:cNvSpPr>
            <p:nvPr/>
          </p:nvSpPr>
          <p:spPr bwMode="auto">
            <a:xfrm>
              <a:off x="6971" y="3609"/>
              <a:ext cx="245" cy="38"/>
            </a:xfrm>
            <a:custGeom>
              <a:avLst/>
              <a:gdLst>
                <a:gd name="T0" fmla="*/ 117 w 180"/>
                <a:gd name="T1" fmla="*/ 0 h 28"/>
                <a:gd name="T2" fmla="*/ 63 w 180"/>
                <a:gd name="T3" fmla="*/ 0 h 28"/>
                <a:gd name="T4" fmla="*/ 0 w 180"/>
                <a:gd name="T5" fmla="*/ 15 h 28"/>
                <a:gd name="T6" fmla="*/ 55 w 180"/>
                <a:gd name="T7" fmla="*/ 25 h 28"/>
                <a:gd name="T8" fmla="*/ 180 w 180"/>
                <a:gd name="T9" fmla="*/ 15 h 28"/>
                <a:gd name="T10" fmla="*/ 117 w 180"/>
                <a:gd name="T11" fmla="*/ 0 h 28"/>
              </a:gdLst>
              <a:ahLst/>
              <a:cxnLst>
                <a:cxn ang="0">
                  <a:pos x="T0" y="T1"/>
                </a:cxn>
                <a:cxn ang="0">
                  <a:pos x="T2" y="T3"/>
                </a:cxn>
                <a:cxn ang="0">
                  <a:pos x="T4" y="T5"/>
                </a:cxn>
                <a:cxn ang="0">
                  <a:pos x="T6" y="T7"/>
                </a:cxn>
                <a:cxn ang="0">
                  <a:pos x="T8" y="T9"/>
                </a:cxn>
                <a:cxn ang="0">
                  <a:pos x="T10" y="T11"/>
                </a:cxn>
              </a:cxnLst>
              <a:rect l="0" t="0" r="r" b="b"/>
              <a:pathLst>
                <a:path w="180" h="28">
                  <a:moveTo>
                    <a:pt x="117" y="0"/>
                  </a:moveTo>
                  <a:cubicBezTo>
                    <a:pt x="63" y="0"/>
                    <a:pt x="63" y="0"/>
                    <a:pt x="63" y="0"/>
                  </a:cubicBezTo>
                  <a:cubicBezTo>
                    <a:pt x="47" y="6"/>
                    <a:pt x="18" y="15"/>
                    <a:pt x="0" y="15"/>
                  </a:cubicBezTo>
                  <a:cubicBezTo>
                    <a:pt x="0" y="15"/>
                    <a:pt x="17" y="22"/>
                    <a:pt x="55" y="25"/>
                  </a:cubicBezTo>
                  <a:cubicBezTo>
                    <a:pt x="91" y="28"/>
                    <a:pt x="161" y="26"/>
                    <a:pt x="180" y="15"/>
                  </a:cubicBezTo>
                  <a:cubicBezTo>
                    <a:pt x="161" y="15"/>
                    <a:pt x="132" y="6"/>
                    <a:pt x="117" y="0"/>
                  </a:cubicBezTo>
                  <a:close/>
                </a:path>
              </a:pathLst>
            </a:custGeom>
            <a:solidFill>
              <a:srgbClr val="17244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141" name="Freeform 314"/>
            <p:cNvSpPr>
              <a:spLocks/>
            </p:cNvSpPr>
            <p:nvPr/>
          </p:nvSpPr>
          <p:spPr bwMode="auto">
            <a:xfrm>
              <a:off x="6971" y="3630"/>
              <a:ext cx="245" cy="19"/>
            </a:xfrm>
            <a:custGeom>
              <a:avLst/>
              <a:gdLst>
                <a:gd name="T0" fmla="*/ 121 w 180"/>
                <a:gd name="T1" fmla="*/ 6 h 14"/>
                <a:gd name="T2" fmla="*/ 59 w 180"/>
                <a:gd name="T3" fmla="*/ 6 h 14"/>
                <a:gd name="T4" fmla="*/ 0 w 180"/>
                <a:gd name="T5" fmla="*/ 0 h 14"/>
                <a:gd name="T6" fmla="*/ 0 w 180"/>
                <a:gd name="T7" fmla="*/ 3 h 14"/>
                <a:gd name="T8" fmla="*/ 59 w 180"/>
                <a:gd name="T9" fmla="*/ 14 h 14"/>
                <a:gd name="T10" fmla="*/ 121 w 180"/>
                <a:gd name="T11" fmla="*/ 14 h 14"/>
                <a:gd name="T12" fmla="*/ 180 w 180"/>
                <a:gd name="T13" fmla="*/ 3 h 14"/>
                <a:gd name="T14" fmla="*/ 180 w 180"/>
                <a:gd name="T15" fmla="*/ 0 h 14"/>
                <a:gd name="T16" fmla="*/ 121 w 180"/>
                <a:gd name="T17"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0" h="14">
                  <a:moveTo>
                    <a:pt x="121" y="6"/>
                  </a:moveTo>
                  <a:cubicBezTo>
                    <a:pt x="102" y="6"/>
                    <a:pt x="78" y="6"/>
                    <a:pt x="59" y="6"/>
                  </a:cubicBezTo>
                  <a:cubicBezTo>
                    <a:pt x="29" y="6"/>
                    <a:pt x="0" y="0"/>
                    <a:pt x="0" y="0"/>
                  </a:cubicBezTo>
                  <a:cubicBezTo>
                    <a:pt x="0" y="3"/>
                    <a:pt x="0" y="3"/>
                    <a:pt x="0" y="3"/>
                  </a:cubicBezTo>
                  <a:cubicBezTo>
                    <a:pt x="0" y="3"/>
                    <a:pt x="29" y="14"/>
                    <a:pt x="59" y="14"/>
                  </a:cubicBezTo>
                  <a:cubicBezTo>
                    <a:pt x="77" y="14"/>
                    <a:pt x="104" y="14"/>
                    <a:pt x="121" y="14"/>
                  </a:cubicBezTo>
                  <a:cubicBezTo>
                    <a:pt x="151" y="14"/>
                    <a:pt x="180" y="3"/>
                    <a:pt x="180" y="3"/>
                  </a:cubicBezTo>
                  <a:cubicBezTo>
                    <a:pt x="180" y="0"/>
                    <a:pt x="180" y="0"/>
                    <a:pt x="180" y="0"/>
                  </a:cubicBezTo>
                  <a:cubicBezTo>
                    <a:pt x="180" y="0"/>
                    <a:pt x="151" y="6"/>
                    <a:pt x="121" y="6"/>
                  </a:cubicBezTo>
                  <a:close/>
                </a:path>
              </a:pathLst>
            </a:custGeom>
            <a:solidFill>
              <a:srgbClr val="DC5B2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142" name="Freeform 315"/>
            <p:cNvSpPr>
              <a:spLocks/>
            </p:cNvSpPr>
            <p:nvPr/>
          </p:nvSpPr>
          <p:spPr bwMode="auto">
            <a:xfrm>
              <a:off x="6965" y="3672"/>
              <a:ext cx="264" cy="38"/>
            </a:xfrm>
            <a:custGeom>
              <a:avLst/>
              <a:gdLst>
                <a:gd name="T0" fmla="*/ 121 w 194"/>
                <a:gd name="T1" fmla="*/ 0 h 28"/>
                <a:gd name="T2" fmla="*/ 67 w 194"/>
                <a:gd name="T3" fmla="*/ 0 h 28"/>
                <a:gd name="T4" fmla="*/ 0 w 194"/>
                <a:gd name="T5" fmla="*/ 15 h 28"/>
                <a:gd name="T6" fmla="*/ 49 w 194"/>
                <a:gd name="T7" fmla="*/ 25 h 28"/>
                <a:gd name="T8" fmla="*/ 186 w 194"/>
                <a:gd name="T9" fmla="*/ 15 h 28"/>
                <a:gd name="T10" fmla="*/ 121 w 194"/>
                <a:gd name="T11" fmla="*/ 0 h 28"/>
              </a:gdLst>
              <a:ahLst/>
              <a:cxnLst>
                <a:cxn ang="0">
                  <a:pos x="T0" y="T1"/>
                </a:cxn>
                <a:cxn ang="0">
                  <a:pos x="T2" y="T3"/>
                </a:cxn>
                <a:cxn ang="0">
                  <a:pos x="T4" y="T5"/>
                </a:cxn>
                <a:cxn ang="0">
                  <a:pos x="T6" y="T7"/>
                </a:cxn>
                <a:cxn ang="0">
                  <a:pos x="T8" y="T9"/>
                </a:cxn>
                <a:cxn ang="0">
                  <a:pos x="T10" y="T11"/>
                </a:cxn>
              </a:cxnLst>
              <a:rect l="0" t="0" r="r" b="b"/>
              <a:pathLst>
                <a:path w="194" h="28">
                  <a:moveTo>
                    <a:pt x="121" y="0"/>
                  </a:moveTo>
                  <a:cubicBezTo>
                    <a:pt x="67" y="0"/>
                    <a:pt x="67" y="0"/>
                    <a:pt x="67" y="0"/>
                  </a:cubicBezTo>
                  <a:cubicBezTo>
                    <a:pt x="50" y="15"/>
                    <a:pt x="18" y="15"/>
                    <a:pt x="0" y="15"/>
                  </a:cubicBezTo>
                  <a:cubicBezTo>
                    <a:pt x="0" y="15"/>
                    <a:pt x="11" y="23"/>
                    <a:pt x="49" y="25"/>
                  </a:cubicBezTo>
                  <a:cubicBezTo>
                    <a:pt x="85" y="28"/>
                    <a:pt x="167" y="26"/>
                    <a:pt x="186" y="15"/>
                  </a:cubicBezTo>
                  <a:cubicBezTo>
                    <a:pt x="194" y="15"/>
                    <a:pt x="133" y="13"/>
                    <a:pt x="121" y="0"/>
                  </a:cubicBezTo>
                  <a:close/>
                </a:path>
              </a:pathLst>
            </a:custGeom>
            <a:solidFill>
              <a:srgbClr val="17244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143" name="Freeform 316"/>
            <p:cNvSpPr>
              <a:spLocks/>
            </p:cNvSpPr>
            <p:nvPr/>
          </p:nvSpPr>
          <p:spPr bwMode="auto">
            <a:xfrm>
              <a:off x="6965" y="3692"/>
              <a:ext cx="256" cy="19"/>
            </a:xfrm>
            <a:custGeom>
              <a:avLst/>
              <a:gdLst>
                <a:gd name="T0" fmla="*/ 135 w 188"/>
                <a:gd name="T1" fmla="*/ 7 h 14"/>
                <a:gd name="T2" fmla="*/ 53 w 188"/>
                <a:gd name="T3" fmla="*/ 7 h 14"/>
                <a:gd name="T4" fmla="*/ 0 w 188"/>
                <a:gd name="T5" fmla="*/ 0 h 14"/>
                <a:gd name="T6" fmla="*/ 0 w 188"/>
                <a:gd name="T7" fmla="*/ 3 h 14"/>
                <a:gd name="T8" fmla="*/ 53 w 188"/>
                <a:gd name="T9" fmla="*/ 14 h 14"/>
                <a:gd name="T10" fmla="*/ 135 w 188"/>
                <a:gd name="T11" fmla="*/ 14 h 14"/>
                <a:gd name="T12" fmla="*/ 188 w 188"/>
                <a:gd name="T13" fmla="*/ 3 h 14"/>
                <a:gd name="T14" fmla="*/ 188 w 188"/>
                <a:gd name="T15" fmla="*/ 0 h 14"/>
                <a:gd name="T16" fmla="*/ 135 w 188"/>
                <a:gd name="T17"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14">
                  <a:moveTo>
                    <a:pt x="135" y="7"/>
                  </a:moveTo>
                  <a:cubicBezTo>
                    <a:pt x="116" y="7"/>
                    <a:pt x="72" y="7"/>
                    <a:pt x="53" y="7"/>
                  </a:cubicBezTo>
                  <a:cubicBezTo>
                    <a:pt x="23" y="7"/>
                    <a:pt x="0" y="0"/>
                    <a:pt x="0" y="0"/>
                  </a:cubicBezTo>
                  <a:cubicBezTo>
                    <a:pt x="0" y="3"/>
                    <a:pt x="0" y="3"/>
                    <a:pt x="0" y="3"/>
                  </a:cubicBezTo>
                  <a:cubicBezTo>
                    <a:pt x="0" y="3"/>
                    <a:pt x="23" y="14"/>
                    <a:pt x="53" y="14"/>
                  </a:cubicBezTo>
                  <a:cubicBezTo>
                    <a:pt x="70" y="14"/>
                    <a:pt x="118" y="14"/>
                    <a:pt x="135" y="14"/>
                  </a:cubicBezTo>
                  <a:cubicBezTo>
                    <a:pt x="166" y="14"/>
                    <a:pt x="188" y="3"/>
                    <a:pt x="188" y="3"/>
                  </a:cubicBezTo>
                  <a:cubicBezTo>
                    <a:pt x="188" y="0"/>
                    <a:pt x="188" y="0"/>
                    <a:pt x="188" y="0"/>
                  </a:cubicBezTo>
                  <a:cubicBezTo>
                    <a:pt x="188" y="0"/>
                    <a:pt x="165" y="7"/>
                    <a:pt x="135" y="7"/>
                  </a:cubicBezTo>
                  <a:close/>
                </a:path>
              </a:pathLst>
            </a:custGeom>
            <a:solidFill>
              <a:srgbClr val="DC5B2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144" name="Rectangle 317"/>
            <p:cNvSpPr>
              <a:spLocks noChangeArrowheads="1"/>
            </p:cNvSpPr>
            <p:nvPr/>
          </p:nvSpPr>
          <p:spPr bwMode="auto">
            <a:xfrm>
              <a:off x="7082" y="3397"/>
              <a:ext cx="24" cy="10"/>
            </a:xfrm>
            <a:prstGeom prst="rect">
              <a:avLst/>
            </a:prstGeom>
            <a:solidFill>
              <a:srgbClr val="FDB81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145" name="Oval 318"/>
            <p:cNvSpPr>
              <a:spLocks noChangeArrowheads="1"/>
            </p:cNvSpPr>
            <p:nvPr/>
          </p:nvSpPr>
          <p:spPr bwMode="auto">
            <a:xfrm>
              <a:off x="7085" y="3382"/>
              <a:ext cx="16" cy="16"/>
            </a:xfrm>
            <a:prstGeom prst="ellipse">
              <a:avLst/>
            </a:prstGeom>
            <a:solidFill>
              <a:srgbClr val="FDB81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146" name="Rectangle 319"/>
            <p:cNvSpPr>
              <a:spLocks noChangeArrowheads="1"/>
            </p:cNvSpPr>
            <p:nvPr/>
          </p:nvSpPr>
          <p:spPr bwMode="auto">
            <a:xfrm>
              <a:off x="7091" y="3298"/>
              <a:ext cx="5" cy="92"/>
            </a:xfrm>
            <a:prstGeom prst="rect">
              <a:avLst/>
            </a:prstGeom>
            <a:solidFill>
              <a:srgbClr val="FDB81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147" name="Freeform 320"/>
            <p:cNvSpPr>
              <a:spLocks/>
            </p:cNvSpPr>
            <p:nvPr/>
          </p:nvSpPr>
          <p:spPr bwMode="auto">
            <a:xfrm>
              <a:off x="7091" y="3298"/>
              <a:ext cx="5" cy="92"/>
            </a:xfrm>
            <a:custGeom>
              <a:avLst/>
              <a:gdLst>
                <a:gd name="T0" fmla="*/ 5 w 5"/>
                <a:gd name="T1" fmla="*/ 92 h 92"/>
                <a:gd name="T2" fmla="*/ 5 w 5"/>
                <a:gd name="T3" fmla="*/ 0 h 92"/>
                <a:gd name="T4" fmla="*/ 0 w 5"/>
                <a:gd name="T5" fmla="*/ 0 h 92"/>
                <a:gd name="T6" fmla="*/ 0 w 5"/>
                <a:gd name="T7" fmla="*/ 92 h 92"/>
              </a:gdLst>
              <a:ahLst/>
              <a:cxnLst>
                <a:cxn ang="0">
                  <a:pos x="T0" y="T1"/>
                </a:cxn>
                <a:cxn ang="0">
                  <a:pos x="T2" y="T3"/>
                </a:cxn>
                <a:cxn ang="0">
                  <a:pos x="T4" y="T5"/>
                </a:cxn>
                <a:cxn ang="0">
                  <a:pos x="T6" y="T7"/>
                </a:cxn>
              </a:cxnLst>
              <a:rect l="0" t="0" r="r" b="b"/>
              <a:pathLst>
                <a:path w="5" h="92">
                  <a:moveTo>
                    <a:pt x="5" y="92"/>
                  </a:moveTo>
                  <a:lnTo>
                    <a:pt x="5" y="0"/>
                  </a:lnTo>
                  <a:lnTo>
                    <a:pt x="0" y="0"/>
                  </a:lnTo>
                  <a:lnTo>
                    <a:pt x="0" y="92"/>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148" name="Freeform 321"/>
            <p:cNvSpPr>
              <a:spLocks/>
            </p:cNvSpPr>
            <p:nvPr/>
          </p:nvSpPr>
          <p:spPr bwMode="auto">
            <a:xfrm>
              <a:off x="7057" y="3649"/>
              <a:ext cx="74" cy="23"/>
            </a:xfrm>
            <a:custGeom>
              <a:avLst/>
              <a:gdLst>
                <a:gd name="T0" fmla="*/ 74 w 74"/>
                <a:gd name="T1" fmla="*/ 0 h 23"/>
                <a:gd name="T2" fmla="*/ 0 w 74"/>
                <a:gd name="T3" fmla="*/ 23 h 23"/>
                <a:gd name="T4" fmla="*/ 0 w 74"/>
                <a:gd name="T5" fmla="*/ 0 h 23"/>
                <a:gd name="T6" fmla="*/ 74 w 74"/>
                <a:gd name="T7" fmla="*/ 0 h 23"/>
              </a:gdLst>
              <a:ahLst/>
              <a:cxnLst>
                <a:cxn ang="0">
                  <a:pos x="T0" y="T1"/>
                </a:cxn>
                <a:cxn ang="0">
                  <a:pos x="T2" y="T3"/>
                </a:cxn>
                <a:cxn ang="0">
                  <a:pos x="T4" y="T5"/>
                </a:cxn>
                <a:cxn ang="0">
                  <a:pos x="T6" y="T7"/>
                </a:cxn>
              </a:cxnLst>
              <a:rect l="0" t="0" r="r" b="b"/>
              <a:pathLst>
                <a:path w="74" h="23">
                  <a:moveTo>
                    <a:pt x="74" y="0"/>
                  </a:moveTo>
                  <a:lnTo>
                    <a:pt x="0" y="23"/>
                  </a:lnTo>
                  <a:lnTo>
                    <a:pt x="0" y="0"/>
                  </a:lnTo>
                  <a:lnTo>
                    <a:pt x="74" y="0"/>
                  </a:lnTo>
                  <a:close/>
                </a:path>
              </a:pathLst>
            </a:custGeom>
            <a:solidFill>
              <a:srgbClr val="7C000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149" name="Freeform 322"/>
            <p:cNvSpPr>
              <a:spLocks/>
            </p:cNvSpPr>
            <p:nvPr/>
          </p:nvSpPr>
          <p:spPr bwMode="auto">
            <a:xfrm>
              <a:off x="7057" y="3585"/>
              <a:ext cx="74" cy="24"/>
            </a:xfrm>
            <a:custGeom>
              <a:avLst/>
              <a:gdLst>
                <a:gd name="T0" fmla="*/ 74 w 74"/>
                <a:gd name="T1" fmla="*/ 0 h 24"/>
                <a:gd name="T2" fmla="*/ 0 w 74"/>
                <a:gd name="T3" fmla="*/ 24 h 24"/>
                <a:gd name="T4" fmla="*/ 0 w 74"/>
                <a:gd name="T5" fmla="*/ 0 h 24"/>
                <a:gd name="T6" fmla="*/ 74 w 74"/>
                <a:gd name="T7" fmla="*/ 0 h 24"/>
              </a:gdLst>
              <a:ahLst/>
              <a:cxnLst>
                <a:cxn ang="0">
                  <a:pos x="T0" y="T1"/>
                </a:cxn>
                <a:cxn ang="0">
                  <a:pos x="T2" y="T3"/>
                </a:cxn>
                <a:cxn ang="0">
                  <a:pos x="T4" y="T5"/>
                </a:cxn>
                <a:cxn ang="0">
                  <a:pos x="T6" y="T7"/>
                </a:cxn>
              </a:cxnLst>
              <a:rect l="0" t="0" r="r" b="b"/>
              <a:pathLst>
                <a:path w="74" h="24">
                  <a:moveTo>
                    <a:pt x="74" y="0"/>
                  </a:moveTo>
                  <a:lnTo>
                    <a:pt x="0" y="24"/>
                  </a:lnTo>
                  <a:lnTo>
                    <a:pt x="0" y="0"/>
                  </a:lnTo>
                  <a:lnTo>
                    <a:pt x="74" y="0"/>
                  </a:lnTo>
                  <a:close/>
                </a:path>
              </a:pathLst>
            </a:custGeom>
            <a:solidFill>
              <a:srgbClr val="7C000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150" name="Freeform 323"/>
            <p:cNvSpPr>
              <a:spLocks/>
            </p:cNvSpPr>
            <p:nvPr/>
          </p:nvSpPr>
          <p:spPr bwMode="auto">
            <a:xfrm>
              <a:off x="7057" y="3522"/>
              <a:ext cx="74" cy="23"/>
            </a:xfrm>
            <a:custGeom>
              <a:avLst/>
              <a:gdLst>
                <a:gd name="T0" fmla="*/ 74 w 74"/>
                <a:gd name="T1" fmla="*/ 0 h 23"/>
                <a:gd name="T2" fmla="*/ 0 w 74"/>
                <a:gd name="T3" fmla="*/ 23 h 23"/>
                <a:gd name="T4" fmla="*/ 0 w 74"/>
                <a:gd name="T5" fmla="*/ 0 h 23"/>
                <a:gd name="T6" fmla="*/ 74 w 74"/>
                <a:gd name="T7" fmla="*/ 0 h 23"/>
              </a:gdLst>
              <a:ahLst/>
              <a:cxnLst>
                <a:cxn ang="0">
                  <a:pos x="T0" y="T1"/>
                </a:cxn>
                <a:cxn ang="0">
                  <a:pos x="T2" y="T3"/>
                </a:cxn>
                <a:cxn ang="0">
                  <a:pos x="T4" y="T5"/>
                </a:cxn>
                <a:cxn ang="0">
                  <a:pos x="T6" y="T7"/>
                </a:cxn>
              </a:cxnLst>
              <a:rect l="0" t="0" r="r" b="b"/>
              <a:pathLst>
                <a:path w="74" h="23">
                  <a:moveTo>
                    <a:pt x="74" y="0"/>
                  </a:moveTo>
                  <a:lnTo>
                    <a:pt x="0" y="23"/>
                  </a:lnTo>
                  <a:lnTo>
                    <a:pt x="0" y="0"/>
                  </a:lnTo>
                  <a:lnTo>
                    <a:pt x="74" y="0"/>
                  </a:lnTo>
                  <a:close/>
                </a:path>
              </a:pathLst>
            </a:custGeom>
            <a:solidFill>
              <a:srgbClr val="7C000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151" name="Freeform 324"/>
            <p:cNvSpPr>
              <a:spLocks/>
            </p:cNvSpPr>
            <p:nvPr/>
          </p:nvSpPr>
          <p:spPr bwMode="auto">
            <a:xfrm>
              <a:off x="7057" y="3460"/>
              <a:ext cx="74" cy="23"/>
            </a:xfrm>
            <a:custGeom>
              <a:avLst/>
              <a:gdLst>
                <a:gd name="T0" fmla="*/ 74 w 74"/>
                <a:gd name="T1" fmla="*/ 0 h 23"/>
                <a:gd name="T2" fmla="*/ 0 w 74"/>
                <a:gd name="T3" fmla="*/ 23 h 23"/>
                <a:gd name="T4" fmla="*/ 0 w 74"/>
                <a:gd name="T5" fmla="*/ 0 h 23"/>
                <a:gd name="T6" fmla="*/ 74 w 74"/>
                <a:gd name="T7" fmla="*/ 0 h 23"/>
              </a:gdLst>
              <a:ahLst/>
              <a:cxnLst>
                <a:cxn ang="0">
                  <a:pos x="T0" y="T1"/>
                </a:cxn>
                <a:cxn ang="0">
                  <a:pos x="T2" y="T3"/>
                </a:cxn>
                <a:cxn ang="0">
                  <a:pos x="T4" y="T5"/>
                </a:cxn>
                <a:cxn ang="0">
                  <a:pos x="T6" y="T7"/>
                </a:cxn>
              </a:cxnLst>
              <a:rect l="0" t="0" r="r" b="b"/>
              <a:pathLst>
                <a:path w="74" h="23">
                  <a:moveTo>
                    <a:pt x="74" y="0"/>
                  </a:moveTo>
                  <a:lnTo>
                    <a:pt x="0" y="23"/>
                  </a:lnTo>
                  <a:lnTo>
                    <a:pt x="0" y="0"/>
                  </a:lnTo>
                  <a:lnTo>
                    <a:pt x="74" y="0"/>
                  </a:lnTo>
                  <a:close/>
                </a:path>
              </a:pathLst>
            </a:custGeom>
            <a:solidFill>
              <a:srgbClr val="7C000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152" name="Rectangle 325"/>
            <p:cNvSpPr>
              <a:spLocks noChangeArrowheads="1"/>
            </p:cNvSpPr>
            <p:nvPr/>
          </p:nvSpPr>
          <p:spPr bwMode="auto">
            <a:xfrm>
              <a:off x="7086" y="3371"/>
              <a:ext cx="15" cy="6"/>
            </a:xfrm>
            <a:prstGeom prst="rect">
              <a:avLst/>
            </a:prstGeom>
            <a:solidFill>
              <a:srgbClr val="FDB81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153" name="Rectangle 326"/>
            <p:cNvSpPr>
              <a:spLocks noChangeArrowheads="1"/>
            </p:cNvSpPr>
            <p:nvPr/>
          </p:nvSpPr>
          <p:spPr bwMode="auto">
            <a:xfrm>
              <a:off x="7086" y="3360"/>
              <a:ext cx="15" cy="6"/>
            </a:xfrm>
            <a:prstGeom prst="rect">
              <a:avLst/>
            </a:prstGeom>
            <a:solidFill>
              <a:srgbClr val="FDB81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154" name="Rectangle 327"/>
            <p:cNvSpPr>
              <a:spLocks noChangeArrowheads="1"/>
            </p:cNvSpPr>
            <p:nvPr/>
          </p:nvSpPr>
          <p:spPr bwMode="auto">
            <a:xfrm>
              <a:off x="7086" y="3350"/>
              <a:ext cx="15" cy="5"/>
            </a:xfrm>
            <a:prstGeom prst="rect">
              <a:avLst/>
            </a:prstGeom>
            <a:solidFill>
              <a:srgbClr val="FDB81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155" name="Rectangle 328"/>
            <p:cNvSpPr>
              <a:spLocks noChangeArrowheads="1"/>
            </p:cNvSpPr>
            <p:nvPr/>
          </p:nvSpPr>
          <p:spPr bwMode="auto">
            <a:xfrm>
              <a:off x="7086" y="3339"/>
              <a:ext cx="15" cy="5"/>
            </a:xfrm>
            <a:prstGeom prst="rect">
              <a:avLst/>
            </a:prstGeom>
            <a:solidFill>
              <a:srgbClr val="FDB81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156" name="Rectangle 329"/>
            <p:cNvSpPr>
              <a:spLocks noChangeArrowheads="1"/>
            </p:cNvSpPr>
            <p:nvPr/>
          </p:nvSpPr>
          <p:spPr bwMode="auto">
            <a:xfrm>
              <a:off x="7086" y="3328"/>
              <a:ext cx="15" cy="5"/>
            </a:xfrm>
            <a:prstGeom prst="rect">
              <a:avLst/>
            </a:prstGeom>
            <a:solidFill>
              <a:srgbClr val="FDB81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157" name="Freeform 330"/>
            <p:cNvSpPr>
              <a:spLocks/>
            </p:cNvSpPr>
            <p:nvPr/>
          </p:nvSpPr>
          <p:spPr bwMode="auto">
            <a:xfrm>
              <a:off x="5472" y="2665"/>
              <a:ext cx="189" cy="23"/>
            </a:xfrm>
            <a:custGeom>
              <a:avLst/>
              <a:gdLst>
                <a:gd name="T0" fmla="*/ 69 w 139"/>
                <a:gd name="T1" fmla="*/ 0 h 17"/>
                <a:gd name="T2" fmla="*/ 0 w 139"/>
                <a:gd name="T3" fmla="*/ 13 h 17"/>
                <a:gd name="T4" fmla="*/ 11 w 139"/>
                <a:gd name="T5" fmla="*/ 15 h 17"/>
                <a:gd name="T6" fmla="*/ 68 w 139"/>
                <a:gd name="T7" fmla="*/ 17 h 17"/>
                <a:gd name="T8" fmla="*/ 139 w 139"/>
                <a:gd name="T9" fmla="*/ 13 h 17"/>
                <a:gd name="T10" fmla="*/ 69 w 139"/>
                <a:gd name="T11" fmla="*/ 0 h 17"/>
              </a:gdLst>
              <a:ahLst/>
              <a:cxnLst>
                <a:cxn ang="0">
                  <a:pos x="T0" y="T1"/>
                </a:cxn>
                <a:cxn ang="0">
                  <a:pos x="T2" y="T3"/>
                </a:cxn>
                <a:cxn ang="0">
                  <a:pos x="T4" y="T5"/>
                </a:cxn>
                <a:cxn ang="0">
                  <a:pos x="T6" y="T7"/>
                </a:cxn>
                <a:cxn ang="0">
                  <a:pos x="T8" y="T9"/>
                </a:cxn>
                <a:cxn ang="0">
                  <a:pos x="T10" y="T11"/>
                </a:cxn>
              </a:cxnLst>
              <a:rect l="0" t="0" r="r" b="b"/>
              <a:pathLst>
                <a:path w="139" h="17">
                  <a:moveTo>
                    <a:pt x="69" y="0"/>
                  </a:moveTo>
                  <a:cubicBezTo>
                    <a:pt x="45" y="0"/>
                    <a:pt x="21" y="4"/>
                    <a:pt x="0" y="13"/>
                  </a:cubicBezTo>
                  <a:cubicBezTo>
                    <a:pt x="11" y="15"/>
                    <a:pt x="11" y="15"/>
                    <a:pt x="11" y="15"/>
                  </a:cubicBezTo>
                  <a:cubicBezTo>
                    <a:pt x="68" y="17"/>
                    <a:pt x="68" y="17"/>
                    <a:pt x="68" y="17"/>
                  </a:cubicBezTo>
                  <a:cubicBezTo>
                    <a:pt x="139" y="13"/>
                    <a:pt x="139" y="13"/>
                    <a:pt x="139" y="13"/>
                  </a:cubicBezTo>
                  <a:cubicBezTo>
                    <a:pt x="117" y="4"/>
                    <a:pt x="94" y="0"/>
                    <a:pt x="69" y="0"/>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158" name="Freeform 331"/>
            <p:cNvSpPr>
              <a:spLocks/>
            </p:cNvSpPr>
            <p:nvPr/>
          </p:nvSpPr>
          <p:spPr bwMode="auto">
            <a:xfrm>
              <a:off x="5532" y="2751"/>
              <a:ext cx="67" cy="291"/>
            </a:xfrm>
            <a:custGeom>
              <a:avLst/>
              <a:gdLst>
                <a:gd name="T0" fmla="*/ 0 w 49"/>
                <a:gd name="T1" fmla="*/ 214 h 214"/>
                <a:gd name="T2" fmla="*/ 6 w 49"/>
                <a:gd name="T3" fmla="*/ 214 h 214"/>
                <a:gd name="T4" fmla="*/ 22 w 49"/>
                <a:gd name="T5" fmla="*/ 119 h 214"/>
                <a:gd name="T6" fmla="*/ 22 w 49"/>
                <a:gd name="T7" fmla="*/ 214 h 214"/>
                <a:gd name="T8" fmla="*/ 28 w 49"/>
                <a:gd name="T9" fmla="*/ 214 h 214"/>
                <a:gd name="T10" fmla="*/ 28 w 49"/>
                <a:gd name="T11" fmla="*/ 119 h 214"/>
                <a:gd name="T12" fmla="*/ 44 w 49"/>
                <a:gd name="T13" fmla="*/ 214 h 214"/>
                <a:gd name="T14" fmla="*/ 49 w 49"/>
                <a:gd name="T15" fmla="*/ 214 h 214"/>
                <a:gd name="T16" fmla="*/ 32 w 49"/>
                <a:gd name="T17" fmla="*/ 86 h 214"/>
                <a:gd name="T18" fmla="*/ 36 w 49"/>
                <a:gd name="T19" fmla="*/ 26 h 214"/>
                <a:gd name="T20" fmla="*/ 31 w 49"/>
                <a:gd name="T21" fmla="*/ 21 h 214"/>
                <a:gd name="T22" fmla="*/ 28 w 49"/>
                <a:gd name="T23" fmla="*/ 53 h 214"/>
                <a:gd name="T24" fmla="*/ 28 w 49"/>
                <a:gd name="T25" fmla="*/ 18 h 214"/>
                <a:gd name="T26" fmla="*/ 22 w 49"/>
                <a:gd name="T27" fmla="*/ 12 h 214"/>
                <a:gd name="T28" fmla="*/ 22 w 49"/>
                <a:gd name="T29" fmla="*/ 53 h 214"/>
                <a:gd name="T30" fmla="*/ 17 w 49"/>
                <a:gd name="T31" fmla="*/ 7 h 214"/>
                <a:gd name="T32" fmla="*/ 10 w 49"/>
                <a:gd name="T33" fmla="*/ 0 h 214"/>
                <a:gd name="T34" fmla="*/ 18 w 49"/>
                <a:gd name="T35" fmla="*/ 86 h 214"/>
                <a:gd name="T36" fmla="*/ 0 w 49"/>
                <a:gd name="T37" fmla="*/ 21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 h="214">
                  <a:moveTo>
                    <a:pt x="0" y="214"/>
                  </a:moveTo>
                  <a:cubicBezTo>
                    <a:pt x="6" y="214"/>
                    <a:pt x="6" y="214"/>
                    <a:pt x="6" y="214"/>
                  </a:cubicBezTo>
                  <a:cubicBezTo>
                    <a:pt x="14" y="183"/>
                    <a:pt x="20" y="151"/>
                    <a:pt x="22" y="119"/>
                  </a:cubicBezTo>
                  <a:cubicBezTo>
                    <a:pt x="22" y="214"/>
                    <a:pt x="22" y="214"/>
                    <a:pt x="22" y="214"/>
                  </a:cubicBezTo>
                  <a:cubicBezTo>
                    <a:pt x="28" y="214"/>
                    <a:pt x="28" y="214"/>
                    <a:pt x="28" y="214"/>
                  </a:cubicBezTo>
                  <a:cubicBezTo>
                    <a:pt x="28" y="119"/>
                    <a:pt x="28" y="119"/>
                    <a:pt x="28" y="119"/>
                  </a:cubicBezTo>
                  <a:cubicBezTo>
                    <a:pt x="30" y="151"/>
                    <a:pt x="35" y="183"/>
                    <a:pt x="44" y="214"/>
                  </a:cubicBezTo>
                  <a:cubicBezTo>
                    <a:pt x="49" y="214"/>
                    <a:pt x="49" y="214"/>
                    <a:pt x="49" y="214"/>
                  </a:cubicBezTo>
                  <a:cubicBezTo>
                    <a:pt x="38" y="172"/>
                    <a:pt x="32" y="129"/>
                    <a:pt x="32" y="86"/>
                  </a:cubicBezTo>
                  <a:cubicBezTo>
                    <a:pt x="32" y="66"/>
                    <a:pt x="33" y="46"/>
                    <a:pt x="36" y="26"/>
                  </a:cubicBezTo>
                  <a:cubicBezTo>
                    <a:pt x="31" y="21"/>
                    <a:pt x="31" y="21"/>
                    <a:pt x="31" y="21"/>
                  </a:cubicBezTo>
                  <a:cubicBezTo>
                    <a:pt x="29" y="31"/>
                    <a:pt x="28" y="42"/>
                    <a:pt x="28" y="53"/>
                  </a:cubicBezTo>
                  <a:cubicBezTo>
                    <a:pt x="28" y="18"/>
                    <a:pt x="28" y="18"/>
                    <a:pt x="28" y="18"/>
                  </a:cubicBezTo>
                  <a:cubicBezTo>
                    <a:pt x="22" y="12"/>
                    <a:pt x="22" y="12"/>
                    <a:pt x="22" y="12"/>
                  </a:cubicBezTo>
                  <a:cubicBezTo>
                    <a:pt x="22" y="53"/>
                    <a:pt x="22" y="53"/>
                    <a:pt x="22" y="53"/>
                  </a:cubicBezTo>
                  <a:cubicBezTo>
                    <a:pt x="21" y="37"/>
                    <a:pt x="19" y="22"/>
                    <a:pt x="17" y="7"/>
                  </a:cubicBezTo>
                  <a:cubicBezTo>
                    <a:pt x="10" y="0"/>
                    <a:pt x="10" y="0"/>
                    <a:pt x="10" y="0"/>
                  </a:cubicBezTo>
                  <a:cubicBezTo>
                    <a:pt x="15" y="28"/>
                    <a:pt x="18" y="57"/>
                    <a:pt x="18" y="86"/>
                  </a:cubicBezTo>
                  <a:cubicBezTo>
                    <a:pt x="18" y="129"/>
                    <a:pt x="12" y="172"/>
                    <a:pt x="0" y="214"/>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159" name="Freeform 332"/>
            <p:cNvSpPr>
              <a:spLocks/>
            </p:cNvSpPr>
            <p:nvPr/>
          </p:nvSpPr>
          <p:spPr bwMode="auto">
            <a:xfrm>
              <a:off x="5558" y="2615"/>
              <a:ext cx="12" cy="58"/>
            </a:xfrm>
            <a:custGeom>
              <a:avLst/>
              <a:gdLst>
                <a:gd name="T0" fmla="*/ 7 w 12"/>
                <a:gd name="T1" fmla="*/ 0 h 58"/>
                <a:gd name="T2" fmla="*/ 0 w 12"/>
                <a:gd name="T3" fmla="*/ 58 h 58"/>
                <a:gd name="T4" fmla="*/ 12 w 12"/>
                <a:gd name="T5" fmla="*/ 58 h 58"/>
                <a:gd name="T6" fmla="*/ 8 w 12"/>
                <a:gd name="T7" fmla="*/ 0 h 58"/>
                <a:gd name="T8" fmla="*/ 7 w 12"/>
                <a:gd name="T9" fmla="*/ 0 h 58"/>
              </a:gdLst>
              <a:ahLst/>
              <a:cxnLst>
                <a:cxn ang="0">
                  <a:pos x="T0" y="T1"/>
                </a:cxn>
                <a:cxn ang="0">
                  <a:pos x="T2" y="T3"/>
                </a:cxn>
                <a:cxn ang="0">
                  <a:pos x="T4" y="T5"/>
                </a:cxn>
                <a:cxn ang="0">
                  <a:pos x="T6" y="T7"/>
                </a:cxn>
                <a:cxn ang="0">
                  <a:pos x="T8" y="T9"/>
                </a:cxn>
              </a:cxnLst>
              <a:rect l="0" t="0" r="r" b="b"/>
              <a:pathLst>
                <a:path w="12" h="58">
                  <a:moveTo>
                    <a:pt x="7" y="0"/>
                  </a:moveTo>
                  <a:lnTo>
                    <a:pt x="0" y="58"/>
                  </a:lnTo>
                  <a:lnTo>
                    <a:pt x="12" y="58"/>
                  </a:lnTo>
                  <a:lnTo>
                    <a:pt x="8" y="0"/>
                  </a:lnTo>
                  <a:lnTo>
                    <a:pt x="7"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160" name="Freeform 333"/>
            <p:cNvSpPr>
              <a:spLocks/>
            </p:cNvSpPr>
            <p:nvPr/>
          </p:nvSpPr>
          <p:spPr bwMode="auto">
            <a:xfrm>
              <a:off x="5566" y="2615"/>
              <a:ext cx="7" cy="58"/>
            </a:xfrm>
            <a:custGeom>
              <a:avLst/>
              <a:gdLst>
                <a:gd name="T0" fmla="*/ 0 w 7"/>
                <a:gd name="T1" fmla="*/ 0 h 58"/>
                <a:gd name="T2" fmla="*/ 0 w 7"/>
                <a:gd name="T3" fmla="*/ 58 h 58"/>
                <a:gd name="T4" fmla="*/ 7 w 7"/>
                <a:gd name="T5" fmla="*/ 58 h 58"/>
                <a:gd name="T6" fmla="*/ 1 w 7"/>
                <a:gd name="T7" fmla="*/ 0 h 58"/>
                <a:gd name="T8" fmla="*/ 0 w 7"/>
                <a:gd name="T9" fmla="*/ 0 h 58"/>
              </a:gdLst>
              <a:ahLst/>
              <a:cxnLst>
                <a:cxn ang="0">
                  <a:pos x="T0" y="T1"/>
                </a:cxn>
                <a:cxn ang="0">
                  <a:pos x="T2" y="T3"/>
                </a:cxn>
                <a:cxn ang="0">
                  <a:pos x="T4" y="T5"/>
                </a:cxn>
                <a:cxn ang="0">
                  <a:pos x="T6" y="T7"/>
                </a:cxn>
                <a:cxn ang="0">
                  <a:pos x="T8" y="T9"/>
                </a:cxn>
              </a:cxnLst>
              <a:rect l="0" t="0" r="r" b="b"/>
              <a:pathLst>
                <a:path w="7" h="58">
                  <a:moveTo>
                    <a:pt x="0" y="0"/>
                  </a:moveTo>
                  <a:lnTo>
                    <a:pt x="0" y="58"/>
                  </a:lnTo>
                  <a:lnTo>
                    <a:pt x="7" y="58"/>
                  </a:lnTo>
                  <a:lnTo>
                    <a:pt x="1" y="0"/>
                  </a:lnTo>
                  <a:lnTo>
                    <a:pt x="0" y="0"/>
                  </a:lnTo>
                  <a:close/>
                </a:path>
              </a:pathLst>
            </a:custGeom>
            <a:solidFill>
              <a:srgbClr val="0072C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161" name="Freeform 334"/>
            <p:cNvSpPr>
              <a:spLocks/>
            </p:cNvSpPr>
            <p:nvPr/>
          </p:nvSpPr>
          <p:spPr bwMode="auto">
            <a:xfrm>
              <a:off x="5528" y="2687"/>
              <a:ext cx="75" cy="102"/>
            </a:xfrm>
            <a:custGeom>
              <a:avLst/>
              <a:gdLst>
                <a:gd name="T0" fmla="*/ 9 w 75"/>
                <a:gd name="T1" fmla="*/ 56 h 102"/>
                <a:gd name="T2" fmla="*/ 56 w 75"/>
                <a:gd name="T3" fmla="*/ 102 h 102"/>
                <a:gd name="T4" fmla="*/ 75 w 75"/>
                <a:gd name="T5" fmla="*/ 0 h 102"/>
                <a:gd name="T6" fmla="*/ 0 w 75"/>
                <a:gd name="T7" fmla="*/ 0 h 102"/>
                <a:gd name="T8" fmla="*/ 9 w 75"/>
                <a:gd name="T9" fmla="*/ 56 h 102"/>
              </a:gdLst>
              <a:ahLst/>
              <a:cxnLst>
                <a:cxn ang="0">
                  <a:pos x="T0" y="T1"/>
                </a:cxn>
                <a:cxn ang="0">
                  <a:pos x="T2" y="T3"/>
                </a:cxn>
                <a:cxn ang="0">
                  <a:pos x="T4" y="T5"/>
                </a:cxn>
                <a:cxn ang="0">
                  <a:pos x="T6" y="T7"/>
                </a:cxn>
                <a:cxn ang="0">
                  <a:pos x="T8" y="T9"/>
                </a:cxn>
              </a:cxnLst>
              <a:rect l="0" t="0" r="r" b="b"/>
              <a:pathLst>
                <a:path w="75" h="102">
                  <a:moveTo>
                    <a:pt x="9" y="56"/>
                  </a:moveTo>
                  <a:lnTo>
                    <a:pt x="56" y="102"/>
                  </a:lnTo>
                  <a:lnTo>
                    <a:pt x="75" y="0"/>
                  </a:lnTo>
                  <a:lnTo>
                    <a:pt x="0" y="0"/>
                  </a:lnTo>
                  <a:lnTo>
                    <a:pt x="9" y="56"/>
                  </a:lnTo>
                  <a:close/>
                </a:path>
              </a:pathLst>
            </a:custGeom>
            <a:solidFill>
              <a:srgbClr val="004AA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162" name="Freeform 335"/>
            <p:cNvSpPr>
              <a:spLocks/>
            </p:cNvSpPr>
            <p:nvPr/>
          </p:nvSpPr>
          <p:spPr bwMode="auto">
            <a:xfrm>
              <a:off x="5471" y="2683"/>
              <a:ext cx="189" cy="17"/>
            </a:xfrm>
            <a:custGeom>
              <a:avLst/>
              <a:gdLst>
                <a:gd name="T0" fmla="*/ 70 w 139"/>
                <a:gd name="T1" fmla="*/ 13 h 13"/>
                <a:gd name="T2" fmla="*/ 139 w 139"/>
                <a:gd name="T3" fmla="*/ 0 h 13"/>
                <a:gd name="T4" fmla="*/ 0 w 139"/>
                <a:gd name="T5" fmla="*/ 0 h 13"/>
                <a:gd name="T6" fmla="*/ 70 w 139"/>
                <a:gd name="T7" fmla="*/ 13 h 13"/>
              </a:gdLst>
              <a:ahLst/>
              <a:cxnLst>
                <a:cxn ang="0">
                  <a:pos x="T0" y="T1"/>
                </a:cxn>
                <a:cxn ang="0">
                  <a:pos x="T2" y="T3"/>
                </a:cxn>
                <a:cxn ang="0">
                  <a:pos x="T4" y="T5"/>
                </a:cxn>
                <a:cxn ang="0">
                  <a:pos x="T6" y="T7"/>
                </a:cxn>
              </a:cxnLst>
              <a:rect l="0" t="0" r="r" b="b"/>
              <a:pathLst>
                <a:path w="139" h="13">
                  <a:moveTo>
                    <a:pt x="70" y="13"/>
                  </a:moveTo>
                  <a:cubicBezTo>
                    <a:pt x="94" y="13"/>
                    <a:pt x="118" y="8"/>
                    <a:pt x="139" y="0"/>
                  </a:cubicBezTo>
                  <a:cubicBezTo>
                    <a:pt x="0" y="0"/>
                    <a:pt x="0" y="0"/>
                    <a:pt x="0" y="0"/>
                  </a:cubicBezTo>
                  <a:cubicBezTo>
                    <a:pt x="22" y="8"/>
                    <a:pt x="45" y="13"/>
                    <a:pt x="70" y="13"/>
                  </a:cubicBezTo>
                  <a:close/>
                </a:path>
              </a:pathLst>
            </a:custGeom>
            <a:solidFill>
              <a:srgbClr val="0072C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163" name="Freeform 336"/>
            <p:cNvSpPr>
              <a:spLocks/>
            </p:cNvSpPr>
            <p:nvPr/>
          </p:nvSpPr>
          <p:spPr bwMode="auto">
            <a:xfrm>
              <a:off x="5524" y="2910"/>
              <a:ext cx="84" cy="10"/>
            </a:xfrm>
            <a:custGeom>
              <a:avLst/>
              <a:gdLst>
                <a:gd name="T0" fmla="*/ 62 w 62"/>
                <a:gd name="T1" fmla="*/ 7 h 7"/>
                <a:gd name="T2" fmla="*/ 31 w 62"/>
                <a:gd name="T3" fmla="*/ 0 h 7"/>
                <a:gd name="T4" fmla="*/ 0 w 62"/>
                <a:gd name="T5" fmla="*/ 7 h 7"/>
                <a:gd name="T6" fmla="*/ 62 w 62"/>
                <a:gd name="T7" fmla="*/ 7 h 7"/>
              </a:gdLst>
              <a:ahLst/>
              <a:cxnLst>
                <a:cxn ang="0">
                  <a:pos x="T0" y="T1"/>
                </a:cxn>
                <a:cxn ang="0">
                  <a:pos x="T2" y="T3"/>
                </a:cxn>
                <a:cxn ang="0">
                  <a:pos x="T4" y="T5"/>
                </a:cxn>
                <a:cxn ang="0">
                  <a:pos x="T6" y="T7"/>
                </a:cxn>
              </a:cxnLst>
              <a:rect l="0" t="0" r="r" b="b"/>
              <a:pathLst>
                <a:path w="62" h="7">
                  <a:moveTo>
                    <a:pt x="62" y="7"/>
                  </a:moveTo>
                  <a:cubicBezTo>
                    <a:pt x="57" y="3"/>
                    <a:pt x="45" y="0"/>
                    <a:pt x="31" y="0"/>
                  </a:cubicBezTo>
                  <a:cubicBezTo>
                    <a:pt x="16" y="0"/>
                    <a:pt x="4" y="3"/>
                    <a:pt x="0" y="7"/>
                  </a:cubicBezTo>
                  <a:lnTo>
                    <a:pt x="62" y="7"/>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164" name="Freeform 337"/>
            <p:cNvSpPr>
              <a:spLocks/>
            </p:cNvSpPr>
            <p:nvPr/>
          </p:nvSpPr>
          <p:spPr bwMode="auto">
            <a:xfrm>
              <a:off x="5524" y="2920"/>
              <a:ext cx="84" cy="8"/>
            </a:xfrm>
            <a:custGeom>
              <a:avLst/>
              <a:gdLst>
                <a:gd name="T0" fmla="*/ 0 w 62"/>
                <a:gd name="T1" fmla="*/ 0 h 6"/>
                <a:gd name="T2" fmla="*/ 31 w 62"/>
                <a:gd name="T3" fmla="*/ 6 h 6"/>
                <a:gd name="T4" fmla="*/ 62 w 62"/>
                <a:gd name="T5" fmla="*/ 0 h 6"/>
                <a:gd name="T6" fmla="*/ 0 w 62"/>
                <a:gd name="T7" fmla="*/ 0 h 6"/>
              </a:gdLst>
              <a:ahLst/>
              <a:cxnLst>
                <a:cxn ang="0">
                  <a:pos x="T0" y="T1"/>
                </a:cxn>
                <a:cxn ang="0">
                  <a:pos x="T2" y="T3"/>
                </a:cxn>
                <a:cxn ang="0">
                  <a:pos x="T4" y="T5"/>
                </a:cxn>
                <a:cxn ang="0">
                  <a:pos x="T6" y="T7"/>
                </a:cxn>
              </a:cxnLst>
              <a:rect l="0" t="0" r="r" b="b"/>
              <a:pathLst>
                <a:path w="62" h="6">
                  <a:moveTo>
                    <a:pt x="0" y="0"/>
                  </a:moveTo>
                  <a:cubicBezTo>
                    <a:pt x="4" y="4"/>
                    <a:pt x="16" y="6"/>
                    <a:pt x="31" y="6"/>
                  </a:cubicBezTo>
                  <a:cubicBezTo>
                    <a:pt x="45" y="6"/>
                    <a:pt x="57" y="4"/>
                    <a:pt x="62" y="0"/>
                  </a:cubicBezTo>
                  <a:lnTo>
                    <a:pt x="0" y="0"/>
                  </a:lnTo>
                  <a:close/>
                </a:path>
              </a:pathLst>
            </a:custGeom>
            <a:solidFill>
              <a:srgbClr val="0072C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165" name="Rectangle 338"/>
            <p:cNvSpPr>
              <a:spLocks noChangeArrowheads="1"/>
            </p:cNvSpPr>
            <p:nvPr/>
          </p:nvSpPr>
          <p:spPr bwMode="auto">
            <a:xfrm>
              <a:off x="5970" y="2865"/>
              <a:ext cx="66" cy="158"/>
            </a:xfrm>
            <a:prstGeom prst="rect">
              <a:avLst/>
            </a:prstGeom>
            <a:solidFill>
              <a:srgbClr val="004AA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166" name="Rectangle 339"/>
            <p:cNvSpPr>
              <a:spLocks noChangeArrowheads="1"/>
            </p:cNvSpPr>
            <p:nvPr/>
          </p:nvSpPr>
          <p:spPr bwMode="auto">
            <a:xfrm>
              <a:off x="6036" y="2854"/>
              <a:ext cx="49" cy="169"/>
            </a:xfrm>
            <a:prstGeom prst="rect">
              <a:avLst/>
            </a:prstGeom>
            <a:solidFill>
              <a:srgbClr val="FDB81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167" name="Rectangle 340"/>
            <p:cNvSpPr>
              <a:spLocks noChangeArrowheads="1"/>
            </p:cNvSpPr>
            <p:nvPr/>
          </p:nvSpPr>
          <p:spPr bwMode="auto">
            <a:xfrm>
              <a:off x="5970" y="2854"/>
              <a:ext cx="66" cy="17"/>
            </a:xfrm>
            <a:prstGeom prst="rect">
              <a:avLst/>
            </a:prstGeom>
            <a:solidFill>
              <a:srgbClr val="2A328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168" name="Rectangle 341"/>
            <p:cNvSpPr>
              <a:spLocks noChangeArrowheads="1"/>
            </p:cNvSpPr>
            <p:nvPr/>
          </p:nvSpPr>
          <p:spPr bwMode="auto">
            <a:xfrm>
              <a:off x="6012" y="2862"/>
              <a:ext cx="15" cy="3"/>
            </a:xfrm>
            <a:prstGeom prst="rect">
              <a:avLst/>
            </a:prstGeom>
            <a:solidFill>
              <a:srgbClr val="FDB81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169" name="Rectangle 342"/>
            <p:cNvSpPr>
              <a:spLocks noChangeArrowheads="1"/>
            </p:cNvSpPr>
            <p:nvPr/>
          </p:nvSpPr>
          <p:spPr bwMode="auto">
            <a:xfrm>
              <a:off x="5970" y="2876"/>
              <a:ext cx="66" cy="16"/>
            </a:xfrm>
            <a:prstGeom prst="rect">
              <a:avLst/>
            </a:prstGeom>
            <a:solidFill>
              <a:srgbClr val="2A328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170" name="Rectangle 343"/>
            <p:cNvSpPr>
              <a:spLocks noChangeArrowheads="1"/>
            </p:cNvSpPr>
            <p:nvPr/>
          </p:nvSpPr>
          <p:spPr bwMode="auto">
            <a:xfrm>
              <a:off x="6012" y="2884"/>
              <a:ext cx="15" cy="3"/>
            </a:xfrm>
            <a:prstGeom prst="rect">
              <a:avLst/>
            </a:prstGeom>
            <a:solidFill>
              <a:srgbClr val="FDB81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171" name="Rectangle 344"/>
            <p:cNvSpPr>
              <a:spLocks noChangeArrowheads="1"/>
            </p:cNvSpPr>
            <p:nvPr/>
          </p:nvSpPr>
          <p:spPr bwMode="auto">
            <a:xfrm>
              <a:off x="5970" y="2898"/>
              <a:ext cx="66" cy="16"/>
            </a:xfrm>
            <a:prstGeom prst="rect">
              <a:avLst/>
            </a:prstGeom>
            <a:solidFill>
              <a:srgbClr val="2A328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172" name="Rectangle 345"/>
            <p:cNvSpPr>
              <a:spLocks noChangeArrowheads="1"/>
            </p:cNvSpPr>
            <p:nvPr/>
          </p:nvSpPr>
          <p:spPr bwMode="auto">
            <a:xfrm>
              <a:off x="6012" y="2906"/>
              <a:ext cx="15" cy="3"/>
            </a:xfrm>
            <a:prstGeom prst="rect">
              <a:avLst/>
            </a:prstGeom>
            <a:solidFill>
              <a:srgbClr val="FDB81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173" name="Rectangle 346"/>
            <p:cNvSpPr>
              <a:spLocks noChangeArrowheads="1"/>
            </p:cNvSpPr>
            <p:nvPr/>
          </p:nvSpPr>
          <p:spPr bwMode="auto">
            <a:xfrm>
              <a:off x="5970" y="2920"/>
              <a:ext cx="66" cy="16"/>
            </a:xfrm>
            <a:prstGeom prst="rect">
              <a:avLst/>
            </a:prstGeom>
            <a:solidFill>
              <a:srgbClr val="2A328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174" name="Rectangle 347"/>
            <p:cNvSpPr>
              <a:spLocks noChangeArrowheads="1"/>
            </p:cNvSpPr>
            <p:nvPr/>
          </p:nvSpPr>
          <p:spPr bwMode="auto">
            <a:xfrm>
              <a:off x="6012" y="2928"/>
              <a:ext cx="15" cy="2"/>
            </a:xfrm>
            <a:prstGeom prst="rect">
              <a:avLst/>
            </a:prstGeom>
            <a:solidFill>
              <a:srgbClr val="FDB81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175" name="Rectangle 348"/>
            <p:cNvSpPr>
              <a:spLocks noChangeArrowheads="1"/>
            </p:cNvSpPr>
            <p:nvPr/>
          </p:nvSpPr>
          <p:spPr bwMode="auto">
            <a:xfrm>
              <a:off x="5970" y="2941"/>
              <a:ext cx="66" cy="17"/>
            </a:xfrm>
            <a:prstGeom prst="rect">
              <a:avLst/>
            </a:prstGeom>
            <a:solidFill>
              <a:srgbClr val="2A328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176" name="Rectangle 349"/>
            <p:cNvSpPr>
              <a:spLocks noChangeArrowheads="1"/>
            </p:cNvSpPr>
            <p:nvPr/>
          </p:nvSpPr>
          <p:spPr bwMode="auto">
            <a:xfrm>
              <a:off x="6012" y="2949"/>
              <a:ext cx="15" cy="3"/>
            </a:xfrm>
            <a:prstGeom prst="rect">
              <a:avLst/>
            </a:prstGeom>
            <a:solidFill>
              <a:srgbClr val="FDB81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177" name="Rectangle 350"/>
            <p:cNvSpPr>
              <a:spLocks noChangeArrowheads="1"/>
            </p:cNvSpPr>
            <p:nvPr/>
          </p:nvSpPr>
          <p:spPr bwMode="auto">
            <a:xfrm>
              <a:off x="5970" y="2963"/>
              <a:ext cx="66" cy="16"/>
            </a:xfrm>
            <a:prstGeom prst="rect">
              <a:avLst/>
            </a:prstGeom>
            <a:solidFill>
              <a:srgbClr val="2A328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178" name="Rectangle 351"/>
            <p:cNvSpPr>
              <a:spLocks noChangeArrowheads="1"/>
            </p:cNvSpPr>
            <p:nvPr/>
          </p:nvSpPr>
          <p:spPr bwMode="auto">
            <a:xfrm>
              <a:off x="6012" y="2971"/>
              <a:ext cx="15" cy="3"/>
            </a:xfrm>
            <a:prstGeom prst="rect">
              <a:avLst/>
            </a:prstGeom>
            <a:solidFill>
              <a:srgbClr val="FDB81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179" name="Rectangle 352"/>
            <p:cNvSpPr>
              <a:spLocks noChangeArrowheads="1"/>
            </p:cNvSpPr>
            <p:nvPr/>
          </p:nvSpPr>
          <p:spPr bwMode="auto">
            <a:xfrm>
              <a:off x="5970" y="2985"/>
              <a:ext cx="66" cy="16"/>
            </a:xfrm>
            <a:prstGeom prst="rect">
              <a:avLst/>
            </a:prstGeom>
            <a:solidFill>
              <a:srgbClr val="2A328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180" name="Rectangle 353"/>
            <p:cNvSpPr>
              <a:spLocks noChangeArrowheads="1"/>
            </p:cNvSpPr>
            <p:nvPr/>
          </p:nvSpPr>
          <p:spPr bwMode="auto">
            <a:xfrm>
              <a:off x="6012" y="2993"/>
              <a:ext cx="15" cy="3"/>
            </a:xfrm>
            <a:prstGeom prst="rect">
              <a:avLst/>
            </a:prstGeom>
            <a:solidFill>
              <a:srgbClr val="FDB81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181" name="Rectangle 354"/>
            <p:cNvSpPr>
              <a:spLocks noChangeArrowheads="1"/>
            </p:cNvSpPr>
            <p:nvPr/>
          </p:nvSpPr>
          <p:spPr bwMode="auto">
            <a:xfrm>
              <a:off x="5970" y="3007"/>
              <a:ext cx="66" cy="16"/>
            </a:xfrm>
            <a:prstGeom prst="rect">
              <a:avLst/>
            </a:prstGeom>
            <a:solidFill>
              <a:srgbClr val="2A328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182" name="Rectangle 355"/>
            <p:cNvSpPr>
              <a:spLocks noChangeArrowheads="1"/>
            </p:cNvSpPr>
            <p:nvPr/>
          </p:nvSpPr>
          <p:spPr bwMode="auto">
            <a:xfrm>
              <a:off x="6012" y="3015"/>
              <a:ext cx="15" cy="3"/>
            </a:xfrm>
            <a:prstGeom prst="rect">
              <a:avLst/>
            </a:prstGeom>
            <a:solidFill>
              <a:srgbClr val="FDB81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183" name="Freeform 356"/>
            <p:cNvSpPr>
              <a:spLocks/>
            </p:cNvSpPr>
            <p:nvPr/>
          </p:nvSpPr>
          <p:spPr bwMode="auto">
            <a:xfrm>
              <a:off x="4428" y="3118"/>
              <a:ext cx="299" cy="159"/>
            </a:xfrm>
            <a:custGeom>
              <a:avLst/>
              <a:gdLst>
                <a:gd name="T0" fmla="*/ 30 w 220"/>
                <a:gd name="T1" fmla="*/ 58 h 117"/>
                <a:gd name="T2" fmla="*/ 31 w 220"/>
                <a:gd name="T3" fmla="*/ 58 h 117"/>
                <a:gd name="T4" fmla="*/ 89 w 220"/>
                <a:gd name="T5" fmla="*/ 0 h 117"/>
                <a:gd name="T6" fmla="*/ 147 w 220"/>
                <a:gd name="T7" fmla="*/ 51 h 117"/>
                <a:gd name="T8" fmla="*/ 179 w 220"/>
                <a:gd name="T9" fmla="*/ 36 h 117"/>
                <a:gd name="T10" fmla="*/ 220 w 220"/>
                <a:gd name="T11" fmla="*/ 77 h 117"/>
                <a:gd name="T12" fmla="*/ 179 w 220"/>
                <a:gd name="T13" fmla="*/ 117 h 117"/>
                <a:gd name="T14" fmla="*/ 30 w 220"/>
                <a:gd name="T15" fmla="*/ 117 h 117"/>
                <a:gd name="T16" fmla="*/ 0 w 220"/>
                <a:gd name="T17" fmla="*/ 88 h 117"/>
                <a:gd name="T18" fmla="*/ 30 w 220"/>
                <a:gd name="T19" fmla="*/ 58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0" h="117">
                  <a:moveTo>
                    <a:pt x="30" y="58"/>
                  </a:moveTo>
                  <a:cubicBezTo>
                    <a:pt x="31" y="58"/>
                    <a:pt x="31" y="58"/>
                    <a:pt x="31" y="58"/>
                  </a:cubicBezTo>
                  <a:cubicBezTo>
                    <a:pt x="31" y="26"/>
                    <a:pt x="57" y="0"/>
                    <a:pt x="89" y="0"/>
                  </a:cubicBezTo>
                  <a:cubicBezTo>
                    <a:pt x="119" y="0"/>
                    <a:pt x="144" y="22"/>
                    <a:pt x="147" y="51"/>
                  </a:cubicBezTo>
                  <a:cubicBezTo>
                    <a:pt x="155" y="42"/>
                    <a:pt x="166" y="36"/>
                    <a:pt x="179" y="36"/>
                  </a:cubicBezTo>
                  <a:cubicBezTo>
                    <a:pt x="202" y="36"/>
                    <a:pt x="220" y="54"/>
                    <a:pt x="220" y="77"/>
                  </a:cubicBezTo>
                  <a:cubicBezTo>
                    <a:pt x="220" y="99"/>
                    <a:pt x="202" y="117"/>
                    <a:pt x="179" y="117"/>
                  </a:cubicBezTo>
                  <a:cubicBezTo>
                    <a:pt x="30" y="117"/>
                    <a:pt x="30" y="117"/>
                    <a:pt x="30" y="117"/>
                  </a:cubicBezTo>
                  <a:cubicBezTo>
                    <a:pt x="14" y="117"/>
                    <a:pt x="0" y="104"/>
                    <a:pt x="0" y="88"/>
                  </a:cubicBezTo>
                  <a:cubicBezTo>
                    <a:pt x="0" y="71"/>
                    <a:pt x="14" y="58"/>
                    <a:pt x="30" y="58"/>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184" name="Oval 357"/>
            <p:cNvSpPr>
              <a:spLocks noChangeArrowheads="1"/>
            </p:cNvSpPr>
            <p:nvPr/>
          </p:nvSpPr>
          <p:spPr bwMode="auto">
            <a:xfrm>
              <a:off x="6543" y="2915"/>
              <a:ext cx="73" cy="74"/>
            </a:xfrm>
            <a:prstGeom prst="ellipse">
              <a:avLst/>
            </a:prstGeom>
            <a:solidFill>
              <a:srgbClr val="17244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185" name="Freeform 358"/>
            <p:cNvSpPr>
              <a:spLocks/>
            </p:cNvSpPr>
            <p:nvPr/>
          </p:nvSpPr>
          <p:spPr bwMode="auto">
            <a:xfrm>
              <a:off x="6557" y="2924"/>
              <a:ext cx="45" cy="88"/>
            </a:xfrm>
            <a:custGeom>
              <a:avLst/>
              <a:gdLst>
                <a:gd name="T0" fmla="*/ 26 w 45"/>
                <a:gd name="T1" fmla="*/ 55 h 88"/>
                <a:gd name="T2" fmla="*/ 24 w 45"/>
                <a:gd name="T3" fmla="*/ 45 h 88"/>
                <a:gd name="T4" fmla="*/ 45 w 45"/>
                <a:gd name="T5" fmla="*/ 17 h 88"/>
                <a:gd name="T6" fmla="*/ 24 w 45"/>
                <a:gd name="T7" fmla="*/ 38 h 88"/>
                <a:gd name="T8" fmla="*/ 24 w 45"/>
                <a:gd name="T9" fmla="*/ 24 h 88"/>
                <a:gd name="T10" fmla="*/ 35 w 45"/>
                <a:gd name="T11" fmla="*/ 9 h 88"/>
                <a:gd name="T12" fmla="*/ 23 w 45"/>
                <a:gd name="T13" fmla="*/ 20 h 88"/>
                <a:gd name="T14" fmla="*/ 22 w 45"/>
                <a:gd name="T15" fmla="*/ 0 h 88"/>
                <a:gd name="T16" fmla="*/ 20 w 45"/>
                <a:gd name="T17" fmla="*/ 20 h 88"/>
                <a:gd name="T18" fmla="*/ 10 w 45"/>
                <a:gd name="T19" fmla="*/ 9 h 88"/>
                <a:gd name="T20" fmla="*/ 20 w 45"/>
                <a:gd name="T21" fmla="*/ 24 h 88"/>
                <a:gd name="T22" fmla="*/ 19 w 45"/>
                <a:gd name="T23" fmla="*/ 38 h 88"/>
                <a:gd name="T24" fmla="*/ 0 w 45"/>
                <a:gd name="T25" fmla="*/ 17 h 88"/>
                <a:gd name="T26" fmla="*/ 19 w 45"/>
                <a:gd name="T27" fmla="*/ 43 h 88"/>
                <a:gd name="T28" fmla="*/ 18 w 45"/>
                <a:gd name="T29" fmla="*/ 55 h 88"/>
                <a:gd name="T30" fmla="*/ 5 w 45"/>
                <a:gd name="T31" fmla="*/ 42 h 88"/>
                <a:gd name="T32" fmla="*/ 18 w 45"/>
                <a:gd name="T33" fmla="*/ 59 h 88"/>
                <a:gd name="T34" fmla="*/ 16 w 45"/>
                <a:gd name="T35" fmla="*/ 88 h 88"/>
                <a:gd name="T36" fmla="*/ 27 w 45"/>
                <a:gd name="T37" fmla="*/ 88 h 88"/>
                <a:gd name="T38" fmla="*/ 26 w 45"/>
                <a:gd name="T39" fmla="*/ 61 h 88"/>
                <a:gd name="T40" fmla="*/ 39 w 45"/>
                <a:gd name="T41" fmla="*/ 42 h 88"/>
                <a:gd name="T42" fmla="*/ 26 w 45"/>
                <a:gd name="T43" fmla="*/ 5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5" h="88">
                  <a:moveTo>
                    <a:pt x="26" y="55"/>
                  </a:moveTo>
                  <a:lnTo>
                    <a:pt x="24" y="45"/>
                  </a:lnTo>
                  <a:lnTo>
                    <a:pt x="45" y="17"/>
                  </a:lnTo>
                  <a:lnTo>
                    <a:pt x="24" y="38"/>
                  </a:lnTo>
                  <a:lnTo>
                    <a:pt x="24" y="24"/>
                  </a:lnTo>
                  <a:lnTo>
                    <a:pt x="35" y="9"/>
                  </a:lnTo>
                  <a:lnTo>
                    <a:pt x="23" y="20"/>
                  </a:lnTo>
                  <a:lnTo>
                    <a:pt x="22" y="0"/>
                  </a:lnTo>
                  <a:lnTo>
                    <a:pt x="20" y="20"/>
                  </a:lnTo>
                  <a:lnTo>
                    <a:pt x="10" y="9"/>
                  </a:lnTo>
                  <a:lnTo>
                    <a:pt x="20" y="24"/>
                  </a:lnTo>
                  <a:lnTo>
                    <a:pt x="19" y="38"/>
                  </a:lnTo>
                  <a:lnTo>
                    <a:pt x="0" y="17"/>
                  </a:lnTo>
                  <a:lnTo>
                    <a:pt x="19" y="43"/>
                  </a:lnTo>
                  <a:lnTo>
                    <a:pt x="18" y="55"/>
                  </a:lnTo>
                  <a:lnTo>
                    <a:pt x="5" y="42"/>
                  </a:lnTo>
                  <a:lnTo>
                    <a:pt x="18" y="59"/>
                  </a:lnTo>
                  <a:lnTo>
                    <a:pt x="16" y="88"/>
                  </a:lnTo>
                  <a:lnTo>
                    <a:pt x="27" y="88"/>
                  </a:lnTo>
                  <a:lnTo>
                    <a:pt x="26" y="61"/>
                  </a:lnTo>
                  <a:lnTo>
                    <a:pt x="39" y="42"/>
                  </a:lnTo>
                  <a:lnTo>
                    <a:pt x="26" y="55"/>
                  </a:lnTo>
                  <a:close/>
                </a:path>
              </a:pathLst>
            </a:custGeom>
            <a:solidFill>
              <a:srgbClr val="17244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186" name="Oval 359"/>
            <p:cNvSpPr>
              <a:spLocks noChangeArrowheads="1"/>
            </p:cNvSpPr>
            <p:nvPr/>
          </p:nvSpPr>
          <p:spPr bwMode="auto">
            <a:xfrm>
              <a:off x="7214" y="3611"/>
              <a:ext cx="127" cy="126"/>
            </a:xfrm>
            <a:prstGeom prst="ellipse">
              <a:avLst/>
            </a:prstGeom>
            <a:solidFill>
              <a:srgbClr val="DC5B2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187" name="Freeform 360"/>
            <p:cNvSpPr>
              <a:spLocks/>
            </p:cNvSpPr>
            <p:nvPr/>
          </p:nvSpPr>
          <p:spPr bwMode="auto">
            <a:xfrm>
              <a:off x="7239" y="3626"/>
              <a:ext cx="78" cy="151"/>
            </a:xfrm>
            <a:custGeom>
              <a:avLst/>
              <a:gdLst>
                <a:gd name="T0" fmla="*/ 45 w 78"/>
                <a:gd name="T1" fmla="*/ 96 h 151"/>
                <a:gd name="T2" fmla="*/ 44 w 78"/>
                <a:gd name="T3" fmla="*/ 76 h 151"/>
                <a:gd name="T4" fmla="*/ 78 w 78"/>
                <a:gd name="T5" fmla="*/ 30 h 151"/>
                <a:gd name="T6" fmla="*/ 42 w 78"/>
                <a:gd name="T7" fmla="*/ 65 h 151"/>
                <a:gd name="T8" fmla="*/ 41 w 78"/>
                <a:gd name="T9" fmla="*/ 41 h 151"/>
                <a:gd name="T10" fmla="*/ 60 w 78"/>
                <a:gd name="T11" fmla="*/ 15 h 151"/>
                <a:gd name="T12" fmla="*/ 41 w 78"/>
                <a:gd name="T13" fmla="*/ 35 h 151"/>
                <a:gd name="T14" fmla="*/ 38 w 78"/>
                <a:gd name="T15" fmla="*/ 0 h 151"/>
                <a:gd name="T16" fmla="*/ 35 w 78"/>
                <a:gd name="T17" fmla="*/ 34 h 151"/>
                <a:gd name="T18" fmla="*/ 16 w 78"/>
                <a:gd name="T19" fmla="*/ 15 h 151"/>
                <a:gd name="T20" fmla="*/ 35 w 78"/>
                <a:gd name="T21" fmla="*/ 41 h 151"/>
                <a:gd name="T22" fmla="*/ 34 w 78"/>
                <a:gd name="T23" fmla="*/ 64 h 151"/>
                <a:gd name="T24" fmla="*/ 0 w 78"/>
                <a:gd name="T25" fmla="*/ 30 h 151"/>
                <a:gd name="T26" fmla="*/ 33 w 78"/>
                <a:gd name="T27" fmla="*/ 76 h 151"/>
                <a:gd name="T28" fmla="*/ 31 w 78"/>
                <a:gd name="T29" fmla="*/ 95 h 151"/>
                <a:gd name="T30" fmla="*/ 8 w 78"/>
                <a:gd name="T31" fmla="*/ 72 h 151"/>
                <a:gd name="T32" fmla="*/ 31 w 78"/>
                <a:gd name="T33" fmla="*/ 102 h 151"/>
                <a:gd name="T34" fmla="*/ 27 w 78"/>
                <a:gd name="T35" fmla="*/ 151 h 151"/>
                <a:gd name="T36" fmla="*/ 48 w 78"/>
                <a:gd name="T37" fmla="*/ 151 h 151"/>
                <a:gd name="T38" fmla="*/ 45 w 78"/>
                <a:gd name="T39" fmla="*/ 103 h 151"/>
                <a:gd name="T40" fmla="*/ 68 w 78"/>
                <a:gd name="T41" fmla="*/ 72 h 151"/>
                <a:gd name="T42" fmla="*/ 45 w 78"/>
                <a:gd name="T43" fmla="*/ 9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8" h="151">
                  <a:moveTo>
                    <a:pt x="45" y="96"/>
                  </a:moveTo>
                  <a:lnTo>
                    <a:pt x="44" y="76"/>
                  </a:lnTo>
                  <a:lnTo>
                    <a:pt x="78" y="30"/>
                  </a:lnTo>
                  <a:lnTo>
                    <a:pt x="42" y="65"/>
                  </a:lnTo>
                  <a:lnTo>
                    <a:pt x="41" y="41"/>
                  </a:lnTo>
                  <a:lnTo>
                    <a:pt x="60" y="15"/>
                  </a:lnTo>
                  <a:lnTo>
                    <a:pt x="41" y="35"/>
                  </a:lnTo>
                  <a:lnTo>
                    <a:pt x="38" y="0"/>
                  </a:lnTo>
                  <a:lnTo>
                    <a:pt x="35" y="34"/>
                  </a:lnTo>
                  <a:lnTo>
                    <a:pt x="16" y="15"/>
                  </a:lnTo>
                  <a:lnTo>
                    <a:pt x="35" y="41"/>
                  </a:lnTo>
                  <a:lnTo>
                    <a:pt x="34" y="64"/>
                  </a:lnTo>
                  <a:lnTo>
                    <a:pt x="0" y="30"/>
                  </a:lnTo>
                  <a:lnTo>
                    <a:pt x="33" y="76"/>
                  </a:lnTo>
                  <a:lnTo>
                    <a:pt x="31" y="95"/>
                  </a:lnTo>
                  <a:lnTo>
                    <a:pt x="8" y="72"/>
                  </a:lnTo>
                  <a:lnTo>
                    <a:pt x="31" y="102"/>
                  </a:lnTo>
                  <a:lnTo>
                    <a:pt x="27" y="151"/>
                  </a:lnTo>
                  <a:lnTo>
                    <a:pt x="48" y="151"/>
                  </a:lnTo>
                  <a:lnTo>
                    <a:pt x="45" y="103"/>
                  </a:lnTo>
                  <a:lnTo>
                    <a:pt x="68" y="72"/>
                  </a:lnTo>
                  <a:lnTo>
                    <a:pt x="45" y="96"/>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188" name="Freeform 361"/>
            <p:cNvSpPr>
              <a:spLocks/>
            </p:cNvSpPr>
            <p:nvPr/>
          </p:nvSpPr>
          <p:spPr bwMode="auto">
            <a:xfrm>
              <a:off x="5329" y="2743"/>
              <a:ext cx="61" cy="100"/>
            </a:xfrm>
            <a:custGeom>
              <a:avLst/>
              <a:gdLst>
                <a:gd name="T0" fmla="*/ 61 w 61"/>
                <a:gd name="T1" fmla="*/ 100 h 100"/>
                <a:gd name="T2" fmla="*/ 0 w 61"/>
                <a:gd name="T3" fmla="*/ 100 h 100"/>
                <a:gd name="T4" fmla="*/ 30 w 61"/>
                <a:gd name="T5" fmla="*/ 0 h 100"/>
                <a:gd name="T6" fmla="*/ 61 w 61"/>
                <a:gd name="T7" fmla="*/ 100 h 100"/>
              </a:gdLst>
              <a:ahLst/>
              <a:cxnLst>
                <a:cxn ang="0">
                  <a:pos x="T0" y="T1"/>
                </a:cxn>
                <a:cxn ang="0">
                  <a:pos x="T2" y="T3"/>
                </a:cxn>
                <a:cxn ang="0">
                  <a:pos x="T4" y="T5"/>
                </a:cxn>
                <a:cxn ang="0">
                  <a:pos x="T6" y="T7"/>
                </a:cxn>
              </a:cxnLst>
              <a:rect l="0" t="0" r="r" b="b"/>
              <a:pathLst>
                <a:path w="61" h="100">
                  <a:moveTo>
                    <a:pt x="61" y="100"/>
                  </a:moveTo>
                  <a:lnTo>
                    <a:pt x="0" y="100"/>
                  </a:lnTo>
                  <a:lnTo>
                    <a:pt x="30" y="0"/>
                  </a:lnTo>
                  <a:lnTo>
                    <a:pt x="61" y="100"/>
                  </a:lnTo>
                  <a:close/>
                </a:path>
              </a:pathLst>
            </a:custGeom>
            <a:solidFill>
              <a:srgbClr val="FDB81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189" name="Freeform 362"/>
            <p:cNvSpPr>
              <a:spLocks/>
            </p:cNvSpPr>
            <p:nvPr/>
          </p:nvSpPr>
          <p:spPr bwMode="auto">
            <a:xfrm>
              <a:off x="5431" y="2774"/>
              <a:ext cx="42" cy="69"/>
            </a:xfrm>
            <a:custGeom>
              <a:avLst/>
              <a:gdLst>
                <a:gd name="T0" fmla="*/ 42 w 42"/>
                <a:gd name="T1" fmla="*/ 69 h 69"/>
                <a:gd name="T2" fmla="*/ 0 w 42"/>
                <a:gd name="T3" fmla="*/ 69 h 69"/>
                <a:gd name="T4" fmla="*/ 21 w 42"/>
                <a:gd name="T5" fmla="*/ 0 h 69"/>
                <a:gd name="T6" fmla="*/ 42 w 42"/>
                <a:gd name="T7" fmla="*/ 69 h 69"/>
              </a:gdLst>
              <a:ahLst/>
              <a:cxnLst>
                <a:cxn ang="0">
                  <a:pos x="T0" y="T1"/>
                </a:cxn>
                <a:cxn ang="0">
                  <a:pos x="T2" y="T3"/>
                </a:cxn>
                <a:cxn ang="0">
                  <a:pos x="T4" y="T5"/>
                </a:cxn>
                <a:cxn ang="0">
                  <a:pos x="T6" y="T7"/>
                </a:cxn>
              </a:cxnLst>
              <a:rect l="0" t="0" r="r" b="b"/>
              <a:pathLst>
                <a:path w="42" h="69">
                  <a:moveTo>
                    <a:pt x="42" y="69"/>
                  </a:moveTo>
                  <a:lnTo>
                    <a:pt x="0" y="69"/>
                  </a:lnTo>
                  <a:lnTo>
                    <a:pt x="21" y="0"/>
                  </a:lnTo>
                  <a:lnTo>
                    <a:pt x="42" y="69"/>
                  </a:lnTo>
                  <a:close/>
                </a:path>
              </a:pathLst>
            </a:custGeom>
            <a:solidFill>
              <a:srgbClr val="004AA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sp>
          <p:nvSpPr>
            <p:cNvPr id="190" name="Freeform 363"/>
            <p:cNvSpPr>
              <a:spLocks/>
            </p:cNvSpPr>
            <p:nvPr/>
          </p:nvSpPr>
          <p:spPr bwMode="auto">
            <a:xfrm>
              <a:off x="5615" y="2767"/>
              <a:ext cx="68" cy="109"/>
            </a:xfrm>
            <a:custGeom>
              <a:avLst/>
              <a:gdLst>
                <a:gd name="T0" fmla="*/ 68 w 68"/>
                <a:gd name="T1" fmla="*/ 109 h 109"/>
                <a:gd name="T2" fmla="*/ 0 w 68"/>
                <a:gd name="T3" fmla="*/ 109 h 109"/>
                <a:gd name="T4" fmla="*/ 34 w 68"/>
                <a:gd name="T5" fmla="*/ 0 h 109"/>
                <a:gd name="T6" fmla="*/ 68 w 68"/>
                <a:gd name="T7" fmla="*/ 109 h 109"/>
              </a:gdLst>
              <a:ahLst/>
              <a:cxnLst>
                <a:cxn ang="0">
                  <a:pos x="T0" y="T1"/>
                </a:cxn>
                <a:cxn ang="0">
                  <a:pos x="T2" y="T3"/>
                </a:cxn>
                <a:cxn ang="0">
                  <a:pos x="T4" y="T5"/>
                </a:cxn>
                <a:cxn ang="0">
                  <a:pos x="T6" y="T7"/>
                </a:cxn>
              </a:cxnLst>
              <a:rect l="0" t="0" r="r" b="b"/>
              <a:pathLst>
                <a:path w="68" h="109">
                  <a:moveTo>
                    <a:pt x="68" y="109"/>
                  </a:moveTo>
                  <a:lnTo>
                    <a:pt x="0" y="109"/>
                  </a:lnTo>
                  <a:lnTo>
                    <a:pt x="34" y="0"/>
                  </a:lnTo>
                  <a:lnTo>
                    <a:pt x="68" y="109"/>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594" tIns="20797" rIns="41594" bIns="20797" numCol="1" anchor="t" anchorCtr="0" compatLnSpc="1">
              <a:prstTxWarp prst="textNoShape">
                <a:avLst/>
              </a:prstTxWarp>
            </a:bodyPr>
            <a:lstStyle/>
            <a:p>
              <a:pPr marL="0" marR="0" lvl="0" indent="0" algn="l" defTabSz="914093" rtl="0" eaLnBrk="1" fontAlgn="auto" latinLnBrk="0" hangingPunct="1">
                <a:lnSpc>
                  <a:spcPct val="100000"/>
                </a:lnSpc>
                <a:spcBef>
                  <a:spcPts val="0"/>
                </a:spcBef>
                <a:spcAft>
                  <a:spcPts val="0"/>
                </a:spcAft>
                <a:buClrTx/>
                <a:buSzTx/>
                <a:buFontTx/>
                <a:buNone/>
                <a:tabLst/>
                <a:defRPr/>
              </a:pPr>
              <a:endParaRPr kumimoji="0" lang="en-US" sz="803" b="0" i="0" u="none" strike="noStrike" kern="1200" cap="none" spc="0" normalizeH="0" baseline="0" noProof="0">
                <a:ln>
                  <a:noFill/>
                </a:ln>
                <a:solidFill>
                  <a:srgbClr val="000000"/>
                </a:solidFill>
                <a:effectLst/>
                <a:uLnTx/>
                <a:uFillTx/>
                <a:latin typeface="Segoe UI"/>
                <a:ea typeface="+mn-ea"/>
                <a:cs typeface="+mn-cs"/>
              </a:endParaRPr>
            </a:p>
          </p:txBody>
        </p:sp>
      </p:grpSp>
    </p:spTree>
    <p:extLst>
      <p:ext uri="{BB962C8B-B14F-4D97-AF65-F5344CB8AC3E}">
        <p14:creationId xmlns:p14="http://schemas.microsoft.com/office/powerpoint/2010/main" xmlns="" val="1476709306"/>
      </p:ext>
    </p:extLst>
  </p:cSld>
  <p:clrMapOvr>
    <a:masterClrMapping/>
  </p:clrMapOvr>
  <p:transition spd="slow">
    <p:wip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104" y="3877272"/>
            <a:ext cx="6273418" cy="1794661"/>
          </a:xfrm>
          <a:noFill/>
        </p:spPr>
        <p:txBody>
          <a:bodyPr lIns="146304" tIns="109728" rIns="146304" bIns="109728">
            <a:noAutofit/>
          </a:bodyPr>
          <a:lstStyle>
            <a:lvl1pPr marL="0" indent="0">
              <a:spcBef>
                <a:spcPts val="0"/>
              </a:spcBef>
              <a:buNone/>
              <a:defRPr sz="3528" spc="0" baseline="0">
                <a:gradFill>
                  <a:gsLst>
                    <a:gs pos="0">
                      <a:schemeClr val="tx1"/>
                    </a:gs>
                    <a:gs pos="100000">
                      <a:schemeClr val="tx1"/>
                    </a:gs>
                  </a:gsLst>
                  <a:lin ang="5400000" scaled="0"/>
                </a:gradFill>
                <a:latin typeface="+mj-lt"/>
              </a:defRPr>
            </a:lvl1pPr>
          </a:lstStyle>
          <a:p>
            <a:pPr lvl="0"/>
            <a:r>
              <a:rPr lang="en-US"/>
              <a:t>Speaker Name</a:t>
            </a:r>
          </a:p>
        </p:txBody>
      </p:sp>
      <p:sp>
        <p:nvSpPr>
          <p:cNvPr id="9" name="Title 1"/>
          <p:cNvSpPr>
            <a:spLocks noGrp="1"/>
          </p:cNvSpPr>
          <p:nvPr>
            <p:ph type="title" hasCustomPrompt="1"/>
          </p:nvPr>
        </p:nvSpPr>
        <p:spPr>
          <a:xfrm>
            <a:off x="269303" y="2075840"/>
            <a:ext cx="9860610" cy="1801436"/>
          </a:xfrm>
          <a:noFill/>
        </p:spPr>
        <p:txBody>
          <a:bodyPr lIns="146304" tIns="91440" rIns="146304" bIns="91440" anchor="t" anchorCtr="0"/>
          <a:lstStyle>
            <a:lvl1pPr>
              <a:defRPr sz="5881" spc="-98" baseline="0">
                <a:gradFill>
                  <a:gsLst>
                    <a:gs pos="3333">
                      <a:schemeClr val="tx2"/>
                    </a:gs>
                    <a:gs pos="39000">
                      <a:schemeClr val="tx2"/>
                    </a:gs>
                  </a:gsLst>
                  <a:lin ang="5400000" scaled="0"/>
                </a:gradFill>
              </a:defRPr>
            </a:lvl1pPr>
          </a:lstStyle>
          <a:p>
            <a:r>
              <a:rPr lang="en-US"/>
              <a:t>Presentation title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xmlns=""/>
              </a:ext>
            </a:extLst>
          </a:blip>
          <a:stretch>
            <a:fillRect/>
          </a:stretch>
        </p:blipFill>
        <p:spPr bwMode="invGray">
          <a:xfrm>
            <a:off x="449820" y="471124"/>
            <a:ext cx="2507467" cy="537211"/>
          </a:xfrm>
          <a:prstGeom prst="rect">
            <a:avLst/>
          </a:prstGeom>
        </p:spPr>
      </p:pic>
    </p:spTree>
    <p:extLst>
      <p:ext uri="{BB962C8B-B14F-4D97-AF65-F5344CB8AC3E}">
        <p14:creationId xmlns:p14="http://schemas.microsoft.com/office/powerpoint/2010/main" xmlns="" val="3111126611"/>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3" name="Rectangle 2"/>
          <p:cNvSpPr/>
          <p:nvPr userDrawn="1"/>
        </p:nvSpPr>
        <p:spPr bwMode="auto">
          <a:xfrm>
            <a:off x="269239" y="2084172"/>
            <a:ext cx="9487198" cy="358620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68927" tIns="179285" rIns="179259" bIns="143407" numCol="1" spcCol="0" rtlCol="0" fromWordArt="0" anchor="t" anchorCtr="0" forceAA="0" compatLnSpc="1">
            <a:prstTxWarp prst="textNoShape">
              <a:avLst/>
            </a:prstTxWarp>
            <a:noAutofit/>
          </a:bodyPr>
          <a:lstStyle/>
          <a:p>
            <a:pPr defTabSz="913927">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69302" y="2084187"/>
            <a:ext cx="9476712" cy="1793090"/>
          </a:xfrm>
          <a:noFill/>
        </p:spPr>
        <p:txBody>
          <a:bodyPr lIns="182880" tIns="182880" rIns="146304" bIns="91440" anchor="t" anchorCtr="0"/>
          <a:lstStyle>
            <a:lvl1pPr>
              <a:defRPr sz="5881" spc="-98" baseline="0">
                <a:gradFill>
                  <a:gsLst>
                    <a:gs pos="5833">
                      <a:srgbClr val="FFFFFF"/>
                    </a:gs>
                    <a:gs pos="18000">
                      <a:srgbClr val="FFFFFF"/>
                    </a:gs>
                  </a:gsLst>
                  <a:lin ang="5400000" scaled="0"/>
                </a:gradFill>
              </a:defRPr>
            </a:lvl1pPr>
          </a:lstStyle>
          <a:p>
            <a:r>
              <a:rPr lang="en-US"/>
              <a:t>Presentation title</a:t>
            </a:r>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xmlns=""/>
              </a:ext>
            </a:extLst>
          </a:blip>
          <a:stretch>
            <a:fillRect/>
          </a:stretch>
        </p:blipFill>
        <p:spPr bwMode="invGray">
          <a:xfrm>
            <a:off x="449820" y="471124"/>
            <a:ext cx="2507467" cy="537211"/>
          </a:xfrm>
          <a:prstGeom prst="rect">
            <a:avLst/>
          </a:prstGeom>
        </p:spPr>
      </p:pic>
      <p:sp>
        <p:nvSpPr>
          <p:cNvPr id="5" name="Text Placeholder 4"/>
          <p:cNvSpPr>
            <a:spLocks noGrp="1"/>
          </p:cNvSpPr>
          <p:nvPr>
            <p:ph type="body" sz="quarter" idx="12" hasCustomPrompt="1"/>
          </p:nvPr>
        </p:nvSpPr>
        <p:spPr>
          <a:xfrm>
            <a:off x="269303" y="3878574"/>
            <a:ext cx="9476713" cy="1792326"/>
          </a:xfrm>
          <a:noFill/>
        </p:spPr>
        <p:txBody>
          <a:bodyPr lIns="146304" tIns="109728" rIns="146304" bIns="109728">
            <a:noAutofit/>
          </a:bodyPr>
          <a:lstStyle>
            <a:lvl1pPr marL="0" indent="0">
              <a:spcBef>
                <a:spcPts val="0"/>
              </a:spcBef>
              <a:buNone/>
              <a:defRPr sz="3528" spc="0" baseline="0">
                <a:gradFill>
                  <a:gsLst>
                    <a:gs pos="2917">
                      <a:srgbClr val="FFFFFF"/>
                    </a:gs>
                    <a:gs pos="30000">
                      <a:srgbClr val="FFFFFF"/>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xmlns="" val="2118117892"/>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1_Title Slide 6">
    <p:spTree>
      <p:nvGrpSpPr>
        <p:cNvPr id="1" name=""/>
        <p:cNvGrpSpPr/>
        <p:nvPr/>
      </p:nvGrpSpPr>
      <p:grpSpPr>
        <a:xfrm>
          <a:off x="0" y="0"/>
          <a:ext cx="0" cy="0"/>
          <a:chOff x="0" y="0"/>
          <a:chExt cx="0" cy="0"/>
        </a:xfrm>
      </p:grpSpPr>
      <p:pic>
        <p:nvPicPr>
          <p:cNvPr id="8" name="Picture 3" descr="C:\Users\Sarah\Documents\_SSD_Business\Client_collateral\MICROSOFT_DVD_ART\MICROSOFT PHOTOS\From Matt\006_Canada_BDO_Steve Payne.jpg"/>
          <p:cNvPicPr>
            <a:picLocks noChangeAspect="1" noChangeArrowheads="1"/>
          </p:cNvPicPr>
          <p:nvPr userDrawn="1"/>
        </p:nvPicPr>
        <p:blipFill rotWithShape="1">
          <a:blip r:embed="rId2" cstate="print">
            <a:extLst>
              <a:ext uri="{28A0092B-C50C-407E-A947-70E740481C1C}">
                <a14:useLocalDpi xmlns:a14="http://schemas.microsoft.com/office/drawing/2010/main" xmlns=""/>
              </a:ext>
            </a:extLst>
          </a:blip>
          <a:srcRect/>
          <a:stretch/>
        </p:blipFill>
        <p:spPr bwMode="auto">
          <a:xfrm>
            <a:off x="1" y="0"/>
            <a:ext cx="12191999"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17" name="Rectangle 16"/>
          <p:cNvSpPr/>
          <p:nvPr userDrawn="1"/>
        </p:nvSpPr>
        <p:spPr bwMode="gray">
          <a:xfrm>
            <a:off x="269240" y="2084172"/>
            <a:ext cx="7171399" cy="3586208"/>
          </a:xfrm>
          <a:prstGeom prst="rect">
            <a:avLst/>
          </a:prstGeom>
          <a:solidFill>
            <a:schemeClr val="accent3">
              <a:alpha val="93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defTabSz="913927">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7684" y="2082468"/>
            <a:ext cx="7172955" cy="1794808"/>
          </a:xfrm>
          <a:noFill/>
        </p:spPr>
        <p:txBody>
          <a:bodyPr lIns="146304" tIns="91440" rIns="146304" bIns="91440" anchor="t" anchorCtr="0"/>
          <a:lstStyle>
            <a:lvl1pPr>
              <a:defRPr sz="5293" spc="-98" baseline="0">
                <a:gradFill>
                  <a:gsLst>
                    <a:gs pos="5833">
                      <a:srgbClr val="FFFFFF"/>
                    </a:gs>
                    <a:gs pos="18000">
                      <a:srgbClr val="FFFFFF"/>
                    </a:gs>
                  </a:gsLst>
                  <a:lin ang="5400000" scaled="0"/>
                </a:gradFill>
              </a:defRPr>
            </a:lvl1pPr>
          </a:lstStyle>
          <a:p>
            <a:r>
              <a:rPr lang="en-US"/>
              <a:t>Presentation title</a:t>
            </a:r>
          </a:p>
        </p:txBody>
      </p:sp>
      <p:sp>
        <p:nvSpPr>
          <p:cNvPr id="3" name="Text Placeholder 2"/>
          <p:cNvSpPr>
            <a:spLocks noGrp="1"/>
          </p:cNvSpPr>
          <p:nvPr>
            <p:ph type="body" sz="quarter" idx="14" hasCustomPrompt="1"/>
          </p:nvPr>
        </p:nvSpPr>
        <p:spPr bwMode="ltGray">
          <a:xfrm>
            <a:off x="267684" y="3869494"/>
            <a:ext cx="7172955" cy="1793104"/>
          </a:xfrm>
          <a:noFill/>
        </p:spPr>
        <p:txBody>
          <a:bodyPr tIns="109728" bIns="109728">
            <a:noAutofit/>
          </a:bodyPr>
          <a:lstStyle>
            <a:lvl1pPr marL="0" indent="0">
              <a:spcBef>
                <a:spcPts val="0"/>
              </a:spcBef>
              <a:buNone/>
              <a:defRPr sz="3136">
                <a:gradFill>
                  <a:gsLst>
                    <a:gs pos="1250">
                      <a:srgbClr val="FFFFFF"/>
                    </a:gs>
                    <a:gs pos="99000">
                      <a:srgbClr val="FFFFFF"/>
                    </a:gs>
                  </a:gsLst>
                  <a:lin ang="5400000" scaled="0"/>
                </a:gradFill>
              </a:defRPr>
            </a:lvl1pPr>
          </a:lstStyle>
          <a:p>
            <a:pPr lvl="0"/>
            <a:r>
              <a:rPr lang="en-US"/>
              <a:t>Speaker Name</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xmlns=""/>
              </a:ext>
            </a:extLst>
          </a:blip>
          <a:stretch>
            <a:fillRect/>
          </a:stretch>
        </p:blipFill>
        <p:spPr bwMode="gray">
          <a:xfrm>
            <a:off x="449322" y="471126"/>
            <a:ext cx="1522404" cy="326166"/>
          </a:xfrm>
          <a:prstGeom prst="rect">
            <a:avLst/>
          </a:prstGeom>
        </p:spPr>
      </p:pic>
      <p:sp>
        <p:nvSpPr>
          <p:cNvPr id="2" name="Footer Placeholder 1"/>
          <p:cNvSpPr>
            <a:spLocks noGrp="1"/>
          </p:cNvSpPr>
          <p:nvPr>
            <p:ph type="ftr" sz="quarter" idx="15"/>
          </p:nvPr>
        </p:nvSpPr>
        <p:spPr>
          <a:xfrm>
            <a:off x="4038581" y="6356803"/>
            <a:ext cx="4114839" cy="364224"/>
          </a:xfrm>
          <a:prstGeom prst="rect">
            <a:avLst/>
          </a:prstGeom>
        </p:spPr>
        <p:txBody>
          <a:bodyPr/>
          <a:lstStyle/>
          <a:p>
            <a:r>
              <a:rPr lang="en-US"/>
              <a:t>Microsoft NDA-To be shared under NDA only</a:t>
            </a:r>
          </a:p>
        </p:txBody>
      </p:sp>
    </p:spTree>
    <p:extLst>
      <p:ext uri="{BB962C8B-B14F-4D97-AF65-F5344CB8AC3E}">
        <p14:creationId xmlns:p14="http://schemas.microsoft.com/office/powerpoint/2010/main" xmlns="" val="835396604"/>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2_Title Slide 6">
    <p:spTree>
      <p:nvGrpSpPr>
        <p:cNvPr id="1" name=""/>
        <p:cNvGrpSpPr/>
        <p:nvPr/>
      </p:nvGrpSpPr>
      <p:grpSpPr>
        <a:xfrm>
          <a:off x="0" y="0"/>
          <a:ext cx="0" cy="0"/>
          <a:chOff x="0" y="0"/>
          <a:chExt cx="0" cy="0"/>
        </a:xfrm>
      </p:grpSpPr>
      <p:pic>
        <p:nvPicPr>
          <p:cNvPr id="11" name="Picture 2" descr="C:\Users\Sarah\Documents\_SSD_Business\Client_collateral\MICROSOFT_DVD_ART\MICROSOFT PHOTOS\Man.jpg"/>
          <p:cNvPicPr>
            <a:picLocks noChangeAspect="1" noChangeArrowheads="1"/>
          </p:cNvPicPr>
          <p:nvPr userDrawn="1"/>
        </p:nvPicPr>
        <p:blipFill rotWithShape="1">
          <a:blip r:embed="rId2" cstate="print">
            <a:extLst>
              <a:ext uri="{28A0092B-C50C-407E-A947-70E740481C1C}">
                <a14:useLocalDpi xmlns:a14="http://schemas.microsoft.com/office/drawing/2010/main" xmlns=""/>
              </a:ext>
            </a:extLst>
          </a:blip>
          <a:srcRect/>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17" name="Rectangle 16"/>
          <p:cNvSpPr/>
          <p:nvPr userDrawn="1"/>
        </p:nvSpPr>
        <p:spPr bwMode="gray">
          <a:xfrm>
            <a:off x="269240" y="2084172"/>
            <a:ext cx="7171399" cy="3586208"/>
          </a:xfrm>
          <a:prstGeom prst="rect">
            <a:avLst/>
          </a:prstGeom>
          <a:solidFill>
            <a:schemeClr val="accent3">
              <a:alpha val="93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defTabSz="913927">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7684" y="2082468"/>
            <a:ext cx="7172955" cy="1794808"/>
          </a:xfrm>
          <a:noFill/>
        </p:spPr>
        <p:txBody>
          <a:bodyPr lIns="146304" tIns="91440" rIns="146304" bIns="91440" anchor="t" anchorCtr="0"/>
          <a:lstStyle>
            <a:lvl1pPr>
              <a:defRPr sz="5293" spc="-98" baseline="0">
                <a:gradFill>
                  <a:gsLst>
                    <a:gs pos="5833">
                      <a:srgbClr val="FFFFFF"/>
                    </a:gs>
                    <a:gs pos="18000">
                      <a:srgbClr val="FFFFFF"/>
                    </a:gs>
                  </a:gsLst>
                  <a:lin ang="5400000" scaled="0"/>
                </a:gradFill>
              </a:defRPr>
            </a:lvl1pPr>
          </a:lstStyle>
          <a:p>
            <a:r>
              <a:rPr lang="en-US"/>
              <a:t>Presentation title</a:t>
            </a:r>
          </a:p>
        </p:txBody>
      </p:sp>
      <p:sp>
        <p:nvSpPr>
          <p:cNvPr id="3" name="Text Placeholder 2"/>
          <p:cNvSpPr>
            <a:spLocks noGrp="1"/>
          </p:cNvSpPr>
          <p:nvPr>
            <p:ph type="body" sz="quarter" idx="14" hasCustomPrompt="1"/>
          </p:nvPr>
        </p:nvSpPr>
        <p:spPr bwMode="ltGray">
          <a:xfrm>
            <a:off x="267684" y="3869494"/>
            <a:ext cx="7172955" cy="1793104"/>
          </a:xfrm>
          <a:noFill/>
        </p:spPr>
        <p:txBody>
          <a:bodyPr tIns="109728" bIns="109728">
            <a:noAutofit/>
          </a:bodyPr>
          <a:lstStyle>
            <a:lvl1pPr marL="0" indent="0">
              <a:spcBef>
                <a:spcPts val="0"/>
              </a:spcBef>
              <a:buNone/>
              <a:defRPr sz="3136">
                <a:gradFill>
                  <a:gsLst>
                    <a:gs pos="1250">
                      <a:srgbClr val="FFFFFF"/>
                    </a:gs>
                    <a:gs pos="99000">
                      <a:srgbClr val="FFFFFF"/>
                    </a:gs>
                  </a:gsLst>
                  <a:lin ang="5400000" scaled="0"/>
                </a:gradFill>
              </a:defRPr>
            </a:lvl1pPr>
          </a:lstStyle>
          <a:p>
            <a:pPr lvl="0"/>
            <a:r>
              <a:rPr lang="en-US"/>
              <a:t>Speaker Name</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xmlns=""/>
              </a:ext>
            </a:extLst>
          </a:blip>
          <a:stretch>
            <a:fillRect/>
          </a:stretch>
        </p:blipFill>
        <p:spPr bwMode="gray">
          <a:xfrm>
            <a:off x="449322" y="471126"/>
            <a:ext cx="1522404" cy="326166"/>
          </a:xfrm>
          <a:prstGeom prst="rect">
            <a:avLst/>
          </a:prstGeom>
        </p:spPr>
      </p:pic>
    </p:spTree>
    <p:extLst>
      <p:ext uri="{BB962C8B-B14F-4D97-AF65-F5344CB8AC3E}">
        <p14:creationId xmlns:p14="http://schemas.microsoft.com/office/powerpoint/2010/main" xmlns="" val="2399591816"/>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Title Slide 8 ">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xmlns=""/>
              </a:ext>
            </a:extLst>
          </a:blip>
          <a:stretch>
            <a:fillRect/>
          </a:stretch>
        </p:blipFill>
        <p:spPr bwMode="auto">
          <a:xfrm>
            <a:off x="2358" y="0"/>
            <a:ext cx="12201147"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19" name="Rectangle 18"/>
          <p:cNvSpPr/>
          <p:nvPr userDrawn="1"/>
        </p:nvSpPr>
        <p:spPr bwMode="gray">
          <a:xfrm>
            <a:off x="269303" y="2084186"/>
            <a:ext cx="7171399" cy="3586194"/>
          </a:xfrm>
          <a:prstGeom prst="rect">
            <a:avLst/>
          </a:prstGeom>
          <a:solidFill>
            <a:schemeClr val="accent3">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defTabSz="913927">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9240" y="2084173"/>
            <a:ext cx="7171399" cy="1793104"/>
          </a:xfrm>
          <a:noFill/>
        </p:spPr>
        <p:txBody>
          <a:bodyPr lIns="146304" tIns="91440" rIns="146304" bIns="91440" anchor="t" anchorCtr="0"/>
          <a:lstStyle>
            <a:lvl1pPr>
              <a:defRPr sz="5881" spc="-98" baseline="0">
                <a:gradFill>
                  <a:gsLst>
                    <a:gs pos="0">
                      <a:srgbClr val="FFFFFF"/>
                    </a:gs>
                    <a:gs pos="100000">
                      <a:srgbClr val="FFFFFF"/>
                    </a:gs>
                  </a:gsLst>
                  <a:lin ang="5400000" scaled="0"/>
                </a:gradFill>
              </a:defRPr>
            </a:lvl1pPr>
          </a:lstStyle>
          <a:p>
            <a:r>
              <a:rPr lang="en-US"/>
              <a:t>Presentation title</a:t>
            </a:r>
          </a:p>
        </p:txBody>
      </p:sp>
      <p:sp>
        <p:nvSpPr>
          <p:cNvPr id="7" name="Text Placeholder 4"/>
          <p:cNvSpPr>
            <a:spLocks noGrp="1"/>
          </p:cNvSpPr>
          <p:nvPr>
            <p:ph type="body" sz="quarter" idx="12" hasCustomPrompt="1"/>
          </p:nvPr>
        </p:nvSpPr>
        <p:spPr bwMode="ltGray">
          <a:xfrm>
            <a:off x="269240" y="3877276"/>
            <a:ext cx="7171399" cy="1794661"/>
          </a:xfrm>
          <a:noFill/>
        </p:spPr>
        <p:txBody>
          <a:bodyPr lIns="146304" tIns="109728" rIns="146304" bIns="109728">
            <a:noAutofit/>
          </a:bodyPr>
          <a:lstStyle>
            <a:lvl1pPr marL="0" indent="0">
              <a:spcBef>
                <a:spcPts val="0"/>
              </a:spcBef>
              <a:buNone/>
              <a:defRPr sz="3136" spc="0" baseline="0">
                <a:gradFill>
                  <a:gsLst>
                    <a:gs pos="1250">
                      <a:srgbClr val="FFFFFF"/>
                    </a:gs>
                    <a:gs pos="99000">
                      <a:srgbClr val="FFFFFF"/>
                    </a:gs>
                  </a:gsLst>
                  <a:lin ang="5400000" scaled="0"/>
                </a:gradFill>
                <a:latin typeface="+mj-lt"/>
              </a:defRPr>
            </a:lvl1pPr>
          </a:lstStyle>
          <a:p>
            <a:pPr lvl="0"/>
            <a:r>
              <a:rPr lang="en-US"/>
              <a:t>Speaker Name</a:t>
            </a: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xmlns=""/>
              </a:ext>
            </a:extLst>
          </a:blip>
          <a:stretch>
            <a:fillRect/>
          </a:stretch>
        </p:blipFill>
        <p:spPr bwMode="gray">
          <a:xfrm>
            <a:off x="449322" y="471124"/>
            <a:ext cx="1522404" cy="326167"/>
          </a:xfrm>
          <a:prstGeom prst="rect">
            <a:avLst/>
          </a:prstGeom>
        </p:spPr>
      </p:pic>
    </p:spTree>
    <p:extLst>
      <p:ext uri="{BB962C8B-B14F-4D97-AF65-F5344CB8AC3E}">
        <p14:creationId xmlns:p14="http://schemas.microsoft.com/office/powerpoint/2010/main" xmlns="" val="715840912"/>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auto">
          <a:xfrm>
            <a:off x="269302" y="1187644"/>
            <a:ext cx="9860610" cy="268963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defTabSz="913927">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6" spc="-98" baseline="0">
                <a:gradFill>
                  <a:gsLst>
                    <a:gs pos="5833">
                      <a:srgbClr val="FFFFFF"/>
                    </a:gs>
                    <a:gs pos="18000">
                      <a:srgbClr val="FFFFFF"/>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1" y="3877278"/>
            <a:ext cx="9860674" cy="1793881"/>
          </a:xfrm>
          <a:noFill/>
        </p:spPr>
        <p:txBody>
          <a:bodyPr lIns="182880" tIns="146304" rIns="182880" bIns="146304">
            <a:noAutofit/>
          </a:bodyPr>
          <a:lstStyle>
            <a:lvl1pPr marL="0" indent="0">
              <a:spcBef>
                <a:spcPts val="0"/>
              </a:spcBef>
              <a:buNone/>
              <a:defRPr sz="3528"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xmlns="" val="2214488716"/>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 Categories">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extLst/>
          </p:nvPr>
        </p:nvGraphicFramePr>
        <p:xfrm>
          <a:off x="1557" y="1558"/>
          <a:ext cx="1556" cy="1556"/>
        </p:xfrm>
        <a:graphic>
          <a:graphicData uri="http://schemas.openxmlformats.org/presentationml/2006/ole">
            <p:oleObj spid="_x0000_s91328" name="think-cell Slide" r:id="rId3" imgW="360" imgH="360" progId="">
              <p:embed/>
            </p:oleObj>
          </a:graphicData>
        </a:graphic>
      </p:graphicFrame>
      <p:sp>
        <p:nvSpPr>
          <p:cNvPr id="2" name="Text Placeholder 4"/>
          <p:cNvSpPr>
            <a:spLocks noGrp="1"/>
          </p:cNvSpPr>
          <p:nvPr>
            <p:ph type="body" sz="quarter" idx="10"/>
          </p:nvPr>
        </p:nvSpPr>
        <p:spPr>
          <a:xfrm>
            <a:off x="510963" y="368327"/>
            <a:ext cx="6274790" cy="448271"/>
          </a:xfrm>
        </p:spPr>
        <p:txBody>
          <a:bodyPr lIns="182880" tIns="146304" rIns="182880" bIns="146304" anchor="ctr" anchorCtr="0"/>
          <a:lstStyle>
            <a:lvl1pPr marL="0" indent="0">
              <a:lnSpc>
                <a:spcPts val="2744"/>
              </a:lnSpc>
              <a:spcBef>
                <a:spcPts val="0"/>
              </a:spcBef>
              <a:buFontTx/>
              <a:buNone/>
              <a:defRPr sz="2352">
                <a:solidFill>
                  <a:schemeClr val="accent1"/>
                </a:solidFill>
                <a:latin typeface="+mj-lt"/>
              </a:defRPr>
            </a:lvl1pPr>
            <a:lvl2pPr marL="336012" indent="0">
              <a:buFontTx/>
              <a:buNone/>
              <a:defRPr sz="2352">
                <a:latin typeface="Segoe Pro Light"/>
              </a:defRPr>
            </a:lvl2pPr>
            <a:lvl3pPr marL="560019" indent="0">
              <a:buFontTx/>
              <a:buNone/>
              <a:defRPr sz="2352">
                <a:latin typeface="Segoe Pro Light"/>
              </a:defRPr>
            </a:lvl3pPr>
            <a:lvl4pPr marL="784026" indent="0">
              <a:buFontTx/>
              <a:buNone/>
              <a:defRPr sz="2352">
                <a:latin typeface="Segoe Pro Light"/>
              </a:defRPr>
            </a:lvl4pPr>
            <a:lvl5pPr marL="1008032" indent="0">
              <a:buFontTx/>
              <a:buNone/>
              <a:defRPr sz="2352">
                <a:latin typeface="Segoe Pro Light"/>
              </a:defRPr>
            </a:lvl5pPr>
          </a:lstStyle>
          <a:p>
            <a:pPr lvl="0"/>
            <a:r>
              <a:rPr lang="en-US"/>
              <a:t>Click to edit Master text styles</a:t>
            </a:r>
          </a:p>
        </p:txBody>
      </p:sp>
      <p:sp>
        <p:nvSpPr>
          <p:cNvPr id="27" name="Text Placeholder 26"/>
          <p:cNvSpPr>
            <a:spLocks noGrp="1"/>
          </p:cNvSpPr>
          <p:nvPr>
            <p:ph type="body" sz="quarter" idx="29" hasCustomPrompt="1"/>
          </p:nvPr>
        </p:nvSpPr>
        <p:spPr>
          <a:xfrm>
            <a:off x="538224" y="1070596"/>
            <a:ext cx="2689274" cy="2689656"/>
          </a:xfrm>
        </p:spPr>
        <p:txBody>
          <a:bodyPr lIns="146304" tIns="91440" rIns="146304" bIns="91440">
            <a:noAutofit/>
          </a:bodyPr>
          <a:lstStyle>
            <a:lvl1pPr marL="0" indent="0">
              <a:buFontTx/>
              <a:buNone/>
              <a:defRPr sz="2352">
                <a:solidFill>
                  <a:schemeClr val="tx2"/>
                </a:solidFill>
                <a:latin typeface="+mj-lt"/>
              </a:defRPr>
            </a:lvl1pPr>
            <a:lvl2pPr marL="336012" indent="0">
              <a:buFontTx/>
              <a:buNone/>
              <a:defRPr/>
            </a:lvl2pPr>
            <a:lvl3pPr marL="560019" indent="0">
              <a:buFontTx/>
              <a:buNone/>
              <a:defRPr/>
            </a:lvl3pPr>
            <a:lvl4pPr marL="784026" indent="0">
              <a:buFontTx/>
              <a:buNone/>
              <a:defRPr/>
            </a:lvl4pPr>
            <a:lvl5pPr marL="1008032" indent="0">
              <a:buFontTx/>
              <a:buNone/>
              <a:defRPr/>
            </a:lvl5pPr>
          </a:lstStyle>
          <a:p>
            <a:pPr lvl="0"/>
            <a:r>
              <a:rPr lang="en-US" dirty="0"/>
              <a:t>Click </a:t>
            </a:r>
            <a:r>
              <a:rPr lang="en-US"/>
              <a:t>to edit </a:t>
            </a:r>
            <a:r>
              <a:rPr lang="en-US" dirty="0"/>
              <a:t/>
            </a:r>
            <a:br>
              <a:rPr lang="en-US" dirty="0"/>
            </a:br>
            <a:r>
              <a:rPr lang="en-US" dirty="0"/>
              <a:t>Master text styles</a:t>
            </a:r>
          </a:p>
        </p:txBody>
      </p:sp>
      <p:sp>
        <p:nvSpPr>
          <p:cNvPr id="28" name="Text Placeholder 26"/>
          <p:cNvSpPr>
            <a:spLocks noGrp="1"/>
          </p:cNvSpPr>
          <p:nvPr>
            <p:ph type="body" sz="quarter" idx="30" hasCustomPrompt="1"/>
          </p:nvPr>
        </p:nvSpPr>
        <p:spPr>
          <a:xfrm>
            <a:off x="3347106" y="1070596"/>
            <a:ext cx="2688994" cy="2689656"/>
          </a:xfrm>
        </p:spPr>
        <p:txBody>
          <a:bodyPr lIns="146304" tIns="91440" rIns="146304" bIns="91440">
            <a:noAutofit/>
          </a:bodyPr>
          <a:lstStyle>
            <a:lvl1pPr marL="0" indent="0">
              <a:buFontTx/>
              <a:buNone/>
              <a:defRPr sz="2352">
                <a:solidFill>
                  <a:schemeClr val="tx2"/>
                </a:solidFill>
                <a:latin typeface="+mj-lt"/>
              </a:defRPr>
            </a:lvl1pPr>
            <a:lvl2pPr marL="336012" indent="0">
              <a:buFontTx/>
              <a:buNone/>
              <a:defRPr/>
            </a:lvl2pPr>
            <a:lvl3pPr marL="560019" indent="0">
              <a:buFontTx/>
              <a:buNone/>
              <a:defRPr/>
            </a:lvl3pPr>
            <a:lvl4pPr marL="784026" indent="0">
              <a:buFontTx/>
              <a:buNone/>
              <a:defRPr/>
            </a:lvl4pPr>
            <a:lvl5pPr marL="1008032" indent="0">
              <a:buFontTx/>
              <a:buNone/>
              <a:defRPr/>
            </a:lvl5pPr>
          </a:lstStyle>
          <a:p>
            <a:pPr lvl="0"/>
            <a:r>
              <a:rPr lang="en-US" dirty="0"/>
              <a:t>Click to edit </a:t>
            </a:r>
            <a:br>
              <a:rPr lang="en-US" dirty="0"/>
            </a:br>
            <a:r>
              <a:rPr lang="en-US" dirty="0"/>
              <a:t>Master text styles</a:t>
            </a:r>
          </a:p>
        </p:txBody>
      </p:sp>
      <p:sp>
        <p:nvSpPr>
          <p:cNvPr id="30" name="Text Placeholder 26"/>
          <p:cNvSpPr>
            <a:spLocks noGrp="1"/>
          </p:cNvSpPr>
          <p:nvPr>
            <p:ph type="body" sz="quarter" idx="32" hasCustomPrompt="1"/>
          </p:nvPr>
        </p:nvSpPr>
        <p:spPr>
          <a:xfrm>
            <a:off x="6155707" y="1070596"/>
            <a:ext cx="2688994" cy="2689656"/>
          </a:xfrm>
        </p:spPr>
        <p:txBody>
          <a:bodyPr lIns="146304" tIns="91440" rIns="146304" bIns="91440">
            <a:noAutofit/>
          </a:bodyPr>
          <a:lstStyle>
            <a:lvl1pPr marL="0" indent="0">
              <a:buFontTx/>
              <a:buNone/>
              <a:defRPr sz="2352">
                <a:solidFill>
                  <a:schemeClr val="tx2"/>
                </a:solidFill>
                <a:latin typeface="+mj-lt"/>
              </a:defRPr>
            </a:lvl1pPr>
            <a:lvl2pPr marL="336012" indent="0">
              <a:buFontTx/>
              <a:buNone/>
              <a:defRPr/>
            </a:lvl2pPr>
            <a:lvl3pPr marL="560019" indent="0">
              <a:buFontTx/>
              <a:buNone/>
              <a:defRPr/>
            </a:lvl3pPr>
            <a:lvl4pPr marL="784026" indent="0">
              <a:buFontTx/>
              <a:buNone/>
              <a:defRPr/>
            </a:lvl4pPr>
            <a:lvl5pPr marL="1008032" indent="0">
              <a:buFontTx/>
              <a:buNone/>
              <a:defRPr/>
            </a:lvl5pPr>
          </a:lstStyle>
          <a:p>
            <a:pPr lvl="0"/>
            <a:r>
              <a:rPr lang="en-US" dirty="0"/>
              <a:t>Click to edit </a:t>
            </a:r>
            <a:br>
              <a:rPr lang="en-US" dirty="0"/>
            </a:br>
            <a:r>
              <a:rPr lang="en-US" dirty="0"/>
              <a:t>Master text styles</a:t>
            </a:r>
          </a:p>
        </p:txBody>
      </p:sp>
      <p:sp>
        <p:nvSpPr>
          <p:cNvPr id="32" name="Text Placeholder 26"/>
          <p:cNvSpPr>
            <a:spLocks noGrp="1"/>
          </p:cNvSpPr>
          <p:nvPr>
            <p:ph type="body" sz="quarter" idx="33" hasCustomPrompt="1"/>
          </p:nvPr>
        </p:nvSpPr>
        <p:spPr>
          <a:xfrm>
            <a:off x="8964310" y="1070596"/>
            <a:ext cx="2688994" cy="2689656"/>
          </a:xfrm>
        </p:spPr>
        <p:txBody>
          <a:bodyPr lIns="146304" tIns="91440" rIns="146304" bIns="91440">
            <a:noAutofit/>
          </a:bodyPr>
          <a:lstStyle>
            <a:lvl1pPr marL="0" indent="0">
              <a:buFontTx/>
              <a:buNone/>
              <a:defRPr sz="2352">
                <a:solidFill>
                  <a:schemeClr val="tx2"/>
                </a:solidFill>
                <a:latin typeface="+mj-lt"/>
              </a:defRPr>
            </a:lvl1pPr>
            <a:lvl2pPr marL="336012" indent="0">
              <a:buFontTx/>
              <a:buNone/>
              <a:defRPr/>
            </a:lvl2pPr>
            <a:lvl3pPr marL="560019" indent="0">
              <a:buFontTx/>
              <a:buNone/>
              <a:defRPr/>
            </a:lvl3pPr>
            <a:lvl4pPr marL="784026" indent="0">
              <a:buFontTx/>
              <a:buNone/>
              <a:defRPr/>
            </a:lvl4pPr>
            <a:lvl5pPr marL="1008032" indent="0">
              <a:buFontTx/>
              <a:buNone/>
              <a:defRPr/>
            </a:lvl5pPr>
          </a:lstStyle>
          <a:p>
            <a:pPr lvl="0"/>
            <a:r>
              <a:rPr lang="en-US" dirty="0"/>
              <a:t>Click to edit </a:t>
            </a:r>
            <a:br>
              <a:rPr lang="en-US" dirty="0"/>
            </a:br>
            <a:r>
              <a:rPr lang="en-US" dirty="0"/>
              <a:t>Master text styles</a:t>
            </a:r>
          </a:p>
        </p:txBody>
      </p:sp>
      <p:sp>
        <p:nvSpPr>
          <p:cNvPr id="37" name="Text Placeholder 26"/>
          <p:cNvSpPr>
            <a:spLocks noGrp="1"/>
          </p:cNvSpPr>
          <p:nvPr>
            <p:ph type="body" sz="quarter" idx="38" hasCustomPrompt="1"/>
          </p:nvPr>
        </p:nvSpPr>
        <p:spPr>
          <a:xfrm>
            <a:off x="538224" y="3877269"/>
            <a:ext cx="2689274" cy="2510690"/>
          </a:xfrm>
        </p:spPr>
        <p:txBody>
          <a:bodyPr lIns="182880" tIns="146304" bIns="146304">
            <a:noAutofit/>
          </a:bodyPr>
          <a:lstStyle>
            <a:lvl1pPr marL="0" indent="0">
              <a:lnSpc>
                <a:spcPct val="90000"/>
              </a:lnSpc>
              <a:spcBef>
                <a:spcPts val="294"/>
              </a:spcBef>
              <a:spcAft>
                <a:spcPts val="588"/>
              </a:spcAft>
              <a:buFontTx/>
              <a:buNone/>
              <a:defRPr sz="1176" b="0">
                <a:solidFill>
                  <a:schemeClr val="tx2"/>
                </a:solidFill>
                <a:latin typeface="+mn-lt"/>
                <a:cs typeface="Segoe UI" panose="020B0502040204020203" pitchFamily="34" charset="0"/>
              </a:defRPr>
            </a:lvl1pPr>
            <a:lvl2pPr marL="336012" indent="0">
              <a:buFontTx/>
              <a:buNone/>
              <a:defRPr/>
            </a:lvl2pPr>
            <a:lvl3pPr marL="560019" indent="0">
              <a:buFontTx/>
              <a:buNone/>
              <a:defRPr/>
            </a:lvl3pPr>
            <a:lvl4pPr marL="784026" indent="0">
              <a:buFontTx/>
              <a:buNone/>
              <a:defRPr/>
            </a:lvl4pPr>
            <a:lvl5pPr marL="1008032" indent="0">
              <a:buFontTx/>
              <a:buNone/>
              <a:defRPr/>
            </a:lvl5pPr>
          </a:lstStyle>
          <a:p>
            <a:pPr lvl="0"/>
            <a:r>
              <a:rPr lang="en-US" dirty="0"/>
              <a:t>Click to edit </a:t>
            </a:r>
            <a:br>
              <a:rPr lang="en-US" dirty="0"/>
            </a:br>
            <a:r>
              <a:rPr lang="en-US" dirty="0"/>
              <a:t>Master text styles</a:t>
            </a:r>
          </a:p>
        </p:txBody>
      </p:sp>
      <p:sp>
        <p:nvSpPr>
          <p:cNvPr id="43" name="Text Placeholder 26"/>
          <p:cNvSpPr>
            <a:spLocks noGrp="1"/>
          </p:cNvSpPr>
          <p:nvPr>
            <p:ph type="body" sz="quarter" idx="39" hasCustomPrompt="1"/>
          </p:nvPr>
        </p:nvSpPr>
        <p:spPr>
          <a:xfrm>
            <a:off x="3347189" y="3877271"/>
            <a:ext cx="2688994" cy="2510662"/>
          </a:xfrm>
        </p:spPr>
        <p:txBody>
          <a:bodyPr lIns="182880" tIns="146304" bIns="146304">
            <a:noAutofit/>
          </a:bodyPr>
          <a:lstStyle>
            <a:lvl1pPr marL="0" indent="0">
              <a:lnSpc>
                <a:spcPts val="1412"/>
              </a:lnSpc>
              <a:spcBef>
                <a:spcPts val="294"/>
              </a:spcBef>
              <a:spcAft>
                <a:spcPts val="588"/>
              </a:spcAft>
              <a:buFontTx/>
              <a:buNone/>
              <a:defRPr sz="1176" b="0">
                <a:solidFill>
                  <a:schemeClr val="tx2"/>
                </a:solidFill>
                <a:latin typeface="+mn-lt"/>
                <a:cs typeface="Segoe UI" panose="020B0502040204020203" pitchFamily="34" charset="0"/>
              </a:defRPr>
            </a:lvl1pPr>
            <a:lvl2pPr marL="336012" indent="0">
              <a:buFontTx/>
              <a:buNone/>
              <a:defRPr/>
            </a:lvl2pPr>
            <a:lvl3pPr marL="560019" indent="0">
              <a:buFontTx/>
              <a:buNone/>
              <a:defRPr/>
            </a:lvl3pPr>
            <a:lvl4pPr marL="784026" indent="0">
              <a:buFontTx/>
              <a:buNone/>
              <a:defRPr/>
            </a:lvl4pPr>
            <a:lvl5pPr marL="1008032" indent="0">
              <a:buFontTx/>
              <a:buNone/>
              <a:defRPr/>
            </a:lvl5pPr>
          </a:lstStyle>
          <a:p>
            <a:pPr lvl="0"/>
            <a:r>
              <a:rPr lang="en-US" dirty="0"/>
              <a:t>Click to edit </a:t>
            </a:r>
            <a:br>
              <a:rPr lang="en-US" dirty="0"/>
            </a:br>
            <a:r>
              <a:rPr lang="en-US" dirty="0"/>
              <a:t>Master text styles</a:t>
            </a:r>
          </a:p>
        </p:txBody>
      </p:sp>
      <p:sp>
        <p:nvSpPr>
          <p:cNvPr id="45" name="Text Placeholder 26"/>
          <p:cNvSpPr>
            <a:spLocks noGrp="1"/>
          </p:cNvSpPr>
          <p:nvPr>
            <p:ph type="body" sz="quarter" idx="41" hasCustomPrompt="1"/>
          </p:nvPr>
        </p:nvSpPr>
        <p:spPr>
          <a:xfrm>
            <a:off x="8964560" y="3877271"/>
            <a:ext cx="2688994" cy="2510662"/>
          </a:xfrm>
        </p:spPr>
        <p:txBody>
          <a:bodyPr lIns="182880" tIns="146304" bIns="146304">
            <a:noAutofit/>
          </a:bodyPr>
          <a:lstStyle>
            <a:lvl1pPr marL="0" indent="0">
              <a:lnSpc>
                <a:spcPts val="1412"/>
              </a:lnSpc>
              <a:spcBef>
                <a:spcPts val="294"/>
              </a:spcBef>
              <a:spcAft>
                <a:spcPts val="588"/>
              </a:spcAft>
              <a:buFontTx/>
              <a:buNone/>
              <a:defRPr sz="1176" b="0">
                <a:solidFill>
                  <a:schemeClr val="tx2"/>
                </a:solidFill>
                <a:latin typeface="Segoe UI" panose="020B0502040204020203" pitchFamily="34" charset="0"/>
                <a:cs typeface="Segoe UI" panose="020B0502040204020203" pitchFamily="34" charset="0"/>
                <a:sym typeface="Segoe UI" panose="020B0502040204020203" pitchFamily="34" charset="0"/>
              </a:defRPr>
            </a:lvl1pPr>
            <a:lvl2pPr marL="336012" indent="0">
              <a:buFontTx/>
              <a:buNone/>
              <a:defRPr/>
            </a:lvl2pPr>
            <a:lvl3pPr marL="560019" indent="0">
              <a:buFontTx/>
              <a:buNone/>
              <a:defRPr/>
            </a:lvl3pPr>
            <a:lvl4pPr marL="784026" indent="0">
              <a:buFontTx/>
              <a:buNone/>
              <a:defRPr/>
            </a:lvl4pPr>
            <a:lvl5pPr marL="1008032" indent="0">
              <a:buFontTx/>
              <a:buNone/>
              <a:defRPr/>
            </a:lvl5pPr>
          </a:lstStyle>
          <a:p>
            <a:pPr lvl="0"/>
            <a:r>
              <a:rPr lang="en-US" dirty="0"/>
              <a:t>Click to edit </a:t>
            </a:r>
            <a:br>
              <a:rPr lang="en-US" dirty="0"/>
            </a:br>
            <a:r>
              <a:rPr lang="en-US" dirty="0"/>
              <a:t>Master text styles</a:t>
            </a:r>
          </a:p>
        </p:txBody>
      </p:sp>
      <p:sp>
        <p:nvSpPr>
          <p:cNvPr id="31" name="Text Placeholder 26"/>
          <p:cNvSpPr>
            <a:spLocks noGrp="1"/>
          </p:cNvSpPr>
          <p:nvPr>
            <p:ph type="body" sz="quarter" idx="42" hasCustomPrompt="1"/>
          </p:nvPr>
        </p:nvSpPr>
        <p:spPr>
          <a:xfrm>
            <a:off x="6155874" y="3877271"/>
            <a:ext cx="2688994" cy="2510662"/>
          </a:xfrm>
        </p:spPr>
        <p:txBody>
          <a:bodyPr lIns="182880" tIns="146304" bIns="146304">
            <a:noAutofit/>
          </a:bodyPr>
          <a:lstStyle>
            <a:lvl1pPr marL="0" indent="0">
              <a:lnSpc>
                <a:spcPts val="1412"/>
              </a:lnSpc>
              <a:spcBef>
                <a:spcPts val="294"/>
              </a:spcBef>
              <a:spcAft>
                <a:spcPts val="588"/>
              </a:spcAft>
              <a:buFontTx/>
              <a:buNone/>
              <a:defRPr sz="1176" b="0">
                <a:solidFill>
                  <a:schemeClr val="tx2"/>
                </a:solidFill>
                <a:latin typeface="+mn-lt"/>
                <a:cs typeface="Segoe UI" panose="020B0502040204020203" pitchFamily="34" charset="0"/>
              </a:defRPr>
            </a:lvl1pPr>
            <a:lvl2pPr marL="336012" indent="0">
              <a:buFontTx/>
              <a:buNone/>
              <a:defRPr/>
            </a:lvl2pPr>
            <a:lvl3pPr marL="560019" indent="0">
              <a:buFontTx/>
              <a:buNone/>
              <a:defRPr/>
            </a:lvl3pPr>
            <a:lvl4pPr marL="784026" indent="0">
              <a:buFontTx/>
              <a:buNone/>
              <a:defRPr/>
            </a:lvl4pPr>
            <a:lvl5pPr marL="1008032" indent="0">
              <a:buFontTx/>
              <a:buNone/>
              <a:defRPr/>
            </a:lvl5pPr>
          </a:lstStyle>
          <a:p>
            <a:pPr lvl="0"/>
            <a:r>
              <a:rPr lang="en-US" dirty="0"/>
              <a:t>Click to edit </a:t>
            </a:r>
            <a:br>
              <a:rPr lang="en-US" dirty="0"/>
            </a:br>
            <a:r>
              <a:rPr lang="en-US" dirty="0"/>
              <a:t>Master text styles</a:t>
            </a:r>
          </a:p>
        </p:txBody>
      </p:sp>
      <p:sp>
        <p:nvSpPr>
          <p:cNvPr id="3" name="Footer Placeholder 2"/>
          <p:cNvSpPr>
            <a:spLocks noGrp="1"/>
          </p:cNvSpPr>
          <p:nvPr>
            <p:ph type="ftr" sz="quarter" idx="43"/>
          </p:nvPr>
        </p:nvSpPr>
        <p:spPr>
          <a:xfrm>
            <a:off x="269240" y="6576367"/>
            <a:ext cx="3859607" cy="134483"/>
          </a:xfrm>
        </p:spPr>
        <p:txBody>
          <a:bodyPr/>
          <a:lstStyle>
            <a:lvl1pPr>
              <a:defRPr>
                <a:solidFill>
                  <a:srgbClr val="505050"/>
                </a:solidFill>
              </a:defRPr>
            </a:lvl1pPr>
          </a:lstStyle>
          <a:p>
            <a:pPr>
              <a:defRPr/>
            </a:pPr>
            <a:endParaRPr lang="en-US" dirty="0"/>
          </a:p>
        </p:txBody>
      </p:sp>
      <p:sp>
        <p:nvSpPr>
          <p:cNvPr id="4" name="Slide Number Placeholder 3"/>
          <p:cNvSpPr>
            <a:spLocks noGrp="1"/>
          </p:cNvSpPr>
          <p:nvPr>
            <p:ph type="sldNum" sz="quarter" idx="44"/>
          </p:nvPr>
        </p:nvSpPr>
        <p:spPr>
          <a:xfrm>
            <a:off x="11367167" y="6576367"/>
            <a:ext cx="555596" cy="134483"/>
          </a:xfrm>
        </p:spPr>
        <p:txBody>
          <a:bodyPr/>
          <a:lstStyle>
            <a:lvl1pPr>
              <a:defRPr>
                <a:solidFill>
                  <a:srgbClr val="505050"/>
                </a:solidFill>
              </a:defRPr>
            </a:lvl1pPr>
          </a:lstStyle>
          <a:p>
            <a:pPr defTabSz="914093">
              <a:defRPr/>
            </a:pPr>
            <a:fld id="{27258FFF-F925-446B-8502-81C933981705}" type="slidenum">
              <a:rPr lang="en-GB" smtClean="0"/>
              <a:pPr defTabSz="914093">
                <a:defRPr/>
              </a:pPr>
              <a:t>‹#›</a:t>
            </a:fld>
            <a:endParaRPr lang="en-GB" dirty="0"/>
          </a:p>
        </p:txBody>
      </p:sp>
    </p:spTree>
    <p:extLst>
      <p:ext uri="{BB962C8B-B14F-4D97-AF65-F5344CB8AC3E}">
        <p14:creationId xmlns:p14="http://schemas.microsoft.com/office/powerpoint/2010/main" xmlns="" val="316654050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auto">
          <a:xfrm>
            <a:off x="269302" y="1187644"/>
            <a:ext cx="9860610" cy="2689632"/>
          </a:xfrm>
          <a:prstGeom prst="rect">
            <a:avLst/>
          </a:prstGeom>
          <a:solidFill>
            <a:schemeClr val="accent6">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defTabSz="913927">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6" spc="-98" baseline="0">
                <a:gradFill>
                  <a:gsLst>
                    <a:gs pos="5833">
                      <a:srgbClr val="FFFFFF"/>
                    </a:gs>
                    <a:gs pos="18000">
                      <a:srgbClr val="FFFFFF"/>
                    </a:gs>
                  </a:gsLst>
                  <a:lin ang="5400000" scaled="0"/>
                </a:gradFill>
              </a:defRPr>
            </a:lvl1pPr>
          </a:lstStyle>
          <a:p>
            <a:r>
              <a:rPr lang="en-US"/>
              <a:t>Video title</a:t>
            </a:r>
          </a:p>
        </p:txBody>
      </p:sp>
    </p:spTree>
    <p:extLst>
      <p:ext uri="{BB962C8B-B14F-4D97-AF65-F5344CB8AC3E}">
        <p14:creationId xmlns:p14="http://schemas.microsoft.com/office/powerpoint/2010/main" xmlns="" val="2489556587"/>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0978199" cy="1796217"/>
          </a:xfrm>
          <a:noFill/>
        </p:spPr>
        <p:txBody>
          <a:bodyPr tIns="91440" bIns="91440" anchor="t" anchorCtr="0"/>
          <a:lstStyle>
            <a:lvl1pPr>
              <a:defRPr sz="8626"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xmlns="" val="141051034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796217"/>
          </a:xfrm>
          <a:noFill/>
        </p:spPr>
        <p:txBody>
          <a:bodyPr tIns="91440" bIns="91440" anchor="t" anchorCtr="0"/>
          <a:lstStyle>
            <a:lvl1pPr>
              <a:defRPr sz="8626"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xmlns="" val="37006186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796217"/>
          </a:xfrm>
          <a:noFill/>
        </p:spPr>
        <p:txBody>
          <a:bodyPr tIns="91440" bIns="91440" anchor="t" anchorCtr="0"/>
          <a:lstStyle>
            <a:lvl1pPr>
              <a:defRPr sz="8626"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xmlns="" val="195889407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2_Section Title Accent Color 3">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796217"/>
          </a:xfrm>
          <a:noFill/>
        </p:spPr>
        <p:txBody>
          <a:bodyPr tIns="91440" bIns="91440" anchor="t" anchorCtr="0"/>
          <a:lstStyle>
            <a:lvl1pPr>
              <a:defRPr sz="8626"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xmlns="" val="155325150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1_Section Title Accent Color 3">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796217"/>
          </a:xfrm>
          <a:noFill/>
        </p:spPr>
        <p:txBody>
          <a:bodyPr tIns="91440" bIns="91440" anchor="t" anchorCtr="0"/>
          <a:lstStyle>
            <a:lvl1pPr>
              <a:defRPr sz="8626"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xmlns="" val="251920600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40" y="1189178"/>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54" indent="0">
              <a:buNone/>
              <a:defRPr/>
            </a:lvl3pPr>
            <a:lvl4pPr marL="448107" indent="0">
              <a:buNone/>
              <a:defRPr/>
            </a:lvl4pPr>
            <a:lvl5pPr marL="672161"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xmlns="" val="3071125583"/>
      </p:ext>
    </p:extLst>
  </p:cSld>
  <p:clrMapOvr>
    <a:masterClrMapping/>
  </p:clrMapOvr>
  <p:transition>
    <p:fade/>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40" y="1189178"/>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54" indent="0">
              <a:buNone/>
              <a:defRPr/>
            </a:lvl3pPr>
            <a:lvl4pPr marL="448107" indent="0">
              <a:buNone/>
              <a:defRPr/>
            </a:lvl4pPr>
            <a:lvl5pPr marL="672161"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xmlns="" val="1591201539"/>
      </p:ext>
    </p:extLst>
  </p:cSld>
  <p:clrMapOvr>
    <a:masterClrMapping/>
  </p:clrMapOvr>
  <p:transition>
    <p:fade/>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0" y="1189177"/>
            <a:ext cx="11653523" cy="2055306"/>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xmlns="" val="1972098120"/>
      </p:ext>
    </p:extLst>
  </p:cSld>
  <p:clrMapOvr>
    <a:masterClrMapping/>
  </p:clrMapOvr>
  <p:transition>
    <p:fade/>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0" y="1189177"/>
            <a:ext cx="11653523" cy="2055306"/>
          </a:xfrm>
        </p:spPr>
        <p:txBody>
          <a:bodyPr>
            <a:spAutoFit/>
          </a:bodyPr>
          <a:lstStyle>
            <a:lvl1pPr>
              <a:defRPr>
                <a:gradFill>
                  <a:gsLst>
                    <a:gs pos="1250">
                      <a:schemeClr val="tx2"/>
                    </a:gs>
                    <a:gs pos="99000">
                      <a:schemeClr val="tx2"/>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xmlns="" val="1094516101"/>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8pt Text- Gray Background">
    <p:bg>
      <p:bgPr>
        <a:solidFill>
          <a:srgbClr val="505050"/>
        </a:soli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extLst/>
          </p:nvPr>
        </p:nvGraphicFramePr>
        <p:xfrm>
          <a:off x="1557" y="1558"/>
          <a:ext cx="1556" cy="1556"/>
        </p:xfrm>
        <a:graphic>
          <a:graphicData uri="http://schemas.openxmlformats.org/presentationml/2006/ole">
            <p:oleObj spid="_x0000_s92352" name="think-cell Slide" r:id="rId3" imgW="360" imgH="360" progId="">
              <p:embed/>
            </p:oleObj>
          </a:graphicData>
        </a:graphic>
      </p:graphicFrame>
      <p:sp>
        <p:nvSpPr>
          <p:cNvPr id="6" name="Title 1"/>
          <p:cNvSpPr>
            <a:spLocks noGrp="1"/>
          </p:cNvSpPr>
          <p:nvPr>
            <p:ph type="ctrTitle" hasCustomPrompt="1"/>
          </p:nvPr>
        </p:nvSpPr>
        <p:spPr>
          <a:xfrm>
            <a:off x="573714" y="2100817"/>
            <a:ext cx="11007660" cy="1686801"/>
          </a:xfrm>
        </p:spPr>
        <p:txBody>
          <a:bodyPr/>
          <a:lstStyle>
            <a:lvl1pPr>
              <a:defRPr sz="8624">
                <a:solidFill>
                  <a:schemeClr val="bg1"/>
                </a:solidFill>
              </a:defRPr>
            </a:lvl1pPr>
          </a:lstStyle>
          <a:p>
            <a:r>
              <a:rPr lang="en-US" dirty="0"/>
              <a:t>Title</a:t>
            </a:r>
          </a:p>
        </p:txBody>
      </p:sp>
    </p:spTree>
    <p:extLst>
      <p:ext uri="{BB962C8B-B14F-4D97-AF65-F5344CB8AC3E}">
        <p14:creationId xmlns:p14="http://schemas.microsoft.com/office/powerpoint/2010/main" xmlns="" val="313751371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2" y="1189176"/>
            <a:ext cx="5378548" cy="2420188"/>
          </a:xfrm>
        </p:spPr>
        <p:txBody>
          <a:bodyPr wrap="square">
            <a:spAutoFit/>
          </a:bodyPr>
          <a:lstStyle>
            <a:lvl1pPr marL="0" indent="0">
              <a:spcBef>
                <a:spcPts val="1200"/>
              </a:spcBef>
              <a:buClr>
                <a:schemeClr val="tx1"/>
              </a:buClr>
              <a:buFont typeface="Wingdings" pitchFamily="2" charset="2"/>
              <a:buNone/>
              <a:defRPr sz="3528">
                <a:gradFill>
                  <a:gsLst>
                    <a:gs pos="1250">
                      <a:schemeClr val="tx2"/>
                    </a:gs>
                    <a:gs pos="99000">
                      <a:schemeClr val="tx2"/>
                    </a:gs>
                  </a:gsLst>
                  <a:lin ang="5400000" scaled="0"/>
                </a:gradFill>
              </a:defRPr>
            </a:lvl1pPr>
            <a:lvl2pPr marL="0" indent="0">
              <a:buNone/>
              <a:defRPr sz="1961"/>
            </a:lvl2pPr>
            <a:lvl3pPr marL="227165" indent="0">
              <a:buNone/>
              <a:tabLst/>
              <a:defRPr sz="1961"/>
            </a:lvl3pPr>
            <a:lvl4pPr marL="451219" indent="0">
              <a:buNone/>
              <a:defRPr/>
            </a:lvl4pPr>
            <a:lvl5pPr marL="672161"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2420188"/>
          </a:xfrm>
        </p:spPr>
        <p:txBody>
          <a:bodyPr wrap="square">
            <a:spAutoFit/>
          </a:bodyPr>
          <a:lstStyle>
            <a:lvl1pPr marL="0" indent="0">
              <a:spcBef>
                <a:spcPts val="1200"/>
              </a:spcBef>
              <a:buClr>
                <a:schemeClr val="tx1"/>
              </a:buClr>
              <a:buFont typeface="Wingdings" pitchFamily="2" charset="2"/>
              <a:buNone/>
              <a:defRPr sz="3528">
                <a:gradFill>
                  <a:gsLst>
                    <a:gs pos="1250">
                      <a:schemeClr val="tx2"/>
                    </a:gs>
                    <a:gs pos="99000">
                      <a:schemeClr val="tx2"/>
                    </a:gs>
                  </a:gsLst>
                  <a:lin ang="5400000" scaled="0"/>
                </a:gradFill>
              </a:defRPr>
            </a:lvl1pPr>
            <a:lvl2pPr marL="0" indent="0">
              <a:buNone/>
              <a:defRPr sz="1961"/>
            </a:lvl2pPr>
            <a:lvl3pPr marL="227165" indent="0">
              <a:buNone/>
              <a:tabLst/>
              <a:defRPr sz="1961"/>
            </a:lvl3pPr>
            <a:lvl4pPr marL="451219" indent="0">
              <a:buNone/>
              <a:defRPr/>
            </a:lvl4pPr>
            <a:lvl5pPr marL="672161"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xmlns="" val="4250187987"/>
      </p:ext>
    </p:extLst>
  </p:cSld>
  <p:clrMapOvr>
    <a:masterClrMapping/>
  </p:clrMapOvr>
  <p:transition>
    <p:fade/>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2" y="1189176"/>
            <a:ext cx="5378548" cy="2420188"/>
          </a:xfrm>
        </p:spPr>
        <p:txBody>
          <a:bodyPr wrap="square">
            <a:spAutoFit/>
          </a:bodyPr>
          <a:lstStyle>
            <a:lvl1pPr marL="0" indent="0">
              <a:spcBef>
                <a:spcPts val="1200"/>
              </a:spcBef>
              <a:buClr>
                <a:schemeClr val="tx1"/>
              </a:buClr>
              <a:buFont typeface="Wingdings" pitchFamily="2" charset="2"/>
              <a:buNone/>
              <a:defRPr sz="3528"/>
            </a:lvl1pPr>
            <a:lvl2pPr marL="0" indent="0">
              <a:buNone/>
              <a:defRPr sz="1961"/>
            </a:lvl2pPr>
            <a:lvl3pPr marL="227165" indent="0">
              <a:buNone/>
              <a:tabLst/>
              <a:defRPr sz="1961"/>
            </a:lvl3pPr>
            <a:lvl4pPr marL="451219" indent="0">
              <a:buNone/>
              <a:defRPr/>
            </a:lvl4pPr>
            <a:lvl5pPr marL="672161"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2420188"/>
          </a:xfrm>
        </p:spPr>
        <p:txBody>
          <a:bodyPr wrap="square">
            <a:spAutoFit/>
          </a:bodyPr>
          <a:lstStyle>
            <a:lvl1pPr marL="0" indent="0">
              <a:spcBef>
                <a:spcPts val="1200"/>
              </a:spcBef>
              <a:buClr>
                <a:schemeClr val="tx1"/>
              </a:buClr>
              <a:buFont typeface="Wingdings" pitchFamily="2" charset="2"/>
              <a:buNone/>
              <a:defRPr sz="3528"/>
            </a:lvl1pPr>
            <a:lvl2pPr marL="0" indent="0">
              <a:buNone/>
              <a:defRPr sz="1961"/>
            </a:lvl2pPr>
            <a:lvl3pPr marL="227165" indent="0">
              <a:buNone/>
              <a:tabLst/>
              <a:defRPr sz="1961"/>
            </a:lvl3pPr>
            <a:lvl4pPr marL="451219" indent="0">
              <a:buNone/>
              <a:defRPr/>
            </a:lvl4pPr>
            <a:lvl5pPr marL="672161"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xmlns="" val="710255742"/>
      </p:ext>
    </p:extLst>
  </p:cSld>
  <p:clrMapOvr>
    <a:masterClrMapping/>
  </p:clrMapOvr>
  <p:transition>
    <p:fade/>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2" y="1189177"/>
            <a:ext cx="5378548" cy="2486578"/>
          </a:xfrm>
        </p:spPr>
        <p:txBody>
          <a:bodyPr wrap="square">
            <a:spAutoFit/>
          </a:bodyPr>
          <a:lstStyle>
            <a:lvl1pPr marL="281623" indent="-281623">
              <a:spcBef>
                <a:spcPts val="1200"/>
              </a:spcBef>
              <a:buClr>
                <a:schemeClr val="tx1"/>
              </a:buClr>
              <a:buFont typeface="Arial" pitchFamily="34" charset="0"/>
              <a:buChar char="•"/>
              <a:defRPr sz="3528"/>
            </a:lvl1pPr>
            <a:lvl2pPr marL="520602" indent="-228557">
              <a:defRPr sz="2353"/>
            </a:lvl2pPr>
            <a:lvl3pPr marL="685671" indent="-165070">
              <a:tabLst/>
              <a:defRPr sz="1961"/>
            </a:lvl3pPr>
            <a:lvl4pPr marL="863437" indent="-177767">
              <a:defRPr/>
            </a:lvl4pPr>
            <a:lvl5pPr marL="1028506" indent="-165070">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7"/>
            <a:ext cx="5378548" cy="2486578"/>
          </a:xfrm>
        </p:spPr>
        <p:txBody>
          <a:bodyPr wrap="square">
            <a:spAutoFit/>
          </a:bodyPr>
          <a:lstStyle>
            <a:lvl1pPr marL="281623" indent="-281623">
              <a:spcBef>
                <a:spcPts val="1200"/>
              </a:spcBef>
              <a:buClr>
                <a:schemeClr val="tx1"/>
              </a:buClr>
              <a:buFont typeface="Arial" pitchFamily="34" charset="0"/>
              <a:buChar char="•"/>
              <a:defRPr sz="3528"/>
            </a:lvl1pPr>
            <a:lvl2pPr marL="520602" indent="-228557">
              <a:defRPr sz="2353"/>
            </a:lvl2pPr>
            <a:lvl3pPr marL="685671" indent="-165070">
              <a:tabLst/>
              <a:defRPr sz="1961"/>
            </a:lvl3pPr>
            <a:lvl4pPr marL="863437" indent="-177767">
              <a:defRPr/>
            </a:lvl4pPr>
            <a:lvl5pPr marL="1028506" indent="-165070">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xmlns="" val="662243621"/>
      </p:ext>
    </p:extLst>
  </p:cSld>
  <p:clrMapOvr>
    <a:masterClrMapping/>
  </p:clrMapOvr>
  <p:transition>
    <p:fade/>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2" y="1189177"/>
            <a:ext cx="5378548" cy="2486578"/>
          </a:xfrm>
        </p:spPr>
        <p:txBody>
          <a:bodyPr wrap="square">
            <a:spAutoFit/>
          </a:bodyPr>
          <a:lstStyle>
            <a:lvl1pPr marL="281623" indent="-281623">
              <a:spcBef>
                <a:spcPts val="1200"/>
              </a:spcBef>
              <a:buClr>
                <a:schemeClr val="tx2"/>
              </a:buClr>
              <a:buFont typeface="Arial" pitchFamily="34" charset="0"/>
              <a:buChar char="•"/>
              <a:defRPr sz="3528">
                <a:gradFill>
                  <a:gsLst>
                    <a:gs pos="1250">
                      <a:schemeClr val="tx2"/>
                    </a:gs>
                    <a:gs pos="99000">
                      <a:schemeClr val="tx2"/>
                    </a:gs>
                  </a:gsLst>
                  <a:lin ang="5400000" scaled="0"/>
                </a:gradFill>
              </a:defRPr>
            </a:lvl1pPr>
            <a:lvl2pPr marL="520602" indent="-228557">
              <a:defRPr sz="2353"/>
            </a:lvl2pPr>
            <a:lvl3pPr marL="685671" indent="-165070">
              <a:tabLst/>
              <a:defRPr sz="1961"/>
            </a:lvl3pPr>
            <a:lvl4pPr marL="863437" indent="-177767">
              <a:defRPr/>
            </a:lvl4pPr>
            <a:lvl5pPr marL="1028506" indent="-165070">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7"/>
            <a:ext cx="5378548" cy="2486578"/>
          </a:xfrm>
        </p:spPr>
        <p:txBody>
          <a:bodyPr wrap="square">
            <a:spAutoFit/>
          </a:bodyPr>
          <a:lstStyle>
            <a:lvl1pPr marL="281623" indent="-281623">
              <a:spcBef>
                <a:spcPts val="1200"/>
              </a:spcBef>
              <a:buClr>
                <a:schemeClr val="tx2"/>
              </a:buClr>
              <a:buFont typeface="Arial" pitchFamily="34" charset="0"/>
              <a:buChar char="•"/>
              <a:defRPr sz="3528">
                <a:gradFill>
                  <a:gsLst>
                    <a:gs pos="1250">
                      <a:schemeClr val="tx2"/>
                    </a:gs>
                    <a:gs pos="99000">
                      <a:schemeClr val="tx2"/>
                    </a:gs>
                  </a:gsLst>
                  <a:lin ang="5400000" scaled="0"/>
                </a:gradFill>
              </a:defRPr>
            </a:lvl1pPr>
            <a:lvl2pPr marL="520602" indent="-228557">
              <a:defRPr sz="2353"/>
            </a:lvl2pPr>
            <a:lvl3pPr marL="685671" indent="-165070">
              <a:tabLst/>
              <a:defRPr sz="1961"/>
            </a:lvl3pPr>
            <a:lvl4pPr marL="863437" indent="-177767">
              <a:defRPr/>
            </a:lvl4pPr>
            <a:lvl5pPr marL="1028506" indent="-165070">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xmlns="" val="2144585944"/>
      </p:ext>
    </p:extLst>
  </p:cSld>
  <p:clrMapOvr>
    <a:masterClrMapping/>
  </p:clrMapOvr>
  <p:transition>
    <p:fade/>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xmlns="" val="342231115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800332243"/>
      </p:ext>
    </p:extLst>
  </p:cSld>
  <p:clrMapOvr>
    <a:masterClrMapping/>
  </p:clrMapOvr>
  <p:transition>
    <p:fade/>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0767524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1_Blank Accent Color 1">
    <p:bg>
      <p:bgPr>
        <a:solidFill>
          <a:schemeClr val="accent3">
            <a:lumMod val="7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57106320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22403695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tx2">
            <a:lumMod val="7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53207611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 Black Background">
    <p:bg>
      <p:bgPr>
        <a:solidFill>
          <a:schemeClr val="tx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extLst/>
          </p:nvPr>
        </p:nvGraphicFramePr>
        <p:xfrm>
          <a:off x="1557" y="1558"/>
          <a:ext cx="1556" cy="1556"/>
        </p:xfrm>
        <a:graphic>
          <a:graphicData uri="http://schemas.openxmlformats.org/presentationml/2006/ole">
            <p:oleObj spid="_x0000_s93376" name="think-cell Slide" r:id="rId3" imgW="360" imgH="360" progId="">
              <p:embed/>
            </p:oleObj>
          </a:graphicData>
        </a:graphic>
      </p:graphicFrame>
      <p:sp>
        <p:nvSpPr>
          <p:cNvPr id="5" name="Title 1"/>
          <p:cNvSpPr>
            <a:spLocks noGrp="1"/>
          </p:cNvSpPr>
          <p:nvPr>
            <p:ph type="ctrTitle" hasCustomPrompt="1"/>
          </p:nvPr>
        </p:nvSpPr>
        <p:spPr>
          <a:xfrm>
            <a:off x="573714" y="2100817"/>
            <a:ext cx="11007660" cy="1686801"/>
          </a:xfrm>
        </p:spPr>
        <p:txBody>
          <a:bodyPr/>
          <a:lstStyle>
            <a:lvl1pPr>
              <a:defRPr sz="8624">
                <a:solidFill>
                  <a:schemeClr val="bg1"/>
                </a:solidFill>
              </a:defRPr>
            </a:lvl1pPr>
          </a:lstStyle>
          <a:p>
            <a:r>
              <a:rPr lang="en-US" dirty="0"/>
              <a:t>Title</a:t>
            </a:r>
          </a:p>
        </p:txBody>
      </p:sp>
    </p:spTree>
    <p:extLst>
      <p:ext uri="{BB962C8B-B14F-4D97-AF65-F5344CB8AC3E}">
        <p14:creationId xmlns:p14="http://schemas.microsoft.com/office/powerpoint/2010/main" xmlns="" val="294494541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1_Blank Accent Color 2">
    <p:bg>
      <p:bgPr>
        <a:solidFill>
          <a:schemeClr val="accent6">
            <a:lumMod val="7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8229814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5" tIns="45715" rIns="45715" bIns="45715" numCol="1" spcCol="0" rtlCol="0" fromWordArt="0" anchor="ctr" anchorCtr="0" forceAA="0" compatLnSpc="1">
            <a:prstTxWarp prst="textNoShape">
              <a:avLst/>
            </a:prstTxWarp>
            <a:noAutofit/>
          </a:bodyPr>
          <a:lstStyle/>
          <a:p>
            <a:pPr defTabSz="913927">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3"/>
            <a:ext cx="11653522" cy="1956973"/>
          </a:xfrm>
        </p:spPr>
        <p:txBody>
          <a:bodyPr/>
          <a:lstStyle>
            <a:lvl1pPr marL="0" indent="0">
              <a:buNone/>
              <a:defRPr sz="3234">
                <a:gradFill>
                  <a:gsLst>
                    <a:gs pos="1250">
                      <a:srgbClr val="000000"/>
                    </a:gs>
                    <a:gs pos="100000">
                      <a:srgbClr val="000000"/>
                    </a:gs>
                  </a:gsLst>
                  <a:lin ang="5400000" scaled="0"/>
                </a:gradFill>
                <a:latin typeface="Segoe UI" pitchFamily="34" charset="0"/>
                <a:cs typeface="Segoe UI" pitchFamily="34" charset="0"/>
              </a:defRPr>
            </a:lvl1pPr>
            <a:lvl2pPr marL="339661" indent="0">
              <a:buNone/>
              <a:defRPr>
                <a:gradFill>
                  <a:gsLst>
                    <a:gs pos="1250">
                      <a:srgbClr val="000000"/>
                    </a:gs>
                    <a:gs pos="100000">
                      <a:srgbClr val="000000"/>
                    </a:gs>
                  </a:gsLst>
                  <a:lin ang="5400000" scaled="0"/>
                </a:gradFill>
                <a:latin typeface="Segoe UI" pitchFamily="34" charset="0"/>
                <a:cs typeface="Segoe UI" pitchFamily="34" charset="0"/>
              </a:defRPr>
            </a:lvl2pPr>
            <a:lvl3pPr marL="572979" indent="0">
              <a:buNone/>
              <a:defRPr>
                <a:gradFill>
                  <a:gsLst>
                    <a:gs pos="1250">
                      <a:srgbClr val="000000"/>
                    </a:gs>
                    <a:gs pos="100000">
                      <a:srgbClr val="000000"/>
                    </a:gs>
                  </a:gsLst>
                  <a:lin ang="5400000" scaled="0"/>
                </a:gradFill>
                <a:latin typeface="Segoe UI" pitchFamily="34" charset="0"/>
                <a:cs typeface="Segoe UI" pitchFamily="34" charset="0"/>
              </a:defRPr>
            </a:lvl3pPr>
            <a:lvl4pPr marL="798362" indent="0">
              <a:buNone/>
              <a:defRPr>
                <a:gradFill>
                  <a:gsLst>
                    <a:gs pos="1250">
                      <a:srgbClr val="000000"/>
                    </a:gs>
                    <a:gs pos="100000">
                      <a:srgbClr val="000000"/>
                    </a:gs>
                  </a:gsLst>
                  <a:lin ang="5400000" scaled="0"/>
                </a:gradFill>
                <a:latin typeface="Segoe UI" pitchFamily="34" charset="0"/>
                <a:cs typeface="Segoe UI" pitchFamily="34" charset="0"/>
              </a:defRPr>
            </a:lvl4pPr>
            <a:lvl5pPr marL="1030094" indent="0">
              <a:buNone/>
              <a:defRPr>
                <a:gradFill>
                  <a:gsLst>
                    <a:gs pos="1250">
                      <a:srgbClr val="000000"/>
                    </a:gs>
                    <a:gs pos="100000">
                      <a:srgbClr val="000000"/>
                    </a:gs>
                  </a:gsLst>
                  <a:lin ang="5400000" scaled="0"/>
                </a:gradFill>
                <a:latin typeface="Segoe UI" pitchFamily="34" charset="0"/>
                <a:cs typeface="Segoe UI"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xmlns="" val="110510562"/>
      </p:ext>
    </p:extLst>
  </p:cSld>
  <p:clrMapOvr>
    <a:masterClrMapping/>
  </p:clrMapOvr>
  <p:transition>
    <p:fade/>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40" y="1189178"/>
            <a:ext cx="11653523" cy="2396047"/>
          </a:xfrm>
          <a:prstGeom prst="rect">
            <a:avLst/>
          </a:prstGeom>
        </p:spPr>
        <p:txBody>
          <a:bodyPr/>
          <a:lstStyle>
            <a:lvl1pPr marL="284735" indent="-284735">
              <a:buClr>
                <a:schemeClr val="tx1"/>
              </a:buClr>
              <a:buSzPct val="90000"/>
              <a:buFont typeface="Arial" pitchFamily="34" charset="0"/>
              <a:buChar char="•"/>
              <a:defRPr sz="3528">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134" indent="-275401">
              <a:buClr>
                <a:schemeClr val="tx1"/>
              </a:buClr>
              <a:buSzPct val="90000"/>
              <a:buFont typeface="Arial" pitchFamily="34" charset="0"/>
              <a:buChar char="•"/>
              <a:defRPr sz="3136">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4869" indent="-284735">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8923" indent="-224054">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2976" indent="-224054">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2"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6"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xmlns="" val="117081875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preserve="1" userDrawn="1">
  <p:cSld name="Big Idea on Blue">
    <p:bg>
      <p:bgPr>
        <a:solidFill>
          <a:schemeClr val="accent1"/>
        </a:solid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277021" y="2106292"/>
            <a:ext cx="11655840" cy="2840637"/>
          </a:xfrm>
        </p:spPr>
        <p:txBody>
          <a:bodyPr anchor="ctr"/>
          <a:lstStyle>
            <a:lvl1pPr algn="l">
              <a:defRPr sz="8627" baseline="0">
                <a:gradFill>
                  <a:gsLst>
                    <a:gs pos="13139">
                      <a:srgbClr val="FFFFFF"/>
                    </a:gs>
                    <a:gs pos="45000">
                      <a:srgbClr val="FFFFFF"/>
                    </a:gs>
                  </a:gsLst>
                  <a:lin ang="5400000" scaled="0"/>
                </a:gradFill>
              </a:defRPr>
            </a:lvl1pPr>
          </a:lstStyle>
          <a:p>
            <a:r>
              <a:rPr lang="en-US"/>
              <a:t>Click to edit Master title style</a:t>
            </a:r>
          </a:p>
        </p:txBody>
      </p:sp>
    </p:spTree>
    <p:extLst>
      <p:ext uri="{BB962C8B-B14F-4D97-AF65-F5344CB8AC3E}">
        <p14:creationId xmlns:p14="http://schemas.microsoft.com/office/powerpoint/2010/main" xmlns="" val="2791144653"/>
      </p:ext>
    </p:extLst>
  </p:cSld>
  <p:clrMapOvr>
    <a:masterClrMapping/>
  </p:clrMapOvr>
  <p:transition>
    <p:fade/>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preserve="1" userDrawn="1">
  <p:cSld name="1_Section Title Light Purple">
    <p:bg>
      <p:bgPr>
        <a:solidFill>
          <a:schemeClr val="accent3">
            <a:lumMod val="75000"/>
          </a:schemeClr>
        </a:solidFill>
        <a:effectLst/>
      </p:bgPr>
    </p:bg>
    <p:spTree>
      <p:nvGrpSpPr>
        <p:cNvPr id="1" name=""/>
        <p:cNvGrpSpPr/>
        <p:nvPr/>
      </p:nvGrpSpPr>
      <p:grpSpPr>
        <a:xfrm>
          <a:off x="0" y="0"/>
          <a:ext cx="0" cy="0"/>
          <a:chOff x="0" y="0"/>
          <a:chExt cx="0" cy="0"/>
        </a:xfrm>
      </p:grpSpPr>
      <p:sp>
        <p:nvSpPr>
          <p:cNvPr id="6" name="Title 1"/>
          <p:cNvSpPr>
            <a:spLocks noGrp="1"/>
          </p:cNvSpPr>
          <p:nvPr userDrawn="1">
            <p:ph type="title"/>
          </p:nvPr>
        </p:nvSpPr>
        <p:spPr>
          <a:xfrm>
            <a:off x="269239" y="2084172"/>
            <a:ext cx="11653523" cy="2574423"/>
          </a:xfrm>
        </p:spPr>
        <p:txBody>
          <a:bodyPr anchor="t" anchorCtr="0">
            <a:spAutoFit/>
          </a:bodyPr>
          <a:lstStyle>
            <a:lvl1pPr>
              <a:defRPr sz="8627">
                <a:solidFill>
                  <a:schemeClr val="bg1"/>
                </a:solidFill>
              </a:defRPr>
            </a:lvl1pPr>
          </a:lstStyle>
          <a:p>
            <a:r>
              <a:rPr lang="en-US"/>
              <a:t>Click to edit Master title style</a:t>
            </a:r>
          </a:p>
        </p:txBody>
      </p:sp>
    </p:spTree>
    <p:extLst>
      <p:ext uri="{BB962C8B-B14F-4D97-AF65-F5344CB8AC3E}">
        <p14:creationId xmlns:p14="http://schemas.microsoft.com/office/powerpoint/2010/main" xmlns="" val="3306072574"/>
      </p:ext>
    </p:extLst>
  </p:cSld>
  <p:clrMapOvr>
    <a:masterClrMapping/>
  </p:clrMapOvr>
  <p:transition>
    <p:fade/>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preserve="1" userDrawn="1">
  <p:cSld name="2_Section Title Light Purple">
    <p:bg>
      <p:bgPr>
        <a:solidFill>
          <a:schemeClr val="accent3"/>
        </a:solidFill>
        <a:effectLst/>
      </p:bgPr>
    </p:bg>
    <p:spTree>
      <p:nvGrpSpPr>
        <p:cNvPr id="1" name=""/>
        <p:cNvGrpSpPr/>
        <p:nvPr/>
      </p:nvGrpSpPr>
      <p:grpSpPr>
        <a:xfrm>
          <a:off x="0" y="0"/>
          <a:ext cx="0" cy="0"/>
          <a:chOff x="0" y="0"/>
          <a:chExt cx="0" cy="0"/>
        </a:xfrm>
      </p:grpSpPr>
      <p:sp>
        <p:nvSpPr>
          <p:cNvPr id="6" name="Title 1"/>
          <p:cNvSpPr>
            <a:spLocks noGrp="1"/>
          </p:cNvSpPr>
          <p:nvPr userDrawn="1">
            <p:ph type="title"/>
          </p:nvPr>
        </p:nvSpPr>
        <p:spPr>
          <a:xfrm>
            <a:off x="269239" y="2084172"/>
            <a:ext cx="11653523" cy="2574423"/>
          </a:xfrm>
        </p:spPr>
        <p:txBody>
          <a:bodyPr anchor="t" anchorCtr="0">
            <a:spAutoFit/>
          </a:bodyPr>
          <a:lstStyle>
            <a:lvl1pPr>
              <a:defRPr sz="8627">
                <a:solidFill>
                  <a:schemeClr val="bg1"/>
                </a:solidFill>
              </a:defRPr>
            </a:lvl1pPr>
          </a:lstStyle>
          <a:p>
            <a:r>
              <a:rPr lang="en-US"/>
              <a:t>Click to edit Master title style</a:t>
            </a:r>
          </a:p>
        </p:txBody>
      </p:sp>
    </p:spTree>
    <p:extLst>
      <p:ext uri="{BB962C8B-B14F-4D97-AF65-F5344CB8AC3E}">
        <p14:creationId xmlns:p14="http://schemas.microsoft.com/office/powerpoint/2010/main" xmlns="" val="2763865867"/>
      </p:ext>
    </p:extLst>
  </p:cSld>
  <p:clrMapOvr>
    <a:masterClrMapping/>
  </p:clrMapOvr>
  <p:transition>
    <p:fade/>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preserve="1" userDrawn="1">
  <p:cSld name="3_Section Title Light Purple">
    <p:bg>
      <p:bgPr>
        <a:solidFill>
          <a:schemeClr val="bg2">
            <a:lumMod val="75000"/>
          </a:schemeClr>
        </a:solidFill>
        <a:effectLst/>
      </p:bgPr>
    </p:bg>
    <p:spTree>
      <p:nvGrpSpPr>
        <p:cNvPr id="1" name=""/>
        <p:cNvGrpSpPr/>
        <p:nvPr/>
      </p:nvGrpSpPr>
      <p:grpSpPr>
        <a:xfrm>
          <a:off x="0" y="0"/>
          <a:ext cx="0" cy="0"/>
          <a:chOff x="0" y="0"/>
          <a:chExt cx="0" cy="0"/>
        </a:xfrm>
      </p:grpSpPr>
      <p:sp>
        <p:nvSpPr>
          <p:cNvPr id="6" name="Title 1"/>
          <p:cNvSpPr>
            <a:spLocks noGrp="1"/>
          </p:cNvSpPr>
          <p:nvPr userDrawn="1">
            <p:ph type="title"/>
          </p:nvPr>
        </p:nvSpPr>
        <p:spPr>
          <a:xfrm>
            <a:off x="269239" y="2084172"/>
            <a:ext cx="11653523" cy="2574423"/>
          </a:xfrm>
        </p:spPr>
        <p:txBody>
          <a:bodyPr anchor="t" anchorCtr="0">
            <a:spAutoFit/>
          </a:bodyPr>
          <a:lstStyle>
            <a:lvl1pPr>
              <a:defRPr sz="8627">
                <a:solidFill>
                  <a:schemeClr val="bg1"/>
                </a:solidFill>
              </a:defRPr>
            </a:lvl1pPr>
          </a:lstStyle>
          <a:p>
            <a:r>
              <a:rPr lang="en-US"/>
              <a:t>Click to edit Master title style</a:t>
            </a:r>
          </a:p>
        </p:txBody>
      </p:sp>
    </p:spTree>
    <p:extLst>
      <p:ext uri="{BB962C8B-B14F-4D97-AF65-F5344CB8AC3E}">
        <p14:creationId xmlns:p14="http://schemas.microsoft.com/office/powerpoint/2010/main" xmlns="" val="3649967736"/>
      </p:ext>
    </p:extLst>
  </p:cSld>
  <p:clrMapOvr>
    <a:masterClrMapping/>
  </p:clrMapOvr>
  <p:transition>
    <p:fade/>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preserve="1" userDrawn="1">
  <p:cSld name="2_Section Title Purple">
    <p:bg>
      <p:bgPr>
        <a:solidFill>
          <a:schemeClr val="accent6">
            <a:lumMod val="75000"/>
          </a:schemeClr>
        </a:solidFill>
        <a:effectLst/>
      </p:bgPr>
    </p:bg>
    <p:spTree>
      <p:nvGrpSpPr>
        <p:cNvPr id="1" name=""/>
        <p:cNvGrpSpPr/>
        <p:nvPr/>
      </p:nvGrpSpPr>
      <p:grpSpPr>
        <a:xfrm>
          <a:off x="0" y="0"/>
          <a:ext cx="0" cy="0"/>
          <a:chOff x="0" y="0"/>
          <a:chExt cx="0" cy="0"/>
        </a:xfrm>
      </p:grpSpPr>
      <p:sp>
        <p:nvSpPr>
          <p:cNvPr id="6" name="Title 1"/>
          <p:cNvSpPr>
            <a:spLocks noGrp="1"/>
          </p:cNvSpPr>
          <p:nvPr userDrawn="1">
            <p:ph type="title"/>
          </p:nvPr>
        </p:nvSpPr>
        <p:spPr>
          <a:xfrm>
            <a:off x="269239" y="2084172"/>
            <a:ext cx="11653523" cy="2574423"/>
          </a:xfrm>
        </p:spPr>
        <p:txBody>
          <a:bodyPr anchor="t" anchorCtr="0">
            <a:spAutoFit/>
          </a:bodyPr>
          <a:lstStyle>
            <a:lvl1pPr>
              <a:defRPr sz="8627">
                <a:solidFill>
                  <a:schemeClr val="bg1"/>
                </a:solidFill>
              </a:defRPr>
            </a:lvl1pPr>
          </a:lstStyle>
          <a:p>
            <a:r>
              <a:rPr lang="en-US"/>
              <a:t>Click to edit Master title style</a:t>
            </a:r>
          </a:p>
        </p:txBody>
      </p:sp>
    </p:spTree>
    <p:extLst>
      <p:ext uri="{BB962C8B-B14F-4D97-AF65-F5344CB8AC3E}">
        <p14:creationId xmlns:p14="http://schemas.microsoft.com/office/powerpoint/2010/main" xmlns="" val="709499129"/>
      </p:ext>
    </p:extLst>
  </p:cSld>
  <p:clrMapOvr>
    <a:masterClrMapping/>
  </p:clrMapOvr>
  <p:transition>
    <p:fade/>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preserve="1" userDrawn="1">
  <p:cSld name="1_End Slide">
    <p:bg>
      <p:bgPr>
        <a:solidFill>
          <a:schemeClr val="accent3">
            <a:lumMod val="5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xmlns=""/>
              </a:ext>
            </a:extLst>
          </a:blip>
          <a:stretch>
            <a:fillRect/>
          </a:stretch>
        </p:blipFill>
        <p:spPr bwMode="invGray">
          <a:xfrm>
            <a:off x="451539" y="3078165"/>
            <a:ext cx="3223861" cy="690695"/>
          </a:xfrm>
          <a:prstGeom prst="rect">
            <a:avLst/>
          </a:prstGeom>
        </p:spPr>
      </p:pic>
      <p:sp>
        <p:nvSpPr>
          <p:cNvPr id="4" name="Text Box 3"/>
          <p:cNvSpPr txBox="1">
            <a:spLocks noChangeArrowheads="1"/>
          </p:cNvSpPr>
          <p:nvPr userDrawn="1"/>
        </p:nvSpPr>
        <p:spPr bwMode="blackWhite">
          <a:xfrm>
            <a:off x="267683" y="5960377"/>
            <a:ext cx="10758655" cy="606556"/>
          </a:xfrm>
          <a:prstGeom prst="rect">
            <a:avLst/>
          </a:prstGeom>
        </p:spPr>
        <p:txBody>
          <a:bodyPr vert="horz" wrap="square" lIns="179285" tIns="143428" rIns="179285" bIns="143428" numCol="1" anchor="t" anchorCtr="0" compatLnSpc="1">
            <a:prstTxWarp prst="textNoShape">
              <a:avLst/>
            </a:prstTxWarp>
            <a:spAutoFit/>
          </a:bodyPr>
          <a:lstStyle/>
          <a:p>
            <a:pPr algn="l" defTabSz="913924" eaLnBrk="0" hangingPunct="0"/>
            <a:r>
              <a:rPr lang="en-US" sz="686">
                <a:solidFill>
                  <a:schemeClr val="bg1"/>
                </a:solidFill>
                <a:cs typeface="Segoe UI" pitchFamily="34" charset="0"/>
              </a:rPr>
              <a:t>© 2015 Microsoft Corporation. All rights reserved. Microsoft, Windows, and other product names are or may be registered trademarks and/or trademarks in the U.S. and/or other countries.</a:t>
            </a:r>
          </a:p>
          <a:p>
            <a:pPr algn="l" defTabSz="913924" eaLnBrk="0" hangingPunct="0"/>
            <a:r>
              <a:rPr lang="en-US" sz="686">
                <a:solidFill>
                  <a:schemeClr val="bg1"/>
                </a:soli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xmlns="" val="1383676019"/>
      </p:ext>
    </p:extLst>
  </p:cSld>
  <p:clrMapOvr>
    <a:masterClrMapping/>
  </p:clrMapOvr>
  <p:transition>
    <p:fade/>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xmlns=""/>
              </a:ext>
            </a:extLst>
          </a:blip>
          <a:stretch>
            <a:fillRect/>
          </a:stretch>
        </p:blipFill>
        <p:spPr bwMode="invGray">
          <a:xfrm>
            <a:off x="450203" y="3083653"/>
            <a:ext cx="3223868" cy="690695"/>
          </a:xfrm>
          <a:prstGeom prst="rect">
            <a:avLst/>
          </a:prstGeom>
        </p:spPr>
      </p:pic>
      <p:sp>
        <p:nvSpPr>
          <p:cNvPr id="4" name="Text Box 3"/>
          <p:cNvSpPr txBox="1">
            <a:spLocks noChangeArrowheads="1"/>
          </p:cNvSpPr>
          <p:nvPr userDrawn="1"/>
        </p:nvSpPr>
        <p:spPr bwMode="blackWhite">
          <a:xfrm>
            <a:off x="267683" y="5960377"/>
            <a:ext cx="10758655" cy="606556"/>
          </a:xfrm>
          <a:prstGeom prst="rect">
            <a:avLst/>
          </a:prstGeom>
        </p:spPr>
        <p:txBody>
          <a:bodyPr vert="horz" wrap="square" lIns="179285" tIns="143428" rIns="179285" bIns="143428" numCol="1" anchor="t" anchorCtr="0" compatLnSpc="1">
            <a:prstTxWarp prst="textNoShape">
              <a:avLst/>
            </a:prstTxWarp>
            <a:spAutoFit/>
          </a:bodyPr>
          <a:lstStyle/>
          <a:p>
            <a:pPr algn="l" defTabSz="913924" eaLnBrk="0" hangingPunct="0"/>
            <a:r>
              <a:rPr lang="en-US" sz="686">
                <a:gradFill>
                  <a:gsLst>
                    <a:gs pos="0">
                      <a:schemeClr val="tx1"/>
                    </a:gs>
                    <a:gs pos="100000">
                      <a:schemeClr val="tx1"/>
                    </a:gs>
                  </a:gsLst>
                  <a:lin ang="5400000" scaled="0"/>
                </a:gradFill>
                <a:cs typeface="Segoe UI" pitchFamily="34" charset="0"/>
              </a:rPr>
              <a:t>© 2015 Microsoft Corporation. All rights reserved. Microsoft, Windows, and other product names are or may be registered trademarks and/or trademarks in the U.S. and/or other countries.</a:t>
            </a:r>
          </a:p>
          <a:p>
            <a:pPr algn="l" defTabSz="913924" eaLnBrk="0" hangingPunct="0"/>
            <a:r>
              <a:rPr lang="en-US" sz="686">
                <a:gradFill>
                  <a:gsLst>
                    <a:gs pos="0">
                      <a:schemeClr val="tx1"/>
                    </a:gs>
                    <a:gs pos="100000">
                      <a:schemeClr val="tx1"/>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xmlns="" val="2120654133"/>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extLst/>
          </p:nvPr>
        </p:nvGraphicFramePr>
        <p:xfrm>
          <a:off x="1557" y="1558"/>
          <a:ext cx="1556" cy="1556"/>
        </p:xfrm>
        <a:graphic>
          <a:graphicData uri="http://schemas.openxmlformats.org/presentationml/2006/ole">
            <p:oleObj spid="_x0000_s94400" name="think-cell Slide" r:id="rId3" imgW="360" imgH="360" progId="">
              <p:embed/>
            </p:oleObj>
          </a:graphicData>
        </a:graphic>
      </p:graphicFrame>
      <p:pic>
        <p:nvPicPr>
          <p:cNvPr id="5" name="Picture 4"/>
          <p:cNvPicPr>
            <a:picLocks noChangeAspect="1"/>
          </p:cNvPicPr>
          <p:nvPr userDrawn="1"/>
        </p:nvPicPr>
        <p:blipFill>
          <a:blip r:embed="rId4" cstate="print">
            <a:extLst>
              <a:ext uri="{28A0092B-C50C-407E-A947-70E740481C1C}">
                <a14:useLocalDpi xmlns:a14="http://schemas.microsoft.com/office/drawing/2010/main" xmlns="" val="0"/>
              </a:ext>
            </a:extLst>
          </a:blip>
          <a:stretch>
            <a:fillRect/>
          </a:stretch>
        </p:blipFill>
        <p:spPr>
          <a:xfrm>
            <a:off x="64061" y="2646134"/>
            <a:ext cx="4140487" cy="1523268"/>
          </a:xfrm>
          <a:prstGeom prst="rect">
            <a:avLst/>
          </a:prstGeom>
        </p:spPr>
      </p:pic>
    </p:spTree>
    <p:extLst>
      <p:ext uri="{BB962C8B-B14F-4D97-AF65-F5344CB8AC3E}">
        <p14:creationId xmlns:p14="http://schemas.microsoft.com/office/powerpoint/2010/main" xmlns="" val="271605690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58pt Title/24pt Text">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extLst/>
          </p:nvPr>
        </p:nvGraphicFramePr>
        <p:xfrm>
          <a:off x="1557" y="1558"/>
          <a:ext cx="1556" cy="1556"/>
        </p:xfrm>
        <a:graphic>
          <a:graphicData uri="http://schemas.openxmlformats.org/presentationml/2006/ole">
            <p:oleObj spid="_x0000_s123912" name="think-cell Slide" r:id="rId3" imgW="360" imgH="360" progId="">
              <p:embed/>
            </p:oleObj>
          </a:graphicData>
        </a:graphic>
      </p:graphicFrame>
      <p:sp>
        <p:nvSpPr>
          <p:cNvPr id="6" name="Title 1"/>
          <p:cNvSpPr>
            <a:spLocks noGrp="1"/>
          </p:cNvSpPr>
          <p:nvPr>
            <p:ph type="ctrTitle" hasCustomPrompt="1"/>
          </p:nvPr>
        </p:nvSpPr>
        <p:spPr>
          <a:xfrm>
            <a:off x="573713" y="2100815"/>
            <a:ext cx="11007660" cy="1686801"/>
          </a:xfrm>
        </p:spPr>
        <p:txBody>
          <a:bodyPr/>
          <a:lstStyle>
            <a:lvl1pPr>
              <a:defRPr sz="5882">
                <a:solidFill>
                  <a:schemeClr val="bg1"/>
                </a:solidFill>
              </a:defRPr>
            </a:lvl1pPr>
          </a:lstStyle>
          <a:p>
            <a:r>
              <a:rPr lang="en-US"/>
              <a:t>Title</a:t>
            </a:r>
          </a:p>
        </p:txBody>
      </p:sp>
      <p:sp>
        <p:nvSpPr>
          <p:cNvPr id="8" name="Subtitle 2"/>
          <p:cNvSpPr>
            <a:spLocks noGrp="1"/>
          </p:cNvSpPr>
          <p:nvPr>
            <p:ph type="subTitle" idx="1" hasCustomPrompt="1"/>
          </p:nvPr>
        </p:nvSpPr>
        <p:spPr>
          <a:xfrm>
            <a:off x="591640" y="3877277"/>
            <a:ext cx="10989732" cy="483402"/>
          </a:xfrm>
        </p:spPr>
        <p:txBody>
          <a:bodyPr/>
          <a:lstStyle>
            <a:lvl1pPr marL="0" indent="0" algn="l">
              <a:buNone/>
              <a:defRPr sz="2157">
                <a:solidFill>
                  <a:schemeClr val="bg1"/>
                </a:solidFill>
                <a:latin typeface="+mn-lt"/>
              </a:defRPr>
            </a:lvl1pPr>
            <a:lvl2pPr marL="448193" indent="0" algn="ctr">
              <a:buNone/>
              <a:defRPr>
                <a:solidFill>
                  <a:schemeClr val="tx1">
                    <a:tint val="75000"/>
                  </a:schemeClr>
                </a:solidFill>
              </a:defRPr>
            </a:lvl2pPr>
            <a:lvl3pPr marL="896386" indent="0" algn="ctr">
              <a:buNone/>
              <a:defRPr>
                <a:solidFill>
                  <a:schemeClr val="tx1">
                    <a:tint val="75000"/>
                  </a:schemeClr>
                </a:solidFill>
              </a:defRPr>
            </a:lvl3pPr>
            <a:lvl4pPr marL="1344579" indent="0" algn="ctr">
              <a:buNone/>
              <a:defRPr>
                <a:solidFill>
                  <a:schemeClr val="tx1">
                    <a:tint val="75000"/>
                  </a:schemeClr>
                </a:solidFill>
              </a:defRPr>
            </a:lvl4pPr>
            <a:lvl5pPr marL="1792773" indent="0" algn="ctr">
              <a:buNone/>
              <a:defRPr>
                <a:solidFill>
                  <a:schemeClr val="tx1">
                    <a:tint val="75000"/>
                  </a:schemeClr>
                </a:solidFill>
              </a:defRPr>
            </a:lvl5pPr>
            <a:lvl6pPr marL="2240966" indent="0" algn="ctr">
              <a:buNone/>
              <a:defRPr>
                <a:solidFill>
                  <a:schemeClr val="tx1">
                    <a:tint val="75000"/>
                  </a:schemeClr>
                </a:solidFill>
              </a:defRPr>
            </a:lvl6pPr>
            <a:lvl7pPr marL="2689159" indent="0" algn="ctr">
              <a:buNone/>
              <a:defRPr>
                <a:solidFill>
                  <a:schemeClr val="tx1">
                    <a:tint val="75000"/>
                  </a:schemeClr>
                </a:solidFill>
              </a:defRPr>
            </a:lvl7pPr>
            <a:lvl8pPr marL="3137352" indent="0" algn="ctr">
              <a:buNone/>
              <a:defRPr>
                <a:solidFill>
                  <a:schemeClr val="tx1">
                    <a:tint val="75000"/>
                  </a:schemeClr>
                </a:solidFill>
              </a:defRPr>
            </a:lvl8pPr>
            <a:lvl9pPr marL="3585545" indent="0" algn="ctr">
              <a:buNone/>
              <a:defRPr>
                <a:solidFill>
                  <a:schemeClr val="tx1">
                    <a:tint val="75000"/>
                  </a:schemeClr>
                </a:solidFill>
              </a:defRPr>
            </a:lvl9pPr>
          </a:lstStyle>
          <a:p>
            <a:r>
              <a:rPr lang="en-US"/>
              <a:t>Subtitle</a:t>
            </a:r>
          </a:p>
        </p:txBody>
      </p:sp>
    </p:spTree>
    <p:extLst>
      <p:ext uri="{BB962C8B-B14F-4D97-AF65-F5344CB8AC3E}">
        <p14:creationId xmlns:p14="http://schemas.microsoft.com/office/powerpoint/2010/main" xmlns="" val="235338174"/>
      </p:ext>
    </p:extLst>
  </p:cSld>
  <p:clrMapOvr>
    <a:masterClrMapping/>
  </p:clrMapOvr>
  <p:transition>
    <p:fade/>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58pt Title/16pt Text - Blue">
    <p:bg>
      <p:bgPr>
        <a:solidFill>
          <a:schemeClr val="accent3">
            <a:lumMod val="75000"/>
          </a:schemeClr>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extLst/>
          </p:nvPr>
        </p:nvGraphicFramePr>
        <p:xfrm>
          <a:off x="1557" y="1558"/>
          <a:ext cx="1556" cy="1556"/>
        </p:xfrm>
        <a:graphic>
          <a:graphicData uri="http://schemas.openxmlformats.org/presentationml/2006/ole">
            <p:oleObj spid="_x0000_s124936" name="think-cell Slide" r:id="rId3" imgW="360" imgH="360" progId="">
              <p:embed/>
            </p:oleObj>
          </a:graphicData>
        </a:graphic>
      </p:graphicFrame>
      <p:sp>
        <p:nvSpPr>
          <p:cNvPr id="7" name="Title 1"/>
          <p:cNvSpPr>
            <a:spLocks noGrp="1"/>
          </p:cNvSpPr>
          <p:nvPr>
            <p:ph type="ctrTitle" hasCustomPrompt="1"/>
          </p:nvPr>
        </p:nvSpPr>
        <p:spPr>
          <a:xfrm>
            <a:off x="573713" y="2100815"/>
            <a:ext cx="11007660" cy="1686801"/>
          </a:xfrm>
        </p:spPr>
        <p:txBody>
          <a:bodyPr/>
          <a:lstStyle>
            <a:lvl1pPr>
              <a:defRPr sz="5882">
                <a:solidFill>
                  <a:schemeClr val="bg1"/>
                </a:solidFill>
              </a:defRPr>
            </a:lvl1pPr>
          </a:lstStyle>
          <a:p>
            <a:r>
              <a:rPr lang="en-US"/>
              <a:t>Title</a:t>
            </a:r>
          </a:p>
        </p:txBody>
      </p:sp>
      <p:sp>
        <p:nvSpPr>
          <p:cNvPr id="10" name="Subtitle 2"/>
          <p:cNvSpPr>
            <a:spLocks noGrp="1"/>
          </p:cNvSpPr>
          <p:nvPr>
            <p:ph type="subTitle" idx="1" hasCustomPrompt="1"/>
          </p:nvPr>
        </p:nvSpPr>
        <p:spPr>
          <a:xfrm>
            <a:off x="591640" y="3877277"/>
            <a:ext cx="10989732" cy="483402"/>
          </a:xfrm>
        </p:spPr>
        <p:txBody>
          <a:bodyPr/>
          <a:lstStyle>
            <a:lvl1pPr marL="0" indent="0" algn="l">
              <a:buNone/>
              <a:defRPr sz="2157">
                <a:solidFill>
                  <a:schemeClr val="bg1"/>
                </a:solidFill>
                <a:latin typeface="+mn-lt"/>
              </a:defRPr>
            </a:lvl1pPr>
            <a:lvl2pPr marL="448193" indent="0" algn="ctr">
              <a:buNone/>
              <a:defRPr>
                <a:solidFill>
                  <a:schemeClr val="tx1">
                    <a:tint val="75000"/>
                  </a:schemeClr>
                </a:solidFill>
              </a:defRPr>
            </a:lvl2pPr>
            <a:lvl3pPr marL="896386" indent="0" algn="ctr">
              <a:buNone/>
              <a:defRPr>
                <a:solidFill>
                  <a:schemeClr val="tx1">
                    <a:tint val="75000"/>
                  </a:schemeClr>
                </a:solidFill>
              </a:defRPr>
            </a:lvl3pPr>
            <a:lvl4pPr marL="1344579" indent="0" algn="ctr">
              <a:buNone/>
              <a:defRPr>
                <a:solidFill>
                  <a:schemeClr val="tx1">
                    <a:tint val="75000"/>
                  </a:schemeClr>
                </a:solidFill>
              </a:defRPr>
            </a:lvl4pPr>
            <a:lvl5pPr marL="1792773" indent="0" algn="ctr">
              <a:buNone/>
              <a:defRPr>
                <a:solidFill>
                  <a:schemeClr val="tx1">
                    <a:tint val="75000"/>
                  </a:schemeClr>
                </a:solidFill>
              </a:defRPr>
            </a:lvl5pPr>
            <a:lvl6pPr marL="2240966" indent="0" algn="ctr">
              <a:buNone/>
              <a:defRPr>
                <a:solidFill>
                  <a:schemeClr val="tx1">
                    <a:tint val="75000"/>
                  </a:schemeClr>
                </a:solidFill>
              </a:defRPr>
            </a:lvl6pPr>
            <a:lvl7pPr marL="2689159" indent="0" algn="ctr">
              <a:buNone/>
              <a:defRPr>
                <a:solidFill>
                  <a:schemeClr val="tx1">
                    <a:tint val="75000"/>
                  </a:schemeClr>
                </a:solidFill>
              </a:defRPr>
            </a:lvl7pPr>
            <a:lvl8pPr marL="3137352" indent="0" algn="ctr">
              <a:buNone/>
              <a:defRPr>
                <a:solidFill>
                  <a:schemeClr val="tx1">
                    <a:tint val="75000"/>
                  </a:schemeClr>
                </a:solidFill>
              </a:defRPr>
            </a:lvl8pPr>
            <a:lvl9pPr marL="3585545" indent="0" algn="ctr">
              <a:buNone/>
              <a:defRPr>
                <a:solidFill>
                  <a:schemeClr val="tx1">
                    <a:tint val="75000"/>
                  </a:schemeClr>
                </a:solidFill>
              </a:defRPr>
            </a:lvl9pPr>
          </a:lstStyle>
          <a:p>
            <a:r>
              <a:rPr lang="en-US"/>
              <a:t>Subtitle</a:t>
            </a:r>
          </a:p>
        </p:txBody>
      </p:sp>
    </p:spTree>
    <p:extLst>
      <p:ext uri="{BB962C8B-B14F-4D97-AF65-F5344CB8AC3E}">
        <p14:creationId xmlns:p14="http://schemas.microsoft.com/office/powerpoint/2010/main" xmlns="" val="2219840104"/>
      </p:ext>
    </p:extLst>
  </p:cSld>
  <p:clrMapOvr>
    <a:masterClrMapping/>
  </p:clrMapOvr>
  <p:transition>
    <p:fade/>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58pt Title/16pt Text - Purple">
    <p:bg>
      <p:bgPr>
        <a:solidFill>
          <a:schemeClr val="accent3"/>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extLst/>
          </p:nvPr>
        </p:nvGraphicFramePr>
        <p:xfrm>
          <a:off x="1557" y="1558"/>
          <a:ext cx="1556" cy="1556"/>
        </p:xfrm>
        <a:graphic>
          <a:graphicData uri="http://schemas.openxmlformats.org/presentationml/2006/ole">
            <p:oleObj spid="_x0000_s125960" name="think-cell Slide" r:id="rId3" imgW="360" imgH="360" progId="">
              <p:embed/>
            </p:oleObj>
          </a:graphicData>
        </a:graphic>
      </p:graphicFrame>
      <p:sp>
        <p:nvSpPr>
          <p:cNvPr id="7" name="Title 1"/>
          <p:cNvSpPr>
            <a:spLocks noGrp="1"/>
          </p:cNvSpPr>
          <p:nvPr>
            <p:ph type="ctrTitle" hasCustomPrompt="1"/>
          </p:nvPr>
        </p:nvSpPr>
        <p:spPr>
          <a:xfrm>
            <a:off x="573713" y="2100815"/>
            <a:ext cx="11007660" cy="1686801"/>
          </a:xfrm>
        </p:spPr>
        <p:txBody>
          <a:bodyPr/>
          <a:lstStyle>
            <a:lvl1pPr>
              <a:defRPr sz="5882">
                <a:solidFill>
                  <a:schemeClr val="bg1"/>
                </a:solidFill>
              </a:defRPr>
            </a:lvl1pPr>
          </a:lstStyle>
          <a:p>
            <a:r>
              <a:rPr lang="en-US"/>
              <a:t>Title</a:t>
            </a:r>
          </a:p>
        </p:txBody>
      </p:sp>
      <p:sp>
        <p:nvSpPr>
          <p:cNvPr id="10" name="Subtitle 2"/>
          <p:cNvSpPr>
            <a:spLocks noGrp="1"/>
          </p:cNvSpPr>
          <p:nvPr>
            <p:ph type="subTitle" idx="1" hasCustomPrompt="1"/>
          </p:nvPr>
        </p:nvSpPr>
        <p:spPr>
          <a:xfrm>
            <a:off x="591640" y="3877277"/>
            <a:ext cx="10989732" cy="483402"/>
          </a:xfrm>
        </p:spPr>
        <p:txBody>
          <a:bodyPr/>
          <a:lstStyle>
            <a:lvl1pPr marL="0" indent="0" algn="l">
              <a:buNone/>
              <a:defRPr sz="2157">
                <a:solidFill>
                  <a:schemeClr val="bg1"/>
                </a:solidFill>
                <a:latin typeface="+mn-lt"/>
              </a:defRPr>
            </a:lvl1pPr>
            <a:lvl2pPr marL="448193" indent="0" algn="ctr">
              <a:buNone/>
              <a:defRPr>
                <a:solidFill>
                  <a:schemeClr val="tx1">
                    <a:tint val="75000"/>
                  </a:schemeClr>
                </a:solidFill>
              </a:defRPr>
            </a:lvl2pPr>
            <a:lvl3pPr marL="896386" indent="0" algn="ctr">
              <a:buNone/>
              <a:defRPr>
                <a:solidFill>
                  <a:schemeClr val="tx1">
                    <a:tint val="75000"/>
                  </a:schemeClr>
                </a:solidFill>
              </a:defRPr>
            </a:lvl3pPr>
            <a:lvl4pPr marL="1344579" indent="0" algn="ctr">
              <a:buNone/>
              <a:defRPr>
                <a:solidFill>
                  <a:schemeClr val="tx1">
                    <a:tint val="75000"/>
                  </a:schemeClr>
                </a:solidFill>
              </a:defRPr>
            </a:lvl4pPr>
            <a:lvl5pPr marL="1792773" indent="0" algn="ctr">
              <a:buNone/>
              <a:defRPr>
                <a:solidFill>
                  <a:schemeClr val="tx1">
                    <a:tint val="75000"/>
                  </a:schemeClr>
                </a:solidFill>
              </a:defRPr>
            </a:lvl5pPr>
            <a:lvl6pPr marL="2240966" indent="0" algn="ctr">
              <a:buNone/>
              <a:defRPr>
                <a:solidFill>
                  <a:schemeClr val="tx1">
                    <a:tint val="75000"/>
                  </a:schemeClr>
                </a:solidFill>
              </a:defRPr>
            </a:lvl6pPr>
            <a:lvl7pPr marL="2689159" indent="0" algn="ctr">
              <a:buNone/>
              <a:defRPr>
                <a:solidFill>
                  <a:schemeClr val="tx1">
                    <a:tint val="75000"/>
                  </a:schemeClr>
                </a:solidFill>
              </a:defRPr>
            </a:lvl7pPr>
            <a:lvl8pPr marL="3137352" indent="0" algn="ctr">
              <a:buNone/>
              <a:defRPr>
                <a:solidFill>
                  <a:schemeClr val="tx1">
                    <a:tint val="75000"/>
                  </a:schemeClr>
                </a:solidFill>
              </a:defRPr>
            </a:lvl8pPr>
            <a:lvl9pPr marL="3585545" indent="0" algn="ctr">
              <a:buNone/>
              <a:defRPr>
                <a:solidFill>
                  <a:schemeClr val="tx1">
                    <a:tint val="75000"/>
                  </a:schemeClr>
                </a:solidFill>
              </a:defRPr>
            </a:lvl9pPr>
          </a:lstStyle>
          <a:p>
            <a:r>
              <a:rPr lang="en-US"/>
              <a:t>Subtitle</a:t>
            </a:r>
          </a:p>
        </p:txBody>
      </p:sp>
    </p:spTree>
    <p:extLst>
      <p:ext uri="{BB962C8B-B14F-4D97-AF65-F5344CB8AC3E}">
        <p14:creationId xmlns:p14="http://schemas.microsoft.com/office/powerpoint/2010/main" xmlns="" val="1098720446"/>
      </p:ext>
    </p:extLst>
  </p:cSld>
  <p:clrMapOvr>
    <a:masterClrMapping/>
  </p:clrMapOvr>
  <p:transition>
    <p:fade/>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58pt Title/24pt Text - Orange">
    <p:bg>
      <p:bgPr>
        <a:solidFill>
          <a:schemeClr val="bg2">
            <a:lumMod val="75000"/>
          </a:schemeClr>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extLst/>
          </p:nvPr>
        </p:nvGraphicFramePr>
        <p:xfrm>
          <a:off x="1557" y="1558"/>
          <a:ext cx="1556" cy="1556"/>
        </p:xfrm>
        <a:graphic>
          <a:graphicData uri="http://schemas.openxmlformats.org/presentationml/2006/ole">
            <p:oleObj spid="_x0000_s126984" name="think-cell Slide" r:id="rId3" imgW="360" imgH="360" progId="">
              <p:embed/>
            </p:oleObj>
          </a:graphicData>
        </a:graphic>
      </p:graphicFrame>
      <p:sp>
        <p:nvSpPr>
          <p:cNvPr id="7" name="Title 1"/>
          <p:cNvSpPr>
            <a:spLocks noGrp="1"/>
          </p:cNvSpPr>
          <p:nvPr>
            <p:ph type="ctrTitle" hasCustomPrompt="1"/>
          </p:nvPr>
        </p:nvSpPr>
        <p:spPr>
          <a:xfrm>
            <a:off x="573713" y="2100815"/>
            <a:ext cx="11007660" cy="1686801"/>
          </a:xfrm>
        </p:spPr>
        <p:txBody>
          <a:bodyPr/>
          <a:lstStyle>
            <a:lvl1pPr>
              <a:defRPr sz="5882">
                <a:solidFill>
                  <a:schemeClr val="bg1"/>
                </a:solidFill>
              </a:defRPr>
            </a:lvl1pPr>
          </a:lstStyle>
          <a:p>
            <a:r>
              <a:rPr lang="en-US"/>
              <a:t>Title</a:t>
            </a:r>
          </a:p>
        </p:txBody>
      </p:sp>
      <p:sp>
        <p:nvSpPr>
          <p:cNvPr id="10" name="Subtitle 2"/>
          <p:cNvSpPr>
            <a:spLocks noGrp="1"/>
          </p:cNvSpPr>
          <p:nvPr>
            <p:ph type="subTitle" idx="1" hasCustomPrompt="1"/>
          </p:nvPr>
        </p:nvSpPr>
        <p:spPr>
          <a:xfrm>
            <a:off x="591640" y="3877277"/>
            <a:ext cx="10989732" cy="483402"/>
          </a:xfrm>
        </p:spPr>
        <p:txBody>
          <a:bodyPr/>
          <a:lstStyle>
            <a:lvl1pPr marL="0" indent="0" algn="l">
              <a:buNone/>
              <a:defRPr sz="2157">
                <a:solidFill>
                  <a:schemeClr val="bg1"/>
                </a:solidFill>
                <a:latin typeface="+mn-lt"/>
              </a:defRPr>
            </a:lvl1pPr>
            <a:lvl2pPr marL="448193" indent="0" algn="ctr">
              <a:buNone/>
              <a:defRPr>
                <a:solidFill>
                  <a:schemeClr val="tx1">
                    <a:tint val="75000"/>
                  </a:schemeClr>
                </a:solidFill>
              </a:defRPr>
            </a:lvl2pPr>
            <a:lvl3pPr marL="896386" indent="0" algn="ctr">
              <a:buNone/>
              <a:defRPr>
                <a:solidFill>
                  <a:schemeClr val="tx1">
                    <a:tint val="75000"/>
                  </a:schemeClr>
                </a:solidFill>
              </a:defRPr>
            </a:lvl3pPr>
            <a:lvl4pPr marL="1344579" indent="0" algn="ctr">
              <a:buNone/>
              <a:defRPr>
                <a:solidFill>
                  <a:schemeClr val="tx1">
                    <a:tint val="75000"/>
                  </a:schemeClr>
                </a:solidFill>
              </a:defRPr>
            </a:lvl4pPr>
            <a:lvl5pPr marL="1792773" indent="0" algn="ctr">
              <a:buNone/>
              <a:defRPr>
                <a:solidFill>
                  <a:schemeClr val="tx1">
                    <a:tint val="75000"/>
                  </a:schemeClr>
                </a:solidFill>
              </a:defRPr>
            </a:lvl5pPr>
            <a:lvl6pPr marL="2240966" indent="0" algn="ctr">
              <a:buNone/>
              <a:defRPr>
                <a:solidFill>
                  <a:schemeClr val="tx1">
                    <a:tint val="75000"/>
                  </a:schemeClr>
                </a:solidFill>
              </a:defRPr>
            </a:lvl6pPr>
            <a:lvl7pPr marL="2689159" indent="0" algn="ctr">
              <a:buNone/>
              <a:defRPr>
                <a:solidFill>
                  <a:schemeClr val="tx1">
                    <a:tint val="75000"/>
                  </a:schemeClr>
                </a:solidFill>
              </a:defRPr>
            </a:lvl7pPr>
            <a:lvl8pPr marL="3137352" indent="0" algn="ctr">
              <a:buNone/>
              <a:defRPr>
                <a:solidFill>
                  <a:schemeClr val="tx1">
                    <a:tint val="75000"/>
                  </a:schemeClr>
                </a:solidFill>
              </a:defRPr>
            </a:lvl8pPr>
            <a:lvl9pPr marL="3585545" indent="0" algn="ctr">
              <a:buNone/>
              <a:defRPr>
                <a:solidFill>
                  <a:schemeClr val="tx1">
                    <a:tint val="75000"/>
                  </a:schemeClr>
                </a:solidFill>
              </a:defRPr>
            </a:lvl9pPr>
          </a:lstStyle>
          <a:p>
            <a:r>
              <a:rPr lang="en-US"/>
              <a:t>Subtitle</a:t>
            </a:r>
          </a:p>
        </p:txBody>
      </p:sp>
    </p:spTree>
    <p:extLst>
      <p:ext uri="{BB962C8B-B14F-4D97-AF65-F5344CB8AC3E}">
        <p14:creationId xmlns:p14="http://schemas.microsoft.com/office/powerpoint/2010/main" xmlns="" val="630336309"/>
      </p:ext>
    </p:extLst>
  </p:cSld>
  <p:clrMapOvr>
    <a:masterClrMapping/>
  </p:clrMapOvr>
  <p:transition>
    <p:fade/>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1_58pt Title/24pt Text - Orange">
    <p:bg>
      <p:bgPr>
        <a:solidFill>
          <a:schemeClr val="accent6">
            <a:lumMod val="75000"/>
          </a:schemeClr>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extLst/>
          </p:nvPr>
        </p:nvGraphicFramePr>
        <p:xfrm>
          <a:off x="1557" y="1558"/>
          <a:ext cx="1556" cy="1556"/>
        </p:xfrm>
        <a:graphic>
          <a:graphicData uri="http://schemas.openxmlformats.org/presentationml/2006/ole">
            <p:oleObj spid="_x0000_s128008" name="think-cell Slide" r:id="rId3" imgW="360" imgH="360" progId="">
              <p:embed/>
            </p:oleObj>
          </a:graphicData>
        </a:graphic>
      </p:graphicFrame>
      <p:sp>
        <p:nvSpPr>
          <p:cNvPr id="7" name="Title 1"/>
          <p:cNvSpPr>
            <a:spLocks noGrp="1"/>
          </p:cNvSpPr>
          <p:nvPr>
            <p:ph type="ctrTitle" hasCustomPrompt="1"/>
          </p:nvPr>
        </p:nvSpPr>
        <p:spPr>
          <a:xfrm>
            <a:off x="573713" y="2100815"/>
            <a:ext cx="11007660" cy="1686801"/>
          </a:xfrm>
        </p:spPr>
        <p:txBody>
          <a:bodyPr/>
          <a:lstStyle>
            <a:lvl1pPr>
              <a:defRPr sz="5882">
                <a:solidFill>
                  <a:schemeClr val="bg1"/>
                </a:solidFill>
              </a:defRPr>
            </a:lvl1pPr>
          </a:lstStyle>
          <a:p>
            <a:r>
              <a:rPr lang="en-US"/>
              <a:t>Title</a:t>
            </a:r>
          </a:p>
        </p:txBody>
      </p:sp>
      <p:sp>
        <p:nvSpPr>
          <p:cNvPr id="10" name="Subtitle 2"/>
          <p:cNvSpPr>
            <a:spLocks noGrp="1"/>
          </p:cNvSpPr>
          <p:nvPr>
            <p:ph type="subTitle" idx="1" hasCustomPrompt="1"/>
          </p:nvPr>
        </p:nvSpPr>
        <p:spPr>
          <a:xfrm>
            <a:off x="591640" y="3877277"/>
            <a:ext cx="10989732" cy="483402"/>
          </a:xfrm>
        </p:spPr>
        <p:txBody>
          <a:bodyPr/>
          <a:lstStyle>
            <a:lvl1pPr marL="0" indent="0" algn="l">
              <a:buNone/>
              <a:defRPr sz="2157">
                <a:solidFill>
                  <a:schemeClr val="bg1"/>
                </a:solidFill>
                <a:latin typeface="+mn-lt"/>
              </a:defRPr>
            </a:lvl1pPr>
            <a:lvl2pPr marL="448193" indent="0" algn="ctr">
              <a:buNone/>
              <a:defRPr>
                <a:solidFill>
                  <a:schemeClr val="tx1">
                    <a:tint val="75000"/>
                  </a:schemeClr>
                </a:solidFill>
              </a:defRPr>
            </a:lvl2pPr>
            <a:lvl3pPr marL="896386" indent="0" algn="ctr">
              <a:buNone/>
              <a:defRPr>
                <a:solidFill>
                  <a:schemeClr val="tx1">
                    <a:tint val="75000"/>
                  </a:schemeClr>
                </a:solidFill>
              </a:defRPr>
            </a:lvl3pPr>
            <a:lvl4pPr marL="1344579" indent="0" algn="ctr">
              <a:buNone/>
              <a:defRPr>
                <a:solidFill>
                  <a:schemeClr val="tx1">
                    <a:tint val="75000"/>
                  </a:schemeClr>
                </a:solidFill>
              </a:defRPr>
            </a:lvl4pPr>
            <a:lvl5pPr marL="1792773" indent="0" algn="ctr">
              <a:buNone/>
              <a:defRPr>
                <a:solidFill>
                  <a:schemeClr val="tx1">
                    <a:tint val="75000"/>
                  </a:schemeClr>
                </a:solidFill>
              </a:defRPr>
            </a:lvl5pPr>
            <a:lvl6pPr marL="2240966" indent="0" algn="ctr">
              <a:buNone/>
              <a:defRPr>
                <a:solidFill>
                  <a:schemeClr val="tx1">
                    <a:tint val="75000"/>
                  </a:schemeClr>
                </a:solidFill>
              </a:defRPr>
            </a:lvl6pPr>
            <a:lvl7pPr marL="2689159" indent="0" algn="ctr">
              <a:buNone/>
              <a:defRPr>
                <a:solidFill>
                  <a:schemeClr val="tx1">
                    <a:tint val="75000"/>
                  </a:schemeClr>
                </a:solidFill>
              </a:defRPr>
            </a:lvl7pPr>
            <a:lvl8pPr marL="3137352" indent="0" algn="ctr">
              <a:buNone/>
              <a:defRPr>
                <a:solidFill>
                  <a:schemeClr val="tx1">
                    <a:tint val="75000"/>
                  </a:schemeClr>
                </a:solidFill>
              </a:defRPr>
            </a:lvl8pPr>
            <a:lvl9pPr marL="3585545" indent="0" algn="ctr">
              <a:buNone/>
              <a:defRPr>
                <a:solidFill>
                  <a:schemeClr val="tx1">
                    <a:tint val="75000"/>
                  </a:schemeClr>
                </a:solidFill>
              </a:defRPr>
            </a:lvl9pPr>
          </a:lstStyle>
          <a:p>
            <a:r>
              <a:rPr lang="en-US"/>
              <a:t>Subtitle</a:t>
            </a:r>
          </a:p>
        </p:txBody>
      </p:sp>
    </p:spTree>
    <p:extLst>
      <p:ext uri="{BB962C8B-B14F-4D97-AF65-F5344CB8AC3E}">
        <p14:creationId xmlns:p14="http://schemas.microsoft.com/office/powerpoint/2010/main" xmlns="" val="2910578471"/>
      </p:ext>
    </p:extLst>
  </p:cSld>
  <p:clrMapOvr>
    <a:masterClrMapping/>
  </p:clrMapOvr>
  <p:transition>
    <p:fade/>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58pt Title/24pt Text - Gray">
    <p:bg>
      <p:bgPr>
        <a:solidFill>
          <a:schemeClr val="accent6"/>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extLst/>
          </p:nvPr>
        </p:nvGraphicFramePr>
        <p:xfrm>
          <a:off x="1557" y="1558"/>
          <a:ext cx="1556" cy="1556"/>
        </p:xfrm>
        <a:graphic>
          <a:graphicData uri="http://schemas.openxmlformats.org/presentationml/2006/ole">
            <p:oleObj spid="_x0000_s129032" name="think-cell Slide" r:id="rId3" imgW="360" imgH="360" progId="">
              <p:embed/>
            </p:oleObj>
          </a:graphicData>
        </a:graphic>
      </p:graphicFrame>
      <p:sp>
        <p:nvSpPr>
          <p:cNvPr id="7" name="Title 1"/>
          <p:cNvSpPr>
            <a:spLocks noGrp="1"/>
          </p:cNvSpPr>
          <p:nvPr>
            <p:ph type="ctrTitle" hasCustomPrompt="1"/>
          </p:nvPr>
        </p:nvSpPr>
        <p:spPr>
          <a:xfrm>
            <a:off x="573713" y="2100815"/>
            <a:ext cx="11007660" cy="1686801"/>
          </a:xfrm>
        </p:spPr>
        <p:txBody>
          <a:bodyPr/>
          <a:lstStyle>
            <a:lvl1pPr>
              <a:defRPr sz="5882">
                <a:solidFill>
                  <a:schemeClr val="bg1"/>
                </a:solidFill>
              </a:defRPr>
            </a:lvl1pPr>
          </a:lstStyle>
          <a:p>
            <a:r>
              <a:rPr lang="en-US"/>
              <a:t>Title</a:t>
            </a:r>
          </a:p>
        </p:txBody>
      </p:sp>
      <p:sp>
        <p:nvSpPr>
          <p:cNvPr id="10" name="Subtitle 2"/>
          <p:cNvSpPr>
            <a:spLocks noGrp="1"/>
          </p:cNvSpPr>
          <p:nvPr>
            <p:ph type="subTitle" idx="1" hasCustomPrompt="1"/>
          </p:nvPr>
        </p:nvSpPr>
        <p:spPr>
          <a:xfrm>
            <a:off x="591640" y="3877277"/>
            <a:ext cx="10989732" cy="483402"/>
          </a:xfrm>
        </p:spPr>
        <p:txBody>
          <a:bodyPr/>
          <a:lstStyle>
            <a:lvl1pPr marL="0" indent="0" algn="l">
              <a:buNone/>
              <a:defRPr sz="2157">
                <a:solidFill>
                  <a:schemeClr val="bg1"/>
                </a:solidFill>
                <a:latin typeface="+mn-lt"/>
              </a:defRPr>
            </a:lvl1pPr>
            <a:lvl2pPr marL="448193" indent="0" algn="ctr">
              <a:buNone/>
              <a:defRPr>
                <a:solidFill>
                  <a:schemeClr val="tx1">
                    <a:tint val="75000"/>
                  </a:schemeClr>
                </a:solidFill>
              </a:defRPr>
            </a:lvl2pPr>
            <a:lvl3pPr marL="896386" indent="0" algn="ctr">
              <a:buNone/>
              <a:defRPr>
                <a:solidFill>
                  <a:schemeClr val="tx1">
                    <a:tint val="75000"/>
                  </a:schemeClr>
                </a:solidFill>
              </a:defRPr>
            </a:lvl3pPr>
            <a:lvl4pPr marL="1344579" indent="0" algn="ctr">
              <a:buNone/>
              <a:defRPr>
                <a:solidFill>
                  <a:schemeClr val="tx1">
                    <a:tint val="75000"/>
                  </a:schemeClr>
                </a:solidFill>
              </a:defRPr>
            </a:lvl4pPr>
            <a:lvl5pPr marL="1792773" indent="0" algn="ctr">
              <a:buNone/>
              <a:defRPr>
                <a:solidFill>
                  <a:schemeClr val="tx1">
                    <a:tint val="75000"/>
                  </a:schemeClr>
                </a:solidFill>
              </a:defRPr>
            </a:lvl5pPr>
            <a:lvl6pPr marL="2240966" indent="0" algn="ctr">
              <a:buNone/>
              <a:defRPr>
                <a:solidFill>
                  <a:schemeClr val="tx1">
                    <a:tint val="75000"/>
                  </a:schemeClr>
                </a:solidFill>
              </a:defRPr>
            </a:lvl6pPr>
            <a:lvl7pPr marL="2689159" indent="0" algn="ctr">
              <a:buNone/>
              <a:defRPr>
                <a:solidFill>
                  <a:schemeClr val="tx1">
                    <a:tint val="75000"/>
                  </a:schemeClr>
                </a:solidFill>
              </a:defRPr>
            </a:lvl7pPr>
            <a:lvl8pPr marL="3137352" indent="0" algn="ctr">
              <a:buNone/>
              <a:defRPr>
                <a:solidFill>
                  <a:schemeClr val="tx1">
                    <a:tint val="75000"/>
                  </a:schemeClr>
                </a:solidFill>
              </a:defRPr>
            </a:lvl8pPr>
            <a:lvl9pPr marL="3585545" indent="0" algn="ctr">
              <a:buNone/>
              <a:defRPr>
                <a:solidFill>
                  <a:schemeClr val="tx1">
                    <a:tint val="75000"/>
                  </a:schemeClr>
                </a:solidFill>
              </a:defRPr>
            </a:lvl9pPr>
          </a:lstStyle>
          <a:p>
            <a:r>
              <a:rPr lang="en-US"/>
              <a:t>Subtitle</a:t>
            </a:r>
          </a:p>
        </p:txBody>
      </p:sp>
    </p:spTree>
    <p:extLst>
      <p:ext uri="{BB962C8B-B14F-4D97-AF65-F5344CB8AC3E}">
        <p14:creationId xmlns:p14="http://schemas.microsoft.com/office/powerpoint/2010/main" xmlns="" val="3745513690"/>
      </p:ext>
    </p:extLst>
  </p:cSld>
  <p:clrMapOvr>
    <a:masterClrMapping/>
  </p:clrMapOvr>
  <p:transition>
    <p:fade/>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userDrawn="1">
  <p:cSld name="9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xmlns="" val="661428392"/>
      </p:ext>
    </p:extLst>
  </p:cSld>
  <p:clrMapOvr>
    <a:masterClrMapping/>
  </p:clrMapOvr>
  <p:transition>
    <p:fade/>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userDrawn="1">
  <p:cSld name="1_Title Only">
    <p:bg>
      <p:bgRef idx="1001">
        <a:schemeClr val="bg1"/>
      </p:bgRef>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extLst/>
          </p:nvPr>
        </p:nvGraphicFramePr>
        <p:xfrm>
          <a:off x="1557" y="1558"/>
          <a:ext cx="1556" cy="1556"/>
        </p:xfrm>
        <a:graphic>
          <a:graphicData uri="http://schemas.openxmlformats.org/presentationml/2006/ole">
            <p:oleObj spid="_x0000_s130056" name="think-cell Slide" r:id="rId3" imgW="360" imgH="360" progId="">
              <p:embed/>
            </p:oleObj>
          </a:graphicData>
        </a:graphic>
      </p:graphicFrame>
      <p:sp>
        <p:nvSpPr>
          <p:cNvPr id="2" name="Title 1"/>
          <p:cNvSpPr>
            <a:spLocks noGrp="1"/>
          </p:cNvSpPr>
          <p:nvPr>
            <p:ph type="title"/>
          </p:nvPr>
        </p:nvSpPr>
        <p:spPr/>
        <p:txBody>
          <a:bodyPr/>
          <a:lstStyle/>
          <a:p>
            <a:r>
              <a:rPr lang="en-US"/>
              <a:t>Click to edit Master title style</a:t>
            </a:r>
          </a:p>
        </p:txBody>
      </p:sp>
      <p:sp>
        <p:nvSpPr>
          <p:cNvPr id="4" name="Footer Placeholder 2"/>
          <p:cNvSpPr txBox="1">
            <a:spLocks/>
          </p:cNvSpPr>
          <p:nvPr userDrawn="1"/>
        </p:nvSpPr>
        <p:spPr>
          <a:xfrm>
            <a:off x="269240" y="6437243"/>
            <a:ext cx="3859607" cy="134483"/>
          </a:xfrm>
          <a:prstGeom prst="rect">
            <a:avLst/>
          </a:prstGeom>
        </p:spPr>
        <p:txBody>
          <a:bodyPr vert="horz" lIns="0" tIns="0" rIns="89617" bIns="0" rtlCol="0" anchor="ctr"/>
          <a:lstStyle>
            <a:defPPr>
              <a:defRPr lang="en-US"/>
            </a:defPPr>
            <a:lvl1pPr marL="0" algn="l" defTabSz="932742" rtl="0" eaLnBrk="1" latinLnBrk="0" hangingPunct="1">
              <a:defRPr lang="en-US" sz="900" kern="1200">
                <a:solidFill>
                  <a:schemeClr val="tx2"/>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defRPr/>
            </a:pPr>
            <a:endParaRPr sz="882">
              <a:solidFill>
                <a:srgbClr val="505050"/>
              </a:solidFill>
            </a:endParaRPr>
          </a:p>
        </p:txBody>
      </p:sp>
      <p:sp>
        <p:nvSpPr>
          <p:cNvPr id="6" name="Slide Number Placeholder 5"/>
          <p:cNvSpPr>
            <a:spLocks noGrp="1"/>
          </p:cNvSpPr>
          <p:nvPr>
            <p:ph type="sldNum" sz="quarter" idx="10"/>
          </p:nvPr>
        </p:nvSpPr>
        <p:spPr/>
        <p:txBody>
          <a:bodyPr/>
          <a:lstStyle>
            <a:lvl1pPr>
              <a:defRPr>
                <a:solidFill>
                  <a:schemeClr val="tx1"/>
                </a:solidFill>
              </a:defRPr>
            </a:lvl1pPr>
          </a:lstStyle>
          <a:p>
            <a:fld id="{19B41CE0-7BB8-478B-B03D-5495234161DB}" type="slidenum">
              <a:rPr smtClean="0">
                <a:solidFill>
                  <a:srgbClr val="505050"/>
                </a:solidFill>
              </a:rPr>
              <a:pPr/>
              <a:t>‹#›</a:t>
            </a:fld>
            <a:endParaRPr>
              <a:solidFill>
                <a:srgbClr val="505050"/>
              </a:solidFill>
            </a:endParaRPr>
          </a:p>
        </p:txBody>
      </p:sp>
    </p:spTree>
    <p:extLst>
      <p:ext uri="{BB962C8B-B14F-4D97-AF65-F5344CB8AC3E}">
        <p14:creationId xmlns:p14="http://schemas.microsoft.com/office/powerpoint/2010/main" xmlns="" val="321148270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69240" y="289511"/>
            <a:ext cx="11655840" cy="734157"/>
          </a:xfrm>
        </p:spPr>
        <p:txBody>
          <a:bodyPr/>
          <a:lstStyle>
            <a:lvl1pPr>
              <a:defRPr sz="4000"/>
            </a:lvl1pPr>
          </a:lstStyle>
          <a:p>
            <a:r>
              <a:rPr lang="en-US"/>
              <a:t>Click to edit Master title style</a:t>
            </a:r>
          </a:p>
        </p:txBody>
      </p:sp>
      <p:sp>
        <p:nvSpPr>
          <p:cNvPr id="4" name="Text Placeholder 3"/>
          <p:cNvSpPr>
            <a:spLocks noGrp="1"/>
          </p:cNvSpPr>
          <p:nvPr>
            <p:ph type="body" sz="quarter" idx="10"/>
          </p:nvPr>
        </p:nvSpPr>
        <p:spPr>
          <a:xfrm>
            <a:off x="269876" y="936625"/>
            <a:ext cx="11655425" cy="572464"/>
          </a:xfrm>
        </p:spPr>
        <p:txBody>
          <a:bodyPr/>
          <a:lstStyle>
            <a:lvl1pPr marL="0" indent="0">
              <a:buNone/>
              <a:defRPr sz="2800">
                <a:solidFill>
                  <a:schemeClr val="bg1">
                    <a:lumMod val="50000"/>
                  </a:schemeClr>
                </a:solidFill>
              </a:defRPr>
            </a:lvl1pPr>
            <a:lvl2pPr marL="336080" indent="0">
              <a:buNone/>
              <a:defRPr sz="2800">
                <a:solidFill>
                  <a:schemeClr val="accent1"/>
                </a:solidFill>
              </a:defRPr>
            </a:lvl2pPr>
            <a:lvl3pPr marL="560134" indent="0">
              <a:buNone/>
              <a:defRPr sz="2800">
                <a:solidFill>
                  <a:schemeClr val="accent1"/>
                </a:solidFill>
              </a:defRPr>
            </a:lvl3pPr>
            <a:lvl4pPr marL="784187" indent="0">
              <a:buNone/>
              <a:defRPr sz="2800">
                <a:solidFill>
                  <a:schemeClr val="accent1"/>
                </a:solidFill>
              </a:defRPr>
            </a:lvl4pPr>
            <a:lvl5pPr marL="1008241" indent="0">
              <a:buNone/>
              <a:defRPr sz="2800">
                <a:solidFill>
                  <a:schemeClr val="accent1"/>
                </a:solidFill>
              </a:defRPr>
            </a:lvl5pPr>
          </a:lstStyle>
          <a:p>
            <a:pPr lvl="0"/>
            <a:r>
              <a:rPr lang="en-US"/>
              <a:t>Click to edit Master text styles</a:t>
            </a:r>
          </a:p>
        </p:txBody>
      </p:sp>
    </p:spTree>
    <p:extLst>
      <p:ext uri="{BB962C8B-B14F-4D97-AF65-F5344CB8AC3E}">
        <p14:creationId xmlns:p14="http://schemas.microsoft.com/office/powerpoint/2010/main" xmlns="" val="1248691947"/>
      </p:ext>
    </p:extLst>
  </p:cSld>
  <p:clrMapOvr>
    <a:masterClrMapping/>
  </p:clrMapOvr>
  <p:transition>
    <p:fade/>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userDrawn="1">
  <p:cSld name="18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xmlns="" val="3090645315"/>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600648"/>
          </a:xfrm>
        </p:spPr>
        <p:txBody>
          <a:bodyPr wrap="square">
            <a:spAutoFit/>
          </a:bodyPr>
          <a:lstStyle>
            <a:lvl1pPr marL="281592" indent="-281592">
              <a:spcBef>
                <a:spcPts val="1200"/>
              </a:spcBef>
              <a:buClr>
                <a:schemeClr val="tx2"/>
              </a:buClr>
              <a:buFont typeface="Arial" pitchFamily="34" charset="0"/>
              <a:buChar char="•"/>
              <a:defRPr sz="3528">
                <a:solidFill>
                  <a:srgbClr val="00BCF2"/>
                </a:solidFill>
              </a:defRPr>
            </a:lvl1pPr>
            <a:lvl2pPr marL="520546" indent="-228532">
              <a:defRPr sz="2352"/>
            </a:lvl2pPr>
            <a:lvl3pPr marL="685597" indent="-165051">
              <a:tabLst/>
              <a:defRPr sz="1960"/>
            </a:lvl3pPr>
            <a:lvl4pPr marL="863344" indent="-177748">
              <a:defRPr/>
            </a:lvl4pPr>
            <a:lvl5pPr marL="1028395" indent="-16505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5" y="1189176"/>
            <a:ext cx="5378548" cy="2600648"/>
          </a:xfrm>
        </p:spPr>
        <p:txBody>
          <a:bodyPr wrap="square">
            <a:spAutoFit/>
          </a:bodyPr>
          <a:lstStyle>
            <a:lvl1pPr marL="281592" indent="-281592">
              <a:spcBef>
                <a:spcPts val="1200"/>
              </a:spcBef>
              <a:buClr>
                <a:schemeClr val="tx2"/>
              </a:buClr>
              <a:buFont typeface="Arial" pitchFamily="34" charset="0"/>
              <a:buChar char="•"/>
              <a:defRPr sz="3528">
                <a:solidFill>
                  <a:srgbClr val="00BCF2"/>
                </a:solidFill>
              </a:defRPr>
            </a:lvl1pPr>
            <a:lvl2pPr marL="520546" indent="-228532">
              <a:defRPr sz="2352"/>
            </a:lvl2pPr>
            <a:lvl3pPr marL="685597" indent="-165051">
              <a:tabLst/>
              <a:defRPr sz="1960"/>
            </a:lvl3pPr>
            <a:lvl4pPr marL="863344" indent="-177748">
              <a:defRPr/>
            </a:lvl4pPr>
            <a:lvl5pPr marL="1028395" indent="-16505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endParaRPr lang="en-US" dirty="0"/>
          </a:p>
        </p:txBody>
      </p:sp>
      <p:sp>
        <p:nvSpPr>
          <p:cNvPr id="7" name="Slide Number Placeholder 8"/>
          <p:cNvSpPr>
            <a:spLocks noGrp="1"/>
          </p:cNvSpPr>
          <p:nvPr>
            <p:ph type="sldNum" sz="quarter" idx="4"/>
          </p:nvPr>
        </p:nvSpPr>
        <p:spPr>
          <a:xfrm>
            <a:off x="9143811" y="6356803"/>
            <a:ext cx="2844904" cy="364224"/>
          </a:xfrm>
          <a:prstGeom prst="rect">
            <a:avLst/>
          </a:prstGeom>
        </p:spPr>
        <p:txBody>
          <a:bodyPr vert="horz" lIns="91440" tIns="45720" rIns="91440" bIns="45720" rtlCol="0" anchor="ctr"/>
          <a:lstStyle>
            <a:lvl1pPr algn="r">
              <a:defRPr sz="980">
                <a:solidFill>
                  <a:srgbClr val="000000"/>
                </a:solidFill>
              </a:defRPr>
            </a:lvl1pPr>
          </a:lstStyle>
          <a:p>
            <a:pPr defTabSz="914126"/>
            <a:fld id="{7EFC24D6-DB8F-6B44-BA5A-9BEC68C15CAA}" type="slidenum">
              <a:rPr lang="en-GB" smtClean="0"/>
              <a:pPr defTabSz="914126"/>
              <a:t>‹#›</a:t>
            </a:fld>
            <a:endParaRPr lang="en-GB" dirty="0"/>
          </a:p>
        </p:txBody>
      </p:sp>
    </p:spTree>
    <p:extLst>
      <p:ext uri="{BB962C8B-B14F-4D97-AF65-F5344CB8AC3E}">
        <p14:creationId xmlns:p14="http://schemas.microsoft.com/office/powerpoint/2010/main" xmlns="" val="2228575771"/>
      </p:ext>
    </p:extLst>
  </p:cSld>
  <p:clrMapOvr>
    <a:masterClrMapping/>
  </p:clrMapOvr>
  <p:transition>
    <p:fade/>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userDrawn="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8950" y="2109542"/>
            <a:ext cx="10240454" cy="997196"/>
          </a:xfrm>
        </p:spPr>
        <p:txBody>
          <a:bodyPr anchor="b" anchorCtr="0"/>
          <a:lstStyle>
            <a:lvl1pPr>
              <a:defRPr sz="7198" spc="-150" baseline="0">
                <a:gradFill>
                  <a:gsLst>
                    <a:gs pos="1250">
                      <a:schemeClr val="bg1"/>
                    </a:gs>
                    <a:gs pos="100000">
                      <a:schemeClr val="bg1"/>
                    </a:gs>
                  </a:gsLst>
                  <a:lin ang="5400000" scaled="0"/>
                </a:gradFill>
              </a:defRPr>
            </a:lvl1pPr>
          </a:lstStyle>
          <a:p>
            <a:r>
              <a:rPr lang="en-US"/>
              <a:t>Click to edit title style</a:t>
            </a:r>
          </a:p>
        </p:txBody>
      </p:sp>
      <p:sp>
        <p:nvSpPr>
          <p:cNvPr id="5" name="Text Placeholder 4"/>
          <p:cNvSpPr>
            <a:spLocks noGrp="1"/>
          </p:cNvSpPr>
          <p:nvPr>
            <p:ph type="body" sz="quarter" idx="12" hasCustomPrompt="1"/>
          </p:nvPr>
        </p:nvSpPr>
        <p:spPr>
          <a:xfrm>
            <a:off x="978950" y="3425825"/>
            <a:ext cx="10240454" cy="498598"/>
          </a:xfrm>
        </p:spPr>
        <p:txBody>
          <a:bodyPr>
            <a:noAutofit/>
          </a:bodyPr>
          <a:lstStyle>
            <a:lvl1pPr marL="0" indent="0">
              <a:spcBef>
                <a:spcPts val="0"/>
              </a:spcBef>
              <a:buNone/>
              <a:defRPr spc="-70" baseline="0">
                <a:gradFill>
                  <a:gsLst>
                    <a:gs pos="0">
                      <a:schemeClr val="bg1"/>
                    </a:gs>
                    <a:gs pos="100000">
                      <a:schemeClr val="bg1"/>
                    </a:gs>
                  </a:gsLst>
                  <a:lin ang="5400000" scaled="0"/>
                </a:gradFill>
                <a:latin typeface="+mj-lt"/>
              </a:defRPr>
            </a:lvl1pPr>
          </a:lstStyle>
          <a:p>
            <a:pPr lvl="0"/>
            <a:r>
              <a:rPr lang="en-US"/>
              <a:t>Speaker Title</a:t>
            </a:r>
          </a:p>
        </p:txBody>
      </p:sp>
      <p:pic>
        <p:nvPicPr>
          <p:cNvPr id="7" name="Picture 2" descr="W:\Open Engagements\Microsoft\Resources\Design\Office 365\Office 365 Logos\O365 no trademark\Ofc365_tm_Orng166_D_rgb.png"/>
          <p:cNvPicPr>
            <a:picLocks noChangeAspect="1" noChangeArrowheads="1"/>
          </p:cNvPicPr>
          <p:nvPr userDrawn="1"/>
        </p:nvPicPr>
        <p:blipFill>
          <a:blip r:embed="rId2" cstate="print">
            <a:biLevel thresh="25000"/>
            <a:extLst>
              <a:ext uri="{28A0092B-C50C-407E-A947-70E740481C1C}">
                <a14:useLocalDpi xmlns:a14="http://schemas.microsoft.com/office/drawing/2010/main" xmlns="" val="0"/>
              </a:ext>
            </a:extLst>
          </a:blip>
          <a:srcRect/>
          <a:stretch>
            <a:fillRect/>
          </a:stretch>
        </p:blipFill>
        <p:spPr bwMode="auto">
          <a:xfrm>
            <a:off x="6505889" y="4343400"/>
            <a:ext cx="5074856" cy="175655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69847398"/>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latin typeface="Segoe UI Light" pitchFamily="34" charset="0"/>
              </a:defRPr>
            </a:lvl1pPr>
          </a:lstStyle>
          <a:p>
            <a:r>
              <a:rPr lang="en-US"/>
              <a:t>Click to edit Master title style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9890827" y="6100347"/>
            <a:ext cx="2165148" cy="749808"/>
          </a:xfrm>
          <a:prstGeom prst="rect">
            <a:avLst/>
          </a:prstGeom>
        </p:spPr>
      </p:pic>
    </p:spTree>
    <p:extLst>
      <p:ext uri="{BB962C8B-B14F-4D97-AF65-F5344CB8AC3E}">
        <p14:creationId xmlns:p14="http://schemas.microsoft.com/office/powerpoint/2010/main" xmlns="" val="2315790248"/>
      </p:ext>
    </p:extLst>
  </p:cSld>
  <p:clrMapOvr>
    <a:masterClrMapping/>
  </p:clrMapOvr>
  <p:transition>
    <p:fade/>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userDrawn="1">
  <p:cSld name="Title &amp; 2-Content, 2-color,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p>
        </p:txBody>
      </p:sp>
      <p:sp>
        <p:nvSpPr>
          <p:cNvPr id="6" name="Text Placeholder 5"/>
          <p:cNvSpPr>
            <a:spLocks noGrp="1"/>
          </p:cNvSpPr>
          <p:nvPr>
            <p:ph type="body" sz="quarter" idx="11"/>
          </p:nvPr>
        </p:nvSpPr>
        <p:spPr>
          <a:xfrm>
            <a:off x="520835" y="1447801"/>
            <a:ext cx="5396366" cy="2643371"/>
          </a:xfrm>
        </p:spPr>
        <p:txBody>
          <a:bodyPr/>
          <a:lstStyle>
            <a:lvl1pPr marL="0" indent="0">
              <a:spcBef>
                <a:spcPts val="1200"/>
              </a:spcBef>
              <a:buNone/>
              <a:defRPr sz="4000">
                <a:gradFill>
                  <a:gsLst>
                    <a:gs pos="100000">
                      <a:schemeClr val="tx2"/>
                    </a:gs>
                    <a:gs pos="0">
                      <a:schemeClr val="tx2"/>
                    </a:gs>
                  </a:gsLst>
                  <a:lin ang="5400000" scaled="0"/>
                </a:gradFill>
                <a:latin typeface="+mj-lt"/>
              </a:defRPr>
            </a:lvl1pPr>
            <a:lvl2pPr marL="0" indent="0">
              <a:buNone/>
              <a:defRPr sz="2000"/>
            </a:lvl2pPr>
            <a:lvl3pPr marL="233318" indent="0">
              <a:buNone/>
              <a:defRPr sz="2000"/>
            </a:lvl3pPr>
            <a:lvl4pPr marL="457112" indent="0">
              <a:buNone/>
              <a:defRPr sz="2000"/>
            </a:lvl4pPr>
            <a:lvl5pPr marL="693604" indent="0">
              <a:buNone/>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2"/>
          </p:nvPr>
        </p:nvSpPr>
        <p:spPr>
          <a:xfrm>
            <a:off x="6279562" y="1447800"/>
            <a:ext cx="5396366" cy="2695994"/>
          </a:xfrm>
        </p:spPr>
        <p:txBody>
          <a:bodyPr/>
          <a:lstStyle>
            <a:lvl1pPr marL="0" indent="0">
              <a:spcBef>
                <a:spcPts val="1200"/>
              </a:spcBef>
              <a:buNone/>
              <a:defRPr lang="en-US" sz="4000" kern="1200" spc="-70" baseline="0" dirty="0" smtClean="0">
                <a:gradFill>
                  <a:gsLst>
                    <a:gs pos="100000">
                      <a:schemeClr val="tx2"/>
                    </a:gs>
                    <a:gs pos="0">
                      <a:schemeClr val="tx2"/>
                    </a:gs>
                  </a:gsLst>
                  <a:lin ang="5400000" scaled="0"/>
                </a:gradFill>
                <a:latin typeface="+mj-lt"/>
                <a:ea typeface="+mn-ea"/>
                <a:cs typeface="+mn-cs"/>
              </a:defRPr>
            </a:lvl1pPr>
            <a:lvl2pPr marL="3174" marR="0" indent="0" algn="l" defTabSz="914188"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smtClean="0">
                <a:gradFill>
                  <a:gsLst>
                    <a:gs pos="1250">
                      <a:schemeClr val="bg2"/>
                    </a:gs>
                    <a:gs pos="100000">
                      <a:schemeClr val="bg2"/>
                    </a:gs>
                  </a:gsLst>
                  <a:lin ang="5400000" scaled="0"/>
                </a:gradFill>
                <a:latin typeface="+mn-lt"/>
                <a:ea typeface="+mn-ea"/>
                <a:cs typeface="+mn-cs"/>
              </a:defRPr>
            </a:lvl2pPr>
            <a:lvl3pPr marL="233318" marR="0" indent="0" algn="l" defTabSz="914188"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smtClean="0">
                <a:gradFill>
                  <a:gsLst>
                    <a:gs pos="1250">
                      <a:schemeClr val="bg2"/>
                    </a:gs>
                    <a:gs pos="100000">
                      <a:schemeClr val="bg2"/>
                    </a:gs>
                  </a:gsLst>
                  <a:lin ang="5400000" scaled="0"/>
                </a:gradFill>
                <a:latin typeface="+mn-lt"/>
                <a:ea typeface="+mn-ea"/>
                <a:cs typeface="+mn-cs"/>
              </a:defRPr>
            </a:lvl3pPr>
            <a:lvl4pPr marL="460286" marR="0" indent="0" algn="l" defTabSz="914188"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smtClean="0">
                <a:gradFill>
                  <a:gsLst>
                    <a:gs pos="1250">
                      <a:schemeClr val="bg2"/>
                    </a:gs>
                    <a:gs pos="100000">
                      <a:schemeClr val="bg2"/>
                    </a:gs>
                  </a:gsLst>
                  <a:lin ang="5400000" scaled="0"/>
                </a:gradFill>
                <a:latin typeface="+mn-lt"/>
                <a:ea typeface="+mn-ea"/>
                <a:cs typeface="+mn-cs"/>
              </a:defRPr>
            </a:lvl4pPr>
            <a:lvl5pPr marL="687256" marR="0" indent="0" algn="l" defTabSz="914188"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a:gradFill>
                  <a:gsLst>
                    <a:gs pos="1250">
                      <a:schemeClr val="bg2"/>
                    </a:gs>
                    <a:gs pos="100000">
                      <a:schemeClr val="bg2"/>
                    </a:gs>
                  </a:gsLst>
                  <a:lin ang="5400000" scaled="0"/>
                </a:gradFill>
                <a:latin typeface="+mn-lt"/>
                <a:ea typeface="+mn-ea"/>
                <a:cs typeface="+mn-cs"/>
              </a:defRPr>
            </a:lvl5pPr>
          </a:lstStyle>
          <a:p>
            <a:pPr marL="0" marR="0" lvl="0" indent="0" algn="l" defTabSz="914188" rtl="0" eaLnBrk="1" fontAlgn="auto" latinLnBrk="0" hangingPunct="1">
              <a:lnSpc>
                <a:spcPct val="90000"/>
              </a:lnSpc>
              <a:spcBef>
                <a:spcPct val="20000"/>
              </a:spcBef>
              <a:spcAft>
                <a:spcPts val="0"/>
              </a:spcAft>
              <a:buClrTx/>
              <a:buSzPct val="90000"/>
              <a:buFont typeface="Arial" pitchFamily="34" charset="0"/>
              <a:buNone/>
              <a:tabLst/>
            </a:pPr>
            <a:r>
              <a:rPr lang="en-US"/>
              <a:t>Click to edit Master text styles</a:t>
            </a:r>
          </a:p>
          <a:p>
            <a:pPr marL="0" marR="0" lvl="1" indent="0" algn="l" defTabSz="914188" rtl="0" eaLnBrk="1" fontAlgn="auto" latinLnBrk="0" hangingPunct="1">
              <a:lnSpc>
                <a:spcPct val="90000"/>
              </a:lnSpc>
              <a:spcBef>
                <a:spcPct val="20000"/>
              </a:spcBef>
              <a:spcAft>
                <a:spcPts val="0"/>
              </a:spcAft>
              <a:buClrTx/>
              <a:buSzPct val="90000"/>
              <a:buFont typeface="Arial" pitchFamily="34" charset="0"/>
              <a:buNone/>
              <a:tabLst/>
            </a:pPr>
            <a:r>
              <a:rPr lang="en-US"/>
              <a:t>Second level</a:t>
            </a:r>
          </a:p>
          <a:p>
            <a:pPr marL="0" marR="0" lvl="2" indent="0" algn="l" defTabSz="914188" rtl="0" eaLnBrk="1" fontAlgn="auto" latinLnBrk="0" hangingPunct="1">
              <a:lnSpc>
                <a:spcPct val="90000"/>
              </a:lnSpc>
              <a:spcBef>
                <a:spcPct val="20000"/>
              </a:spcBef>
              <a:spcAft>
                <a:spcPts val="0"/>
              </a:spcAft>
              <a:buClrTx/>
              <a:buSzPct val="90000"/>
              <a:buFont typeface="Arial" pitchFamily="34" charset="0"/>
              <a:buNone/>
              <a:tabLst/>
            </a:pPr>
            <a:r>
              <a:rPr lang="en-US"/>
              <a:t>Third level</a:t>
            </a:r>
          </a:p>
          <a:p>
            <a:pPr marL="0" marR="0" lvl="3" indent="0" algn="l" defTabSz="914188" rtl="0" eaLnBrk="1" fontAlgn="auto" latinLnBrk="0" hangingPunct="1">
              <a:lnSpc>
                <a:spcPct val="90000"/>
              </a:lnSpc>
              <a:spcBef>
                <a:spcPct val="20000"/>
              </a:spcBef>
              <a:spcAft>
                <a:spcPts val="0"/>
              </a:spcAft>
              <a:buClrTx/>
              <a:buSzPct val="90000"/>
              <a:buFont typeface="Arial" pitchFamily="34" charset="0"/>
              <a:buNone/>
              <a:tabLst/>
            </a:pPr>
            <a:r>
              <a:rPr lang="en-US"/>
              <a:t>Fourth level</a:t>
            </a:r>
          </a:p>
          <a:p>
            <a:pPr marL="0" marR="0" lvl="4" indent="0" algn="l" defTabSz="914188" rtl="0" eaLnBrk="1" fontAlgn="auto" latinLnBrk="0" hangingPunct="1">
              <a:lnSpc>
                <a:spcPct val="90000"/>
              </a:lnSpc>
              <a:spcBef>
                <a:spcPct val="20000"/>
              </a:spcBef>
              <a:spcAft>
                <a:spcPts val="0"/>
              </a:spcAft>
              <a:buClrTx/>
              <a:buSzPct val="90000"/>
              <a:buFont typeface="Arial" pitchFamily="34" charset="0"/>
              <a:buNone/>
              <a:tabLst/>
            </a:pPr>
            <a:r>
              <a:rPr lang="en-US"/>
              <a:t>Fifth level</a:t>
            </a:r>
          </a:p>
        </p:txBody>
      </p:sp>
      <p:sp>
        <p:nvSpPr>
          <p:cNvPr id="7" name="Slide Number Placeholder 9"/>
          <p:cNvSpPr>
            <a:spLocks noGrp="1"/>
          </p:cNvSpPr>
          <p:nvPr>
            <p:ph type="sldNum" sz="quarter" idx="13"/>
          </p:nvPr>
        </p:nvSpPr>
        <p:spPr>
          <a:xfrm>
            <a:off x="520835" y="6399557"/>
            <a:ext cx="560832"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pPr/>
              <a:t>‹#›</a:t>
            </a:fld>
            <a:endParaRPr lang="en-US"/>
          </a:p>
        </p:txBody>
      </p:sp>
      <p:pic>
        <p:nvPicPr>
          <p:cNvPr id="8" name="Picture 2" descr="W:\Open Engagements\Microsoft\Resources\Design\Office 365\Office 365 Logos\O365 no trademark\Ofc365_tm_Orng166_D_rgb.pn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10009902" y="6099952"/>
            <a:ext cx="1893301" cy="6553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742150695"/>
      </p:ext>
    </p:extLst>
  </p:cSld>
  <p:clrMapOvr>
    <a:masterClrMapping/>
  </p:clrMapOvr>
  <p:transition>
    <p:fade/>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p:cSld name="Large &amp; Small Content 2">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20835" y="1447801"/>
            <a:ext cx="5434948" cy="1661993"/>
          </a:xfrm>
          <a:prstGeom prst="rect">
            <a:avLst/>
          </a:prstGeom>
        </p:spPr>
        <p:txBody>
          <a:bodyPr>
            <a:noAutofit/>
          </a:bodyPr>
          <a:lstStyle>
            <a:lvl1pPr marL="0" indent="0">
              <a:buNone/>
              <a:defRPr sz="4000" b="0" cap="none" baseline="0">
                <a:gradFill>
                  <a:gsLst>
                    <a:gs pos="100000">
                      <a:schemeClr val="tx2"/>
                    </a:gs>
                    <a:gs pos="0">
                      <a:schemeClr val="tx2"/>
                    </a:gs>
                  </a:gsLst>
                  <a:lin ang="5400000" scaled="0"/>
                </a:gradFill>
                <a:latin typeface="+mj-lt"/>
              </a:defRPr>
            </a:lvl1pPr>
            <a:lvl2pPr marL="609376" indent="0">
              <a:buNone/>
              <a:defRPr sz="2700" b="1"/>
            </a:lvl2pPr>
            <a:lvl3pPr marL="1218753" indent="0">
              <a:buNone/>
              <a:defRPr sz="2400" b="1"/>
            </a:lvl3pPr>
            <a:lvl4pPr marL="1828129" indent="0">
              <a:buNone/>
              <a:defRPr sz="2100" b="1"/>
            </a:lvl4pPr>
            <a:lvl5pPr marL="2437505" indent="0">
              <a:buNone/>
              <a:defRPr sz="2100" b="1"/>
            </a:lvl5pPr>
            <a:lvl6pPr marL="3046882" indent="0">
              <a:buNone/>
              <a:defRPr sz="2100" b="1"/>
            </a:lvl6pPr>
            <a:lvl7pPr marL="3656258" indent="0">
              <a:buNone/>
              <a:defRPr sz="2100" b="1"/>
            </a:lvl7pPr>
            <a:lvl8pPr marL="4265633" indent="0">
              <a:buNone/>
              <a:defRPr sz="2100" b="1"/>
            </a:lvl8pPr>
            <a:lvl9pPr marL="4875010"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89760" y="1681905"/>
            <a:ext cx="5486169" cy="332399"/>
          </a:xfrm>
          <a:prstGeom prst="rect">
            <a:avLst/>
          </a:prstGeom>
        </p:spPr>
        <p:txBody>
          <a:bodyPr>
            <a:noAutofit/>
          </a:bodyPr>
          <a:lstStyle>
            <a:lvl1pPr marL="0" indent="0">
              <a:spcBef>
                <a:spcPts val="1200"/>
              </a:spcBef>
              <a:buNone/>
              <a:defRPr lang="en-US" sz="2000" kern="1200" spc="0" dirty="0" smtClean="0">
                <a:gradFill>
                  <a:gsLst>
                    <a:gs pos="100000">
                      <a:schemeClr val="bg2"/>
                    </a:gs>
                    <a:gs pos="0">
                      <a:schemeClr val="bg2"/>
                    </a:gs>
                  </a:gsLst>
                  <a:lin ang="5400000" scaled="0"/>
                </a:gradFill>
                <a:latin typeface="+mn-lt"/>
                <a:ea typeface="+mn-ea"/>
                <a:cs typeface="Segoe UI" pitchFamily="34" charset="0"/>
              </a:defRPr>
            </a:lvl1pPr>
            <a:lvl2pPr marL="914064" indent="-380860">
              <a:defRPr lang="en-US" sz="2100" kern="1200" dirty="0" smtClean="0">
                <a:solidFill>
                  <a:schemeClr val="bg2">
                    <a:lumMod val="50000"/>
                  </a:schemeClr>
                </a:solidFill>
                <a:latin typeface="+mn-lt"/>
                <a:ea typeface="+mn-ea"/>
                <a:cs typeface="Arial" pitchFamily="34" charset="0"/>
              </a:defRPr>
            </a:lvl2pPr>
            <a:lvl3pPr marL="914064" indent="-228516">
              <a:defRPr lang="en-US" sz="1900" kern="1200" dirty="0" smtClean="0">
                <a:solidFill>
                  <a:schemeClr val="bg2">
                    <a:lumMod val="50000"/>
                  </a:schemeClr>
                </a:solidFill>
                <a:latin typeface="+mn-lt"/>
                <a:ea typeface="+mn-ea"/>
                <a:cs typeface="Arial" pitchFamily="34" charset="0"/>
              </a:defRPr>
            </a:lvl3pPr>
            <a:lvl4pPr marL="1218753" indent="-228516">
              <a:defRPr lang="en-US" sz="1600" kern="1200" dirty="0" smtClean="0">
                <a:solidFill>
                  <a:schemeClr val="bg2">
                    <a:lumMod val="50000"/>
                  </a:schemeClr>
                </a:solidFill>
                <a:latin typeface="+mn-lt"/>
                <a:ea typeface="+mn-ea"/>
                <a:cs typeface="Arial" pitchFamily="34" charset="0"/>
              </a:defRPr>
            </a:lvl4pPr>
            <a:lvl5pPr marL="1447269" indent="-228516">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a:t>Click to edit Master text styles</a:t>
            </a:r>
          </a:p>
        </p:txBody>
      </p:sp>
      <p:sp>
        <p:nvSpPr>
          <p:cNvPr id="12" name="Title 11"/>
          <p:cNvSpPr>
            <a:spLocks noGrp="1"/>
          </p:cNvSpPr>
          <p:nvPr>
            <p:ph type="title"/>
          </p:nvPr>
        </p:nvSpPr>
        <p:spPr/>
        <p:txBody>
          <a:bodyPr>
            <a:noAutofit/>
          </a:bodyPr>
          <a:lstStyle>
            <a:lvl1pPr>
              <a:defRPr/>
            </a:lvl1pPr>
          </a:lstStyle>
          <a:p>
            <a:r>
              <a:rPr lang="en-US"/>
              <a:t>Click to edit Master title style</a:t>
            </a:r>
          </a:p>
        </p:txBody>
      </p:sp>
      <p:sp>
        <p:nvSpPr>
          <p:cNvPr id="10" name="Slide Number Placeholder 9"/>
          <p:cNvSpPr>
            <a:spLocks noGrp="1"/>
          </p:cNvSpPr>
          <p:nvPr>
            <p:ph type="sldNum" sz="quarter" idx="12"/>
          </p:nvPr>
        </p:nvSpPr>
        <p:spPr>
          <a:xfrm>
            <a:off x="520835" y="6399557"/>
            <a:ext cx="560832"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pPr/>
              <a:t>‹#›</a:t>
            </a:fld>
            <a:endParaRPr lang="en-US"/>
          </a:p>
        </p:txBody>
      </p:sp>
      <p:pic>
        <p:nvPicPr>
          <p:cNvPr id="7" name="Picture 2" descr="W:\Open Engagements\Microsoft\Resources\Design\Office 365\Office 365 Logos\O365 no trademark\Ofc365_tm_Orng166_D_rgb.pn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10009902" y="6099952"/>
            <a:ext cx="1893301" cy="6553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03059996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userDrawn="1">
  <p:cSld name="Single Column Cop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8" y="274639"/>
            <a:ext cx="11653523" cy="912980"/>
          </a:xfrm>
        </p:spPr>
        <p:txBody>
          <a:bodyPr lIns="182880" tIns="0" rIns="0" bIns="0" anchor="ctr" anchorCtr="0">
            <a:noAutofit/>
          </a:bodyPr>
          <a:lstStyle>
            <a:lvl1pPr algn="l">
              <a:defRPr sz="5292" cap="none" baseline="0">
                <a:solidFill>
                  <a:schemeClr val="accent1"/>
                </a:solidFill>
                <a:latin typeface="Segoe UI Light" pitchFamily="34" charset="0"/>
                <a:ea typeface="Segoe UI" panose="020B0502040204020203" pitchFamily="34" charset="0"/>
                <a:cs typeface="Segoe UI" panose="020B0502040204020203" pitchFamily="34" charset="0"/>
              </a:defRPr>
            </a:lvl1pPr>
          </a:lstStyle>
          <a:p>
            <a:r>
              <a:rPr lang="en-US"/>
              <a:t>Slide heading goes here</a:t>
            </a:r>
          </a:p>
        </p:txBody>
      </p:sp>
      <p:sp>
        <p:nvSpPr>
          <p:cNvPr id="6" name="Slide Number Placeholder 5"/>
          <p:cNvSpPr>
            <a:spLocks noGrp="1"/>
          </p:cNvSpPr>
          <p:nvPr>
            <p:ph type="sldNum" sz="quarter" idx="12"/>
          </p:nvPr>
        </p:nvSpPr>
        <p:spPr>
          <a:xfrm>
            <a:off x="2" y="6566931"/>
            <a:ext cx="538477" cy="292874"/>
          </a:xfrm>
          <a:prstGeom prst="rect">
            <a:avLst/>
          </a:prstGeom>
        </p:spPr>
        <p:txBody>
          <a:bodyPr lIns="0" tIns="0" rIns="0" bIns="0"/>
          <a:lstStyle>
            <a:lvl1pPr algn="ctr">
              <a:defRPr sz="1077">
                <a:solidFill>
                  <a:schemeClr val="tx2"/>
                </a:solidFill>
                <a:latin typeface="Segoe Pro" panose="020B0502040504020203" pitchFamily="34" charset="0"/>
              </a:defRPr>
            </a:lvl1pPr>
          </a:lstStyle>
          <a:p>
            <a:fld id="{63863B58-CBB8-49E9-BA96-0A2E095CB188}" type="slidenum">
              <a:rPr lang="en-US" smtClean="0"/>
              <a:pPr/>
              <a:t>‹#›</a:t>
            </a:fld>
            <a:endParaRPr lang="en-US"/>
          </a:p>
        </p:txBody>
      </p:sp>
      <p:sp>
        <p:nvSpPr>
          <p:cNvPr id="14" name="Text Placeholder 13"/>
          <p:cNvSpPr>
            <a:spLocks noGrp="1"/>
          </p:cNvSpPr>
          <p:nvPr>
            <p:ph type="body" sz="quarter" idx="14"/>
          </p:nvPr>
        </p:nvSpPr>
        <p:spPr>
          <a:xfrm>
            <a:off x="269239" y="1337047"/>
            <a:ext cx="11653523" cy="542933"/>
          </a:xfrm>
        </p:spPr>
        <p:txBody>
          <a:bodyPr lIns="182880" tIns="0" rIns="0" bIns="0"/>
          <a:lstStyle>
            <a:lvl1pPr>
              <a:lnSpc>
                <a:spcPct val="90000"/>
              </a:lnSpc>
              <a:spcBef>
                <a:spcPts val="1175"/>
              </a:spcBef>
              <a:spcAft>
                <a:spcPts val="1175"/>
              </a:spcAft>
              <a:defRPr sz="3919" baseline="0">
                <a:solidFill>
                  <a:schemeClr val="tx1"/>
                </a:solidFill>
                <a:latin typeface="Segoe UI Light" pitchFamily="34" charset="0"/>
              </a:defRPr>
            </a:lvl1pPr>
            <a:lvl2pPr marL="0" marR="0" indent="0" algn="l" defTabSz="1184105" rtl="0" eaLnBrk="1" fontAlgn="auto" latinLnBrk="0" hangingPunct="1">
              <a:lnSpc>
                <a:spcPct val="90000"/>
              </a:lnSpc>
              <a:spcBef>
                <a:spcPts val="1175"/>
              </a:spcBef>
              <a:spcAft>
                <a:spcPts val="1175"/>
              </a:spcAft>
              <a:buClrTx/>
              <a:buSzTx/>
              <a:buFontTx/>
              <a:buNone/>
              <a:tabLst/>
              <a:defRPr baseline="0">
                <a:solidFill>
                  <a:schemeClr val="tx1"/>
                </a:solidFill>
              </a:defRPr>
            </a:lvl2pPr>
            <a:lvl3pPr marL="0" indent="0">
              <a:defRPr/>
            </a:lvl3pPr>
            <a:lvl4pPr marL="0" indent="0">
              <a:defRPr/>
            </a:lvl4pPr>
            <a:lvl5pPr marL="0" indent="0">
              <a:defRPr/>
            </a:lvl5pPr>
          </a:lstStyle>
          <a:p>
            <a:endParaRPr lang="en-US"/>
          </a:p>
        </p:txBody>
      </p:sp>
    </p:spTree>
    <p:extLst>
      <p:ext uri="{BB962C8B-B14F-4D97-AF65-F5344CB8AC3E}">
        <p14:creationId xmlns:p14="http://schemas.microsoft.com/office/powerpoint/2010/main" xmlns="" val="21531394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userDrawn="1">
  <p:cSld name="Color Block Header&amp; Subtext">
    <p:spTree>
      <p:nvGrpSpPr>
        <p:cNvPr id="1" name=""/>
        <p:cNvGrpSpPr/>
        <p:nvPr/>
      </p:nvGrpSpPr>
      <p:grpSpPr>
        <a:xfrm>
          <a:off x="0" y="0"/>
          <a:ext cx="0" cy="0"/>
          <a:chOff x="0" y="0"/>
          <a:chExt cx="0" cy="0"/>
        </a:xfrm>
      </p:grpSpPr>
      <p:sp>
        <p:nvSpPr>
          <p:cNvPr id="2" name="Rectangle 1"/>
          <p:cNvSpPr/>
          <p:nvPr/>
        </p:nvSpPr>
        <p:spPr bwMode="white">
          <a:xfrm>
            <a:off x="-9526" y="0"/>
            <a:ext cx="450081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p>
            <a:pPr algn="ctr" defTabSz="911640" fontAlgn="base">
              <a:spcBef>
                <a:spcPct val="0"/>
              </a:spcBef>
              <a:spcAft>
                <a:spcPct val="0"/>
              </a:spcAft>
            </a:pPr>
            <a:endParaRPr lang="en-US" sz="2194">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512209" y="27027"/>
            <a:ext cx="2852970" cy="2751138"/>
          </a:xfrm>
          <a:prstGeom prst="rect">
            <a:avLst/>
          </a:prstGeom>
        </p:spPr>
        <p:txBody>
          <a:bodyPr anchor="b" anchorCtr="0">
            <a:noAutofit/>
          </a:bodyPr>
          <a:lstStyle>
            <a:lvl1pPr marL="0" indent="0">
              <a:lnSpc>
                <a:spcPts val="3800"/>
              </a:lnSpc>
              <a:spcBef>
                <a:spcPts val="0"/>
              </a:spcBef>
              <a:buNone/>
              <a:defRPr sz="3600" b="0" cap="none" baseline="0">
                <a:gradFill>
                  <a:gsLst>
                    <a:gs pos="100000">
                      <a:schemeClr val="bg1"/>
                    </a:gs>
                    <a:gs pos="0">
                      <a:schemeClr val="bg1"/>
                    </a:gs>
                  </a:gsLst>
                  <a:lin ang="5400000" scaled="0"/>
                </a:gradFill>
                <a:latin typeface="+mj-lt"/>
              </a:defRPr>
            </a:lvl1pPr>
            <a:lvl2pPr marL="607854" indent="0">
              <a:buNone/>
              <a:defRPr sz="2693" b="1"/>
            </a:lvl2pPr>
            <a:lvl3pPr marL="1215706" indent="0">
              <a:buNone/>
              <a:defRPr sz="2394" b="1"/>
            </a:lvl3pPr>
            <a:lvl4pPr marL="1823560" indent="0">
              <a:buNone/>
              <a:defRPr sz="2094" b="1"/>
            </a:lvl4pPr>
            <a:lvl5pPr marL="2431413" indent="0">
              <a:buNone/>
              <a:defRPr sz="2094" b="1"/>
            </a:lvl5pPr>
            <a:lvl6pPr marL="3039267" indent="0">
              <a:buNone/>
              <a:defRPr sz="2094" b="1"/>
            </a:lvl6pPr>
            <a:lvl7pPr marL="3647120" indent="0">
              <a:buNone/>
              <a:defRPr sz="2094" b="1"/>
            </a:lvl7pPr>
            <a:lvl8pPr marL="4254973" indent="0">
              <a:buNone/>
              <a:defRPr sz="2094" b="1"/>
            </a:lvl8pPr>
            <a:lvl9pPr marL="4862826" indent="0">
              <a:buNone/>
              <a:defRPr sz="2094" b="1"/>
            </a:lvl9pPr>
          </a:lstStyle>
          <a:p>
            <a:pPr lvl="0"/>
            <a:r>
              <a:rPr lang="en-US"/>
              <a:t>Click to edit Master text styles.</a:t>
            </a:r>
          </a:p>
        </p:txBody>
      </p:sp>
      <p:pic>
        <p:nvPicPr>
          <p:cNvPr id="4" name="Picture 3"/>
          <p:cNvPicPr>
            <a:picLocks noChangeAspect="1"/>
          </p:cNvPicPr>
          <p:nvPr userDrawn="1"/>
        </p:nvPicPr>
        <p:blipFill>
          <a:blip r:embed="rId2" cstate="print"/>
          <a:stretch>
            <a:fillRect/>
          </a:stretch>
        </p:blipFill>
        <p:spPr>
          <a:xfrm>
            <a:off x="10701870" y="6301223"/>
            <a:ext cx="1490133" cy="548317"/>
          </a:xfrm>
          <a:prstGeom prst="rect">
            <a:avLst/>
          </a:prstGeom>
        </p:spPr>
      </p:pic>
      <p:sp>
        <p:nvSpPr>
          <p:cNvPr id="7" name="Text Placeholder 6"/>
          <p:cNvSpPr>
            <a:spLocks noGrp="1"/>
          </p:cNvSpPr>
          <p:nvPr>
            <p:ph type="body" sz="quarter" idx="10"/>
          </p:nvPr>
        </p:nvSpPr>
        <p:spPr>
          <a:xfrm>
            <a:off x="533062" y="3054084"/>
            <a:ext cx="2866630" cy="2492990"/>
          </a:xfrm>
        </p:spPr>
        <p:txBody>
          <a:bodyPr/>
          <a:lstStyle>
            <a:lvl1pPr marL="0" indent="0">
              <a:lnSpc>
                <a:spcPts val="2200"/>
              </a:lnSpc>
              <a:spcBef>
                <a:spcPts val="0"/>
              </a:spcBef>
              <a:spcAft>
                <a:spcPts val="1200"/>
              </a:spcAft>
              <a:buNone/>
              <a:defRPr sz="2100" spc="0" baseline="0">
                <a:solidFill>
                  <a:schemeClr val="bg1"/>
                </a:solidFill>
                <a:latin typeface="+mj-lt"/>
              </a:defRPr>
            </a:lvl1pPr>
            <a:lvl2pPr marL="0" indent="0">
              <a:lnSpc>
                <a:spcPts val="2200"/>
              </a:lnSpc>
              <a:spcBef>
                <a:spcPts val="0"/>
              </a:spcBef>
              <a:spcAft>
                <a:spcPts val="1200"/>
              </a:spcAft>
              <a:buNone/>
              <a:defRPr sz="2100" spc="0" baseline="0">
                <a:solidFill>
                  <a:schemeClr val="bg1"/>
                </a:solidFill>
                <a:latin typeface="+mj-lt"/>
              </a:defRPr>
            </a:lvl2pPr>
            <a:lvl3pPr marL="0" indent="0">
              <a:lnSpc>
                <a:spcPts val="2200"/>
              </a:lnSpc>
              <a:spcBef>
                <a:spcPts val="0"/>
              </a:spcBef>
              <a:spcAft>
                <a:spcPts val="1200"/>
              </a:spcAft>
              <a:buNone/>
              <a:defRPr sz="2100" spc="0" baseline="0">
                <a:solidFill>
                  <a:schemeClr val="bg1"/>
                </a:solidFill>
                <a:latin typeface="+mj-lt"/>
              </a:defRPr>
            </a:lvl3pPr>
            <a:lvl4pPr marL="0" indent="0">
              <a:lnSpc>
                <a:spcPts val="2200"/>
              </a:lnSpc>
              <a:spcBef>
                <a:spcPts val="0"/>
              </a:spcBef>
              <a:spcAft>
                <a:spcPts val="1200"/>
              </a:spcAft>
              <a:buNone/>
              <a:defRPr sz="2100" spc="0" baseline="0">
                <a:solidFill>
                  <a:schemeClr val="bg1"/>
                </a:solidFill>
                <a:latin typeface="+mj-lt"/>
              </a:defRPr>
            </a:lvl4pPr>
            <a:lvl5pPr marL="0" indent="0">
              <a:lnSpc>
                <a:spcPts val="2200"/>
              </a:lnSpc>
              <a:spcBef>
                <a:spcPts val="0"/>
              </a:spcBef>
              <a:spcAft>
                <a:spcPts val="1200"/>
              </a:spcAft>
              <a:buNone/>
              <a:defRPr sz="2100" spc="0" baseline="0">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xmlns="" val="85068860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userDrawn="1">
  <p:cSld name="Blank Slide Orange">
    <p:bg>
      <p:bgPr>
        <a:solidFill>
          <a:srgbClr val="EB3C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653588447"/>
      </p:ext>
    </p:extLst>
  </p:cSld>
  <p:clrMapOvr>
    <a:masterClrMapping/>
  </p:clrMapOvr>
  <p:transition>
    <p:fade/>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294" spc="-98" baseline="0">
                <a:gradFill>
                  <a:gsLst>
                    <a:gs pos="100000">
                      <a:schemeClr val="tx2"/>
                    </a:gs>
                    <a:gs pos="0">
                      <a:schemeClr val="tx2"/>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69301" y="3878574"/>
            <a:ext cx="7171337" cy="1792326"/>
          </a:xfrm>
          <a:noFill/>
        </p:spPr>
        <p:txBody>
          <a:bodyPr lIns="146304" tIns="109728" rIns="146304" bIns="109728">
            <a:noAutofit/>
          </a:bodyPr>
          <a:lstStyle>
            <a:lvl1pPr marL="0" indent="0">
              <a:spcBef>
                <a:spcPts val="0"/>
              </a:spcBef>
              <a:buNone/>
              <a:defRPr sz="3137" spc="0" baseline="0">
                <a:gradFill>
                  <a:gsLst>
                    <a:gs pos="91000">
                      <a:schemeClr val="tx1"/>
                    </a:gs>
                    <a:gs pos="0">
                      <a:schemeClr val="tx1"/>
                    </a:gs>
                  </a:gsLst>
                  <a:lin ang="5400000" scaled="0"/>
                </a:gradFill>
                <a:latin typeface="+mj-lt"/>
              </a:defRPr>
            </a:lvl1pPr>
          </a:lstStyle>
          <a:p>
            <a:pPr lvl="0"/>
            <a:r>
              <a:rPr lang="en-US" dirty="0"/>
              <a:t>Speaker Name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213213" y="5799727"/>
            <a:ext cx="2193276" cy="806897"/>
          </a:xfrm>
          <a:prstGeom prst="rect">
            <a:avLst/>
          </a:prstGeom>
        </p:spPr>
      </p:pic>
    </p:spTree>
    <p:extLst>
      <p:ext uri="{BB962C8B-B14F-4D97-AF65-F5344CB8AC3E}">
        <p14:creationId xmlns:p14="http://schemas.microsoft.com/office/powerpoint/2010/main" xmlns="" val="428728763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xmlns="" val="2038374790"/>
      </p:ext>
    </p:extLst>
  </p:cSld>
  <p:clrMapOvr>
    <a:masterClrMapping/>
  </p:clrMapOvr>
  <p:transition>
    <p:fade/>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xmlns="" val="3891586056"/>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7160929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med" p14:dur="700">
        <p:wipe dir="r"/>
      </p:transition>
    </mc:Choice>
    <mc:Fallback>
      <p:transition spd="med">
        <p:wipe dir="r"/>
      </p:transition>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255862990"/>
      </p:ext>
    </p:extLst>
  </p:cSld>
  <p:clrMapOvr>
    <a:masterClrMapping/>
  </p:clrMapOvr>
  <p:transition>
    <p:fade/>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66355831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endParaRPr lang="en-US" dirty="0">
              <a:solidFill>
                <a:srgbClr val="505050"/>
              </a:solidFill>
            </a:endParaRPr>
          </a:p>
        </p:txBody>
      </p:sp>
      <p:sp>
        <p:nvSpPr>
          <p:cNvPr id="5" name="Slide Number Placeholder 4"/>
          <p:cNvSpPr>
            <a:spLocks noGrp="1"/>
          </p:cNvSpPr>
          <p:nvPr>
            <p:ph type="sldNum" sz="quarter" idx="12"/>
          </p:nvPr>
        </p:nvSpPr>
        <p:spPr>
          <a:xfrm>
            <a:off x="11430001" y="6478588"/>
            <a:ext cx="761998" cy="379413"/>
          </a:xfrm>
          <a:prstGeom prst="rect">
            <a:avLst/>
          </a:prstGeom>
        </p:spPr>
        <p:txBody>
          <a:bodyPr/>
          <a:lstStyle/>
          <a:p>
            <a:fld id="{6A4C1A4A-E5E6-4CC1-B72C-A20A4EB3E2D2}" type="slidenum">
              <a:rPr lang="en-US" smtClean="0">
                <a:solidFill>
                  <a:srgbClr val="505050"/>
                </a:solidFill>
              </a:rPr>
              <a:pPr/>
              <a:t>‹#›</a:t>
            </a:fld>
            <a:endParaRPr lang="en-US" dirty="0">
              <a:solidFill>
                <a:srgbClr val="505050"/>
              </a:solidFill>
            </a:endParaRPr>
          </a:p>
        </p:txBody>
      </p:sp>
      <p:sp>
        <p:nvSpPr>
          <p:cNvPr id="6" name="Text Placeholder 5"/>
          <p:cNvSpPr>
            <a:spLocks noGrp="1"/>
          </p:cNvSpPr>
          <p:nvPr>
            <p:ph type="body" sz="quarter" idx="13" hasCustomPrompt="1"/>
          </p:nvPr>
        </p:nvSpPr>
        <p:spPr>
          <a:xfrm>
            <a:off x="1" y="573605"/>
            <a:ext cx="12192000" cy="373063"/>
          </a:xfrm>
          <a:prstGeom prst="rect">
            <a:avLst/>
          </a:prstGeom>
        </p:spPr>
        <p:txBody>
          <a:bodyPr lIns="320040" tIns="53325" rIns="53325" bIns="53325">
            <a:noAutofit/>
          </a:bodyPr>
          <a:lstStyle>
            <a:lvl1pPr marL="0" indent="0">
              <a:buNone/>
              <a:defRPr sz="2800">
                <a:solidFill>
                  <a:schemeClr val="tx1"/>
                </a:solidFill>
                <a:latin typeface="Segoe UI Light" pitchFamily="34" charset="0"/>
              </a:defRPr>
            </a:lvl1pPr>
            <a:lvl2pPr marL="281674" indent="0">
              <a:buNone/>
              <a:defRPr/>
            </a:lvl2pPr>
            <a:lvl3pPr marL="588476" indent="0">
              <a:buNone/>
              <a:defRPr/>
            </a:lvl3pPr>
            <a:lvl4pPr marL="870150" indent="0">
              <a:buNone/>
              <a:defRPr/>
            </a:lvl4pPr>
            <a:lvl5pPr marL="1105540" indent="0">
              <a:buNone/>
              <a:defRPr/>
            </a:lvl5pPr>
          </a:lstStyle>
          <a:p>
            <a:pPr lvl="0"/>
            <a:r>
              <a:rPr lang="en-US" dirty="0"/>
              <a:t>Click to add subtitle</a:t>
            </a:r>
          </a:p>
        </p:txBody>
      </p:sp>
    </p:spTree>
    <p:extLst>
      <p:ext uri="{BB962C8B-B14F-4D97-AF65-F5344CB8AC3E}">
        <p14:creationId xmlns:p14="http://schemas.microsoft.com/office/powerpoint/2010/main" xmlns="" val="760375465"/>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p:bg>
      <p:bgRef idx="1001">
        <a:schemeClr val="bg1"/>
      </p:bgRef>
    </p:bg>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lvl1pPr>
              <a:defRPr>
                <a:solidFill>
                  <a:schemeClr val="tx2"/>
                </a:solidFill>
              </a:defRPr>
            </a:lvl1pPr>
          </a:lstStyle>
          <a:p>
            <a:endParaRPr dirty="0">
              <a:solidFill>
                <a:srgbClr val="505050"/>
              </a:solidFill>
            </a:endParaRP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27258FFF-F925-446B-8502-81C933981705}" type="slidenum">
              <a:rPr smtClean="0">
                <a:solidFill>
                  <a:srgbClr val="505050"/>
                </a:solidFill>
              </a:rPr>
              <a:pPr/>
              <a:t>‹#›</a:t>
            </a:fld>
            <a:endParaRPr dirty="0">
              <a:solidFill>
                <a:srgbClr val="505050"/>
              </a:solidFill>
            </a:endParaRPr>
          </a:p>
        </p:txBody>
      </p:sp>
      <p:sp>
        <p:nvSpPr>
          <p:cNvPr id="7" name="Text Placeholder 4"/>
          <p:cNvSpPr>
            <a:spLocks noGrp="1"/>
          </p:cNvSpPr>
          <p:nvPr>
            <p:ph type="body" sz="quarter" idx="13"/>
          </p:nvPr>
        </p:nvSpPr>
        <p:spPr>
          <a:xfrm>
            <a:off x="269239" y="291071"/>
            <a:ext cx="10757098" cy="1004683"/>
          </a:xfrm>
          <a:prstGeom prst="rect">
            <a:avLst/>
          </a:prstGeom>
        </p:spPr>
        <p:txBody>
          <a:bodyPr lIns="146304" tIns="91440" rIns="146304" bIns="91440">
            <a:noAutofit/>
          </a:bodyPr>
          <a:lstStyle>
            <a:lvl1pPr marL="0" indent="0">
              <a:lnSpc>
                <a:spcPct val="90000"/>
              </a:lnSpc>
              <a:spcBef>
                <a:spcPts val="1174"/>
              </a:spcBef>
              <a:spcAft>
                <a:spcPts val="2353"/>
              </a:spcAft>
              <a:buFontTx/>
              <a:buNone/>
              <a:defRPr lang="en-US" sz="5096" b="0" i="0" kern="1200" spc="0" baseline="0" dirty="0" smtClean="0">
                <a:solidFill>
                  <a:schemeClr val="tx2"/>
                </a:solidFill>
                <a:latin typeface="+mj-lt"/>
                <a:ea typeface="+mn-ea"/>
                <a:cs typeface="+mn-cs"/>
              </a:defRPr>
            </a:lvl1pPr>
          </a:lstStyle>
          <a:p>
            <a:pPr marL="0" marR="0" lvl="0" indent="0" algn="l" defTabSz="914016" rtl="0" eaLnBrk="1" fontAlgn="auto" latinLnBrk="0" hangingPunct="1">
              <a:lnSpc>
                <a:spcPct val="90000"/>
              </a:lnSpc>
              <a:spcBef>
                <a:spcPts val="1174"/>
              </a:spcBef>
              <a:spcAft>
                <a:spcPts val="2353"/>
              </a:spcAft>
              <a:buClrTx/>
              <a:buSzPct val="90000"/>
              <a:buFontTx/>
              <a:buNone/>
              <a:tabLst/>
            </a:pPr>
            <a:r>
              <a:rPr lang="en-US" dirty="0"/>
              <a:t>Click to edit Master text</a:t>
            </a:r>
          </a:p>
        </p:txBody>
      </p:sp>
    </p:spTree>
    <p:extLst>
      <p:ext uri="{BB962C8B-B14F-4D97-AF65-F5344CB8AC3E}">
        <p14:creationId xmlns:p14="http://schemas.microsoft.com/office/powerpoint/2010/main" xmlns="" val="2106063457"/>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xmlns="">
        <p15:guide id="1" orient="horz" pos="187">
          <p15:clr>
            <a:srgbClr val="FBAE40"/>
          </p15:clr>
        </p15:guide>
        <p15:guide id="2" pos="173">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 and  Non-Bullete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547467222"/>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Large Title and Content">
    <p:spTree>
      <p:nvGrpSpPr>
        <p:cNvPr id="1" name=""/>
        <p:cNvGrpSpPr/>
        <p:nvPr/>
      </p:nvGrpSpPr>
      <p:grpSpPr>
        <a:xfrm>
          <a:off x="0" y="0"/>
          <a:ext cx="0" cy="0"/>
          <a:chOff x="0" y="0"/>
          <a:chExt cx="0" cy="0"/>
        </a:xfrm>
      </p:grpSpPr>
      <p:sp>
        <p:nvSpPr>
          <p:cNvPr id="8" name="TextBox 7"/>
          <p:cNvSpPr txBox="1"/>
          <p:nvPr userDrawn="1"/>
        </p:nvSpPr>
        <p:spPr>
          <a:xfrm>
            <a:off x="9918257" y="-1024186"/>
            <a:ext cx="896425" cy="896552"/>
          </a:xfrm>
          <a:prstGeom prst="rect">
            <a:avLst/>
          </a:prstGeom>
          <a:noFill/>
        </p:spPr>
        <p:txBody>
          <a:bodyPr wrap="none" lIns="179282" tIns="143426" rIns="179282" bIns="143426"/>
          <a:lstStyle/>
          <a:p>
            <a:pPr marL="0" marR="0" lvl="0" indent="0" algn="l" defTabSz="913516" rtl="0" eaLnBrk="1" fontAlgn="base" latinLnBrk="0" hangingPunct="1">
              <a:lnSpc>
                <a:spcPct val="90000"/>
              </a:lnSpc>
              <a:spcBef>
                <a:spcPct val="0"/>
              </a:spcBef>
              <a:spcAft>
                <a:spcPts val="588"/>
              </a:spcAft>
              <a:buClrTx/>
              <a:buSzTx/>
              <a:buFontTx/>
              <a:buNone/>
              <a:tabLst/>
              <a:defRPr/>
            </a:pPr>
            <a:endParaRPr kumimoji="0" lang="en-US" sz="2353"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S PGothic" charset="0"/>
              <a:cs typeface="+mn-cs"/>
            </a:endParaRPr>
          </a:p>
        </p:txBody>
      </p:sp>
      <p:sp>
        <p:nvSpPr>
          <p:cNvPr id="9" name="TextBox 8"/>
          <p:cNvSpPr txBox="1"/>
          <p:nvPr userDrawn="1"/>
        </p:nvSpPr>
        <p:spPr>
          <a:xfrm>
            <a:off x="11052793" y="-1674809"/>
            <a:ext cx="896425" cy="896552"/>
          </a:xfrm>
          <a:prstGeom prst="rect">
            <a:avLst/>
          </a:prstGeom>
          <a:noFill/>
        </p:spPr>
        <p:txBody>
          <a:bodyPr wrap="none" lIns="179282" tIns="143426" rIns="179282" bIns="143426"/>
          <a:lstStyle/>
          <a:p>
            <a:pPr marL="0" marR="0" lvl="0" indent="0" algn="l" defTabSz="913516" rtl="0" eaLnBrk="1" fontAlgn="base" latinLnBrk="0" hangingPunct="1">
              <a:lnSpc>
                <a:spcPct val="90000"/>
              </a:lnSpc>
              <a:spcBef>
                <a:spcPct val="0"/>
              </a:spcBef>
              <a:spcAft>
                <a:spcPts val="588"/>
              </a:spcAft>
              <a:buClrTx/>
              <a:buSzTx/>
              <a:buFontTx/>
              <a:buNone/>
              <a:tabLst/>
              <a:defRPr/>
            </a:pPr>
            <a:endParaRPr kumimoji="0" lang="en-US" sz="2353"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S PGothic" charset="0"/>
              <a:cs typeface="+mn-cs"/>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bwMode="invGray">
          <a:xfrm>
            <a:off x="10228339" y="480833"/>
            <a:ext cx="1492089" cy="319716"/>
          </a:xfrm>
          <a:prstGeom prst="rect">
            <a:avLst/>
          </a:prstGeom>
        </p:spPr>
      </p:pic>
    </p:spTree>
    <p:extLst>
      <p:ext uri="{BB962C8B-B14F-4D97-AF65-F5344CB8AC3E}">
        <p14:creationId xmlns:p14="http://schemas.microsoft.com/office/powerpoint/2010/main" xmlns="" val="1990041609"/>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itle Only">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37050655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Title Only">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90049388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69245" y="1189177"/>
            <a:ext cx="11541549" cy="1702774"/>
          </a:xfrm>
        </p:spPr>
        <p:txBody>
          <a:bodyPr/>
          <a:lstStyle>
            <a:lvl1pPr marL="0" indent="0">
              <a:buNone/>
              <a:defRPr sz="2099">
                <a:solidFill>
                  <a:srgbClr val="191919"/>
                </a:solidFill>
              </a:defRPr>
            </a:lvl1pPr>
            <a:lvl2pPr marL="609016" indent="-243608">
              <a:defRPr sz="1899">
                <a:solidFill>
                  <a:srgbClr val="191919"/>
                </a:solidFill>
              </a:defRPr>
            </a:lvl2pPr>
            <a:lvl3pPr marL="974426" indent="-243608">
              <a:defRPr sz="1600">
                <a:solidFill>
                  <a:srgbClr val="191919"/>
                </a:solidFill>
              </a:defRPr>
            </a:lvl3pPr>
            <a:lvl4pPr marL="1339836" indent="-243608">
              <a:defRPr sz="1400">
                <a:solidFill>
                  <a:srgbClr val="191919"/>
                </a:solidFill>
              </a:defRPr>
            </a:lvl4pPr>
            <a:lvl5pPr marL="1705245" indent="-243608">
              <a:defRPr sz="1400">
                <a:solidFill>
                  <a:srgbClr val="191919"/>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2"/>
          <p:cNvSpPr>
            <a:spLocks noGrp="1"/>
          </p:cNvSpPr>
          <p:nvPr>
            <p:ph type="body" idx="10"/>
          </p:nvPr>
        </p:nvSpPr>
        <p:spPr>
          <a:xfrm>
            <a:off x="609602" y="1028739"/>
            <a:ext cx="10959008" cy="321433"/>
          </a:xfrm>
        </p:spPr>
        <p:txBody>
          <a:bodyPr anchor="b">
            <a:noAutofit/>
          </a:bodyPr>
          <a:lstStyle>
            <a:lvl1pPr marL="0" indent="0">
              <a:buNone/>
              <a:defRPr sz="1899" b="0">
                <a:solidFill>
                  <a:srgbClr val="2E2E2E"/>
                </a:solidFill>
                <a:latin typeface="+mj-lt"/>
              </a:defRPr>
            </a:lvl1pPr>
            <a:lvl2pPr marL="609016" indent="0">
              <a:buNone/>
              <a:defRPr sz="2699" b="1"/>
            </a:lvl2pPr>
            <a:lvl3pPr marL="1218032" indent="0">
              <a:buNone/>
              <a:defRPr sz="2399" b="1"/>
            </a:lvl3pPr>
            <a:lvl4pPr marL="1827050" indent="0">
              <a:buNone/>
              <a:defRPr sz="2099" b="1"/>
            </a:lvl4pPr>
            <a:lvl5pPr marL="2436066" indent="0">
              <a:buNone/>
              <a:defRPr sz="2099" b="1"/>
            </a:lvl5pPr>
            <a:lvl6pPr marL="3045082" indent="0">
              <a:buNone/>
              <a:defRPr sz="2099" b="1"/>
            </a:lvl6pPr>
            <a:lvl7pPr marL="3654099" indent="0">
              <a:buNone/>
              <a:defRPr sz="2099" b="1"/>
            </a:lvl7pPr>
            <a:lvl8pPr marL="4263116" indent="0">
              <a:buNone/>
              <a:defRPr sz="2099" b="1"/>
            </a:lvl8pPr>
            <a:lvl9pPr marL="4872132" indent="0">
              <a:buNone/>
              <a:defRPr sz="2099" b="1"/>
            </a:lvl9pPr>
          </a:lstStyle>
          <a:p>
            <a:pPr lvl="0"/>
            <a:r>
              <a:rPr lang="en-US"/>
              <a:t>Click to edit Master text styles</a:t>
            </a:r>
          </a:p>
        </p:txBody>
      </p:sp>
      <p:sp>
        <p:nvSpPr>
          <p:cNvPr id="7" name="Title Placeholder 1"/>
          <p:cNvSpPr>
            <a:spLocks noGrp="1"/>
          </p:cNvSpPr>
          <p:nvPr>
            <p:ph type="title"/>
          </p:nvPr>
        </p:nvSpPr>
        <p:spPr>
          <a:xfrm>
            <a:off x="609600" y="300302"/>
            <a:ext cx="10972801" cy="690303"/>
          </a:xfrm>
          <a:prstGeom prst="rect">
            <a:avLst/>
          </a:prstGeom>
        </p:spPr>
        <p:txBody>
          <a:bodyPr vert="horz" lIns="89631" tIns="44814" rIns="89631" bIns="44814" rtlCol="0" anchor="ctr">
            <a:normAutofit/>
          </a:bodyPr>
          <a:lstStyle/>
          <a:p>
            <a:r>
              <a:rPr lang="en-US" dirty="0"/>
              <a:t>Click to edit Master title style</a:t>
            </a:r>
          </a:p>
        </p:txBody>
      </p:sp>
      <p:sp>
        <p:nvSpPr>
          <p:cNvPr id="9" name="Slide Number Placeholder 5"/>
          <p:cNvSpPr>
            <a:spLocks noGrp="1"/>
          </p:cNvSpPr>
          <p:nvPr>
            <p:ph type="sldNum" sz="quarter" idx="4"/>
          </p:nvPr>
        </p:nvSpPr>
        <p:spPr>
          <a:xfrm>
            <a:off x="9042400" y="6491869"/>
            <a:ext cx="2844800" cy="366182"/>
          </a:xfrm>
          <a:prstGeom prst="rect">
            <a:avLst/>
          </a:prstGeom>
        </p:spPr>
        <p:txBody>
          <a:bodyPr vert="horz" lIns="89631" tIns="44814" rIns="89631" bIns="44814" rtlCol="0" anchor="ctr"/>
          <a:lstStyle>
            <a:lvl1pPr algn="r">
              <a:defRPr sz="900">
                <a:solidFill>
                  <a:schemeClr val="bg1"/>
                </a:solidFill>
              </a:defRPr>
            </a:lvl1pPr>
          </a:lstStyle>
          <a:p>
            <a:fld id="{075B75BD-B1B1-462D-986F-1F6FD455DE68}" type="slidenum">
              <a:rPr smtClean="0">
                <a:solidFill>
                  <a:srgbClr val="FFFFFF"/>
                </a:solidFill>
              </a:rPr>
              <a:pPr/>
              <a:t>‹#›</a:t>
            </a:fld>
            <a:endParaRPr dirty="0">
              <a:solidFill>
                <a:srgbClr val="FFFFFF"/>
              </a:solidFill>
            </a:endParaRPr>
          </a:p>
        </p:txBody>
      </p:sp>
    </p:spTree>
    <p:extLst>
      <p:ext uri="{BB962C8B-B14F-4D97-AF65-F5344CB8AC3E}">
        <p14:creationId xmlns:p14="http://schemas.microsoft.com/office/powerpoint/2010/main" xmlns="" val="10387802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36pt Title - logo">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extLst/>
          </p:nvPr>
        </p:nvGraphicFramePr>
        <p:xfrm>
          <a:off x="1557" y="1558"/>
          <a:ext cx="1556" cy="1556"/>
        </p:xfrm>
        <a:graphic>
          <a:graphicData uri="http://schemas.openxmlformats.org/presentationml/2006/ole">
            <p:oleObj spid="_x0000_s96264" name="think-cell Slide" r:id="rId3" imgW="360" imgH="360" progId="">
              <p:embed/>
            </p:oleObj>
          </a:graphicData>
        </a:graphic>
      </p:graphicFrame>
      <p:sp>
        <p:nvSpPr>
          <p:cNvPr id="3" name="Footer Placeholder 2"/>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05050"/>
              </a:solidFill>
              <a:effectLst/>
              <a:uLnTx/>
              <a:uFillTx/>
              <a:latin typeface="Calibri" panose="020F0502020204030204"/>
              <a:ea typeface="+mn-ea"/>
              <a:cs typeface="+mn-cs"/>
            </a:endParaRPr>
          </a:p>
        </p:txBody>
      </p:sp>
      <p:sp>
        <p:nvSpPr>
          <p:cNvPr id="4" name="Slide Number Placeholder 3"/>
          <p:cNvSpPr>
            <a:spLocks noGrp="1"/>
          </p:cNvSpPr>
          <p:nvPr>
            <p:ph type="sldNum" sz="quarter" idx="1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27258FFF-F925-446B-8502-81C933981705}" type="slidenum">
              <a:rPr kumimoji="0" lang="en-US" sz="1200" b="0" i="0" u="none" strike="noStrike" kern="1200" cap="none" spc="0" normalizeH="0" baseline="0" noProof="0" smtClean="0">
                <a:ln>
                  <a:noFill/>
                </a:ln>
                <a:solidFill>
                  <a:srgbClr val="505050"/>
                </a:solidFill>
                <a:effectLst/>
                <a:uLnTx/>
                <a:uFillTx/>
                <a:latin typeface="Calibri" panose="020F0502020204030204"/>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505050"/>
              </a:solidFill>
              <a:effectLst/>
              <a:uLnTx/>
              <a:uFillTx/>
              <a:latin typeface="Calibri" panose="020F0502020204030204"/>
              <a:ea typeface="+mn-ea"/>
              <a:cs typeface="+mn-cs"/>
            </a:endParaRPr>
          </a:p>
        </p:txBody>
      </p:sp>
      <p:sp>
        <p:nvSpPr>
          <p:cNvPr id="7" name="Title 1"/>
          <p:cNvSpPr>
            <a:spLocks noGrp="1"/>
          </p:cNvSpPr>
          <p:nvPr>
            <p:ph type="title" hasCustomPrompt="1"/>
          </p:nvPr>
        </p:nvSpPr>
        <p:spPr>
          <a:xfrm>
            <a:off x="320125" y="494408"/>
            <a:ext cx="11005512" cy="919304"/>
          </a:xfrm>
        </p:spPr>
        <p:txBody>
          <a:bodyPr lIns="0" tIns="91440" rIns="146304" bIns="91440"/>
          <a:lstStyle>
            <a:lvl1pPr>
              <a:lnSpc>
                <a:spcPts val="4803"/>
              </a:lnSpc>
              <a:defRPr sz="3600" baseline="0">
                <a:solidFill>
                  <a:schemeClr val="tx2"/>
                </a:solidFill>
              </a:defRPr>
            </a:lvl1pPr>
          </a:lstStyle>
          <a:p>
            <a:r>
              <a:rPr lang="en-US" err="1"/>
              <a:t>Lorem</a:t>
            </a:r>
            <a:r>
              <a:rPr lang="en-US"/>
              <a:t> </a:t>
            </a:r>
            <a:r>
              <a:rPr lang="en-US" err="1"/>
              <a:t>ipsum</a:t>
            </a:r>
            <a:r>
              <a:rPr lang="en-US"/>
              <a:t> dolor sit.</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xmlns="" val="0"/>
              </a:ext>
            </a:extLst>
          </a:blip>
          <a:stretch>
            <a:fillRect/>
          </a:stretch>
        </p:blipFill>
        <p:spPr bwMode="invGray">
          <a:xfrm>
            <a:off x="10198420" y="490404"/>
            <a:ext cx="1522008" cy="326081"/>
          </a:xfrm>
          <a:prstGeom prst="rect">
            <a:avLst/>
          </a:prstGeom>
        </p:spPr>
      </p:pic>
    </p:spTree>
    <p:extLst>
      <p:ext uri="{BB962C8B-B14F-4D97-AF65-F5344CB8AC3E}">
        <p14:creationId xmlns:p14="http://schemas.microsoft.com/office/powerpoint/2010/main" xmlns="" val="1095609349"/>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amp; Content Lar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Rectangle 8"/>
          <p:cNvSpPr/>
          <p:nvPr userDrawn="1"/>
        </p:nvSpPr>
        <p:spPr bwMode="auto">
          <a:xfrm>
            <a:off x="0" y="1156590"/>
            <a:ext cx="10424160" cy="91440"/>
          </a:xfrm>
          <a:prstGeom prst="rect">
            <a:avLst/>
          </a:prstGeom>
          <a:solidFill>
            <a:schemeClr val="accent6">
              <a:lumMod val="60000"/>
              <a:lumOff val="40000"/>
            </a:schemeClr>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marL="0" marR="0" lvl="0" indent="0" algn="ctr" defTabSz="914099"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mn-ea"/>
              <a:cs typeface="+mn-cs"/>
            </a:endParaRPr>
          </a:p>
        </p:txBody>
      </p:sp>
      <p:sp>
        <p:nvSpPr>
          <p:cNvPr id="4" name="Rectangle 3"/>
          <p:cNvSpPr/>
          <p:nvPr userDrawn="1"/>
        </p:nvSpPr>
        <p:spPr bwMode="auto">
          <a:xfrm>
            <a:off x="1760064" y="1248029"/>
            <a:ext cx="8662103" cy="4365419"/>
          </a:xfrm>
          <a:prstGeom prst="rect">
            <a:avLst/>
          </a:prstGeom>
          <a:gradFill>
            <a:gsLst>
              <a:gs pos="0">
                <a:schemeClr val="bg2"/>
              </a:gs>
              <a:gs pos="100000">
                <a:srgbClr val="FAFAFA">
                  <a:alpha val="0"/>
                </a:srgbClr>
              </a:gs>
            </a:gsLst>
            <a:lin ang="0" scaled="0"/>
          </a:gra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marL="0" marR="0" lvl="0" indent="0" algn="ctr" defTabSz="914099"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mn-ea"/>
              <a:cs typeface="+mn-cs"/>
            </a:endParaRPr>
          </a:p>
        </p:txBody>
      </p:sp>
      <p:sp>
        <p:nvSpPr>
          <p:cNvPr id="5" name="Rectangle 4"/>
          <p:cNvSpPr/>
          <p:nvPr userDrawn="1"/>
        </p:nvSpPr>
        <p:spPr bwMode="auto">
          <a:xfrm>
            <a:off x="0" y="1248028"/>
            <a:ext cx="1765105" cy="4365420"/>
          </a:xfrm>
          <a:prstGeom prst="rect">
            <a:avLst/>
          </a:prstGeom>
          <a:solidFill>
            <a:schemeClr val="bg2">
              <a:lumMod val="50000"/>
            </a:schemeClr>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marL="0" marR="0" lvl="0" indent="0" algn="ctr" defTabSz="914099"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mn-ea"/>
              <a:cs typeface="+mn-cs"/>
            </a:endParaRPr>
          </a:p>
        </p:txBody>
      </p:sp>
      <p:sp>
        <p:nvSpPr>
          <p:cNvPr id="6" name="Content Placeholder 3"/>
          <p:cNvSpPr>
            <a:spLocks noGrp="1"/>
          </p:cNvSpPr>
          <p:nvPr>
            <p:ph sz="quarter" idx="10"/>
          </p:nvPr>
        </p:nvSpPr>
        <p:spPr>
          <a:xfrm>
            <a:off x="1760064" y="1248028"/>
            <a:ext cx="8662103" cy="4365420"/>
          </a:xfrm>
        </p:spPr>
        <p:txBody>
          <a:bodyPr lIns="274320" anchor="ctr"/>
          <a:lstStyle>
            <a:lvl1pPr marL="0" indent="0">
              <a:buClr>
                <a:schemeClr val="accent6">
                  <a:lumMod val="60000"/>
                  <a:lumOff val="40000"/>
                </a:schemeClr>
              </a:buClr>
              <a:buFontTx/>
              <a:buNone/>
              <a:defRPr sz="3600">
                <a:latin typeface="+mj-lt"/>
              </a:defRPr>
            </a:lvl1pPr>
            <a:lvl2pPr marL="230188" indent="0">
              <a:buClr>
                <a:schemeClr val="accent6">
                  <a:lumMod val="60000"/>
                  <a:lumOff val="40000"/>
                </a:schemeClr>
              </a:buClr>
              <a:buFont typeface="Wingdings" panose="05000000000000000000" pitchFamily="2" charset="2"/>
              <a:buNone/>
              <a:defRPr sz="1800"/>
            </a:lvl2pPr>
            <a:lvl3pPr marL="461962" indent="0">
              <a:buClr>
                <a:schemeClr val="accent6">
                  <a:lumMod val="60000"/>
                  <a:lumOff val="40000"/>
                </a:schemeClr>
              </a:buClr>
              <a:buFont typeface="Wingdings" panose="05000000000000000000" pitchFamily="2" charset="2"/>
              <a:buNone/>
              <a:defRPr/>
            </a:lvl3pPr>
            <a:lvl4pPr marL="625475" indent="0">
              <a:buClr>
                <a:schemeClr val="accent6">
                  <a:lumMod val="60000"/>
                  <a:lumOff val="40000"/>
                </a:schemeClr>
              </a:buClr>
              <a:buFont typeface="Wingdings" panose="05000000000000000000" pitchFamily="2" charset="2"/>
              <a:buNone/>
              <a:defRPr/>
            </a:lvl4pPr>
            <a:lvl5pPr marL="798512" indent="0">
              <a:buClr>
                <a:schemeClr val="accent6">
                  <a:lumMod val="60000"/>
                  <a:lumOff val="40000"/>
                </a:schemeClr>
              </a:buClr>
              <a:buFont typeface="Wingdings" panose="05000000000000000000" pitchFamily="2" charset="2"/>
              <a:buNone/>
              <a:defRPr/>
            </a:lvl5pPr>
          </a:lstStyle>
          <a:p>
            <a:pPr lvl="0"/>
            <a:r>
              <a:rPr lang="en-US" dirty="0"/>
              <a:t>Click to edit Master text styles</a:t>
            </a:r>
          </a:p>
        </p:txBody>
      </p:sp>
      <p:sp>
        <p:nvSpPr>
          <p:cNvPr id="3" name="Footer Placeholder 2"/>
          <p:cNvSpPr>
            <a:spLocks noGrp="1"/>
          </p:cNvSpPr>
          <p:nvPr>
            <p:ph type="ftr" sz="quarter" idx="11"/>
          </p:nvPr>
        </p:nvSpPr>
        <p:spPr>
          <a:xfrm>
            <a:off x="121566" y="6338661"/>
            <a:ext cx="5656933"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USTTI: Creating an Enabling Regulatory Environment for Cloud Services</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9289131" y="633866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85D20D-8B3C-4C6F-A543-D1F632D6E22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64651501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Rectangle 8"/>
          <p:cNvSpPr/>
          <p:nvPr userDrawn="1"/>
        </p:nvSpPr>
        <p:spPr bwMode="auto">
          <a:xfrm>
            <a:off x="0" y="1156590"/>
            <a:ext cx="10424160" cy="91440"/>
          </a:xfrm>
          <a:prstGeom prst="rect">
            <a:avLst/>
          </a:prstGeom>
          <a:solidFill>
            <a:schemeClr val="accent6">
              <a:lumMod val="60000"/>
              <a:lumOff val="40000"/>
            </a:schemeClr>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marL="0" marR="0" lvl="0" indent="0" algn="ctr" defTabSz="914099"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mn-ea"/>
              <a:cs typeface="+mn-cs"/>
            </a:endParaRPr>
          </a:p>
        </p:txBody>
      </p:sp>
      <p:sp>
        <p:nvSpPr>
          <p:cNvPr id="3" name="Footer Placeholder 2"/>
          <p:cNvSpPr>
            <a:spLocks noGrp="1"/>
          </p:cNvSpPr>
          <p:nvPr>
            <p:ph type="ftr" sz="quarter" idx="10"/>
          </p:nvPr>
        </p:nvSpPr>
        <p:spPr>
          <a:xfrm>
            <a:off x="117937" y="6339567"/>
            <a:ext cx="5226947"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USTTI: Creating an Enabling Regulatory Environment for Cloud Services</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1"/>
          </p:nvPr>
        </p:nvSpPr>
        <p:spPr>
          <a:xfrm>
            <a:off x="9298203" y="6339566"/>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85D20D-8B3C-4C6F-A543-D1F632D6E22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26443501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9B0CA81-2228-4C8A-9AD7-29CA93B26229}" type="datetimeFigureOut">
              <a:rPr lang="en-US" smtClean="0"/>
              <a:pPr/>
              <a:t>9/27/2019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7E5F31-C5E5-403B-A2B8-7BF02F475222}" type="slidenum">
              <a:rPr lang="en-US" smtClean="0"/>
              <a:pPr/>
              <a:t>‹#›</a:t>
            </a:fld>
            <a:endParaRPr lang="en-US"/>
          </a:p>
        </p:txBody>
      </p:sp>
    </p:spTree>
    <p:extLst>
      <p:ext uri="{BB962C8B-B14F-4D97-AF65-F5344CB8AC3E}">
        <p14:creationId xmlns:p14="http://schemas.microsoft.com/office/powerpoint/2010/main" xmlns="" val="1666291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2_TwC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594269985"/>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B0CA81-2228-4C8A-9AD7-29CA93B26229}" type="datetimeFigureOut">
              <a:rPr lang="en-US" smtClean="0"/>
              <a:pPr/>
              <a:t>9/27/2019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7E5F31-C5E5-403B-A2B8-7BF02F475222}" type="slidenum">
              <a:rPr lang="en-US" smtClean="0"/>
              <a:pPr/>
              <a:t>‹#›</a:t>
            </a:fld>
            <a:endParaRPr lang="en-US"/>
          </a:p>
        </p:txBody>
      </p:sp>
    </p:spTree>
    <p:extLst>
      <p:ext uri="{BB962C8B-B14F-4D97-AF65-F5344CB8AC3E}">
        <p14:creationId xmlns:p14="http://schemas.microsoft.com/office/powerpoint/2010/main" xmlns="" val="42253195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9B0CA81-2228-4C8A-9AD7-29CA93B26229}" type="datetimeFigureOut">
              <a:rPr lang="en-US" smtClean="0"/>
              <a:pPr/>
              <a:t>9/27/2019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7E5F31-C5E5-403B-A2B8-7BF02F475222}" type="slidenum">
              <a:rPr lang="en-US" smtClean="0"/>
              <a:pPr/>
              <a:t>‹#›</a:t>
            </a:fld>
            <a:endParaRPr lang="en-US"/>
          </a:p>
        </p:txBody>
      </p:sp>
    </p:spTree>
    <p:extLst>
      <p:ext uri="{BB962C8B-B14F-4D97-AF65-F5344CB8AC3E}">
        <p14:creationId xmlns:p14="http://schemas.microsoft.com/office/powerpoint/2010/main" xmlns="" val="39751757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9B0CA81-2228-4C8A-9AD7-29CA93B26229}" type="datetimeFigureOut">
              <a:rPr lang="en-US" smtClean="0"/>
              <a:pPr/>
              <a:t>9/27/2019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7E5F31-C5E5-403B-A2B8-7BF02F475222}" type="slidenum">
              <a:rPr lang="en-US" smtClean="0"/>
              <a:pPr/>
              <a:t>‹#›</a:t>
            </a:fld>
            <a:endParaRPr lang="en-US"/>
          </a:p>
        </p:txBody>
      </p:sp>
    </p:spTree>
    <p:extLst>
      <p:ext uri="{BB962C8B-B14F-4D97-AF65-F5344CB8AC3E}">
        <p14:creationId xmlns:p14="http://schemas.microsoft.com/office/powerpoint/2010/main" xmlns="" val="3687326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9B0CA81-2228-4C8A-9AD7-29CA93B26229}" type="datetimeFigureOut">
              <a:rPr lang="en-US" smtClean="0"/>
              <a:pPr/>
              <a:t>9/27/2019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C7E5F31-C5E5-403B-A2B8-7BF02F475222}" type="slidenum">
              <a:rPr lang="en-US" smtClean="0"/>
              <a:pPr/>
              <a:t>‹#›</a:t>
            </a:fld>
            <a:endParaRPr lang="en-US"/>
          </a:p>
        </p:txBody>
      </p:sp>
    </p:spTree>
    <p:extLst>
      <p:ext uri="{BB962C8B-B14F-4D97-AF65-F5344CB8AC3E}">
        <p14:creationId xmlns:p14="http://schemas.microsoft.com/office/powerpoint/2010/main" xmlns="" val="1426693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9B0CA81-2228-4C8A-9AD7-29CA93B26229}" type="datetimeFigureOut">
              <a:rPr lang="en-US" smtClean="0"/>
              <a:pPr/>
              <a:t>9/27/2019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C7E5F31-C5E5-403B-A2B8-7BF02F475222}" type="slidenum">
              <a:rPr lang="en-US" smtClean="0"/>
              <a:pPr/>
              <a:t>‹#›</a:t>
            </a:fld>
            <a:endParaRPr lang="en-US"/>
          </a:p>
        </p:txBody>
      </p:sp>
    </p:spTree>
    <p:extLst>
      <p:ext uri="{BB962C8B-B14F-4D97-AF65-F5344CB8AC3E}">
        <p14:creationId xmlns:p14="http://schemas.microsoft.com/office/powerpoint/2010/main" xmlns="" val="35746194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B0CA81-2228-4C8A-9AD7-29CA93B26229}" type="datetimeFigureOut">
              <a:rPr lang="en-US" smtClean="0"/>
              <a:pPr/>
              <a:t>9/27/2019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C7E5F31-C5E5-403B-A2B8-7BF02F475222}" type="slidenum">
              <a:rPr lang="en-US" smtClean="0"/>
              <a:pPr/>
              <a:t>‹#›</a:t>
            </a:fld>
            <a:endParaRPr lang="en-US"/>
          </a:p>
        </p:txBody>
      </p:sp>
    </p:spTree>
    <p:extLst>
      <p:ext uri="{BB962C8B-B14F-4D97-AF65-F5344CB8AC3E}">
        <p14:creationId xmlns:p14="http://schemas.microsoft.com/office/powerpoint/2010/main" xmlns="" val="42747220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9B0CA81-2228-4C8A-9AD7-29CA93B26229}" type="datetimeFigureOut">
              <a:rPr lang="en-US" smtClean="0"/>
              <a:pPr/>
              <a:t>9/27/2019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7E5F31-C5E5-403B-A2B8-7BF02F475222}" type="slidenum">
              <a:rPr lang="en-US" smtClean="0"/>
              <a:pPr/>
              <a:t>‹#›</a:t>
            </a:fld>
            <a:endParaRPr lang="en-US"/>
          </a:p>
        </p:txBody>
      </p:sp>
    </p:spTree>
    <p:extLst>
      <p:ext uri="{BB962C8B-B14F-4D97-AF65-F5344CB8AC3E}">
        <p14:creationId xmlns:p14="http://schemas.microsoft.com/office/powerpoint/2010/main" xmlns="" val="39010423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9B0CA81-2228-4C8A-9AD7-29CA93B26229}" type="datetimeFigureOut">
              <a:rPr lang="en-US" smtClean="0"/>
              <a:pPr/>
              <a:t>9/27/2019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7E5F31-C5E5-403B-A2B8-7BF02F475222}" type="slidenum">
              <a:rPr lang="en-US" smtClean="0"/>
              <a:pPr/>
              <a:t>‹#›</a:t>
            </a:fld>
            <a:endParaRPr lang="en-US"/>
          </a:p>
        </p:txBody>
      </p:sp>
    </p:spTree>
    <p:extLst>
      <p:ext uri="{BB962C8B-B14F-4D97-AF65-F5344CB8AC3E}">
        <p14:creationId xmlns:p14="http://schemas.microsoft.com/office/powerpoint/2010/main" xmlns="" val="24135957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B0CA81-2228-4C8A-9AD7-29CA93B26229}" type="datetimeFigureOut">
              <a:rPr lang="en-US" smtClean="0"/>
              <a:pPr/>
              <a:t>9/27/2019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7E5F31-C5E5-403B-A2B8-7BF02F475222}" type="slidenum">
              <a:rPr lang="en-US" smtClean="0"/>
              <a:pPr/>
              <a:t>‹#›</a:t>
            </a:fld>
            <a:endParaRPr lang="en-US"/>
          </a:p>
        </p:txBody>
      </p:sp>
    </p:spTree>
    <p:extLst>
      <p:ext uri="{BB962C8B-B14F-4D97-AF65-F5344CB8AC3E}">
        <p14:creationId xmlns:p14="http://schemas.microsoft.com/office/powerpoint/2010/main" xmlns="" val="31582150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B0CA81-2228-4C8A-9AD7-29CA93B26229}" type="datetimeFigureOut">
              <a:rPr lang="en-US" smtClean="0"/>
              <a:pPr/>
              <a:t>9/27/2019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7E5F31-C5E5-403B-A2B8-7BF02F475222}" type="slidenum">
              <a:rPr lang="en-US" smtClean="0"/>
              <a:pPr/>
              <a:t>‹#›</a:t>
            </a:fld>
            <a:endParaRPr lang="en-US"/>
          </a:p>
        </p:txBody>
      </p:sp>
    </p:spTree>
    <p:extLst>
      <p:ext uri="{BB962C8B-B14F-4D97-AF65-F5344CB8AC3E}">
        <p14:creationId xmlns:p14="http://schemas.microsoft.com/office/powerpoint/2010/main" xmlns="" val="18880456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amp; 2-color Non-bullete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8342" y="289513"/>
            <a:ext cx="11655840" cy="899665"/>
          </a:xfrm>
        </p:spPr>
        <p:txBody>
          <a:bodyPr/>
          <a:lstStyle/>
          <a:p>
            <a:r>
              <a:rPr lang="en-US" dirty="0"/>
              <a:t>Title goes here</a:t>
            </a:r>
          </a:p>
        </p:txBody>
      </p:sp>
      <p:sp>
        <p:nvSpPr>
          <p:cNvPr id="10" name="Text Placeholder 8"/>
          <p:cNvSpPr>
            <a:spLocks noGrp="1"/>
          </p:cNvSpPr>
          <p:nvPr>
            <p:ph type="body" sz="quarter" idx="13" hasCustomPrompt="1"/>
          </p:nvPr>
        </p:nvSpPr>
        <p:spPr>
          <a:xfrm>
            <a:off x="268343" y="1206338"/>
            <a:ext cx="5683141" cy="1599605"/>
          </a:xfrm>
        </p:spPr>
        <p:txBody>
          <a:bodyPr/>
          <a:lstStyle>
            <a:lvl1pPr marL="557510" indent="-557510">
              <a:spcBef>
                <a:spcPts val="24"/>
              </a:spcBef>
              <a:defRPr/>
            </a:lvl1pPr>
            <a:lvl3pPr marL="1197275" indent="-283324">
              <a:buFont typeface="Wingdings" pitchFamily="2" charset="2"/>
              <a:buChar char="§"/>
              <a:defRPr sz="2749"/>
            </a:lvl3pPr>
          </a:lstStyle>
          <a:p>
            <a:pPr lvl="0"/>
            <a:r>
              <a:rPr lang="en-US" dirty="0"/>
              <a:t>Click to edit master</a:t>
            </a:r>
          </a:p>
          <a:p>
            <a:pPr lvl="1"/>
            <a:r>
              <a:rPr lang="en-US" dirty="0"/>
              <a:t>Second level</a:t>
            </a:r>
          </a:p>
          <a:p>
            <a:pPr lvl="2"/>
            <a:r>
              <a:rPr lang="en-US" dirty="0"/>
              <a:t>Third level</a:t>
            </a:r>
          </a:p>
        </p:txBody>
      </p:sp>
      <p:sp>
        <p:nvSpPr>
          <p:cNvPr id="13" name="Text Placeholder 8"/>
          <p:cNvSpPr>
            <a:spLocks noGrp="1"/>
          </p:cNvSpPr>
          <p:nvPr>
            <p:ph type="body" sz="quarter" idx="14" hasCustomPrompt="1"/>
          </p:nvPr>
        </p:nvSpPr>
        <p:spPr>
          <a:xfrm>
            <a:off x="6241042" y="1206338"/>
            <a:ext cx="5683141" cy="1599605"/>
          </a:xfrm>
        </p:spPr>
        <p:txBody>
          <a:bodyPr/>
          <a:lstStyle>
            <a:lvl1pPr marL="557510" indent="-557510">
              <a:spcBef>
                <a:spcPts val="24"/>
              </a:spcBef>
              <a:defRPr/>
            </a:lvl1pPr>
            <a:lvl3pPr marL="1197275" indent="-283324">
              <a:buFont typeface="Wingdings" pitchFamily="2" charset="2"/>
              <a:buChar char="§"/>
              <a:defRPr sz="2749"/>
            </a:lvl3pPr>
          </a:lstStyle>
          <a:p>
            <a:pPr lvl="0"/>
            <a:r>
              <a:rPr lang="en-US" dirty="0"/>
              <a:t>Click to edit master</a:t>
            </a:r>
          </a:p>
          <a:p>
            <a:pPr lvl="1"/>
            <a:r>
              <a:rPr lang="en-US" dirty="0"/>
              <a:t>Second level</a:t>
            </a:r>
          </a:p>
          <a:p>
            <a:pPr lvl="2"/>
            <a:r>
              <a:rPr lang="en-US" dirty="0"/>
              <a:t>Third level</a:t>
            </a:r>
          </a:p>
        </p:txBody>
      </p:sp>
    </p:spTree>
    <p:extLst>
      <p:ext uri="{BB962C8B-B14F-4D97-AF65-F5344CB8AC3E}">
        <p14:creationId xmlns:p14="http://schemas.microsoft.com/office/powerpoint/2010/main" xmlns="" val="3435840843"/>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69244" y="1189177"/>
            <a:ext cx="11541549" cy="1537326"/>
          </a:xfrm>
        </p:spPr>
        <p:txBody>
          <a:bodyPr/>
          <a:lstStyle>
            <a:lvl1pPr marL="0" indent="0">
              <a:buNone/>
              <a:defRPr sz="2100">
                <a:solidFill>
                  <a:srgbClr val="191919"/>
                </a:solidFill>
              </a:defRPr>
            </a:lvl1pPr>
            <a:lvl2pPr marL="609199" indent="-243681">
              <a:defRPr sz="1900">
                <a:solidFill>
                  <a:srgbClr val="191919"/>
                </a:solidFill>
              </a:defRPr>
            </a:lvl2pPr>
            <a:lvl3pPr marL="974718" indent="-243681">
              <a:defRPr sz="1600">
                <a:solidFill>
                  <a:srgbClr val="191919"/>
                </a:solidFill>
              </a:defRPr>
            </a:lvl3pPr>
            <a:lvl4pPr marL="1340238" indent="-243681">
              <a:defRPr sz="1400">
                <a:solidFill>
                  <a:srgbClr val="191919"/>
                </a:solidFill>
              </a:defRPr>
            </a:lvl4pPr>
            <a:lvl5pPr marL="1705757" indent="-243681">
              <a:defRPr sz="1400">
                <a:solidFill>
                  <a:srgbClr val="191919"/>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2"/>
          <p:cNvSpPr>
            <a:spLocks noGrp="1"/>
          </p:cNvSpPr>
          <p:nvPr>
            <p:ph type="body" idx="10"/>
          </p:nvPr>
        </p:nvSpPr>
        <p:spPr>
          <a:xfrm>
            <a:off x="609602" y="1028737"/>
            <a:ext cx="10959008" cy="321433"/>
          </a:xfrm>
        </p:spPr>
        <p:txBody>
          <a:bodyPr anchor="b">
            <a:noAutofit/>
          </a:bodyPr>
          <a:lstStyle>
            <a:lvl1pPr marL="0" indent="0">
              <a:buNone/>
              <a:defRPr sz="1900" b="0">
                <a:solidFill>
                  <a:srgbClr val="2E2E2E"/>
                </a:solidFill>
                <a:latin typeface="+mj-lt"/>
              </a:defRPr>
            </a:lvl1pPr>
            <a:lvl2pPr marL="609199" indent="0">
              <a:buNone/>
              <a:defRPr sz="2700" b="1"/>
            </a:lvl2pPr>
            <a:lvl3pPr marL="1218398" indent="0">
              <a:buNone/>
              <a:defRPr sz="2400" b="1"/>
            </a:lvl3pPr>
            <a:lvl4pPr marL="1827598" indent="0">
              <a:buNone/>
              <a:defRPr sz="2100" b="1"/>
            </a:lvl4pPr>
            <a:lvl5pPr marL="2436797" indent="0">
              <a:buNone/>
              <a:defRPr sz="2100" b="1"/>
            </a:lvl5pPr>
            <a:lvl6pPr marL="3045996" indent="0">
              <a:buNone/>
              <a:defRPr sz="2100" b="1"/>
            </a:lvl6pPr>
            <a:lvl7pPr marL="3655196" indent="0">
              <a:buNone/>
              <a:defRPr sz="2100" b="1"/>
            </a:lvl7pPr>
            <a:lvl8pPr marL="4264395" indent="0">
              <a:buNone/>
              <a:defRPr sz="2100" b="1"/>
            </a:lvl8pPr>
            <a:lvl9pPr marL="4873594" indent="0">
              <a:buNone/>
              <a:defRPr sz="2100" b="1"/>
            </a:lvl9pPr>
          </a:lstStyle>
          <a:p>
            <a:pPr lvl="0"/>
            <a:r>
              <a:rPr lang="en-US"/>
              <a:t>Click to edit Master text styles</a:t>
            </a:r>
          </a:p>
        </p:txBody>
      </p:sp>
      <p:sp>
        <p:nvSpPr>
          <p:cNvPr id="7" name="Title Placeholder 1"/>
          <p:cNvSpPr>
            <a:spLocks noGrp="1"/>
          </p:cNvSpPr>
          <p:nvPr>
            <p:ph type="title"/>
          </p:nvPr>
        </p:nvSpPr>
        <p:spPr>
          <a:xfrm>
            <a:off x="609600" y="300300"/>
            <a:ext cx="10972800" cy="690303"/>
          </a:xfrm>
          <a:prstGeom prst="rect">
            <a:avLst/>
          </a:prstGeom>
        </p:spPr>
        <p:txBody>
          <a:bodyPr vert="horz" lIns="89631" tIns="44814" rIns="89631" bIns="44814" rtlCol="0" anchor="ctr">
            <a:normAutofit/>
          </a:bodyPr>
          <a:lstStyle/>
          <a:p>
            <a:r>
              <a:rPr lang="en-US" dirty="0"/>
              <a:t>Click to edit Master title style</a:t>
            </a:r>
          </a:p>
        </p:txBody>
      </p:sp>
      <p:sp>
        <p:nvSpPr>
          <p:cNvPr id="9" name="Slide Number Placeholder 5"/>
          <p:cNvSpPr>
            <a:spLocks noGrp="1"/>
          </p:cNvSpPr>
          <p:nvPr>
            <p:ph type="sldNum" sz="quarter" idx="4"/>
          </p:nvPr>
        </p:nvSpPr>
        <p:spPr>
          <a:xfrm>
            <a:off x="9042400" y="6491869"/>
            <a:ext cx="2844800" cy="366182"/>
          </a:xfrm>
          <a:prstGeom prst="rect">
            <a:avLst/>
          </a:prstGeom>
        </p:spPr>
        <p:txBody>
          <a:bodyPr vert="horz" lIns="89631" tIns="44814" rIns="89631" bIns="44814" rtlCol="0" anchor="ctr"/>
          <a:lstStyle>
            <a:lvl1pPr algn="r">
              <a:defRPr sz="900">
                <a:solidFill>
                  <a:schemeClr val="bg1"/>
                </a:solidFill>
              </a:defRPr>
            </a:lvl1pPr>
          </a:lstStyle>
          <a:p>
            <a:fld id="{075B75BD-B1B1-462D-986F-1F6FD455DE68}" type="slidenum">
              <a:rPr smtClean="0">
                <a:solidFill>
                  <a:srgbClr val="FFFFFF"/>
                </a:solidFill>
              </a:rPr>
              <a:pPr/>
              <a:t>‹#›</a:t>
            </a:fld>
            <a:endParaRPr dirty="0">
              <a:solidFill>
                <a:srgbClr val="FFFFFF"/>
              </a:solidFill>
            </a:endParaRPr>
          </a:p>
        </p:txBody>
      </p:sp>
    </p:spTree>
    <p:extLst>
      <p:ext uri="{BB962C8B-B14F-4D97-AF65-F5344CB8AC3E}">
        <p14:creationId xmlns:p14="http://schemas.microsoft.com/office/powerpoint/2010/main" xmlns="" val="4575210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Section Title Accent Color 1">
    <p:bg>
      <p:bgPr>
        <a:solidFill>
          <a:srgbClr val="0078D7"/>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796217"/>
          </a:xfrm>
          <a:noFill/>
        </p:spPr>
        <p:txBody>
          <a:bodyPr tIns="89631" bIns="89631" anchor="t" anchorCtr="0"/>
          <a:lstStyle>
            <a:lvl1pPr>
              <a:defRPr sz="8600" spc="-98" baseline="0">
                <a:gradFill>
                  <a:gsLst>
                    <a:gs pos="100000">
                      <a:schemeClr val="tx1"/>
                    </a:gs>
                    <a:gs pos="0">
                      <a:schemeClr val="tx1"/>
                    </a:gs>
                  </a:gsLst>
                  <a:lin ang="5400000" scaled="0"/>
                </a:gradFill>
              </a:defRPr>
            </a:lvl1pPr>
          </a:lstStyle>
          <a:p>
            <a:r>
              <a:rPr lang="en-US" dirty="0"/>
              <a:t>Section title</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xmlns="" val="0"/>
              </a:ext>
            </a:extLst>
          </a:blip>
          <a:stretch>
            <a:fillRect/>
          </a:stretch>
        </p:blipFill>
        <p:spPr bwMode="invGray">
          <a:xfrm>
            <a:off x="455227" y="470410"/>
            <a:ext cx="1606863" cy="352152"/>
          </a:xfrm>
          <a:prstGeom prst="rect">
            <a:avLst/>
          </a:prstGeom>
        </p:spPr>
      </p:pic>
    </p:spTree>
    <p:extLst>
      <p:ext uri="{BB962C8B-B14F-4D97-AF65-F5344CB8AC3E}">
        <p14:creationId xmlns:p14="http://schemas.microsoft.com/office/powerpoint/2010/main" xmlns="" val="3582627640"/>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_36pt Title - logo">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extLst/>
          </p:nvPr>
        </p:nvGraphicFramePr>
        <p:xfrm>
          <a:off x="1557" y="1558"/>
          <a:ext cx="1556" cy="1556"/>
        </p:xfrm>
        <a:graphic>
          <a:graphicData uri="http://schemas.openxmlformats.org/presentationml/2006/ole">
            <p:oleObj spid="_x0000_s95259" name="think-cell Slide" r:id="rId3" imgW="360" imgH="360" progId="">
              <p:embed/>
            </p:oleObj>
          </a:graphicData>
        </a:graphic>
      </p:graphicFrame>
      <p:sp>
        <p:nvSpPr>
          <p:cNvPr id="3" name="Footer Placeholder 2"/>
          <p:cNvSpPr>
            <a:spLocks noGrp="1"/>
          </p:cNvSpPr>
          <p:nvPr>
            <p:ph type="ftr" sz="quarter" idx="10"/>
          </p:nvPr>
        </p:nvSpPr>
        <p:spPr/>
        <p:txBody>
          <a:bodyPr/>
          <a:lstStyle/>
          <a:p>
            <a:endParaRPr lang="en-US" dirty="0">
              <a:solidFill>
                <a:srgbClr val="505050"/>
              </a:solidFill>
            </a:endParaRPr>
          </a:p>
        </p:txBody>
      </p:sp>
      <p:sp>
        <p:nvSpPr>
          <p:cNvPr id="4" name="Slide Number Placeholder 3"/>
          <p:cNvSpPr>
            <a:spLocks noGrp="1"/>
          </p:cNvSpPr>
          <p:nvPr>
            <p:ph type="sldNum" sz="quarter" idx="11"/>
          </p:nvPr>
        </p:nvSpPr>
        <p:spPr/>
        <p:txBody>
          <a:bodyPr/>
          <a:lstStyle/>
          <a:p>
            <a:pPr defTabSz="914367"/>
            <a:fld id="{27258FFF-F925-446B-8502-81C933981705}" type="slidenum">
              <a:rPr lang="en-US" smtClean="0">
                <a:solidFill>
                  <a:srgbClr val="505050"/>
                </a:solidFill>
              </a:rPr>
              <a:pPr defTabSz="914367"/>
              <a:t>‹#›</a:t>
            </a:fld>
            <a:endParaRPr lang="en-US" dirty="0">
              <a:solidFill>
                <a:srgbClr val="505050"/>
              </a:solidFill>
            </a:endParaRPr>
          </a:p>
        </p:txBody>
      </p:sp>
      <p:sp>
        <p:nvSpPr>
          <p:cNvPr id="7" name="Title 1"/>
          <p:cNvSpPr>
            <a:spLocks noGrp="1"/>
          </p:cNvSpPr>
          <p:nvPr>
            <p:ph type="title" hasCustomPrompt="1"/>
          </p:nvPr>
        </p:nvSpPr>
        <p:spPr>
          <a:xfrm>
            <a:off x="320125" y="494408"/>
            <a:ext cx="11005512" cy="919304"/>
          </a:xfrm>
        </p:spPr>
        <p:txBody>
          <a:bodyPr lIns="0" tIns="91440" rIns="146304" bIns="91440"/>
          <a:lstStyle>
            <a:lvl1pPr>
              <a:lnSpc>
                <a:spcPts val="4803"/>
              </a:lnSpc>
              <a:defRPr sz="3600" baseline="0">
                <a:solidFill>
                  <a:schemeClr val="tx2"/>
                </a:solidFill>
              </a:defRPr>
            </a:lvl1pPr>
          </a:lstStyle>
          <a:p>
            <a:r>
              <a:rPr lang="en-US" dirty="0" err="1"/>
              <a:t>Lorem</a:t>
            </a:r>
            <a:r>
              <a:rPr lang="en-US" dirty="0"/>
              <a:t> </a:t>
            </a:r>
            <a:r>
              <a:rPr lang="en-US" dirty="0" err="1"/>
              <a:t>ipsum</a:t>
            </a:r>
            <a:r>
              <a:rPr lang="en-US" dirty="0"/>
              <a:t> dolor sit.</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xmlns="" val="0"/>
              </a:ext>
            </a:extLst>
          </a:blip>
          <a:stretch>
            <a:fillRect/>
          </a:stretch>
        </p:blipFill>
        <p:spPr bwMode="invGray">
          <a:xfrm>
            <a:off x="10198420" y="490404"/>
            <a:ext cx="1522008" cy="326081"/>
          </a:xfrm>
          <a:prstGeom prst="rect">
            <a:avLst/>
          </a:prstGeom>
        </p:spPr>
      </p:pic>
    </p:spTree>
    <p:extLst>
      <p:ext uri="{BB962C8B-B14F-4D97-AF65-F5344CB8AC3E}">
        <p14:creationId xmlns:p14="http://schemas.microsoft.com/office/powerpoint/2010/main" xmlns="" val="3670285731"/>
      </p:ext>
    </p:extLst>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Large Title and Content">
    <p:spTree>
      <p:nvGrpSpPr>
        <p:cNvPr id="1" name=""/>
        <p:cNvGrpSpPr/>
        <p:nvPr/>
      </p:nvGrpSpPr>
      <p:grpSpPr>
        <a:xfrm>
          <a:off x="0" y="0"/>
          <a:ext cx="0" cy="0"/>
          <a:chOff x="0" y="0"/>
          <a:chExt cx="0" cy="0"/>
        </a:xfrm>
      </p:grpSpPr>
      <p:sp>
        <p:nvSpPr>
          <p:cNvPr id="8" name="TextBox 7"/>
          <p:cNvSpPr txBox="1"/>
          <p:nvPr userDrawn="1"/>
        </p:nvSpPr>
        <p:spPr>
          <a:xfrm>
            <a:off x="9918257" y="-1024186"/>
            <a:ext cx="896425" cy="896552"/>
          </a:xfrm>
          <a:prstGeom prst="rect">
            <a:avLst/>
          </a:prstGeom>
          <a:noFill/>
        </p:spPr>
        <p:txBody>
          <a:bodyPr wrap="none" lIns="179282" tIns="143426" rIns="179282" bIns="143426"/>
          <a:lstStyle/>
          <a:p>
            <a:pPr marL="0" marR="0" lvl="0" indent="0" algn="l" defTabSz="913516" rtl="0" eaLnBrk="1" fontAlgn="base" latinLnBrk="0" hangingPunct="1">
              <a:lnSpc>
                <a:spcPct val="90000"/>
              </a:lnSpc>
              <a:spcBef>
                <a:spcPct val="0"/>
              </a:spcBef>
              <a:spcAft>
                <a:spcPts val="588"/>
              </a:spcAft>
              <a:buClrTx/>
              <a:buSzTx/>
              <a:buFontTx/>
              <a:buNone/>
              <a:tabLst/>
              <a:defRPr/>
            </a:pPr>
            <a:endParaRPr kumimoji="0" lang="en-US" sz="2353"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S PGothic" charset="0"/>
              <a:cs typeface="+mn-cs"/>
            </a:endParaRPr>
          </a:p>
        </p:txBody>
      </p:sp>
      <p:sp>
        <p:nvSpPr>
          <p:cNvPr id="9" name="TextBox 8"/>
          <p:cNvSpPr txBox="1"/>
          <p:nvPr userDrawn="1"/>
        </p:nvSpPr>
        <p:spPr>
          <a:xfrm>
            <a:off x="11052793" y="-1674809"/>
            <a:ext cx="896425" cy="896552"/>
          </a:xfrm>
          <a:prstGeom prst="rect">
            <a:avLst/>
          </a:prstGeom>
          <a:noFill/>
        </p:spPr>
        <p:txBody>
          <a:bodyPr wrap="none" lIns="179282" tIns="143426" rIns="179282" bIns="143426"/>
          <a:lstStyle/>
          <a:p>
            <a:pPr marL="0" marR="0" lvl="0" indent="0" algn="l" defTabSz="913516" rtl="0" eaLnBrk="1" fontAlgn="base" latinLnBrk="0" hangingPunct="1">
              <a:lnSpc>
                <a:spcPct val="90000"/>
              </a:lnSpc>
              <a:spcBef>
                <a:spcPct val="0"/>
              </a:spcBef>
              <a:spcAft>
                <a:spcPts val="588"/>
              </a:spcAft>
              <a:buClrTx/>
              <a:buSzTx/>
              <a:buFontTx/>
              <a:buNone/>
              <a:tabLst/>
              <a:defRPr/>
            </a:pPr>
            <a:endParaRPr kumimoji="0" lang="en-US" sz="2353"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S PGothic" charset="0"/>
              <a:cs typeface="+mn-cs"/>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bwMode="invGray">
          <a:xfrm>
            <a:off x="10228339" y="480833"/>
            <a:ext cx="1492089" cy="319716"/>
          </a:xfrm>
          <a:prstGeom prst="rect">
            <a:avLst/>
          </a:prstGeom>
        </p:spPr>
      </p:pic>
    </p:spTree>
    <p:extLst>
      <p:ext uri="{BB962C8B-B14F-4D97-AF65-F5344CB8AC3E}">
        <p14:creationId xmlns:p14="http://schemas.microsoft.com/office/powerpoint/2010/main" xmlns="" val="299428588"/>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Small Title and Content with Label">
    <p:spTree>
      <p:nvGrpSpPr>
        <p:cNvPr id="1" name=""/>
        <p:cNvGrpSpPr/>
        <p:nvPr/>
      </p:nvGrpSpPr>
      <p:grpSpPr>
        <a:xfrm>
          <a:off x="0" y="0"/>
          <a:ext cx="0" cy="0"/>
          <a:chOff x="0" y="0"/>
          <a:chExt cx="0" cy="0"/>
        </a:xfrm>
      </p:grpSpPr>
      <p:sp>
        <p:nvSpPr>
          <p:cNvPr id="8" name="TextBox 7"/>
          <p:cNvSpPr txBox="1"/>
          <p:nvPr userDrawn="1"/>
        </p:nvSpPr>
        <p:spPr>
          <a:xfrm>
            <a:off x="9918257" y="-1024186"/>
            <a:ext cx="896425" cy="896552"/>
          </a:xfrm>
          <a:prstGeom prst="rect">
            <a:avLst/>
          </a:prstGeom>
          <a:noFill/>
        </p:spPr>
        <p:txBody>
          <a:bodyPr wrap="none" lIns="179282" tIns="143426" rIns="179282" bIns="143426"/>
          <a:lstStyle/>
          <a:p>
            <a:pPr marL="0" marR="0" lvl="0" indent="0" algn="l" defTabSz="913516" rtl="0" eaLnBrk="1" fontAlgn="base" latinLnBrk="0" hangingPunct="1">
              <a:lnSpc>
                <a:spcPct val="90000"/>
              </a:lnSpc>
              <a:spcBef>
                <a:spcPct val="0"/>
              </a:spcBef>
              <a:spcAft>
                <a:spcPts val="588"/>
              </a:spcAft>
              <a:buClrTx/>
              <a:buSzTx/>
              <a:buFontTx/>
              <a:buNone/>
              <a:tabLst/>
              <a:defRPr/>
            </a:pPr>
            <a:endParaRPr kumimoji="0" lang="en-US" sz="2353"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S PGothic" charset="0"/>
              <a:cs typeface="+mn-cs"/>
            </a:endParaRPr>
          </a:p>
        </p:txBody>
      </p:sp>
      <p:sp>
        <p:nvSpPr>
          <p:cNvPr id="9" name="TextBox 8"/>
          <p:cNvSpPr txBox="1"/>
          <p:nvPr userDrawn="1"/>
        </p:nvSpPr>
        <p:spPr>
          <a:xfrm>
            <a:off x="11052793" y="-1674809"/>
            <a:ext cx="896425" cy="896552"/>
          </a:xfrm>
          <a:prstGeom prst="rect">
            <a:avLst/>
          </a:prstGeom>
          <a:noFill/>
        </p:spPr>
        <p:txBody>
          <a:bodyPr wrap="none" lIns="179282" tIns="143426" rIns="179282" bIns="143426"/>
          <a:lstStyle/>
          <a:p>
            <a:pPr marL="0" marR="0" lvl="0" indent="0" algn="l" defTabSz="913516" rtl="0" eaLnBrk="1" fontAlgn="base" latinLnBrk="0" hangingPunct="1">
              <a:lnSpc>
                <a:spcPct val="90000"/>
              </a:lnSpc>
              <a:spcBef>
                <a:spcPct val="0"/>
              </a:spcBef>
              <a:spcAft>
                <a:spcPts val="588"/>
              </a:spcAft>
              <a:buClrTx/>
              <a:buSzTx/>
              <a:buFontTx/>
              <a:buNone/>
              <a:tabLst/>
              <a:defRPr/>
            </a:pPr>
            <a:endParaRPr kumimoji="0" lang="en-US" sz="2353"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S PGothic" charset="0"/>
              <a:cs typeface="+mn-cs"/>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bwMode="invGray">
          <a:xfrm>
            <a:off x="10228339" y="480833"/>
            <a:ext cx="1492089" cy="319716"/>
          </a:xfrm>
          <a:prstGeom prst="rect">
            <a:avLst/>
          </a:prstGeom>
        </p:spPr>
      </p:pic>
    </p:spTree>
    <p:extLst>
      <p:ext uri="{BB962C8B-B14F-4D97-AF65-F5344CB8AC3E}">
        <p14:creationId xmlns:p14="http://schemas.microsoft.com/office/powerpoint/2010/main" xmlns="" val="3462504896"/>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2_TwC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920367587"/>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itle with photo">
    <p:spTree>
      <p:nvGrpSpPr>
        <p:cNvPr id="1" name=""/>
        <p:cNvGrpSpPr/>
        <p:nvPr/>
      </p:nvGrpSpPr>
      <p:grpSpPr>
        <a:xfrm>
          <a:off x="0" y="0"/>
          <a:ext cx="0" cy="0"/>
          <a:chOff x="0" y="0"/>
          <a:chExt cx="0" cy="0"/>
        </a:xfrm>
      </p:grpSpPr>
      <p:pic>
        <p:nvPicPr>
          <p:cNvPr id="33" name="Picture 32"/>
          <p:cNvPicPr>
            <a:picLocks noChangeAspect="1"/>
          </p:cNvPicPr>
          <p:nvPr userDrawn="1"/>
        </p:nvPicPr>
        <p:blipFill rotWithShape="1">
          <a:blip r:embed="rId2" cstate="email">
            <a:duotone>
              <a:prstClr val="black"/>
              <a:schemeClr val="tx1">
                <a:lumMod val="50000"/>
                <a:lumOff val="50000"/>
                <a:tint val="45000"/>
                <a:satMod val="400000"/>
              </a:schemeClr>
            </a:duotone>
            <a:extLst>
              <a:ext uri="{28A0092B-C50C-407E-A947-70E740481C1C}">
                <a14:useLocalDpi xmlns:a14="http://schemas.microsoft.com/office/drawing/2010/main" xmlns=""/>
              </a:ext>
            </a:extLst>
          </a:blip>
          <a:srcRect/>
          <a:stretch/>
        </p:blipFill>
        <p:spPr>
          <a:xfrm>
            <a:off x="1" y="0"/>
            <a:ext cx="12199865" cy="6858000"/>
          </a:xfrm>
          <a:prstGeom prst="rect">
            <a:avLst/>
          </a:prstGeom>
        </p:spPr>
      </p:pic>
      <p:sp>
        <p:nvSpPr>
          <p:cNvPr id="34" name="Rectangle 33"/>
          <p:cNvSpPr/>
          <p:nvPr userDrawn="1"/>
        </p:nvSpPr>
        <p:spPr>
          <a:xfrm>
            <a:off x="0" y="1"/>
            <a:ext cx="12199866" cy="6857999"/>
          </a:xfrm>
          <a:prstGeom prst="rect">
            <a:avLst/>
          </a:prstGeom>
          <a:solidFill>
            <a:schemeClr val="tx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defTabSz="1088105"/>
            <a:endParaRPr lang="en-US" sz="1200" dirty="0" err="1">
              <a:solidFill>
                <a:prstClr val="white"/>
              </a:solidFill>
            </a:endParaRPr>
          </a:p>
        </p:txBody>
      </p:sp>
      <p:sp>
        <p:nvSpPr>
          <p:cNvPr id="13" name="Rectangle 12"/>
          <p:cNvSpPr/>
          <p:nvPr userDrawn="1"/>
        </p:nvSpPr>
        <p:spPr bwMode="gray">
          <a:xfrm>
            <a:off x="150852" y="2057400"/>
            <a:ext cx="5487829" cy="3657600"/>
          </a:xfrm>
          <a:prstGeom prst="rect">
            <a:avLst/>
          </a:prstGeom>
          <a:solidFill>
            <a:schemeClr val="bg1">
              <a:alpha val="92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4009"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150852" y="2057400"/>
            <a:ext cx="5487829" cy="2743426"/>
          </a:xfrm>
          <a:noFill/>
        </p:spPr>
        <p:txBody>
          <a:bodyPr vert="horz" lIns="137160" tIns="137160" rIns="137160" bIns="137160" rtlCol="0" anchor="t" anchorCtr="0">
            <a:normAutofit/>
          </a:bodyPr>
          <a:lstStyle>
            <a:lvl1pPr>
              <a:defRPr lang="en-US" sz="4400" spc="-98" dirty="0">
                <a:solidFill>
                  <a:schemeClr val="tx1"/>
                </a:solidFill>
              </a:defRPr>
            </a:lvl1pPr>
          </a:lstStyle>
          <a:p>
            <a:pPr lvl="0"/>
            <a:r>
              <a:rPr lang="en-US" dirty="0"/>
              <a:t>Presentation title</a:t>
            </a:r>
          </a:p>
        </p:txBody>
      </p:sp>
      <p:sp>
        <p:nvSpPr>
          <p:cNvPr id="4" name="Text Placeholder 3"/>
          <p:cNvSpPr>
            <a:spLocks noGrp="1"/>
          </p:cNvSpPr>
          <p:nvPr>
            <p:ph type="body" sz="quarter" idx="10" hasCustomPrompt="1"/>
          </p:nvPr>
        </p:nvSpPr>
        <p:spPr>
          <a:xfrm>
            <a:off x="150852" y="4800600"/>
            <a:ext cx="5487829" cy="914400"/>
          </a:xfrm>
        </p:spPr>
        <p:txBody>
          <a:bodyPr lIns="137160" tIns="137160" rIns="137160" bIns="137160">
            <a:noAutofit/>
          </a:bodyPr>
          <a:lstStyle>
            <a:lvl1pPr marL="0" indent="0">
              <a:buNone/>
              <a:defRPr sz="2000">
                <a:solidFill>
                  <a:schemeClr val="bg1"/>
                </a:solidFill>
              </a:defRPr>
            </a:lvl1pPr>
            <a:lvl2pPr marL="281674" indent="0">
              <a:buNone/>
              <a:defRPr sz="2000">
                <a:solidFill>
                  <a:schemeClr val="bg1"/>
                </a:solidFill>
              </a:defRPr>
            </a:lvl2pPr>
            <a:lvl3pPr marL="588476" indent="0">
              <a:buNone/>
              <a:defRPr sz="2000">
                <a:solidFill>
                  <a:schemeClr val="bg1"/>
                </a:solidFill>
              </a:defRPr>
            </a:lvl3pPr>
            <a:lvl4pPr marL="870150" indent="0">
              <a:buNone/>
              <a:defRPr sz="2000">
                <a:solidFill>
                  <a:schemeClr val="bg1"/>
                </a:solidFill>
              </a:defRPr>
            </a:lvl4pPr>
            <a:lvl5pPr marL="1105540" indent="0">
              <a:buNone/>
              <a:defRPr sz="2000">
                <a:solidFill>
                  <a:schemeClr val="bg1"/>
                </a:solidFill>
              </a:defRPr>
            </a:lvl5pPr>
          </a:lstStyle>
          <a:p>
            <a:pPr lvl="0"/>
            <a:r>
              <a:rPr lang="en-US" dirty="0"/>
              <a:t>Speaker Name</a:t>
            </a:r>
          </a:p>
        </p:txBody>
      </p:sp>
      <p:pic>
        <p:nvPicPr>
          <p:cNvPr id="32" name="Picture 31"/>
          <p:cNvPicPr>
            <a:picLocks noChangeAspect="1"/>
          </p:cNvPicPr>
          <p:nvPr userDrawn="1"/>
        </p:nvPicPr>
        <p:blipFill>
          <a:blip r:embed="rId3" cstate="email">
            <a:extLst>
              <a:ext uri="{28A0092B-C50C-407E-A947-70E740481C1C}">
                <a14:useLocalDpi xmlns:a14="http://schemas.microsoft.com/office/drawing/2010/main" xmlns=""/>
              </a:ext>
            </a:extLst>
          </a:blip>
          <a:stretch>
            <a:fillRect/>
          </a:stretch>
        </p:blipFill>
        <p:spPr>
          <a:xfrm>
            <a:off x="9281388" y="382307"/>
            <a:ext cx="2426100" cy="350036"/>
          </a:xfrm>
          <a:prstGeom prst="rect">
            <a:avLst/>
          </a:prstGeom>
        </p:spPr>
      </p:pic>
    </p:spTree>
    <p:extLst>
      <p:ext uri="{BB962C8B-B14F-4D97-AF65-F5344CB8AC3E}">
        <p14:creationId xmlns:p14="http://schemas.microsoft.com/office/powerpoint/2010/main" xmlns="" val="3365939452"/>
      </p:ext>
    </p:extLst>
  </p:cSld>
  <p:clrMapOvr>
    <a:masterClrMapping/>
  </p:clrMapOvr>
  <p:transition>
    <p:fade/>
  </p:transition>
  <p:extLst mod="1">
    <p:ext uri="{DCECCB84-F9BA-43D5-87BE-67443E8EF086}">
      <p15:sldGuideLst xmlns:p15="http://schemas.microsoft.com/office/powerpoint/2012/main" xmlns="">
        <p15:guide id="1" pos="95">
          <p15:clr>
            <a:srgbClr val="5ACBF0"/>
          </p15:clr>
        </p15:guide>
        <p15:guide id="2" pos="671">
          <p15:clr>
            <a:srgbClr val="5ACBF0"/>
          </p15:clr>
        </p15:guide>
        <p15:guide id="3" pos="1247">
          <p15:clr>
            <a:srgbClr val="5ACBF0"/>
          </p15:clr>
        </p15:guide>
        <p15:guide id="4" pos="1823">
          <p15:clr>
            <a:srgbClr val="5ACBF0"/>
          </p15:clr>
        </p15:guide>
        <p15:guide id="5" pos="2399">
          <p15:clr>
            <a:srgbClr val="5ACBF0"/>
          </p15:clr>
        </p15:guide>
        <p15:guide id="6" pos="2975">
          <p15:clr>
            <a:srgbClr val="5ACBF0"/>
          </p15:clr>
        </p15:guide>
        <p15:guide id="7" pos="3551">
          <p15:clr>
            <a:srgbClr val="5ACBF0"/>
          </p15:clr>
        </p15:guide>
        <p15:guide id="8" pos="4127">
          <p15:clr>
            <a:srgbClr val="5ACBF0"/>
          </p15:clr>
        </p15:guide>
        <p15:guide id="9" pos="4703">
          <p15:clr>
            <a:srgbClr val="5ACBF0"/>
          </p15:clr>
        </p15:guide>
        <p15:guide id="10" pos="5279">
          <p15:clr>
            <a:srgbClr val="5ACBF0"/>
          </p15:clr>
        </p15:guide>
        <p15:guide id="11" pos="5855">
          <p15:clr>
            <a:srgbClr val="5ACBF0"/>
          </p15:clr>
        </p15:guide>
        <p15:guide id="12" pos="6431">
          <p15:clr>
            <a:srgbClr val="5ACBF0"/>
          </p15:clr>
        </p15:guide>
        <p15:guide id="13" pos="7007">
          <p15:clr>
            <a:srgbClr val="5ACBF0"/>
          </p15:clr>
        </p15:guide>
        <p15:guide id="14" pos="7583">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with photo">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email">
            <a:duotone>
              <a:prstClr val="black"/>
              <a:schemeClr val="tx1">
                <a:lumMod val="50000"/>
                <a:lumOff val="50000"/>
                <a:tint val="45000"/>
                <a:satMod val="400000"/>
              </a:schemeClr>
            </a:duotone>
            <a:extLst>
              <a:ext uri="{28A0092B-C50C-407E-A947-70E740481C1C}">
                <a14:useLocalDpi xmlns:a14="http://schemas.microsoft.com/office/drawing/2010/main" xmlns=""/>
              </a:ext>
            </a:extLst>
          </a:blip>
          <a:srcRect/>
          <a:stretch/>
        </p:blipFill>
        <p:spPr>
          <a:xfrm>
            <a:off x="1" y="0"/>
            <a:ext cx="12199865" cy="6858000"/>
          </a:xfrm>
          <a:prstGeom prst="rect">
            <a:avLst/>
          </a:prstGeom>
        </p:spPr>
      </p:pic>
      <p:sp>
        <p:nvSpPr>
          <p:cNvPr id="3" name="Rectangle 2"/>
          <p:cNvSpPr/>
          <p:nvPr userDrawn="1"/>
        </p:nvSpPr>
        <p:spPr>
          <a:xfrm>
            <a:off x="0" y="1"/>
            <a:ext cx="12199866" cy="6857999"/>
          </a:xfrm>
          <a:prstGeom prst="rect">
            <a:avLst/>
          </a:prstGeom>
          <a:gradFill flip="none" rotWithShape="1">
            <a:gsLst>
              <a:gs pos="12000">
                <a:schemeClr val="tx1">
                  <a:alpha val="40000"/>
                </a:schemeClr>
              </a:gs>
              <a:gs pos="100000">
                <a:schemeClr val="tx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defTabSz="1088105"/>
            <a:endParaRPr lang="en-US" sz="1200" dirty="0" err="1">
              <a:solidFill>
                <a:prstClr val="white"/>
              </a:solidFill>
            </a:endParaRPr>
          </a:p>
        </p:txBody>
      </p:sp>
      <p:sp>
        <p:nvSpPr>
          <p:cNvPr id="9" name="Title 1"/>
          <p:cNvSpPr>
            <a:spLocks noGrp="1"/>
          </p:cNvSpPr>
          <p:nvPr>
            <p:ph type="title" hasCustomPrompt="1"/>
          </p:nvPr>
        </p:nvSpPr>
        <p:spPr bwMode="ltGray">
          <a:xfrm>
            <a:off x="782514" y="1895511"/>
            <a:ext cx="3744196" cy="2718693"/>
          </a:xfrm>
          <a:noFill/>
        </p:spPr>
        <p:txBody>
          <a:bodyPr vert="horz" lIns="137160" tIns="137160" rIns="137160" bIns="137160" rtlCol="0" anchor="t" anchorCtr="0">
            <a:normAutofit/>
          </a:bodyPr>
          <a:lstStyle>
            <a:lvl1pPr>
              <a:defRPr lang="en-US" sz="4400" spc="-98" dirty="0">
                <a:solidFill>
                  <a:schemeClr val="bg2"/>
                </a:solidFill>
              </a:defRPr>
            </a:lvl1pPr>
          </a:lstStyle>
          <a:p>
            <a:pPr lvl="0"/>
            <a:r>
              <a:rPr lang="en-US" dirty="0"/>
              <a:t>Presentation title</a:t>
            </a:r>
          </a:p>
        </p:txBody>
      </p:sp>
      <p:sp>
        <p:nvSpPr>
          <p:cNvPr id="4" name="Text Placeholder 3"/>
          <p:cNvSpPr>
            <a:spLocks noGrp="1"/>
          </p:cNvSpPr>
          <p:nvPr>
            <p:ph type="body" sz="quarter" idx="10" hasCustomPrompt="1"/>
          </p:nvPr>
        </p:nvSpPr>
        <p:spPr>
          <a:xfrm>
            <a:off x="782514" y="4628273"/>
            <a:ext cx="3744196" cy="1055075"/>
          </a:xfrm>
        </p:spPr>
        <p:txBody>
          <a:bodyPr lIns="137160" tIns="137160" rIns="137160" bIns="137160">
            <a:noAutofit/>
          </a:bodyPr>
          <a:lstStyle>
            <a:lvl1pPr marL="0" indent="0">
              <a:buNone/>
              <a:defRPr sz="2000">
                <a:solidFill>
                  <a:schemeClr val="bg2"/>
                </a:solidFill>
              </a:defRPr>
            </a:lvl1pPr>
            <a:lvl2pPr marL="281674" indent="0">
              <a:buNone/>
              <a:defRPr sz="2000">
                <a:solidFill>
                  <a:schemeClr val="bg1"/>
                </a:solidFill>
              </a:defRPr>
            </a:lvl2pPr>
            <a:lvl3pPr marL="588476" indent="0">
              <a:buNone/>
              <a:defRPr sz="2000">
                <a:solidFill>
                  <a:schemeClr val="bg1"/>
                </a:solidFill>
              </a:defRPr>
            </a:lvl3pPr>
            <a:lvl4pPr marL="870150" indent="0">
              <a:buNone/>
              <a:defRPr sz="2000">
                <a:solidFill>
                  <a:schemeClr val="bg1"/>
                </a:solidFill>
              </a:defRPr>
            </a:lvl4pPr>
            <a:lvl5pPr marL="1105540" indent="0">
              <a:buNone/>
              <a:defRPr sz="2000">
                <a:solidFill>
                  <a:schemeClr val="bg1"/>
                </a:solidFill>
              </a:defRPr>
            </a:lvl5pPr>
          </a:lstStyle>
          <a:p>
            <a:pPr lvl="0"/>
            <a:r>
              <a:rPr lang="en-US" dirty="0"/>
              <a:t>Speaker Name</a:t>
            </a:r>
          </a:p>
        </p:txBody>
      </p:sp>
      <p:pic>
        <p:nvPicPr>
          <p:cNvPr id="2" name="Picture 1"/>
          <p:cNvPicPr>
            <a:picLocks noChangeAspect="1"/>
          </p:cNvPicPr>
          <p:nvPr userDrawn="1"/>
        </p:nvPicPr>
        <p:blipFill>
          <a:blip r:embed="rId3" cstate="email">
            <a:extLst>
              <a:ext uri="{28A0092B-C50C-407E-A947-70E740481C1C}">
                <a14:useLocalDpi xmlns:a14="http://schemas.microsoft.com/office/drawing/2010/main" xmlns=""/>
              </a:ext>
            </a:extLst>
          </a:blip>
          <a:stretch>
            <a:fillRect/>
          </a:stretch>
        </p:blipFill>
        <p:spPr>
          <a:xfrm>
            <a:off x="9281388" y="382307"/>
            <a:ext cx="2426100" cy="350036"/>
          </a:xfrm>
          <a:prstGeom prst="rect">
            <a:avLst/>
          </a:prstGeom>
        </p:spPr>
      </p:pic>
    </p:spTree>
    <p:extLst>
      <p:ext uri="{BB962C8B-B14F-4D97-AF65-F5344CB8AC3E}">
        <p14:creationId xmlns:p14="http://schemas.microsoft.com/office/powerpoint/2010/main" xmlns="" val="3263674012"/>
      </p:ext>
    </p:extLst>
  </p:cSld>
  <p:clrMapOvr>
    <a:masterClrMapping/>
  </p:clrMapOvr>
  <p:transition>
    <p:fade/>
  </p:transition>
  <p:extLst mod="1">
    <p:ext uri="{DCECCB84-F9BA-43D5-87BE-67443E8EF086}">
      <p15:sldGuideLst xmlns:p15="http://schemas.microsoft.com/office/powerpoint/2012/main" xmlns="">
        <p15:guide id="1" pos="95">
          <p15:clr>
            <a:srgbClr val="5ACBF0"/>
          </p15:clr>
        </p15:guide>
        <p15:guide id="2" pos="671">
          <p15:clr>
            <a:srgbClr val="5ACBF0"/>
          </p15:clr>
        </p15:guide>
        <p15:guide id="3" pos="1247">
          <p15:clr>
            <a:srgbClr val="5ACBF0"/>
          </p15:clr>
        </p15:guide>
        <p15:guide id="4" pos="1823">
          <p15:clr>
            <a:srgbClr val="5ACBF0"/>
          </p15:clr>
        </p15:guide>
        <p15:guide id="5" pos="2399">
          <p15:clr>
            <a:srgbClr val="5ACBF0"/>
          </p15:clr>
        </p15:guide>
        <p15:guide id="6" pos="2975">
          <p15:clr>
            <a:srgbClr val="5ACBF0"/>
          </p15:clr>
        </p15:guide>
        <p15:guide id="7" pos="3551">
          <p15:clr>
            <a:srgbClr val="5ACBF0"/>
          </p15:clr>
        </p15:guide>
        <p15:guide id="8" pos="4127">
          <p15:clr>
            <a:srgbClr val="5ACBF0"/>
          </p15:clr>
        </p15:guide>
        <p15:guide id="9" pos="4703">
          <p15:clr>
            <a:srgbClr val="5ACBF0"/>
          </p15:clr>
        </p15:guide>
        <p15:guide id="10" pos="5279">
          <p15:clr>
            <a:srgbClr val="5ACBF0"/>
          </p15:clr>
        </p15:guide>
        <p15:guide id="11" pos="5855">
          <p15:clr>
            <a:srgbClr val="5ACBF0"/>
          </p15:clr>
        </p15:guide>
        <p15:guide id="12" pos="6431">
          <p15:clr>
            <a:srgbClr val="5ACBF0"/>
          </p15:clr>
        </p15:guide>
        <p15:guide id="13" pos="7007">
          <p15:clr>
            <a:srgbClr val="5ACBF0"/>
          </p15:clr>
        </p15:guide>
        <p15:guide id="14" pos="7583">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Title with photo">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xmlns=""/>
              </a:ext>
            </a:extLst>
          </a:blip>
          <a:srcRect/>
          <a:stretch/>
        </p:blipFill>
        <p:spPr>
          <a:xfrm>
            <a:off x="1" y="0"/>
            <a:ext cx="12192000" cy="6858000"/>
          </a:xfrm>
          <a:prstGeom prst="rect">
            <a:avLst/>
          </a:prstGeom>
        </p:spPr>
      </p:pic>
      <p:pic>
        <p:nvPicPr>
          <p:cNvPr id="2" name="Picture 1"/>
          <p:cNvPicPr>
            <a:picLocks noChangeAspect="1"/>
          </p:cNvPicPr>
          <p:nvPr userDrawn="1"/>
        </p:nvPicPr>
        <p:blipFill>
          <a:blip r:embed="rId3" cstate="email">
            <a:extLst>
              <a:ext uri="{28A0092B-C50C-407E-A947-70E740481C1C}">
                <a14:useLocalDpi xmlns:a14="http://schemas.microsoft.com/office/drawing/2010/main" xmlns=""/>
              </a:ext>
            </a:extLst>
          </a:blip>
          <a:stretch>
            <a:fillRect/>
          </a:stretch>
        </p:blipFill>
        <p:spPr>
          <a:xfrm>
            <a:off x="9281388" y="382307"/>
            <a:ext cx="2426100" cy="350036"/>
          </a:xfrm>
          <a:prstGeom prst="rect">
            <a:avLst/>
          </a:prstGeom>
        </p:spPr>
      </p:pic>
      <p:sp>
        <p:nvSpPr>
          <p:cNvPr id="8" name="Rectangle 7"/>
          <p:cNvSpPr/>
          <p:nvPr userDrawn="1"/>
        </p:nvSpPr>
        <p:spPr bwMode="gray">
          <a:xfrm>
            <a:off x="722863" y="1875632"/>
            <a:ext cx="5142751" cy="3819490"/>
          </a:xfrm>
          <a:prstGeom prst="rect">
            <a:avLst/>
          </a:prstGeom>
          <a:solidFill>
            <a:schemeClr val="tx1">
              <a:alpha val="92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4009"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0" name="Title 1"/>
          <p:cNvSpPr>
            <a:spLocks noGrp="1"/>
          </p:cNvSpPr>
          <p:nvPr>
            <p:ph type="title" hasCustomPrompt="1"/>
          </p:nvPr>
        </p:nvSpPr>
        <p:spPr bwMode="ltGray">
          <a:xfrm>
            <a:off x="782514" y="1895511"/>
            <a:ext cx="4566131" cy="2718693"/>
          </a:xfrm>
          <a:noFill/>
        </p:spPr>
        <p:txBody>
          <a:bodyPr vert="horz" lIns="137160" tIns="137160" rIns="137160" bIns="137160" rtlCol="0" anchor="t" anchorCtr="0">
            <a:normAutofit/>
          </a:bodyPr>
          <a:lstStyle>
            <a:lvl1pPr>
              <a:defRPr lang="en-US" sz="4400" spc="-98" dirty="0">
                <a:solidFill>
                  <a:schemeClr val="bg2"/>
                </a:solidFill>
              </a:defRPr>
            </a:lvl1pPr>
          </a:lstStyle>
          <a:p>
            <a:pPr lvl="0"/>
            <a:r>
              <a:rPr lang="en-US" dirty="0"/>
              <a:t>Presentation title</a:t>
            </a:r>
          </a:p>
        </p:txBody>
      </p:sp>
      <p:sp>
        <p:nvSpPr>
          <p:cNvPr id="11" name="Text Placeholder 3"/>
          <p:cNvSpPr>
            <a:spLocks noGrp="1"/>
          </p:cNvSpPr>
          <p:nvPr>
            <p:ph type="body" sz="quarter" idx="10" hasCustomPrompt="1"/>
          </p:nvPr>
        </p:nvSpPr>
        <p:spPr>
          <a:xfrm>
            <a:off x="782514" y="4628273"/>
            <a:ext cx="4566131" cy="1055075"/>
          </a:xfrm>
        </p:spPr>
        <p:txBody>
          <a:bodyPr lIns="137160" tIns="137160" rIns="137160" bIns="137160">
            <a:noAutofit/>
          </a:bodyPr>
          <a:lstStyle>
            <a:lvl1pPr marL="0" indent="0">
              <a:buNone/>
              <a:defRPr sz="2000">
                <a:solidFill>
                  <a:schemeClr val="bg2"/>
                </a:solidFill>
              </a:defRPr>
            </a:lvl1pPr>
            <a:lvl2pPr marL="281674" indent="0">
              <a:buNone/>
              <a:defRPr sz="2000">
                <a:solidFill>
                  <a:schemeClr val="bg1"/>
                </a:solidFill>
              </a:defRPr>
            </a:lvl2pPr>
            <a:lvl3pPr marL="588476" indent="0">
              <a:buNone/>
              <a:defRPr sz="2000">
                <a:solidFill>
                  <a:schemeClr val="bg1"/>
                </a:solidFill>
              </a:defRPr>
            </a:lvl3pPr>
            <a:lvl4pPr marL="870150" indent="0">
              <a:buNone/>
              <a:defRPr sz="2000">
                <a:solidFill>
                  <a:schemeClr val="bg1"/>
                </a:solidFill>
              </a:defRPr>
            </a:lvl4pPr>
            <a:lvl5pPr marL="1105540" indent="0">
              <a:buNone/>
              <a:defRPr sz="2000">
                <a:solidFill>
                  <a:schemeClr val="bg1"/>
                </a:solidFill>
              </a:defRPr>
            </a:lvl5pPr>
          </a:lstStyle>
          <a:p>
            <a:pPr lvl="0"/>
            <a:r>
              <a:rPr lang="en-US" dirty="0"/>
              <a:t>Speaker Name</a:t>
            </a:r>
          </a:p>
        </p:txBody>
      </p:sp>
    </p:spTree>
    <p:extLst>
      <p:ext uri="{BB962C8B-B14F-4D97-AF65-F5344CB8AC3E}">
        <p14:creationId xmlns:p14="http://schemas.microsoft.com/office/powerpoint/2010/main" xmlns="" val="344949422"/>
      </p:ext>
    </p:extLst>
  </p:cSld>
  <p:clrMapOvr>
    <a:masterClrMapping/>
  </p:clrMapOvr>
  <p:transition>
    <p:fade/>
  </p:transition>
  <p:extLst mod="1">
    <p:ext uri="{DCECCB84-F9BA-43D5-87BE-67443E8EF086}">
      <p15:sldGuideLst xmlns:p15="http://schemas.microsoft.com/office/powerpoint/2012/main" xmlns="">
        <p15:guide id="1" pos="95">
          <p15:clr>
            <a:srgbClr val="5ACBF0"/>
          </p15:clr>
        </p15:guide>
        <p15:guide id="2" pos="671">
          <p15:clr>
            <a:srgbClr val="5ACBF0"/>
          </p15:clr>
        </p15:guide>
        <p15:guide id="3" pos="1247">
          <p15:clr>
            <a:srgbClr val="5ACBF0"/>
          </p15:clr>
        </p15:guide>
        <p15:guide id="4" pos="1823">
          <p15:clr>
            <a:srgbClr val="5ACBF0"/>
          </p15:clr>
        </p15:guide>
        <p15:guide id="5" pos="2399">
          <p15:clr>
            <a:srgbClr val="5ACBF0"/>
          </p15:clr>
        </p15:guide>
        <p15:guide id="6" pos="2975">
          <p15:clr>
            <a:srgbClr val="5ACBF0"/>
          </p15:clr>
        </p15:guide>
        <p15:guide id="7" pos="3551">
          <p15:clr>
            <a:srgbClr val="5ACBF0"/>
          </p15:clr>
        </p15:guide>
        <p15:guide id="8" pos="4127">
          <p15:clr>
            <a:srgbClr val="5ACBF0"/>
          </p15:clr>
        </p15:guide>
        <p15:guide id="9" pos="4703">
          <p15:clr>
            <a:srgbClr val="5ACBF0"/>
          </p15:clr>
        </p15:guide>
        <p15:guide id="10" pos="5279">
          <p15:clr>
            <a:srgbClr val="5ACBF0"/>
          </p15:clr>
        </p15:guide>
        <p15:guide id="11" pos="5855">
          <p15:clr>
            <a:srgbClr val="5ACBF0"/>
          </p15:clr>
        </p15:guide>
        <p15:guide id="12" pos="6431">
          <p15:clr>
            <a:srgbClr val="5ACBF0"/>
          </p15:clr>
        </p15:guide>
        <p15:guide id="13" pos="7007">
          <p15:clr>
            <a:srgbClr val="5ACBF0"/>
          </p15:clr>
        </p15:guide>
        <p15:guide id="14" pos="7583">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_Title with photo">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email">
            <a:extLst>
              <a:ext uri="{28A0092B-C50C-407E-A947-70E740481C1C}">
                <a14:useLocalDpi xmlns:a14="http://schemas.microsoft.com/office/drawing/2010/main" xmlns=""/>
              </a:ext>
            </a:extLst>
          </a:blip>
          <a:srcRect r="-1"/>
          <a:stretch/>
        </p:blipFill>
        <p:spPr>
          <a:xfrm>
            <a:off x="-19883" y="0"/>
            <a:ext cx="12211883" cy="6858000"/>
          </a:xfrm>
          <a:prstGeom prst="rect">
            <a:avLst/>
          </a:prstGeom>
        </p:spPr>
      </p:pic>
      <p:pic>
        <p:nvPicPr>
          <p:cNvPr id="2" name="Picture 1"/>
          <p:cNvPicPr>
            <a:picLocks noChangeAspect="1"/>
          </p:cNvPicPr>
          <p:nvPr userDrawn="1"/>
        </p:nvPicPr>
        <p:blipFill>
          <a:blip r:embed="rId3" cstate="email">
            <a:extLst>
              <a:ext uri="{28A0092B-C50C-407E-A947-70E740481C1C}">
                <a14:useLocalDpi xmlns:a14="http://schemas.microsoft.com/office/drawing/2010/main" xmlns=""/>
              </a:ext>
            </a:extLst>
          </a:blip>
          <a:stretch>
            <a:fillRect/>
          </a:stretch>
        </p:blipFill>
        <p:spPr>
          <a:xfrm>
            <a:off x="9281388" y="382307"/>
            <a:ext cx="2426100" cy="350036"/>
          </a:xfrm>
          <a:prstGeom prst="rect">
            <a:avLst/>
          </a:prstGeom>
        </p:spPr>
      </p:pic>
      <p:sp>
        <p:nvSpPr>
          <p:cNvPr id="7" name="Rectangle 6"/>
          <p:cNvSpPr/>
          <p:nvPr userDrawn="1"/>
        </p:nvSpPr>
        <p:spPr bwMode="gray">
          <a:xfrm>
            <a:off x="722863" y="1875632"/>
            <a:ext cx="5142751" cy="3819490"/>
          </a:xfrm>
          <a:prstGeom prst="rect">
            <a:avLst/>
          </a:prstGeom>
          <a:solidFill>
            <a:schemeClr val="tx1">
              <a:alpha val="92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4009"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8" name="Title 1"/>
          <p:cNvSpPr>
            <a:spLocks noGrp="1"/>
          </p:cNvSpPr>
          <p:nvPr>
            <p:ph type="title" hasCustomPrompt="1"/>
          </p:nvPr>
        </p:nvSpPr>
        <p:spPr bwMode="ltGray">
          <a:xfrm>
            <a:off x="782514" y="1895511"/>
            <a:ext cx="4566131" cy="2718693"/>
          </a:xfrm>
          <a:noFill/>
        </p:spPr>
        <p:txBody>
          <a:bodyPr vert="horz" lIns="137160" tIns="137160" rIns="137160" bIns="137160" rtlCol="0" anchor="t" anchorCtr="0">
            <a:normAutofit/>
          </a:bodyPr>
          <a:lstStyle>
            <a:lvl1pPr>
              <a:defRPr lang="en-US" sz="4400" spc="-98" dirty="0">
                <a:solidFill>
                  <a:schemeClr val="bg2"/>
                </a:solidFill>
              </a:defRPr>
            </a:lvl1pPr>
          </a:lstStyle>
          <a:p>
            <a:pPr lvl="0"/>
            <a:r>
              <a:rPr lang="en-US" dirty="0"/>
              <a:t>Presentation title</a:t>
            </a:r>
          </a:p>
        </p:txBody>
      </p:sp>
      <p:sp>
        <p:nvSpPr>
          <p:cNvPr id="10" name="Text Placeholder 3"/>
          <p:cNvSpPr>
            <a:spLocks noGrp="1"/>
          </p:cNvSpPr>
          <p:nvPr>
            <p:ph type="body" sz="quarter" idx="10" hasCustomPrompt="1"/>
          </p:nvPr>
        </p:nvSpPr>
        <p:spPr>
          <a:xfrm>
            <a:off x="782514" y="4628273"/>
            <a:ext cx="4566131" cy="1055075"/>
          </a:xfrm>
        </p:spPr>
        <p:txBody>
          <a:bodyPr lIns="137160" tIns="137160" rIns="137160" bIns="137160">
            <a:noAutofit/>
          </a:bodyPr>
          <a:lstStyle>
            <a:lvl1pPr marL="0" indent="0">
              <a:buNone/>
              <a:defRPr sz="2000">
                <a:solidFill>
                  <a:schemeClr val="bg2"/>
                </a:solidFill>
              </a:defRPr>
            </a:lvl1pPr>
            <a:lvl2pPr marL="281674" indent="0">
              <a:buNone/>
              <a:defRPr sz="2000">
                <a:solidFill>
                  <a:schemeClr val="bg1"/>
                </a:solidFill>
              </a:defRPr>
            </a:lvl2pPr>
            <a:lvl3pPr marL="588476" indent="0">
              <a:buNone/>
              <a:defRPr sz="2000">
                <a:solidFill>
                  <a:schemeClr val="bg1"/>
                </a:solidFill>
              </a:defRPr>
            </a:lvl3pPr>
            <a:lvl4pPr marL="870150" indent="0">
              <a:buNone/>
              <a:defRPr sz="2000">
                <a:solidFill>
                  <a:schemeClr val="bg1"/>
                </a:solidFill>
              </a:defRPr>
            </a:lvl4pPr>
            <a:lvl5pPr marL="1105540" indent="0">
              <a:buNone/>
              <a:defRPr sz="2000">
                <a:solidFill>
                  <a:schemeClr val="bg1"/>
                </a:solidFill>
              </a:defRPr>
            </a:lvl5pPr>
          </a:lstStyle>
          <a:p>
            <a:pPr lvl="0"/>
            <a:r>
              <a:rPr lang="en-US" dirty="0"/>
              <a:t>Speaker Name</a:t>
            </a:r>
          </a:p>
        </p:txBody>
      </p:sp>
    </p:spTree>
    <p:extLst>
      <p:ext uri="{BB962C8B-B14F-4D97-AF65-F5344CB8AC3E}">
        <p14:creationId xmlns:p14="http://schemas.microsoft.com/office/powerpoint/2010/main" xmlns="" val="4180579990"/>
      </p:ext>
    </p:extLst>
  </p:cSld>
  <p:clrMapOvr>
    <a:masterClrMapping/>
  </p:clrMapOvr>
  <p:transition>
    <p:fade/>
  </p:transition>
  <p:extLst mod="1">
    <p:ext uri="{DCECCB84-F9BA-43D5-87BE-67443E8EF086}">
      <p15:sldGuideLst xmlns:p15="http://schemas.microsoft.com/office/powerpoint/2012/main" xmlns="">
        <p15:guide id="1" pos="95">
          <p15:clr>
            <a:srgbClr val="5ACBF0"/>
          </p15:clr>
        </p15:guide>
        <p15:guide id="2" pos="671">
          <p15:clr>
            <a:srgbClr val="5ACBF0"/>
          </p15:clr>
        </p15:guide>
        <p15:guide id="3" pos="1247">
          <p15:clr>
            <a:srgbClr val="5ACBF0"/>
          </p15:clr>
        </p15:guide>
        <p15:guide id="4" pos="1823">
          <p15:clr>
            <a:srgbClr val="5ACBF0"/>
          </p15:clr>
        </p15:guide>
        <p15:guide id="5" pos="2399">
          <p15:clr>
            <a:srgbClr val="5ACBF0"/>
          </p15:clr>
        </p15:guide>
        <p15:guide id="6" pos="2975">
          <p15:clr>
            <a:srgbClr val="5ACBF0"/>
          </p15:clr>
        </p15:guide>
        <p15:guide id="7" pos="3551">
          <p15:clr>
            <a:srgbClr val="5ACBF0"/>
          </p15:clr>
        </p15:guide>
        <p15:guide id="8" pos="4127">
          <p15:clr>
            <a:srgbClr val="5ACBF0"/>
          </p15:clr>
        </p15:guide>
        <p15:guide id="9" pos="4703">
          <p15:clr>
            <a:srgbClr val="5ACBF0"/>
          </p15:clr>
        </p15:guide>
        <p15:guide id="10" pos="5279">
          <p15:clr>
            <a:srgbClr val="5ACBF0"/>
          </p15:clr>
        </p15:guide>
        <p15:guide id="11" pos="5855">
          <p15:clr>
            <a:srgbClr val="5ACBF0"/>
          </p15:clr>
        </p15:guide>
        <p15:guide id="12" pos="6431">
          <p15:clr>
            <a:srgbClr val="5ACBF0"/>
          </p15:clr>
        </p15:guide>
        <p15:guide id="13" pos="7007">
          <p15:clr>
            <a:srgbClr val="5ACBF0"/>
          </p15:clr>
        </p15:guide>
        <p15:guide id="14" pos="7583">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1" y="2084174"/>
            <a:ext cx="11653523" cy="1796217"/>
          </a:xfrm>
          <a:noFill/>
        </p:spPr>
        <p:txBody>
          <a:bodyPr tIns="89631" bIns="89631" anchor="t" anchorCtr="0"/>
          <a:lstStyle>
            <a:lvl1pPr>
              <a:defRPr sz="859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xmlns="" val="3992278017"/>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6_Title with photo">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email">
            <a:extLst>
              <a:ext uri="{28A0092B-C50C-407E-A947-70E740481C1C}">
                <a14:useLocalDpi xmlns:a14="http://schemas.microsoft.com/office/drawing/2010/main" xmlns=""/>
              </a:ext>
            </a:extLst>
          </a:blip>
          <a:srcRect/>
          <a:stretch/>
        </p:blipFill>
        <p:spPr>
          <a:xfrm>
            <a:off x="-19883" y="0"/>
            <a:ext cx="12211883" cy="6858000"/>
          </a:xfrm>
          <a:prstGeom prst="rect">
            <a:avLst/>
          </a:prstGeom>
        </p:spPr>
      </p:pic>
      <p:pic>
        <p:nvPicPr>
          <p:cNvPr id="2" name="Picture 1"/>
          <p:cNvPicPr>
            <a:picLocks noChangeAspect="1"/>
          </p:cNvPicPr>
          <p:nvPr userDrawn="1"/>
        </p:nvPicPr>
        <p:blipFill>
          <a:blip r:embed="rId3" cstate="email">
            <a:extLst>
              <a:ext uri="{28A0092B-C50C-407E-A947-70E740481C1C}">
                <a14:useLocalDpi xmlns:a14="http://schemas.microsoft.com/office/drawing/2010/main" xmlns=""/>
              </a:ext>
            </a:extLst>
          </a:blip>
          <a:stretch>
            <a:fillRect/>
          </a:stretch>
        </p:blipFill>
        <p:spPr>
          <a:xfrm>
            <a:off x="9281388" y="382307"/>
            <a:ext cx="2426100" cy="350036"/>
          </a:xfrm>
          <a:prstGeom prst="rect">
            <a:avLst/>
          </a:prstGeom>
        </p:spPr>
      </p:pic>
      <p:sp>
        <p:nvSpPr>
          <p:cNvPr id="8" name="Title 1"/>
          <p:cNvSpPr>
            <a:spLocks noGrp="1"/>
          </p:cNvSpPr>
          <p:nvPr>
            <p:ph type="title" hasCustomPrompt="1"/>
          </p:nvPr>
        </p:nvSpPr>
        <p:spPr bwMode="ltGray">
          <a:xfrm>
            <a:off x="782514" y="1895511"/>
            <a:ext cx="4566131" cy="2718693"/>
          </a:xfrm>
          <a:noFill/>
        </p:spPr>
        <p:txBody>
          <a:bodyPr vert="horz" lIns="137160" tIns="137160" rIns="137160" bIns="137160" rtlCol="0" anchor="t" anchorCtr="0">
            <a:normAutofit/>
          </a:bodyPr>
          <a:lstStyle>
            <a:lvl1pPr>
              <a:defRPr lang="en-US" sz="4400" spc="-98" dirty="0">
                <a:solidFill>
                  <a:schemeClr val="bg2"/>
                </a:solidFill>
              </a:defRPr>
            </a:lvl1pPr>
          </a:lstStyle>
          <a:p>
            <a:pPr lvl="0"/>
            <a:r>
              <a:rPr lang="en-US" dirty="0"/>
              <a:t>Presentation title</a:t>
            </a:r>
          </a:p>
        </p:txBody>
      </p:sp>
      <p:sp>
        <p:nvSpPr>
          <p:cNvPr id="10" name="Text Placeholder 3"/>
          <p:cNvSpPr>
            <a:spLocks noGrp="1"/>
          </p:cNvSpPr>
          <p:nvPr>
            <p:ph type="body" sz="quarter" idx="10" hasCustomPrompt="1"/>
          </p:nvPr>
        </p:nvSpPr>
        <p:spPr>
          <a:xfrm>
            <a:off x="782514" y="4628273"/>
            <a:ext cx="4566131" cy="1055075"/>
          </a:xfrm>
        </p:spPr>
        <p:txBody>
          <a:bodyPr lIns="137160" tIns="137160" rIns="137160" bIns="137160">
            <a:noAutofit/>
          </a:bodyPr>
          <a:lstStyle>
            <a:lvl1pPr marL="0" indent="0">
              <a:buNone/>
              <a:defRPr sz="2000">
                <a:solidFill>
                  <a:schemeClr val="bg2"/>
                </a:solidFill>
              </a:defRPr>
            </a:lvl1pPr>
            <a:lvl2pPr marL="281674" indent="0">
              <a:buNone/>
              <a:defRPr sz="2000">
                <a:solidFill>
                  <a:schemeClr val="bg1"/>
                </a:solidFill>
              </a:defRPr>
            </a:lvl2pPr>
            <a:lvl3pPr marL="588476" indent="0">
              <a:buNone/>
              <a:defRPr sz="2000">
                <a:solidFill>
                  <a:schemeClr val="bg1"/>
                </a:solidFill>
              </a:defRPr>
            </a:lvl3pPr>
            <a:lvl4pPr marL="870150" indent="0">
              <a:buNone/>
              <a:defRPr sz="2000">
                <a:solidFill>
                  <a:schemeClr val="bg1"/>
                </a:solidFill>
              </a:defRPr>
            </a:lvl4pPr>
            <a:lvl5pPr marL="1105540" indent="0">
              <a:buNone/>
              <a:defRPr sz="2000">
                <a:solidFill>
                  <a:schemeClr val="bg1"/>
                </a:solidFill>
              </a:defRPr>
            </a:lvl5pPr>
          </a:lstStyle>
          <a:p>
            <a:pPr lvl="0"/>
            <a:r>
              <a:rPr lang="en-US" dirty="0"/>
              <a:t>Speaker Name</a:t>
            </a:r>
          </a:p>
        </p:txBody>
      </p:sp>
    </p:spTree>
    <p:extLst>
      <p:ext uri="{BB962C8B-B14F-4D97-AF65-F5344CB8AC3E}">
        <p14:creationId xmlns:p14="http://schemas.microsoft.com/office/powerpoint/2010/main" xmlns="" val="3712560587"/>
      </p:ext>
    </p:extLst>
  </p:cSld>
  <p:clrMapOvr>
    <a:masterClrMapping/>
  </p:clrMapOvr>
  <p:transition>
    <p:fade/>
  </p:transition>
  <p:extLst mod="1">
    <p:ext uri="{DCECCB84-F9BA-43D5-87BE-67443E8EF086}">
      <p15:sldGuideLst xmlns:p15="http://schemas.microsoft.com/office/powerpoint/2012/main" xmlns="">
        <p15:guide id="1" pos="95">
          <p15:clr>
            <a:srgbClr val="5ACBF0"/>
          </p15:clr>
        </p15:guide>
        <p15:guide id="2" pos="671">
          <p15:clr>
            <a:srgbClr val="5ACBF0"/>
          </p15:clr>
        </p15:guide>
        <p15:guide id="3" pos="1247">
          <p15:clr>
            <a:srgbClr val="5ACBF0"/>
          </p15:clr>
        </p15:guide>
        <p15:guide id="4" pos="1823">
          <p15:clr>
            <a:srgbClr val="5ACBF0"/>
          </p15:clr>
        </p15:guide>
        <p15:guide id="5" pos="2399">
          <p15:clr>
            <a:srgbClr val="5ACBF0"/>
          </p15:clr>
        </p15:guide>
        <p15:guide id="6" pos="2975">
          <p15:clr>
            <a:srgbClr val="5ACBF0"/>
          </p15:clr>
        </p15:guide>
        <p15:guide id="7" pos="3551">
          <p15:clr>
            <a:srgbClr val="5ACBF0"/>
          </p15:clr>
        </p15:guide>
        <p15:guide id="8" pos="4127">
          <p15:clr>
            <a:srgbClr val="5ACBF0"/>
          </p15:clr>
        </p15:guide>
        <p15:guide id="9" pos="4703">
          <p15:clr>
            <a:srgbClr val="5ACBF0"/>
          </p15:clr>
        </p15:guide>
        <p15:guide id="10" pos="5279">
          <p15:clr>
            <a:srgbClr val="5ACBF0"/>
          </p15:clr>
        </p15:guide>
        <p15:guide id="11" pos="5855">
          <p15:clr>
            <a:srgbClr val="5ACBF0"/>
          </p15:clr>
        </p15:guide>
        <p15:guide id="12" pos="6431">
          <p15:clr>
            <a:srgbClr val="5ACBF0"/>
          </p15:clr>
        </p15:guide>
        <p15:guide id="13" pos="7007">
          <p15:clr>
            <a:srgbClr val="5ACBF0"/>
          </p15:clr>
        </p15:guide>
        <p15:guide id="14" pos="7583">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7_Title with photo">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email">
            <a:extLst>
              <a:ext uri="{28A0092B-C50C-407E-A947-70E740481C1C}">
                <a14:useLocalDpi xmlns:a14="http://schemas.microsoft.com/office/drawing/2010/main" xmlns=""/>
              </a:ext>
            </a:extLst>
          </a:blip>
          <a:srcRect/>
          <a:stretch/>
        </p:blipFill>
        <p:spPr>
          <a:xfrm>
            <a:off x="-19883" y="0"/>
            <a:ext cx="12211883" cy="6858000"/>
          </a:xfrm>
          <a:prstGeom prst="rect">
            <a:avLst/>
          </a:prstGeom>
        </p:spPr>
      </p:pic>
      <p:pic>
        <p:nvPicPr>
          <p:cNvPr id="2" name="Picture 1"/>
          <p:cNvPicPr>
            <a:picLocks noChangeAspect="1"/>
          </p:cNvPicPr>
          <p:nvPr userDrawn="1"/>
        </p:nvPicPr>
        <p:blipFill>
          <a:blip r:embed="rId3" cstate="email">
            <a:extLst>
              <a:ext uri="{28A0092B-C50C-407E-A947-70E740481C1C}">
                <a14:useLocalDpi xmlns:a14="http://schemas.microsoft.com/office/drawing/2010/main" xmlns=""/>
              </a:ext>
            </a:extLst>
          </a:blip>
          <a:stretch>
            <a:fillRect/>
          </a:stretch>
        </p:blipFill>
        <p:spPr>
          <a:xfrm>
            <a:off x="9281388" y="382307"/>
            <a:ext cx="2426100" cy="350036"/>
          </a:xfrm>
          <a:prstGeom prst="rect">
            <a:avLst/>
          </a:prstGeom>
        </p:spPr>
      </p:pic>
      <p:sp>
        <p:nvSpPr>
          <p:cNvPr id="7" name="Rectangle 6"/>
          <p:cNvSpPr/>
          <p:nvPr userDrawn="1"/>
        </p:nvSpPr>
        <p:spPr bwMode="gray">
          <a:xfrm>
            <a:off x="722863" y="1875632"/>
            <a:ext cx="5142751" cy="3819490"/>
          </a:xfrm>
          <a:prstGeom prst="rect">
            <a:avLst/>
          </a:prstGeom>
          <a:solidFill>
            <a:schemeClr val="tx1">
              <a:alpha val="92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4009"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782514" y="1895511"/>
            <a:ext cx="4566131" cy="2718693"/>
          </a:xfrm>
          <a:noFill/>
        </p:spPr>
        <p:txBody>
          <a:bodyPr vert="horz" lIns="137160" tIns="137160" rIns="137160" bIns="137160" rtlCol="0" anchor="t" anchorCtr="0">
            <a:normAutofit/>
          </a:bodyPr>
          <a:lstStyle>
            <a:lvl1pPr>
              <a:defRPr lang="en-US" sz="4400" spc="-98" dirty="0">
                <a:solidFill>
                  <a:schemeClr val="bg2"/>
                </a:solidFill>
              </a:defRPr>
            </a:lvl1pPr>
          </a:lstStyle>
          <a:p>
            <a:pPr lvl="0"/>
            <a:r>
              <a:rPr lang="en-US" dirty="0"/>
              <a:t>Presentation title</a:t>
            </a:r>
          </a:p>
        </p:txBody>
      </p:sp>
      <p:sp>
        <p:nvSpPr>
          <p:cNvPr id="11" name="Text Placeholder 3"/>
          <p:cNvSpPr>
            <a:spLocks noGrp="1"/>
          </p:cNvSpPr>
          <p:nvPr>
            <p:ph type="body" sz="quarter" idx="10" hasCustomPrompt="1"/>
          </p:nvPr>
        </p:nvSpPr>
        <p:spPr>
          <a:xfrm>
            <a:off x="782514" y="4628273"/>
            <a:ext cx="4566131" cy="1055075"/>
          </a:xfrm>
        </p:spPr>
        <p:txBody>
          <a:bodyPr lIns="137160" tIns="137160" rIns="137160" bIns="137160">
            <a:noAutofit/>
          </a:bodyPr>
          <a:lstStyle>
            <a:lvl1pPr marL="0" indent="0">
              <a:buNone/>
              <a:defRPr sz="2000">
                <a:solidFill>
                  <a:schemeClr val="bg2"/>
                </a:solidFill>
              </a:defRPr>
            </a:lvl1pPr>
            <a:lvl2pPr marL="281674" indent="0">
              <a:buNone/>
              <a:defRPr sz="2000">
                <a:solidFill>
                  <a:schemeClr val="bg1"/>
                </a:solidFill>
              </a:defRPr>
            </a:lvl2pPr>
            <a:lvl3pPr marL="588476" indent="0">
              <a:buNone/>
              <a:defRPr sz="2000">
                <a:solidFill>
                  <a:schemeClr val="bg1"/>
                </a:solidFill>
              </a:defRPr>
            </a:lvl3pPr>
            <a:lvl4pPr marL="870150" indent="0">
              <a:buNone/>
              <a:defRPr sz="2000">
                <a:solidFill>
                  <a:schemeClr val="bg1"/>
                </a:solidFill>
              </a:defRPr>
            </a:lvl4pPr>
            <a:lvl5pPr marL="1105540" indent="0">
              <a:buNone/>
              <a:defRPr sz="2000">
                <a:solidFill>
                  <a:schemeClr val="bg1"/>
                </a:solidFill>
              </a:defRPr>
            </a:lvl5pPr>
          </a:lstStyle>
          <a:p>
            <a:pPr lvl="0"/>
            <a:r>
              <a:rPr lang="en-US" dirty="0"/>
              <a:t>Speaker Name</a:t>
            </a:r>
          </a:p>
        </p:txBody>
      </p:sp>
    </p:spTree>
    <p:extLst>
      <p:ext uri="{BB962C8B-B14F-4D97-AF65-F5344CB8AC3E}">
        <p14:creationId xmlns:p14="http://schemas.microsoft.com/office/powerpoint/2010/main" xmlns="" val="428985228"/>
      </p:ext>
    </p:extLst>
  </p:cSld>
  <p:clrMapOvr>
    <a:masterClrMapping/>
  </p:clrMapOvr>
  <p:transition>
    <p:fade/>
  </p:transition>
  <p:extLst mod="1">
    <p:ext uri="{DCECCB84-F9BA-43D5-87BE-67443E8EF086}">
      <p15:sldGuideLst xmlns:p15="http://schemas.microsoft.com/office/powerpoint/2012/main" xmlns="">
        <p15:guide id="1" pos="95">
          <p15:clr>
            <a:srgbClr val="5ACBF0"/>
          </p15:clr>
        </p15:guide>
        <p15:guide id="2" pos="671">
          <p15:clr>
            <a:srgbClr val="5ACBF0"/>
          </p15:clr>
        </p15:guide>
        <p15:guide id="3" pos="1247">
          <p15:clr>
            <a:srgbClr val="5ACBF0"/>
          </p15:clr>
        </p15:guide>
        <p15:guide id="4" pos="1823">
          <p15:clr>
            <a:srgbClr val="5ACBF0"/>
          </p15:clr>
        </p15:guide>
        <p15:guide id="5" pos="2399">
          <p15:clr>
            <a:srgbClr val="5ACBF0"/>
          </p15:clr>
        </p15:guide>
        <p15:guide id="6" pos="2975">
          <p15:clr>
            <a:srgbClr val="5ACBF0"/>
          </p15:clr>
        </p15:guide>
        <p15:guide id="7" pos="3551">
          <p15:clr>
            <a:srgbClr val="5ACBF0"/>
          </p15:clr>
        </p15:guide>
        <p15:guide id="8" pos="4127">
          <p15:clr>
            <a:srgbClr val="5ACBF0"/>
          </p15:clr>
        </p15:guide>
        <p15:guide id="9" pos="4703">
          <p15:clr>
            <a:srgbClr val="5ACBF0"/>
          </p15:clr>
        </p15:guide>
        <p15:guide id="10" pos="5279">
          <p15:clr>
            <a:srgbClr val="5ACBF0"/>
          </p15:clr>
        </p15:guide>
        <p15:guide id="11" pos="5855">
          <p15:clr>
            <a:srgbClr val="5ACBF0"/>
          </p15:clr>
        </p15:guide>
        <p15:guide id="12" pos="6431">
          <p15:clr>
            <a:srgbClr val="5ACBF0"/>
          </p15:clr>
        </p15:guide>
        <p15:guide id="13" pos="7007">
          <p15:clr>
            <a:srgbClr val="5ACBF0"/>
          </p15:clr>
        </p15:guide>
        <p15:guide id="14" pos="7583">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Title with photo">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email">
            <a:extLst>
              <a:ext uri="{28A0092B-C50C-407E-A947-70E740481C1C}">
                <a14:useLocalDpi xmlns:a14="http://schemas.microsoft.com/office/drawing/2010/main" xmlns=""/>
              </a:ext>
            </a:extLst>
          </a:blip>
          <a:srcRect/>
          <a:stretch/>
        </p:blipFill>
        <p:spPr>
          <a:xfrm>
            <a:off x="-12035" y="2821"/>
            <a:ext cx="12204035" cy="6858000"/>
          </a:xfrm>
          <a:prstGeom prst="rect">
            <a:avLst/>
          </a:prstGeom>
        </p:spPr>
      </p:pic>
      <p:sp>
        <p:nvSpPr>
          <p:cNvPr id="5" name="Rectangle 4"/>
          <p:cNvSpPr/>
          <p:nvPr userDrawn="1"/>
        </p:nvSpPr>
        <p:spPr>
          <a:xfrm>
            <a:off x="7260908" y="2822"/>
            <a:ext cx="4931092" cy="3785377"/>
          </a:xfrm>
          <a:prstGeom prst="rect">
            <a:avLst/>
          </a:prstGeom>
          <a:gradFill flip="none" rotWithShape="1">
            <a:gsLst>
              <a:gs pos="44000">
                <a:schemeClr val="tx1">
                  <a:alpha val="2000"/>
                </a:schemeClr>
              </a:gs>
              <a:gs pos="100000">
                <a:schemeClr val="tx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defTabSz="1088105"/>
            <a:endParaRPr lang="en-US" sz="1200" dirty="0" err="1">
              <a:solidFill>
                <a:prstClr val="white"/>
              </a:solidFill>
            </a:endParaRPr>
          </a:p>
        </p:txBody>
      </p:sp>
      <p:sp>
        <p:nvSpPr>
          <p:cNvPr id="7" name="Rectangle 6"/>
          <p:cNvSpPr/>
          <p:nvPr userDrawn="1"/>
        </p:nvSpPr>
        <p:spPr bwMode="gray">
          <a:xfrm>
            <a:off x="722863" y="1875632"/>
            <a:ext cx="5142751" cy="3819490"/>
          </a:xfrm>
          <a:prstGeom prst="rect">
            <a:avLst/>
          </a:prstGeom>
          <a:solidFill>
            <a:schemeClr val="tx1">
              <a:alpha val="92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4009"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782514" y="1895511"/>
            <a:ext cx="4566131" cy="2718693"/>
          </a:xfrm>
          <a:noFill/>
        </p:spPr>
        <p:txBody>
          <a:bodyPr vert="horz" lIns="137160" tIns="137160" rIns="137160" bIns="137160" rtlCol="0" anchor="t" anchorCtr="0">
            <a:normAutofit/>
          </a:bodyPr>
          <a:lstStyle>
            <a:lvl1pPr>
              <a:defRPr lang="en-US" sz="4400" spc="-98" dirty="0">
                <a:solidFill>
                  <a:schemeClr val="bg2"/>
                </a:solidFill>
              </a:defRPr>
            </a:lvl1pPr>
          </a:lstStyle>
          <a:p>
            <a:pPr lvl="0"/>
            <a:r>
              <a:rPr lang="en-US" dirty="0"/>
              <a:t>Presentation title</a:t>
            </a:r>
          </a:p>
        </p:txBody>
      </p:sp>
      <p:sp>
        <p:nvSpPr>
          <p:cNvPr id="4" name="Text Placeholder 3"/>
          <p:cNvSpPr>
            <a:spLocks noGrp="1"/>
          </p:cNvSpPr>
          <p:nvPr>
            <p:ph type="body" sz="quarter" idx="10" hasCustomPrompt="1"/>
          </p:nvPr>
        </p:nvSpPr>
        <p:spPr>
          <a:xfrm>
            <a:off x="782514" y="4628273"/>
            <a:ext cx="4566131" cy="1055075"/>
          </a:xfrm>
        </p:spPr>
        <p:txBody>
          <a:bodyPr lIns="137160" tIns="137160" rIns="137160" bIns="137160">
            <a:noAutofit/>
          </a:bodyPr>
          <a:lstStyle>
            <a:lvl1pPr marL="0" indent="0">
              <a:buNone/>
              <a:defRPr sz="2000">
                <a:solidFill>
                  <a:schemeClr val="bg2"/>
                </a:solidFill>
              </a:defRPr>
            </a:lvl1pPr>
            <a:lvl2pPr marL="281674" indent="0">
              <a:buNone/>
              <a:defRPr sz="2000">
                <a:solidFill>
                  <a:schemeClr val="bg1"/>
                </a:solidFill>
              </a:defRPr>
            </a:lvl2pPr>
            <a:lvl3pPr marL="588476" indent="0">
              <a:buNone/>
              <a:defRPr sz="2000">
                <a:solidFill>
                  <a:schemeClr val="bg1"/>
                </a:solidFill>
              </a:defRPr>
            </a:lvl3pPr>
            <a:lvl4pPr marL="870150" indent="0">
              <a:buNone/>
              <a:defRPr sz="2000">
                <a:solidFill>
                  <a:schemeClr val="bg1"/>
                </a:solidFill>
              </a:defRPr>
            </a:lvl4pPr>
            <a:lvl5pPr marL="1105540" indent="0">
              <a:buNone/>
              <a:defRPr sz="2000">
                <a:solidFill>
                  <a:schemeClr val="bg1"/>
                </a:solidFill>
              </a:defRPr>
            </a:lvl5pPr>
          </a:lstStyle>
          <a:p>
            <a:pPr lvl="0"/>
            <a:r>
              <a:rPr lang="en-US" dirty="0"/>
              <a:t>Speaker Name</a:t>
            </a:r>
          </a:p>
        </p:txBody>
      </p:sp>
      <p:pic>
        <p:nvPicPr>
          <p:cNvPr id="2" name="Picture 1"/>
          <p:cNvPicPr>
            <a:picLocks noChangeAspect="1"/>
          </p:cNvPicPr>
          <p:nvPr userDrawn="1"/>
        </p:nvPicPr>
        <p:blipFill>
          <a:blip r:embed="rId3" cstate="email">
            <a:extLst>
              <a:ext uri="{28A0092B-C50C-407E-A947-70E740481C1C}">
                <a14:useLocalDpi xmlns:a14="http://schemas.microsoft.com/office/drawing/2010/main" xmlns=""/>
              </a:ext>
            </a:extLst>
          </a:blip>
          <a:stretch>
            <a:fillRect/>
          </a:stretch>
        </p:blipFill>
        <p:spPr>
          <a:xfrm>
            <a:off x="9321154" y="375521"/>
            <a:ext cx="2426100" cy="350036"/>
          </a:xfrm>
          <a:prstGeom prst="rect">
            <a:avLst/>
          </a:prstGeom>
        </p:spPr>
      </p:pic>
    </p:spTree>
    <p:extLst>
      <p:ext uri="{BB962C8B-B14F-4D97-AF65-F5344CB8AC3E}">
        <p14:creationId xmlns:p14="http://schemas.microsoft.com/office/powerpoint/2010/main" xmlns="" val="3191355960"/>
      </p:ext>
    </p:extLst>
  </p:cSld>
  <p:clrMapOvr>
    <a:masterClrMapping/>
  </p:clrMapOvr>
  <p:transition>
    <p:fade/>
  </p:transition>
  <p:extLst mod="1">
    <p:ext uri="{DCECCB84-F9BA-43D5-87BE-67443E8EF086}">
      <p15:sldGuideLst xmlns:p15="http://schemas.microsoft.com/office/powerpoint/2012/main" xmlns="">
        <p15:guide id="1" pos="95">
          <p15:clr>
            <a:srgbClr val="5ACBF0"/>
          </p15:clr>
        </p15:guide>
        <p15:guide id="2" pos="671">
          <p15:clr>
            <a:srgbClr val="5ACBF0"/>
          </p15:clr>
        </p15:guide>
        <p15:guide id="3" pos="1247">
          <p15:clr>
            <a:srgbClr val="5ACBF0"/>
          </p15:clr>
        </p15:guide>
        <p15:guide id="4" pos="1823">
          <p15:clr>
            <a:srgbClr val="5ACBF0"/>
          </p15:clr>
        </p15:guide>
        <p15:guide id="5" pos="2399">
          <p15:clr>
            <a:srgbClr val="5ACBF0"/>
          </p15:clr>
        </p15:guide>
        <p15:guide id="6" pos="2975">
          <p15:clr>
            <a:srgbClr val="5ACBF0"/>
          </p15:clr>
        </p15:guide>
        <p15:guide id="7" pos="3551">
          <p15:clr>
            <a:srgbClr val="5ACBF0"/>
          </p15:clr>
        </p15:guide>
        <p15:guide id="8" pos="4127">
          <p15:clr>
            <a:srgbClr val="5ACBF0"/>
          </p15:clr>
        </p15:guide>
        <p15:guide id="9" pos="4703">
          <p15:clr>
            <a:srgbClr val="5ACBF0"/>
          </p15:clr>
        </p15:guide>
        <p15:guide id="10" pos="5279">
          <p15:clr>
            <a:srgbClr val="5ACBF0"/>
          </p15:clr>
        </p15:guide>
        <p15:guide id="11" pos="5855">
          <p15:clr>
            <a:srgbClr val="5ACBF0"/>
          </p15:clr>
        </p15:guide>
        <p15:guide id="12" pos="6431">
          <p15:clr>
            <a:srgbClr val="5ACBF0"/>
          </p15:clr>
        </p15:guide>
        <p15:guide id="13" pos="7007">
          <p15:clr>
            <a:srgbClr val="5ACBF0"/>
          </p15:clr>
        </p15:guide>
        <p15:guide id="14" pos="7583">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Title with photo">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email">
            <a:duotone>
              <a:prstClr val="black"/>
              <a:schemeClr val="tx1">
                <a:lumMod val="50000"/>
                <a:lumOff val="50000"/>
                <a:tint val="45000"/>
                <a:satMod val="400000"/>
              </a:schemeClr>
            </a:duotone>
            <a:extLst>
              <a:ext uri="{28A0092B-C50C-407E-A947-70E740481C1C}">
                <a14:useLocalDpi xmlns:a14="http://schemas.microsoft.com/office/drawing/2010/main" xmlns=""/>
              </a:ext>
            </a:extLst>
          </a:blip>
          <a:srcRect/>
          <a:stretch/>
        </p:blipFill>
        <p:spPr>
          <a:xfrm>
            <a:off x="1" y="0"/>
            <a:ext cx="12199865" cy="6858000"/>
          </a:xfrm>
          <a:prstGeom prst="rect">
            <a:avLst/>
          </a:prstGeom>
        </p:spPr>
      </p:pic>
      <p:sp>
        <p:nvSpPr>
          <p:cNvPr id="3" name="Rectangle 2"/>
          <p:cNvSpPr/>
          <p:nvPr userDrawn="1"/>
        </p:nvSpPr>
        <p:spPr>
          <a:xfrm>
            <a:off x="0" y="1"/>
            <a:ext cx="12199866" cy="6857999"/>
          </a:xfrm>
          <a:prstGeom prst="rect">
            <a:avLst/>
          </a:prstGeom>
          <a:solidFill>
            <a:schemeClr val="tx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defTabSz="1088105"/>
            <a:endParaRPr lang="en-US" sz="1200" dirty="0" err="1">
              <a:solidFill>
                <a:prstClr val="white"/>
              </a:solidFill>
            </a:endParaRPr>
          </a:p>
        </p:txBody>
      </p:sp>
      <p:pic>
        <p:nvPicPr>
          <p:cNvPr id="33" name="Picture 32"/>
          <p:cNvPicPr>
            <a:picLocks noChangeAspect="1"/>
          </p:cNvPicPr>
          <p:nvPr userDrawn="1"/>
        </p:nvPicPr>
        <p:blipFill rotWithShape="1">
          <a:blip r:embed="rId3" cstate="email">
            <a:extLst>
              <a:ext uri="{28A0092B-C50C-407E-A947-70E740481C1C}">
                <a14:useLocalDpi xmlns:a14="http://schemas.microsoft.com/office/drawing/2010/main" xmlns=""/>
              </a:ext>
            </a:extLst>
          </a:blip>
          <a:srcRect l="6925" t="10585" b="11741"/>
          <a:stretch/>
        </p:blipFill>
        <p:spPr>
          <a:xfrm>
            <a:off x="0" y="-14069"/>
            <a:ext cx="6935301" cy="6850967"/>
          </a:xfrm>
          <a:prstGeom prst="rect">
            <a:avLst/>
          </a:prstGeom>
        </p:spPr>
      </p:pic>
      <p:sp>
        <p:nvSpPr>
          <p:cNvPr id="9" name="Title 1"/>
          <p:cNvSpPr>
            <a:spLocks noGrp="1"/>
          </p:cNvSpPr>
          <p:nvPr>
            <p:ph type="title" hasCustomPrompt="1"/>
          </p:nvPr>
        </p:nvSpPr>
        <p:spPr bwMode="ltGray">
          <a:xfrm>
            <a:off x="1419992" y="1895511"/>
            <a:ext cx="3744196" cy="2718693"/>
          </a:xfrm>
          <a:noFill/>
        </p:spPr>
        <p:txBody>
          <a:bodyPr vert="horz" lIns="137160" tIns="137160" rIns="137160" bIns="137160" rtlCol="0" anchor="t" anchorCtr="0">
            <a:normAutofit/>
          </a:bodyPr>
          <a:lstStyle>
            <a:lvl1pPr>
              <a:defRPr lang="en-US" sz="4400" spc="-98" dirty="0">
                <a:solidFill>
                  <a:schemeClr val="bg2"/>
                </a:solidFill>
              </a:defRPr>
            </a:lvl1pPr>
          </a:lstStyle>
          <a:p>
            <a:pPr lvl="0"/>
            <a:r>
              <a:rPr lang="en-US" dirty="0"/>
              <a:t>Presentation title</a:t>
            </a:r>
          </a:p>
        </p:txBody>
      </p:sp>
      <p:sp>
        <p:nvSpPr>
          <p:cNvPr id="4" name="Text Placeholder 3"/>
          <p:cNvSpPr>
            <a:spLocks noGrp="1"/>
          </p:cNvSpPr>
          <p:nvPr>
            <p:ph type="body" sz="quarter" idx="10" hasCustomPrompt="1"/>
          </p:nvPr>
        </p:nvSpPr>
        <p:spPr>
          <a:xfrm>
            <a:off x="1419992" y="4628273"/>
            <a:ext cx="3744196" cy="1055075"/>
          </a:xfrm>
        </p:spPr>
        <p:txBody>
          <a:bodyPr lIns="137160" tIns="137160" rIns="137160" bIns="137160">
            <a:noAutofit/>
          </a:bodyPr>
          <a:lstStyle>
            <a:lvl1pPr marL="0" indent="0">
              <a:buNone/>
              <a:defRPr sz="2000">
                <a:solidFill>
                  <a:schemeClr val="bg2"/>
                </a:solidFill>
              </a:defRPr>
            </a:lvl1pPr>
            <a:lvl2pPr marL="281674" indent="0">
              <a:buNone/>
              <a:defRPr sz="2000">
                <a:solidFill>
                  <a:schemeClr val="bg1"/>
                </a:solidFill>
              </a:defRPr>
            </a:lvl2pPr>
            <a:lvl3pPr marL="588476" indent="0">
              <a:buNone/>
              <a:defRPr sz="2000">
                <a:solidFill>
                  <a:schemeClr val="bg1"/>
                </a:solidFill>
              </a:defRPr>
            </a:lvl3pPr>
            <a:lvl4pPr marL="870150" indent="0">
              <a:buNone/>
              <a:defRPr sz="2000">
                <a:solidFill>
                  <a:schemeClr val="bg1"/>
                </a:solidFill>
              </a:defRPr>
            </a:lvl4pPr>
            <a:lvl5pPr marL="1105540" indent="0">
              <a:buNone/>
              <a:defRPr sz="2000">
                <a:solidFill>
                  <a:schemeClr val="bg1"/>
                </a:solidFill>
              </a:defRPr>
            </a:lvl5pPr>
          </a:lstStyle>
          <a:p>
            <a:pPr lvl="0"/>
            <a:r>
              <a:rPr lang="en-US" dirty="0"/>
              <a:t>Speaker Name</a:t>
            </a:r>
          </a:p>
        </p:txBody>
      </p:sp>
      <p:pic>
        <p:nvPicPr>
          <p:cNvPr id="32" name="Picture 31"/>
          <p:cNvPicPr>
            <a:picLocks noChangeAspect="1"/>
          </p:cNvPicPr>
          <p:nvPr userDrawn="1"/>
        </p:nvPicPr>
        <p:blipFill>
          <a:blip r:embed="rId4" cstate="email">
            <a:extLst>
              <a:ext uri="{28A0092B-C50C-407E-A947-70E740481C1C}">
                <a14:useLocalDpi xmlns:a14="http://schemas.microsoft.com/office/drawing/2010/main" xmlns=""/>
              </a:ext>
            </a:extLst>
          </a:blip>
          <a:stretch>
            <a:fillRect/>
          </a:stretch>
        </p:blipFill>
        <p:spPr>
          <a:xfrm>
            <a:off x="9281388" y="382307"/>
            <a:ext cx="2426100" cy="350036"/>
          </a:xfrm>
          <a:prstGeom prst="rect">
            <a:avLst/>
          </a:prstGeom>
        </p:spPr>
      </p:pic>
    </p:spTree>
    <p:extLst>
      <p:ext uri="{BB962C8B-B14F-4D97-AF65-F5344CB8AC3E}">
        <p14:creationId xmlns:p14="http://schemas.microsoft.com/office/powerpoint/2010/main" xmlns="" val="2905286674"/>
      </p:ext>
    </p:extLst>
  </p:cSld>
  <p:clrMapOvr>
    <a:masterClrMapping/>
  </p:clrMapOvr>
  <p:transition>
    <p:fade/>
  </p:transition>
  <p:extLst mod="1">
    <p:ext uri="{DCECCB84-F9BA-43D5-87BE-67443E8EF086}">
      <p15:sldGuideLst xmlns:p15="http://schemas.microsoft.com/office/powerpoint/2012/main" xmlns="">
        <p15:guide id="1" pos="95">
          <p15:clr>
            <a:srgbClr val="5ACBF0"/>
          </p15:clr>
        </p15:guide>
        <p15:guide id="2" pos="671">
          <p15:clr>
            <a:srgbClr val="5ACBF0"/>
          </p15:clr>
        </p15:guide>
        <p15:guide id="3" pos="1247">
          <p15:clr>
            <a:srgbClr val="5ACBF0"/>
          </p15:clr>
        </p15:guide>
        <p15:guide id="4" pos="1823">
          <p15:clr>
            <a:srgbClr val="5ACBF0"/>
          </p15:clr>
        </p15:guide>
        <p15:guide id="5" pos="2399">
          <p15:clr>
            <a:srgbClr val="5ACBF0"/>
          </p15:clr>
        </p15:guide>
        <p15:guide id="6" pos="2975">
          <p15:clr>
            <a:srgbClr val="5ACBF0"/>
          </p15:clr>
        </p15:guide>
        <p15:guide id="7" pos="3551">
          <p15:clr>
            <a:srgbClr val="5ACBF0"/>
          </p15:clr>
        </p15:guide>
        <p15:guide id="8" pos="4127">
          <p15:clr>
            <a:srgbClr val="5ACBF0"/>
          </p15:clr>
        </p15:guide>
        <p15:guide id="9" pos="4703">
          <p15:clr>
            <a:srgbClr val="5ACBF0"/>
          </p15:clr>
        </p15:guide>
        <p15:guide id="10" pos="5279">
          <p15:clr>
            <a:srgbClr val="5ACBF0"/>
          </p15:clr>
        </p15:guide>
        <p15:guide id="11" pos="5855">
          <p15:clr>
            <a:srgbClr val="5ACBF0"/>
          </p15:clr>
        </p15:guide>
        <p15:guide id="12" pos="6431">
          <p15:clr>
            <a:srgbClr val="5ACBF0"/>
          </p15:clr>
        </p15:guide>
        <p15:guide id="13" pos="7007">
          <p15:clr>
            <a:srgbClr val="5ACBF0"/>
          </p15:clr>
        </p15:guide>
        <p15:guide id="14" pos="7583">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itle, no photo">
    <p:bg>
      <p:bgPr>
        <a:solidFill>
          <a:schemeClr val="tx2"/>
        </a:solidFill>
        <a:effectLst/>
      </p:bgPr>
    </p:bg>
    <p:spTree>
      <p:nvGrpSpPr>
        <p:cNvPr id="1" name=""/>
        <p:cNvGrpSpPr/>
        <p:nvPr/>
      </p:nvGrpSpPr>
      <p:grpSpPr>
        <a:xfrm>
          <a:off x="0" y="0"/>
          <a:ext cx="0" cy="0"/>
          <a:chOff x="0" y="0"/>
          <a:chExt cx="0" cy="0"/>
        </a:xfrm>
      </p:grpSpPr>
      <p:sp>
        <p:nvSpPr>
          <p:cNvPr id="13" name="Rectangle 12"/>
          <p:cNvSpPr/>
          <p:nvPr/>
        </p:nvSpPr>
        <p:spPr bwMode="gray">
          <a:xfrm>
            <a:off x="150852" y="2057400"/>
            <a:ext cx="5487829" cy="3657600"/>
          </a:xfrm>
          <a:prstGeom prst="rect">
            <a:avLst/>
          </a:prstGeom>
          <a:solidFill>
            <a:schemeClr val="bg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4009"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150852" y="2057400"/>
            <a:ext cx="5487829" cy="2743426"/>
          </a:xfrm>
          <a:noFill/>
        </p:spPr>
        <p:txBody>
          <a:bodyPr vert="horz" lIns="137160" tIns="137160" rIns="137160" bIns="137160" rtlCol="0" anchor="t" anchorCtr="0">
            <a:normAutofit/>
          </a:bodyPr>
          <a:lstStyle>
            <a:lvl1pPr>
              <a:defRPr lang="en-US" sz="4400" spc="-98" dirty="0">
                <a:gradFill>
                  <a:gsLst>
                    <a:gs pos="5833">
                      <a:srgbClr val="FFFFFF"/>
                    </a:gs>
                    <a:gs pos="18000">
                      <a:srgbClr val="FFFFFF"/>
                    </a:gs>
                  </a:gsLst>
                  <a:lin ang="5400000" scaled="0"/>
                </a:gradFill>
              </a:defRPr>
            </a:lvl1pPr>
          </a:lstStyle>
          <a:p>
            <a:pPr lvl="0"/>
            <a:r>
              <a:rPr lang="en-US" dirty="0"/>
              <a:t>Presentation title</a:t>
            </a:r>
          </a:p>
        </p:txBody>
      </p:sp>
      <p:pic>
        <p:nvPicPr>
          <p:cNvPr id="11" name="Picture 10"/>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2421032" y="274206"/>
            <a:ext cx="1947103" cy="716043"/>
          </a:xfrm>
          <a:prstGeom prst="rect">
            <a:avLst/>
          </a:prstGeom>
        </p:spPr>
      </p:pic>
      <p:sp>
        <p:nvSpPr>
          <p:cNvPr id="4" name="Text Placeholder 3"/>
          <p:cNvSpPr>
            <a:spLocks noGrp="1"/>
          </p:cNvSpPr>
          <p:nvPr>
            <p:ph type="body" sz="quarter" idx="10" hasCustomPrompt="1"/>
          </p:nvPr>
        </p:nvSpPr>
        <p:spPr>
          <a:xfrm>
            <a:off x="150852" y="4800600"/>
            <a:ext cx="5487829" cy="914400"/>
          </a:xfrm>
        </p:spPr>
        <p:txBody>
          <a:bodyPr lIns="137160" tIns="137160" rIns="137160" bIns="137160">
            <a:noAutofit/>
          </a:bodyPr>
          <a:lstStyle>
            <a:lvl1pPr marL="0" indent="0">
              <a:buNone/>
              <a:defRPr sz="2000">
                <a:solidFill>
                  <a:schemeClr val="bg1"/>
                </a:solidFill>
              </a:defRPr>
            </a:lvl1pPr>
            <a:lvl2pPr marL="281674" indent="0">
              <a:buNone/>
              <a:defRPr sz="2000">
                <a:solidFill>
                  <a:schemeClr val="bg1"/>
                </a:solidFill>
              </a:defRPr>
            </a:lvl2pPr>
            <a:lvl3pPr marL="588476" indent="0">
              <a:buNone/>
              <a:defRPr sz="2000">
                <a:solidFill>
                  <a:schemeClr val="bg1"/>
                </a:solidFill>
              </a:defRPr>
            </a:lvl3pPr>
            <a:lvl4pPr marL="870150" indent="0">
              <a:buNone/>
              <a:defRPr sz="2000">
                <a:solidFill>
                  <a:schemeClr val="bg1"/>
                </a:solidFill>
              </a:defRPr>
            </a:lvl4pPr>
            <a:lvl5pPr marL="1105540" indent="0">
              <a:buNone/>
              <a:defRPr sz="2000">
                <a:solidFill>
                  <a:schemeClr val="bg1"/>
                </a:solidFill>
              </a:defRPr>
            </a:lvl5pPr>
          </a:lstStyle>
          <a:p>
            <a:pPr lvl="0"/>
            <a:r>
              <a:rPr lang="en-US" dirty="0"/>
              <a:t>Speaker Name</a:t>
            </a:r>
          </a:p>
        </p:txBody>
      </p:sp>
      <p:pic>
        <p:nvPicPr>
          <p:cNvPr id="8" name="Picture 7"/>
          <p:cNvPicPr>
            <a:picLocks noChangeAspect="1"/>
          </p:cNvPicPr>
          <p:nvPr/>
        </p:nvPicPr>
        <p:blipFill>
          <a:blip r:embed="rId3" cstate="email">
            <a:extLst>
              <a:ext uri="{28A0092B-C50C-407E-A947-70E740481C1C}">
                <a14:useLocalDpi xmlns:a14="http://schemas.microsoft.com/office/drawing/2010/main" xmlns=""/>
              </a:ext>
            </a:extLst>
          </a:blip>
          <a:stretch>
            <a:fillRect/>
          </a:stretch>
        </p:blipFill>
        <p:spPr>
          <a:xfrm>
            <a:off x="109244" y="198358"/>
            <a:ext cx="1947103" cy="716042"/>
          </a:xfrm>
          <a:prstGeom prst="rect">
            <a:avLst/>
          </a:prstGeom>
        </p:spPr>
      </p:pic>
    </p:spTree>
    <p:extLst>
      <p:ext uri="{BB962C8B-B14F-4D97-AF65-F5344CB8AC3E}">
        <p14:creationId xmlns:p14="http://schemas.microsoft.com/office/powerpoint/2010/main" xmlns="" val="494336845"/>
      </p:ext>
    </p:extLst>
  </p:cSld>
  <p:clrMapOvr>
    <a:masterClrMapping/>
  </p:clrMapOvr>
  <p:transition>
    <p:fade/>
  </p:transition>
  <p:hf sldNum="0" hdr="0" ftr="0" dt="0"/>
  <p:extLst mod="1">
    <p:ext uri="{DCECCB84-F9BA-43D5-87BE-67443E8EF086}">
      <p15:sldGuideLst xmlns:p15="http://schemas.microsoft.com/office/powerpoint/2012/main" xmlns="">
        <p15:guide id="1" pos="95">
          <p15:clr>
            <a:srgbClr val="5ACBF0"/>
          </p15:clr>
        </p15:guide>
        <p15:guide id="2" pos="671">
          <p15:clr>
            <a:srgbClr val="5ACBF0"/>
          </p15:clr>
        </p15:guide>
        <p15:guide id="3" pos="1247">
          <p15:clr>
            <a:srgbClr val="5ACBF0"/>
          </p15:clr>
        </p15:guide>
        <p15:guide id="4" pos="1823">
          <p15:clr>
            <a:srgbClr val="5ACBF0"/>
          </p15:clr>
        </p15:guide>
        <p15:guide id="5" pos="2399">
          <p15:clr>
            <a:srgbClr val="5ACBF0"/>
          </p15:clr>
        </p15:guide>
        <p15:guide id="6" pos="2975">
          <p15:clr>
            <a:srgbClr val="5ACBF0"/>
          </p15:clr>
        </p15:guide>
        <p15:guide id="7" pos="3551">
          <p15:clr>
            <a:srgbClr val="5ACBF0"/>
          </p15:clr>
        </p15:guide>
        <p15:guide id="8" pos="4127">
          <p15:clr>
            <a:srgbClr val="5ACBF0"/>
          </p15:clr>
        </p15:guide>
        <p15:guide id="9" pos="4703">
          <p15:clr>
            <a:srgbClr val="5ACBF0"/>
          </p15:clr>
        </p15:guide>
        <p15:guide id="10" pos="5279">
          <p15:clr>
            <a:srgbClr val="5ACBF0"/>
          </p15:clr>
        </p15:guide>
        <p15:guide id="11" pos="5855">
          <p15:clr>
            <a:srgbClr val="5ACBF0"/>
          </p15:clr>
        </p15:guide>
        <p15:guide id="12" pos="6431">
          <p15:clr>
            <a:srgbClr val="5ACBF0"/>
          </p15:clr>
        </p15:guide>
        <p15:guide id="13" pos="7007">
          <p15:clr>
            <a:srgbClr val="5ACBF0"/>
          </p15:clr>
        </p15:guide>
        <p15:guide id="14" pos="7583">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a:t>Click to edit Master title style</a:t>
            </a:r>
            <a:endParaRPr lang="en-US" dirty="0"/>
          </a:p>
        </p:txBody>
      </p:sp>
      <p:sp>
        <p:nvSpPr>
          <p:cNvPr id="6" name="Text Placeholder 5"/>
          <p:cNvSpPr>
            <a:spLocks noGrp="1"/>
          </p:cNvSpPr>
          <p:nvPr>
            <p:ph type="body" sz="quarter" idx="13" hasCustomPrompt="1"/>
          </p:nvPr>
        </p:nvSpPr>
        <p:spPr>
          <a:xfrm>
            <a:off x="1" y="573605"/>
            <a:ext cx="12192000" cy="373063"/>
          </a:xfrm>
          <a:prstGeom prst="rect">
            <a:avLst/>
          </a:prstGeom>
        </p:spPr>
        <p:txBody>
          <a:bodyPr lIns="320040" tIns="53325" rIns="53325" bIns="53325">
            <a:noAutofit/>
          </a:bodyPr>
          <a:lstStyle>
            <a:lvl1pPr marL="0" indent="0">
              <a:buNone/>
              <a:defRPr sz="2800">
                <a:latin typeface="Segoe UI Light" pitchFamily="34" charset="0"/>
              </a:defRPr>
            </a:lvl1pPr>
            <a:lvl2pPr marL="281674" indent="0">
              <a:buNone/>
              <a:defRPr/>
            </a:lvl2pPr>
            <a:lvl3pPr marL="588476" indent="0">
              <a:buNone/>
              <a:defRPr/>
            </a:lvl3pPr>
            <a:lvl4pPr marL="870150" indent="0">
              <a:buNone/>
              <a:defRPr/>
            </a:lvl4pPr>
            <a:lvl5pPr marL="1105540" indent="0">
              <a:buNone/>
              <a:defRPr/>
            </a:lvl5pPr>
          </a:lstStyle>
          <a:p>
            <a:pPr lvl="0"/>
            <a:r>
              <a:rPr lang="en-US" dirty="0"/>
              <a:t>Click to add subtitle</a:t>
            </a:r>
          </a:p>
        </p:txBody>
      </p:sp>
      <p:sp>
        <p:nvSpPr>
          <p:cNvPr id="16" name="Text Placeholder 15"/>
          <p:cNvSpPr>
            <a:spLocks noGrp="1"/>
          </p:cNvSpPr>
          <p:nvPr>
            <p:ph type="body" sz="quarter" idx="14"/>
          </p:nvPr>
        </p:nvSpPr>
        <p:spPr>
          <a:xfrm>
            <a:off x="227072" y="1600200"/>
            <a:ext cx="11356757" cy="4577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Slide Number Placeholder 18"/>
          <p:cNvSpPr>
            <a:spLocks noGrp="1"/>
          </p:cNvSpPr>
          <p:nvPr>
            <p:ph type="sldNum" sz="quarter" idx="15"/>
          </p:nvPr>
        </p:nvSpPr>
        <p:spPr/>
        <p:txBody>
          <a:bodyPr/>
          <a:lstStyle/>
          <a:p>
            <a:fld id="{FAADACFB-7C71-4E89-89D2-7BBA40B7BFA9}" type="slidenum">
              <a:rPr lang="en-US" smtClean="0">
                <a:solidFill>
                  <a:srgbClr val="002050"/>
                </a:solidFill>
              </a:rPr>
              <a:pPr/>
              <a:t>‹#›</a:t>
            </a:fld>
            <a:endParaRPr lang="en-US" dirty="0">
              <a:solidFill>
                <a:srgbClr val="002050"/>
              </a:solidFill>
            </a:endParaRPr>
          </a:p>
        </p:txBody>
      </p:sp>
      <p:sp>
        <p:nvSpPr>
          <p:cNvPr id="20" name="Footer Placeholder 19"/>
          <p:cNvSpPr>
            <a:spLocks noGrp="1"/>
          </p:cNvSpPr>
          <p:nvPr>
            <p:ph type="ftr" sz="quarter" idx="16"/>
          </p:nvPr>
        </p:nvSpPr>
        <p:spPr/>
        <p:txBody>
          <a:bodyPr/>
          <a:lstStyle/>
          <a:p>
            <a:endParaRPr lang="en-US" dirty="0">
              <a:solidFill>
                <a:srgbClr val="002050"/>
              </a:solidFill>
            </a:endParaRPr>
          </a:p>
        </p:txBody>
      </p:sp>
    </p:spTree>
    <p:extLst>
      <p:ext uri="{BB962C8B-B14F-4D97-AF65-F5344CB8AC3E}">
        <p14:creationId xmlns:p14="http://schemas.microsoft.com/office/powerpoint/2010/main" xmlns="" val="2322703049"/>
      </p:ext>
    </p:extLst>
  </p:cSld>
  <p:clrMapOvr>
    <a:masterClrMapping/>
  </p:clrMapOvr>
  <p:transition>
    <p:fade/>
  </p:transition>
  <p:hf sldNum="0"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endParaRPr lang="en-US" dirty="0">
              <a:solidFill>
                <a:srgbClr val="002050"/>
              </a:solidFill>
            </a:endParaRPr>
          </a:p>
        </p:txBody>
      </p:sp>
      <p:sp>
        <p:nvSpPr>
          <p:cNvPr id="5" name="Slide Number Placeholder 4"/>
          <p:cNvSpPr>
            <a:spLocks noGrp="1"/>
          </p:cNvSpPr>
          <p:nvPr>
            <p:ph type="sldNum" sz="quarter" idx="12"/>
          </p:nvPr>
        </p:nvSpPr>
        <p:spPr>
          <a:xfrm>
            <a:off x="11430001" y="6478588"/>
            <a:ext cx="761998" cy="379413"/>
          </a:xfrm>
          <a:prstGeom prst="rect">
            <a:avLst/>
          </a:prstGeom>
        </p:spPr>
        <p:txBody>
          <a:bodyPr/>
          <a:lstStyle/>
          <a:p>
            <a:fld id="{FAADACFB-7C71-4E89-89D2-7BBA40B7BFA9}" type="slidenum">
              <a:rPr lang="en-US" smtClean="0">
                <a:solidFill>
                  <a:srgbClr val="002050"/>
                </a:solidFill>
              </a:rPr>
              <a:pPr/>
              <a:t>‹#›</a:t>
            </a:fld>
            <a:endParaRPr lang="en-US" dirty="0">
              <a:solidFill>
                <a:srgbClr val="002050"/>
              </a:solidFill>
            </a:endParaRPr>
          </a:p>
        </p:txBody>
      </p:sp>
      <p:sp>
        <p:nvSpPr>
          <p:cNvPr id="6" name="Text Placeholder 5"/>
          <p:cNvSpPr>
            <a:spLocks noGrp="1"/>
          </p:cNvSpPr>
          <p:nvPr>
            <p:ph type="body" sz="quarter" idx="13" hasCustomPrompt="1"/>
          </p:nvPr>
        </p:nvSpPr>
        <p:spPr>
          <a:xfrm>
            <a:off x="1" y="573605"/>
            <a:ext cx="12192000" cy="373063"/>
          </a:xfrm>
          <a:prstGeom prst="rect">
            <a:avLst/>
          </a:prstGeom>
        </p:spPr>
        <p:txBody>
          <a:bodyPr lIns="320040" tIns="53325" rIns="53325" bIns="53325">
            <a:noAutofit/>
          </a:bodyPr>
          <a:lstStyle>
            <a:lvl1pPr marL="0" indent="0">
              <a:buNone/>
              <a:defRPr sz="2800">
                <a:latin typeface="Segoe UI Light" pitchFamily="34" charset="0"/>
              </a:defRPr>
            </a:lvl1pPr>
            <a:lvl2pPr marL="281674" indent="0">
              <a:buNone/>
              <a:defRPr/>
            </a:lvl2pPr>
            <a:lvl3pPr marL="588476" indent="0">
              <a:buNone/>
              <a:defRPr/>
            </a:lvl3pPr>
            <a:lvl4pPr marL="870150" indent="0">
              <a:buNone/>
              <a:defRPr/>
            </a:lvl4pPr>
            <a:lvl5pPr marL="1105540" indent="0">
              <a:buNone/>
              <a:defRPr/>
            </a:lvl5pPr>
          </a:lstStyle>
          <a:p>
            <a:pPr lvl="0"/>
            <a:r>
              <a:rPr lang="en-US" dirty="0"/>
              <a:t>Click to add subtitle</a:t>
            </a:r>
          </a:p>
        </p:txBody>
      </p:sp>
    </p:spTree>
    <p:extLst>
      <p:ext uri="{BB962C8B-B14F-4D97-AF65-F5344CB8AC3E}">
        <p14:creationId xmlns:p14="http://schemas.microsoft.com/office/powerpoint/2010/main" xmlns="" val="2232936370"/>
      </p:ext>
    </p:extLst>
  </p:cSld>
  <p:clrMapOvr>
    <a:masterClrMapping/>
  </p:clrMapOvr>
  <p:transition>
    <p:fade/>
  </p:transition>
  <p:hf sldNum="0"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Developer code">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a:t>Click to edit Master title style</a:t>
            </a:r>
            <a:endParaRPr lang="en-US" dirty="0"/>
          </a:p>
        </p:txBody>
      </p:sp>
      <p:sp>
        <p:nvSpPr>
          <p:cNvPr id="4" name="Text Placeholder 3"/>
          <p:cNvSpPr>
            <a:spLocks noGrp="1"/>
          </p:cNvSpPr>
          <p:nvPr>
            <p:ph type="body" sz="quarter" idx="15" hasCustomPrompt="1"/>
          </p:nvPr>
        </p:nvSpPr>
        <p:spPr>
          <a:xfrm>
            <a:off x="227071" y="1600200"/>
            <a:ext cx="11202929" cy="4495800"/>
          </a:xfrm>
          <a:prstGeom prst="rect">
            <a:avLst/>
          </a:prstGeom>
        </p:spPr>
        <p:txBody>
          <a:bodyPr/>
          <a:lstStyle>
            <a:lvl1pPr marL="0" indent="0">
              <a:buNone/>
              <a:defRPr>
                <a:solidFill>
                  <a:schemeClr val="tx1"/>
                </a:solidFill>
                <a:latin typeface="Courier New" pitchFamily="49" charset="0"/>
                <a:cs typeface="Courier New" pitchFamily="49" charset="0"/>
              </a:defRPr>
            </a:lvl1pPr>
            <a:lvl2pPr marL="281674" indent="0">
              <a:buNone/>
              <a:defRPr>
                <a:solidFill>
                  <a:schemeClr val="tx1"/>
                </a:solidFill>
                <a:latin typeface="Courier New" pitchFamily="49" charset="0"/>
                <a:cs typeface="Courier New" pitchFamily="49" charset="0"/>
              </a:defRPr>
            </a:lvl2pPr>
            <a:lvl3pPr marL="588476" indent="0">
              <a:buNone/>
              <a:defRPr>
                <a:solidFill>
                  <a:schemeClr val="tx1"/>
                </a:solidFill>
                <a:latin typeface="Courier New" pitchFamily="49" charset="0"/>
                <a:cs typeface="Courier New" pitchFamily="49" charset="0"/>
              </a:defRPr>
            </a:lvl3pPr>
            <a:lvl4pPr marL="870150" indent="0">
              <a:buNone/>
              <a:defRPr>
                <a:solidFill>
                  <a:schemeClr val="tx1"/>
                </a:solidFill>
                <a:latin typeface="Courier New" pitchFamily="49" charset="0"/>
                <a:cs typeface="Courier New" pitchFamily="49" charset="0"/>
              </a:defRPr>
            </a:lvl4pPr>
            <a:lvl5pPr marL="1105540" indent="0">
              <a:buNone/>
              <a:defRPr>
                <a:solidFill>
                  <a:schemeClr val="tx1"/>
                </a:solidFill>
                <a:latin typeface="Courier New" pitchFamily="49" charset="0"/>
                <a:cs typeface="Courier New" pitchFamily="49" charset="0"/>
              </a:defRPr>
            </a:lvl5pPr>
          </a:lstStyle>
          <a:p>
            <a:pPr lvl="0"/>
            <a:r>
              <a:rPr lang="en-US" dirty="0"/>
              <a:t>Click to add developer code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5"/>
          <p:cNvSpPr>
            <a:spLocks noGrp="1"/>
          </p:cNvSpPr>
          <p:nvPr>
            <p:ph type="body" sz="quarter" idx="12" hasCustomPrompt="1"/>
          </p:nvPr>
        </p:nvSpPr>
        <p:spPr>
          <a:xfrm>
            <a:off x="1" y="573605"/>
            <a:ext cx="12192000" cy="373063"/>
          </a:xfrm>
          <a:prstGeom prst="rect">
            <a:avLst/>
          </a:prstGeom>
        </p:spPr>
        <p:txBody>
          <a:bodyPr lIns="380893" tIns="53325" rIns="53325" bIns="53325">
            <a:noAutofit/>
          </a:bodyPr>
          <a:lstStyle>
            <a:lvl1pPr marL="0" indent="0">
              <a:buNone/>
              <a:defRPr sz="2800">
                <a:latin typeface="Segoe UI Light" pitchFamily="34" charset="0"/>
              </a:defRPr>
            </a:lvl1pPr>
            <a:lvl2pPr marL="281674" indent="0">
              <a:buNone/>
              <a:defRPr/>
            </a:lvl2pPr>
            <a:lvl3pPr marL="588476" indent="0">
              <a:buNone/>
              <a:defRPr/>
            </a:lvl3pPr>
            <a:lvl4pPr marL="870150" indent="0">
              <a:buNone/>
              <a:defRPr/>
            </a:lvl4pPr>
            <a:lvl5pPr marL="1105540" indent="0">
              <a:buNone/>
              <a:defRPr/>
            </a:lvl5pPr>
          </a:lstStyle>
          <a:p>
            <a:pPr lvl="0"/>
            <a:r>
              <a:rPr lang="en-US" dirty="0"/>
              <a:t>Click to add subtitle</a:t>
            </a:r>
          </a:p>
        </p:txBody>
      </p:sp>
      <p:sp>
        <p:nvSpPr>
          <p:cNvPr id="6" name="Footer Placeholder 5"/>
          <p:cNvSpPr>
            <a:spLocks noGrp="1"/>
          </p:cNvSpPr>
          <p:nvPr>
            <p:ph type="ftr" sz="quarter" idx="16"/>
          </p:nvPr>
        </p:nvSpPr>
        <p:spPr/>
        <p:txBody>
          <a:bodyPr/>
          <a:lstStyle/>
          <a:p>
            <a:endParaRPr lang="en-US" dirty="0">
              <a:solidFill>
                <a:srgbClr val="002050"/>
              </a:solidFill>
            </a:endParaRPr>
          </a:p>
        </p:txBody>
      </p:sp>
      <p:sp>
        <p:nvSpPr>
          <p:cNvPr id="10" name="Slide Number Placeholder 9"/>
          <p:cNvSpPr>
            <a:spLocks noGrp="1"/>
          </p:cNvSpPr>
          <p:nvPr>
            <p:ph type="sldNum" sz="quarter" idx="17"/>
          </p:nvPr>
        </p:nvSpPr>
        <p:spPr/>
        <p:txBody>
          <a:bodyPr/>
          <a:lstStyle/>
          <a:p>
            <a:fld id="{FAADACFB-7C71-4E89-89D2-7BBA40B7BFA9}" type="slidenum">
              <a:rPr lang="en-US" smtClean="0">
                <a:solidFill>
                  <a:srgbClr val="002050"/>
                </a:solidFill>
              </a:rPr>
              <a:pPr/>
              <a:t>‹#›</a:t>
            </a:fld>
            <a:endParaRPr lang="en-US" dirty="0">
              <a:solidFill>
                <a:srgbClr val="002050"/>
              </a:solidFill>
            </a:endParaRPr>
          </a:p>
        </p:txBody>
      </p:sp>
    </p:spTree>
    <p:extLst>
      <p:ext uri="{BB962C8B-B14F-4D97-AF65-F5344CB8AC3E}">
        <p14:creationId xmlns:p14="http://schemas.microsoft.com/office/powerpoint/2010/main" xmlns="" val="2541398398"/>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6" name="Text Placeholder 23"/>
          <p:cNvSpPr>
            <a:spLocks noGrp="1"/>
          </p:cNvSpPr>
          <p:nvPr>
            <p:ph type="body" sz="quarter" idx="14" hasCustomPrompt="1"/>
          </p:nvPr>
        </p:nvSpPr>
        <p:spPr>
          <a:xfrm>
            <a:off x="11430000" y="6478324"/>
            <a:ext cx="762000" cy="378354"/>
          </a:xfrm>
          <a:prstGeom prst="rect">
            <a:avLst/>
          </a:prstGeom>
        </p:spPr>
        <p:txBody>
          <a:bodyPr anchor="ctr"/>
          <a:lstStyle>
            <a:lvl1pPr marL="0" indent="0" algn="r">
              <a:buNone/>
              <a:defRPr sz="800">
                <a:solidFill>
                  <a:schemeClr val="tx1"/>
                </a:solidFill>
              </a:defRPr>
            </a:lvl1pPr>
          </a:lstStyle>
          <a:p>
            <a:fld id="{13C7C2A1-6219-4FFB-8871-7AF0864EFB3F}" type="slidenum">
              <a:rPr lang="en-US" smtClean="0"/>
              <a:pPr/>
              <a:t>‹#›</a:t>
            </a:fld>
            <a:endParaRPr lang="en-US" dirty="0"/>
          </a:p>
        </p:txBody>
      </p:sp>
      <p:sp>
        <p:nvSpPr>
          <p:cNvPr id="2" name="Footer Placeholder 1"/>
          <p:cNvSpPr>
            <a:spLocks noGrp="1"/>
          </p:cNvSpPr>
          <p:nvPr>
            <p:ph type="ftr" sz="quarter" idx="15"/>
          </p:nvPr>
        </p:nvSpPr>
        <p:spPr/>
        <p:txBody>
          <a:bodyPr/>
          <a:lstStyle/>
          <a:p>
            <a:endParaRPr lang="en-US" dirty="0">
              <a:solidFill>
                <a:srgbClr val="002050"/>
              </a:solidFill>
            </a:endParaRPr>
          </a:p>
        </p:txBody>
      </p:sp>
      <p:sp>
        <p:nvSpPr>
          <p:cNvPr id="3" name="Slide Number Placeholder 2"/>
          <p:cNvSpPr>
            <a:spLocks noGrp="1"/>
          </p:cNvSpPr>
          <p:nvPr>
            <p:ph type="sldNum" sz="quarter" idx="16"/>
          </p:nvPr>
        </p:nvSpPr>
        <p:spPr/>
        <p:txBody>
          <a:bodyPr/>
          <a:lstStyle/>
          <a:p>
            <a:fld id="{FAADACFB-7C71-4E89-89D2-7BBA40B7BFA9}" type="slidenum">
              <a:rPr lang="en-US" smtClean="0">
                <a:solidFill>
                  <a:srgbClr val="002050"/>
                </a:solidFill>
              </a:rPr>
              <a:pPr/>
              <a:t>‹#›</a:t>
            </a:fld>
            <a:endParaRPr lang="en-US" dirty="0">
              <a:solidFill>
                <a:srgbClr val="002050"/>
              </a:solidFill>
            </a:endParaRPr>
          </a:p>
        </p:txBody>
      </p:sp>
    </p:spTree>
    <p:extLst>
      <p:ext uri="{BB962C8B-B14F-4D97-AF65-F5344CB8AC3E}">
        <p14:creationId xmlns:p14="http://schemas.microsoft.com/office/powerpoint/2010/main" xmlns="" val="511219213"/>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itle and content 2">
    <p:spTree>
      <p:nvGrpSpPr>
        <p:cNvPr id="1" name=""/>
        <p:cNvGrpSpPr/>
        <p:nvPr/>
      </p:nvGrpSpPr>
      <p:grpSpPr>
        <a:xfrm>
          <a:off x="0" y="0"/>
          <a:ext cx="0" cy="0"/>
          <a:chOff x="0" y="0"/>
          <a:chExt cx="0" cy="0"/>
        </a:xfrm>
      </p:grpSpPr>
      <p:sp>
        <p:nvSpPr>
          <p:cNvPr id="21" name="Rectangle 20"/>
          <p:cNvSpPr/>
          <p:nvPr/>
        </p:nvSpPr>
        <p:spPr>
          <a:xfrm>
            <a:off x="1" y="6478588"/>
            <a:ext cx="12191999"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9" rIns="76179" bIns="38089" rtlCol="0" anchor="ctr"/>
          <a:lstStyle/>
          <a:p>
            <a:pPr algn="ctr" defTabSz="1088105"/>
            <a:endParaRPr lang="en-US" sz="2200">
              <a:solidFill>
                <a:prstClr val="white"/>
              </a:solidFill>
            </a:endParaRPr>
          </a:p>
        </p:txBody>
      </p:sp>
      <p:sp>
        <p:nvSpPr>
          <p:cNvPr id="2" name="Title 1"/>
          <p:cNvSpPr>
            <a:spLocks noGrp="1"/>
          </p:cNvSpPr>
          <p:nvPr>
            <p:ph type="title"/>
          </p:nvPr>
        </p:nvSpPr>
        <p:spPr/>
        <p:txBody>
          <a:bodyPr>
            <a:noAutofit/>
          </a:bodyPr>
          <a:lstStyle>
            <a:lvl1pPr>
              <a:defRPr/>
            </a:lvl1pPr>
          </a:lstStyle>
          <a:p>
            <a:r>
              <a:rPr lang="en-US"/>
              <a:t>Click to edit Master title style</a:t>
            </a:r>
            <a:endParaRPr lang="en-US" dirty="0"/>
          </a:p>
        </p:txBody>
      </p:sp>
      <p:sp>
        <p:nvSpPr>
          <p:cNvPr id="6" name="Text Placeholder 5"/>
          <p:cNvSpPr>
            <a:spLocks noGrp="1"/>
          </p:cNvSpPr>
          <p:nvPr>
            <p:ph type="body" sz="quarter" idx="13" hasCustomPrompt="1"/>
          </p:nvPr>
        </p:nvSpPr>
        <p:spPr>
          <a:xfrm>
            <a:off x="1" y="573605"/>
            <a:ext cx="12192000" cy="373063"/>
          </a:xfrm>
          <a:prstGeom prst="rect">
            <a:avLst/>
          </a:prstGeom>
        </p:spPr>
        <p:txBody>
          <a:bodyPr lIns="320040" tIns="53325" rIns="53325" bIns="53325">
            <a:noAutofit/>
          </a:bodyPr>
          <a:lstStyle>
            <a:lvl1pPr marL="0" indent="0">
              <a:buNone/>
              <a:defRPr sz="2800">
                <a:latin typeface="Segoe UI Light" pitchFamily="34" charset="0"/>
              </a:defRPr>
            </a:lvl1pPr>
            <a:lvl2pPr marL="281674" indent="0">
              <a:buNone/>
              <a:defRPr/>
            </a:lvl2pPr>
            <a:lvl3pPr marL="588476" indent="0">
              <a:buNone/>
              <a:defRPr/>
            </a:lvl3pPr>
            <a:lvl4pPr marL="870150" indent="0">
              <a:buNone/>
              <a:defRPr/>
            </a:lvl4pPr>
            <a:lvl5pPr marL="1105540" indent="0">
              <a:buNone/>
              <a:defRPr/>
            </a:lvl5pPr>
          </a:lstStyle>
          <a:p>
            <a:pPr lvl="0"/>
            <a:r>
              <a:rPr lang="en-US" dirty="0"/>
              <a:t>Click to add subtitle</a:t>
            </a:r>
          </a:p>
        </p:txBody>
      </p:sp>
      <p:sp>
        <p:nvSpPr>
          <p:cNvPr id="16" name="Text Placeholder 15"/>
          <p:cNvSpPr>
            <a:spLocks noGrp="1"/>
          </p:cNvSpPr>
          <p:nvPr>
            <p:ph type="body" sz="quarter" idx="14"/>
          </p:nvPr>
        </p:nvSpPr>
        <p:spPr>
          <a:xfrm>
            <a:off x="227071" y="1600200"/>
            <a:ext cx="11356757" cy="4577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Slide Number Placeholder 18"/>
          <p:cNvSpPr>
            <a:spLocks noGrp="1"/>
          </p:cNvSpPr>
          <p:nvPr>
            <p:ph type="sldNum" sz="quarter" idx="15"/>
          </p:nvPr>
        </p:nvSpPr>
        <p:spPr/>
        <p:txBody>
          <a:bodyPr/>
          <a:lstStyle/>
          <a:p>
            <a:fld id="{FAADACFB-7C71-4E89-89D2-7BBA40B7BFA9}" type="slidenum">
              <a:rPr lang="en-US" smtClean="0">
                <a:solidFill>
                  <a:srgbClr val="002050"/>
                </a:solidFill>
              </a:rPr>
              <a:pPr/>
              <a:t>‹#›</a:t>
            </a:fld>
            <a:endParaRPr lang="en-US" dirty="0">
              <a:solidFill>
                <a:srgbClr val="002050"/>
              </a:solidFill>
            </a:endParaRPr>
          </a:p>
        </p:txBody>
      </p:sp>
      <p:sp>
        <p:nvSpPr>
          <p:cNvPr id="20" name="Footer Placeholder 19"/>
          <p:cNvSpPr>
            <a:spLocks noGrp="1"/>
          </p:cNvSpPr>
          <p:nvPr>
            <p:ph type="ftr" sz="quarter" idx="16"/>
          </p:nvPr>
        </p:nvSpPr>
        <p:spPr/>
        <p:txBody>
          <a:bodyPr/>
          <a:lstStyle/>
          <a:p>
            <a:endParaRPr lang="en-US" dirty="0">
              <a:solidFill>
                <a:srgbClr val="002050"/>
              </a:solidFill>
            </a:endParaRPr>
          </a:p>
        </p:txBody>
      </p:sp>
      <p:sp>
        <p:nvSpPr>
          <p:cNvPr id="8" name="Rectangle 7"/>
          <p:cNvSpPr/>
          <p:nvPr userDrawn="1"/>
        </p:nvSpPr>
        <p:spPr>
          <a:xfrm>
            <a:off x="1" y="6478588"/>
            <a:ext cx="12191999"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9" rIns="76179" bIns="38089" rtlCol="0" anchor="ctr"/>
          <a:lstStyle/>
          <a:p>
            <a:pPr algn="ctr" defTabSz="1088105"/>
            <a:endParaRPr lang="en-US" sz="2200" dirty="0">
              <a:solidFill>
                <a:prstClr val="white"/>
              </a:solidFill>
            </a:endParaRPr>
          </a:p>
        </p:txBody>
      </p:sp>
    </p:spTree>
    <p:extLst>
      <p:ext uri="{BB962C8B-B14F-4D97-AF65-F5344CB8AC3E}">
        <p14:creationId xmlns:p14="http://schemas.microsoft.com/office/powerpoint/2010/main" xmlns="" val="4139210423"/>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8pt Title/24pt Text">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extLst/>
          </p:nvPr>
        </p:nvGraphicFramePr>
        <p:xfrm>
          <a:off x="1557" y="1558"/>
          <a:ext cx="1556" cy="1556"/>
        </p:xfrm>
        <a:graphic>
          <a:graphicData uri="http://schemas.openxmlformats.org/presentationml/2006/ole">
            <p:oleObj spid="_x0000_s73920" name="think-cell Slide" r:id="rId3" imgW="360" imgH="360" progId="">
              <p:embed/>
            </p:oleObj>
          </a:graphicData>
        </a:graphic>
      </p:graphicFrame>
      <p:sp>
        <p:nvSpPr>
          <p:cNvPr id="6" name="Title 1"/>
          <p:cNvSpPr>
            <a:spLocks noGrp="1"/>
          </p:cNvSpPr>
          <p:nvPr>
            <p:ph type="ctrTitle" hasCustomPrompt="1"/>
          </p:nvPr>
        </p:nvSpPr>
        <p:spPr>
          <a:xfrm>
            <a:off x="573714" y="2100817"/>
            <a:ext cx="11007660" cy="1686801"/>
          </a:xfrm>
        </p:spPr>
        <p:txBody>
          <a:bodyPr/>
          <a:lstStyle>
            <a:lvl1pPr>
              <a:defRPr sz="5880">
                <a:solidFill>
                  <a:schemeClr val="bg1"/>
                </a:solidFill>
              </a:defRPr>
            </a:lvl1pPr>
          </a:lstStyle>
          <a:p>
            <a:r>
              <a:rPr lang="en-US" dirty="0"/>
              <a:t>Title</a:t>
            </a:r>
          </a:p>
        </p:txBody>
      </p:sp>
      <p:sp>
        <p:nvSpPr>
          <p:cNvPr id="8" name="Subtitle 2"/>
          <p:cNvSpPr>
            <a:spLocks noGrp="1"/>
          </p:cNvSpPr>
          <p:nvPr>
            <p:ph type="subTitle" idx="1" hasCustomPrompt="1"/>
          </p:nvPr>
        </p:nvSpPr>
        <p:spPr>
          <a:xfrm>
            <a:off x="591640" y="3877277"/>
            <a:ext cx="10989732" cy="1034782"/>
          </a:xfrm>
        </p:spPr>
        <p:txBody>
          <a:bodyPr/>
          <a:lstStyle>
            <a:lvl1pPr marL="0" indent="0" algn="l">
              <a:buNone/>
              <a:defRPr sz="2156">
                <a:solidFill>
                  <a:schemeClr val="bg1"/>
                </a:solidFill>
                <a:latin typeface="+mn-lt"/>
              </a:defRPr>
            </a:lvl1pPr>
            <a:lvl2pPr marL="448059" indent="0" algn="ctr">
              <a:buNone/>
              <a:defRPr>
                <a:solidFill>
                  <a:schemeClr val="tx1">
                    <a:tint val="75000"/>
                  </a:schemeClr>
                </a:solidFill>
              </a:defRPr>
            </a:lvl2pPr>
            <a:lvl3pPr marL="896117" indent="0" algn="ctr">
              <a:buNone/>
              <a:defRPr>
                <a:solidFill>
                  <a:schemeClr val="tx1">
                    <a:tint val="75000"/>
                  </a:schemeClr>
                </a:solidFill>
              </a:defRPr>
            </a:lvl3pPr>
            <a:lvl4pPr marL="1344176" indent="0" algn="ctr">
              <a:buNone/>
              <a:defRPr>
                <a:solidFill>
                  <a:schemeClr val="tx1">
                    <a:tint val="75000"/>
                  </a:schemeClr>
                </a:solidFill>
              </a:defRPr>
            </a:lvl4pPr>
            <a:lvl5pPr marL="1792235" indent="0" algn="ctr">
              <a:buNone/>
              <a:defRPr>
                <a:solidFill>
                  <a:schemeClr val="tx1">
                    <a:tint val="75000"/>
                  </a:schemeClr>
                </a:solidFill>
              </a:defRPr>
            </a:lvl5pPr>
            <a:lvl6pPr marL="2240294" indent="0" algn="ctr">
              <a:buNone/>
              <a:defRPr>
                <a:solidFill>
                  <a:schemeClr val="tx1">
                    <a:tint val="75000"/>
                  </a:schemeClr>
                </a:solidFill>
              </a:defRPr>
            </a:lvl6pPr>
            <a:lvl7pPr marL="2688352" indent="0" algn="ctr">
              <a:buNone/>
              <a:defRPr>
                <a:solidFill>
                  <a:schemeClr val="tx1">
                    <a:tint val="75000"/>
                  </a:schemeClr>
                </a:solidFill>
              </a:defRPr>
            </a:lvl7pPr>
            <a:lvl8pPr marL="3136411" indent="0" algn="ctr">
              <a:buNone/>
              <a:defRPr>
                <a:solidFill>
                  <a:schemeClr val="tx1">
                    <a:tint val="75000"/>
                  </a:schemeClr>
                </a:solidFill>
              </a:defRPr>
            </a:lvl8pPr>
            <a:lvl9pPr marL="3584469" indent="0" algn="ctr">
              <a:buNone/>
              <a:defRPr>
                <a:solidFill>
                  <a:schemeClr val="tx1">
                    <a:tint val="75000"/>
                  </a:schemeClr>
                </a:solidFill>
              </a:defRPr>
            </a:lvl9pPr>
          </a:lstStyle>
          <a:p>
            <a:r>
              <a:rPr lang="en-US" dirty="0"/>
              <a:t>Subtitle</a:t>
            </a:r>
          </a:p>
        </p:txBody>
      </p:sp>
    </p:spTree>
    <p:extLst>
      <p:ext uri="{BB962C8B-B14F-4D97-AF65-F5344CB8AC3E}">
        <p14:creationId xmlns:p14="http://schemas.microsoft.com/office/powerpoint/2010/main" xmlns="" val="3269417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itle only 2">
    <p:spTree>
      <p:nvGrpSpPr>
        <p:cNvPr id="1" name=""/>
        <p:cNvGrpSpPr/>
        <p:nvPr/>
      </p:nvGrpSpPr>
      <p:grpSpPr>
        <a:xfrm>
          <a:off x="0" y="0"/>
          <a:ext cx="0" cy="0"/>
          <a:chOff x="0" y="0"/>
          <a:chExt cx="0" cy="0"/>
        </a:xfrm>
      </p:grpSpPr>
      <p:sp>
        <p:nvSpPr>
          <p:cNvPr id="10" name="Rectangle 9"/>
          <p:cNvSpPr/>
          <p:nvPr/>
        </p:nvSpPr>
        <p:spPr>
          <a:xfrm>
            <a:off x="1" y="6478588"/>
            <a:ext cx="12191999"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9" rIns="76179" bIns="38089" rtlCol="0" anchor="ctr"/>
          <a:lstStyle/>
          <a:p>
            <a:pPr algn="ctr" defTabSz="1088105"/>
            <a:endParaRPr lang="en-US" sz="2200">
              <a:solidFill>
                <a:prstClr val="white"/>
              </a:solidFill>
            </a:endParaRPr>
          </a:p>
        </p:txBody>
      </p:sp>
      <p:sp>
        <p:nvSpPr>
          <p:cNvPr id="2" name="Title 1"/>
          <p:cNvSpPr>
            <a:spLocks noGrp="1"/>
          </p:cNvSpPr>
          <p:nvPr>
            <p:ph type="title"/>
          </p:nvPr>
        </p:nvSpPr>
        <p:spPr/>
        <p:txBody>
          <a:bodyPr>
            <a:noAutofit/>
          </a:bodyPr>
          <a:lstStyle>
            <a:lvl1pPr>
              <a:defRPr/>
            </a:lvl1p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endParaRPr lang="en-US" dirty="0">
              <a:solidFill>
                <a:srgbClr val="002050"/>
              </a:solidFill>
            </a:endParaRPr>
          </a:p>
        </p:txBody>
      </p:sp>
      <p:sp>
        <p:nvSpPr>
          <p:cNvPr id="5" name="Slide Number Placeholder 4"/>
          <p:cNvSpPr>
            <a:spLocks noGrp="1"/>
          </p:cNvSpPr>
          <p:nvPr>
            <p:ph type="sldNum" sz="quarter" idx="12"/>
          </p:nvPr>
        </p:nvSpPr>
        <p:spPr>
          <a:xfrm>
            <a:off x="11430001" y="6478588"/>
            <a:ext cx="761998" cy="379413"/>
          </a:xfrm>
          <a:prstGeom prst="rect">
            <a:avLst/>
          </a:prstGeom>
        </p:spPr>
        <p:txBody>
          <a:bodyPr/>
          <a:lstStyle/>
          <a:p>
            <a:fld id="{6A4C1A4A-E5E6-4CC1-B72C-A20A4EB3E2D2}" type="slidenum">
              <a:rPr lang="en-US" smtClean="0">
                <a:solidFill>
                  <a:srgbClr val="002050"/>
                </a:solidFill>
              </a:rPr>
              <a:pPr/>
              <a:t>‹#›</a:t>
            </a:fld>
            <a:endParaRPr lang="en-US" dirty="0">
              <a:solidFill>
                <a:srgbClr val="002050"/>
              </a:solidFill>
            </a:endParaRPr>
          </a:p>
        </p:txBody>
      </p:sp>
      <p:sp>
        <p:nvSpPr>
          <p:cNvPr id="6" name="Text Placeholder 5"/>
          <p:cNvSpPr>
            <a:spLocks noGrp="1"/>
          </p:cNvSpPr>
          <p:nvPr>
            <p:ph type="body" sz="quarter" idx="13" hasCustomPrompt="1"/>
          </p:nvPr>
        </p:nvSpPr>
        <p:spPr>
          <a:xfrm>
            <a:off x="1" y="573605"/>
            <a:ext cx="12192000" cy="373063"/>
          </a:xfrm>
          <a:prstGeom prst="rect">
            <a:avLst/>
          </a:prstGeom>
        </p:spPr>
        <p:txBody>
          <a:bodyPr lIns="320040" tIns="53325" rIns="53325" bIns="53325">
            <a:noAutofit/>
          </a:bodyPr>
          <a:lstStyle>
            <a:lvl1pPr marL="0" indent="0">
              <a:buNone/>
              <a:defRPr sz="2800">
                <a:latin typeface="Segoe UI Light" pitchFamily="34" charset="0"/>
              </a:defRPr>
            </a:lvl1pPr>
            <a:lvl2pPr marL="281674" indent="0">
              <a:buNone/>
              <a:defRPr/>
            </a:lvl2pPr>
            <a:lvl3pPr marL="588476" indent="0">
              <a:buNone/>
              <a:defRPr/>
            </a:lvl3pPr>
            <a:lvl4pPr marL="870150" indent="0">
              <a:buNone/>
              <a:defRPr/>
            </a:lvl4pPr>
            <a:lvl5pPr marL="1105540" indent="0">
              <a:buNone/>
              <a:defRPr/>
            </a:lvl5pPr>
          </a:lstStyle>
          <a:p>
            <a:pPr lvl="0"/>
            <a:r>
              <a:rPr lang="en-US" dirty="0"/>
              <a:t>Click to add subtitle</a:t>
            </a:r>
          </a:p>
        </p:txBody>
      </p:sp>
      <p:sp>
        <p:nvSpPr>
          <p:cNvPr id="7" name="Rectangle 6"/>
          <p:cNvSpPr/>
          <p:nvPr userDrawn="1"/>
        </p:nvSpPr>
        <p:spPr>
          <a:xfrm>
            <a:off x="1" y="6478588"/>
            <a:ext cx="12191999"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9" rIns="76179" bIns="38089" rtlCol="0" anchor="ctr"/>
          <a:lstStyle/>
          <a:p>
            <a:pPr algn="ctr" defTabSz="1088105"/>
            <a:endParaRPr lang="en-US" sz="2200" dirty="0">
              <a:solidFill>
                <a:prstClr val="white"/>
              </a:solidFill>
            </a:endParaRPr>
          </a:p>
        </p:txBody>
      </p:sp>
    </p:spTree>
    <p:extLst>
      <p:ext uri="{BB962C8B-B14F-4D97-AF65-F5344CB8AC3E}">
        <p14:creationId xmlns:p14="http://schemas.microsoft.com/office/powerpoint/2010/main" xmlns="" val="744365200"/>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Developer code 2">
    <p:spTree>
      <p:nvGrpSpPr>
        <p:cNvPr id="1" name=""/>
        <p:cNvGrpSpPr/>
        <p:nvPr/>
      </p:nvGrpSpPr>
      <p:grpSpPr>
        <a:xfrm>
          <a:off x="0" y="0"/>
          <a:ext cx="0" cy="0"/>
          <a:chOff x="0" y="0"/>
          <a:chExt cx="0" cy="0"/>
        </a:xfrm>
      </p:grpSpPr>
      <p:sp>
        <p:nvSpPr>
          <p:cNvPr id="13" name="Rectangle 12"/>
          <p:cNvSpPr/>
          <p:nvPr/>
        </p:nvSpPr>
        <p:spPr>
          <a:xfrm>
            <a:off x="1" y="6478588"/>
            <a:ext cx="12191999"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9" rIns="76179" bIns="38089" rtlCol="0" anchor="ctr"/>
          <a:lstStyle/>
          <a:p>
            <a:pPr algn="ctr" defTabSz="1088105"/>
            <a:endParaRPr lang="en-US" sz="2200">
              <a:solidFill>
                <a:prstClr val="white"/>
              </a:solidFill>
            </a:endParaRPr>
          </a:p>
        </p:txBody>
      </p:sp>
      <p:sp>
        <p:nvSpPr>
          <p:cNvPr id="2" name="Title 1"/>
          <p:cNvSpPr>
            <a:spLocks noGrp="1"/>
          </p:cNvSpPr>
          <p:nvPr>
            <p:ph type="title"/>
          </p:nvPr>
        </p:nvSpPr>
        <p:spPr/>
        <p:txBody>
          <a:bodyPr>
            <a:noAutofit/>
          </a:bodyPr>
          <a:lstStyle>
            <a:lvl1pPr>
              <a:defRPr/>
            </a:lvl1pPr>
          </a:lstStyle>
          <a:p>
            <a:r>
              <a:rPr lang="en-US"/>
              <a:t>Click to edit Master title style</a:t>
            </a:r>
            <a:endParaRPr lang="en-US" dirty="0"/>
          </a:p>
        </p:txBody>
      </p:sp>
      <p:sp>
        <p:nvSpPr>
          <p:cNvPr id="4" name="Text Placeholder 3"/>
          <p:cNvSpPr>
            <a:spLocks noGrp="1"/>
          </p:cNvSpPr>
          <p:nvPr>
            <p:ph type="body" sz="quarter" idx="15" hasCustomPrompt="1"/>
          </p:nvPr>
        </p:nvSpPr>
        <p:spPr>
          <a:xfrm>
            <a:off x="227071" y="1600200"/>
            <a:ext cx="11356757" cy="4577050"/>
          </a:xfrm>
          <a:prstGeom prst="rect">
            <a:avLst/>
          </a:prstGeom>
        </p:spPr>
        <p:txBody>
          <a:bodyPr/>
          <a:lstStyle>
            <a:lvl1pPr marL="0" indent="0">
              <a:buNone/>
              <a:defRPr>
                <a:solidFill>
                  <a:schemeClr val="tx1"/>
                </a:solidFill>
                <a:latin typeface="Courier New" pitchFamily="49" charset="0"/>
                <a:cs typeface="Courier New" pitchFamily="49" charset="0"/>
              </a:defRPr>
            </a:lvl1pPr>
            <a:lvl2pPr marL="281674" indent="0">
              <a:buNone/>
              <a:defRPr>
                <a:solidFill>
                  <a:schemeClr val="tx1"/>
                </a:solidFill>
                <a:latin typeface="Courier New" pitchFamily="49" charset="0"/>
                <a:cs typeface="Courier New" pitchFamily="49" charset="0"/>
              </a:defRPr>
            </a:lvl2pPr>
            <a:lvl3pPr marL="588476" indent="0">
              <a:buNone/>
              <a:defRPr>
                <a:solidFill>
                  <a:schemeClr val="tx1"/>
                </a:solidFill>
                <a:latin typeface="Courier New" pitchFamily="49" charset="0"/>
                <a:cs typeface="Courier New" pitchFamily="49" charset="0"/>
              </a:defRPr>
            </a:lvl3pPr>
            <a:lvl4pPr marL="870150" indent="0">
              <a:buNone/>
              <a:defRPr>
                <a:solidFill>
                  <a:schemeClr val="tx1"/>
                </a:solidFill>
                <a:latin typeface="Courier New" pitchFamily="49" charset="0"/>
                <a:cs typeface="Courier New" pitchFamily="49" charset="0"/>
              </a:defRPr>
            </a:lvl4pPr>
            <a:lvl5pPr marL="1105540" indent="0">
              <a:buNone/>
              <a:defRPr>
                <a:solidFill>
                  <a:schemeClr val="tx1"/>
                </a:solidFill>
                <a:latin typeface="Courier New" pitchFamily="49" charset="0"/>
                <a:cs typeface="Courier New" pitchFamily="49" charset="0"/>
              </a:defRPr>
            </a:lvl5pPr>
          </a:lstStyle>
          <a:p>
            <a:pPr lvl="0"/>
            <a:r>
              <a:rPr lang="en-US" dirty="0"/>
              <a:t>Click to add developer code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5"/>
          <p:cNvSpPr>
            <a:spLocks noGrp="1"/>
          </p:cNvSpPr>
          <p:nvPr>
            <p:ph type="body" sz="quarter" idx="12" hasCustomPrompt="1"/>
          </p:nvPr>
        </p:nvSpPr>
        <p:spPr>
          <a:xfrm>
            <a:off x="1" y="573605"/>
            <a:ext cx="12192000" cy="373063"/>
          </a:xfrm>
          <a:prstGeom prst="rect">
            <a:avLst/>
          </a:prstGeom>
        </p:spPr>
        <p:txBody>
          <a:bodyPr lIns="320040" tIns="53325" rIns="53325" bIns="53325">
            <a:noAutofit/>
          </a:bodyPr>
          <a:lstStyle>
            <a:lvl1pPr marL="0" indent="0">
              <a:buNone/>
              <a:defRPr sz="2800">
                <a:latin typeface="Segoe UI Light" pitchFamily="34" charset="0"/>
              </a:defRPr>
            </a:lvl1pPr>
            <a:lvl2pPr marL="281674" indent="0">
              <a:buNone/>
              <a:defRPr/>
            </a:lvl2pPr>
            <a:lvl3pPr marL="588476" indent="0">
              <a:buNone/>
              <a:defRPr/>
            </a:lvl3pPr>
            <a:lvl4pPr marL="870150" indent="0">
              <a:buNone/>
              <a:defRPr/>
            </a:lvl4pPr>
            <a:lvl5pPr marL="1105540" indent="0">
              <a:buNone/>
              <a:defRPr/>
            </a:lvl5pPr>
          </a:lstStyle>
          <a:p>
            <a:pPr lvl="0"/>
            <a:r>
              <a:rPr lang="en-US" dirty="0"/>
              <a:t>Click to add subtitle</a:t>
            </a:r>
          </a:p>
        </p:txBody>
      </p:sp>
      <p:sp>
        <p:nvSpPr>
          <p:cNvPr id="6" name="Footer Placeholder 5"/>
          <p:cNvSpPr>
            <a:spLocks noGrp="1"/>
          </p:cNvSpPr>
          <p:nvPr>
            <p:ph type="ftr" sz="quarter" idx="16"/>
          </p:nvPr>
        </p:nvSpPr>
        <p:spPr/>
        <p:txBody>
          <a:bodyPr/>
          <a:lstStyle/>
          <a:p>
            <a:endParaRPr lang="en-US" dirty="0">
              <a:solidFill>
                <a:srgbClr val="002050"/>
              </a:solidFill>
            </a:endParaRPr>
          </a:p>
        </p:txBody>
      </p:sp>
      <p:sp>
        <p:nvSpPr>
          <p:cNvPr id="10" name="Slide Number Placeholder 9"/>
          <p:cNvSpPr>
            <a:spLocks noGrp="1"/>
          </p:cNvSpPr>
          <p:nvPr>
            <p:ph type="sldNum" sz="quarter" idx="17"/>
          </p:nvPr>
        </p:nvSpPr>
        <p:spPr/>
        <p:txBody>
          <a:bodyPr/>
          <a:lstStyle/>
          <a:p>
            <a:fld id="{FAADACFB-7C71-4E89-89D2-7BBA40B7BFA9}" type="slidenum">
              <a:rPr lang="en-US" smtClean="0">
                <a:solidFill>
                  <a:srgbClr val="002050"/>
                </a:solidFill>
              </a:rPr>
              <a:pPr/>
              <a:t>‹#›</a:t>
            </a:fld>
            <a:endParaRPr lang="en-US" dirty="0">
              <a:solidFill>
                <a:srgbClr val="002050"/>
              </a:solidFill>
            </a:endParaRPr>
          </a:p>
        </p:txBody>
      </p:sp>
      <p:sp>
        <p:nvSpPr>
          <p:cNvPr id="8" name="Rectangle 7"/>
          <p:cNvSpPr/>
          <p:nvPr userDrawn="1"/>
        </p:nvSpPr>
        <p:spPr>
          <a:xfrm>
            <a:off x="1" y="6478588"/>
            <a:ext cx="12191999"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9" rIns="76179" bIns="38089" rtlCol="0" anchor="ctr"/>
          <a:lstStyle/>
          <a:p>
            <a:pPr algn="ctr" defTabSz="1088105"/>
            <a:endParaRPr lang="en-US" sz="2200" dirty="0">
              <a:solidFill>
                <a:prstClr val="white"/>
              </a:solidFill>
            </a:endParaRPr>
          </a:p>
        </p:txBody>
      </p:sp>
    </p:spTree>
    <p:extLst>
      <p:ext uri="{BB962C8B-B14F-4D97-AF65-F5344CB8AC3E}">
        <p14:creationId xmlns:p14="http://schemas.microsoft.com/office/powerpoint/2010/main" xmlns="" val="1405072499"/>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Blank 2">
    <p:spTree>
      <p:nvGrpSpPr>
        <p:cNvPr id="1" name=""/>
        <p:cNvGrpSpPr/>
        <p:nvPr/>
      </p:nvGrpSpPr>
      <p:grpSpPr>
        <a:xfrm>
          <a:off x="0" y="0"/>
          <a:ext cx="0" cy="0"/>
          <a:chOff x="0" y="0"/>
          <a:chExt cx="0" cy="0"/>
        </a:xfrm>
      </p:grpSpPr>
      <p:sp>
        <p:nvSpPr>
          <p:cNvPr id="9" name="Rectangle 8"/>
          <p:cNvSpPr/>
          <p:nvPr/>
        </p:nvSpPr>
        <p:spPr>
          <a:xfrm>
            <a:off x="1" y="6478588"/>
            <a:ext cx="12191999"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9" rIns="76179" bIns="38089" rtlCol="0" anchor="ctr"/>
          <a:lstStyle/>
          <a:p>
            <a:pPr algn="ctr" defTabSz="1088105"/>
            <a:endParaRPr lang="en-US" sz="2200">
              <a:solidFill>
                <a:prstClr val="white"/>
              </a:solidFill>
            </a:endParaRPr>
          </a:p>
        </p:txBody>
      </p:sp>
      <p:sp>
        <p:nvSpPr>
          <p:cNvPr id="6" name="Text Placeholder 23"/>
          <p:cNvSpPr>
            <a:spLocks noGrp="1"/>
          </p:cNvSpPr>
          <p:nvPr>
            <p:ph type="body" sz="quarter" idx="14" hasCustomPrompt="1"/>
          </p:nvPr>
        </p:nvSpPr>
        <p:spPr>
          <a:xfrm>
            <a:off x="11430000" y="6478324"/>
            <a:ext cx="762000" cy="378354"/>
          </a:xfrm>
          <a:prstGeom prst="rect">
            <a:avLst/>
          </a:prstGeom>
        </p:spPr>
        <p:txBody>
          <a:bodyPr anchor="ctr"/>
          <a:lstStyle>
            <a:lvl1pPr marL="0" indent="0" algn="r">
              <a:buNone/>
              <a:defRPr sz="800">
                <a:solidFill>
                  <a:schemeClr val="tx1"/>
                </a:solidFill>
              </a:defRPr>
            </a:lvl1pPr>
          </a:lstStyle>
          <a:p>
            <a:fld id="{13C7C2A1-6219-4FFB-8871-7AF0864EFB3F}" type="slidenum">
              <a:rPr lang="en-US" smtClean="0"/>
              <a:pPr/>
              <a:t>‹#›</a:t>
            </a:fld>
            <a:endParaRPr lang="en-US" dirty="0"/>
          </a:p>
        </p:txBody>
      </p:sp>
      <p:sp>
        <p:nvSpPr>
          <p:cNvPr id="2" name="Footer Placeholder 1"/>
          <p:cNvSpPr>
            <a:spLocks noGrp="1"/>
          </p:cNvSpPr>
          <p:nvPr>
            <p:ph type="ftr" sz="quarter" idx="15"/>
          </p:nvPr>
        </p:nvSpPr>
        <p:spPr/>
        <p:txBody>
          <a:bodyPr/>
          <a:lstStyle/>
          <a:p>
            <a:endParaRPr lang="en-US" dirty="0">
              <a:solidFill>
                <a:srgbClr val="002050"/>
              </a:solidFill>
            </a:endParaRPr>
          </a:p>
        </p:txBody>
      </p:sp>
      <p:sp>
        <p:nvSpPr>
          <p:cNvPr id="3" name="Slide Number Placeholder 2"/>
          <p:cNvSpPr>
            <a:spLocks noGrp="1"/>
          </p:cNvSpPr>
          <p:nvPr>
            <p:ph type="sldNum" sz="quarter" idx="16"/>
          </p:nvPr>
        </p:nvSpPr>
        <p:spPr/>
        <p:txBody>
          <a:bodyPr/>
          <a:lstStyle/>
          <a:p>
            <a:fld id="{FAADACFB-7C71-4E89-89D2-7BBA40B7BFA9}" type="slidenum">
              <a:rPr lang="en-US" smtClean="0">
                <a:solidFill>
                  <a:srgbClr val="002050"/>
                </a:solidFill>
              </a:rPr>
              <a:pPr/>
              <a:t>‹#›</a:t>
            </a:fld>
            <a:endParaRPr lang="en-US" dirty="0">
              <a:solidFill>
                <a:srgbClr val="002050"/>
              </a:solidFill>
            </a:endParaRPr>
          </a:p>
        </p:txBody>
      </p:sp>
      <p:sp>
        <p:nvSpPr>
          <p:cNvPr id="7" name="Rectangle 6"/>
          <p:cNvSpPr/>
          <p:nvPr userDrawn="1"/>
        </p:nvSpPr>
        <p:spPr>
          <a:xfrm>
            <a:off x="1" y="6478588"/>
            <a:ext cx="12191999"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9" rIns="76179" bIns="38089" rtlCol="0" anchor="ctr"/>
          <a:lstStyle/>
          <a:p>
            <a:pPr algn="ctr" defTabSz="1088105"/>
            <a:endParaRPr lang="en-US" sz="2200" dirty="0">
              <a:solidFill>
                <a:prstClr val="white"/>
              </a:solidFill>
            </a:endParaRPr>
          </a:p>
        </p:txBody>
      </p:sp>
    </p:spTree>
    <p:extLst>
      <p:ext uri="{BB962C8B-B14F-4D97-AF65-F5344CB8AC3E}">
        <p14:creationId xmlns:p14="http://schemas.microsoft.com/office/powerpoint/2010/main" xmlns="" val="1960065652"/>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Demo slide">
    <p:spTree>
      <p:nvGrpSpPr>
        <p:cNvPr id="1" name=""/>
        <p:cNvGrpSpPr/>
        <p:nvPr/>
      </p:nvGrpSpPr>
      <p:grpSpPr>
        <a:xfrm>
          <a:off x="0" y="0"/>
          <a:ext cx="0" cy="0"/>
          <a:chOff x="0" y="0"/>
          <a:chExt cx="0" cy="0"/>
        </a:xfrm>
      </p:grpSpPr>
      <p:sp>
        <p:nvSpPr>
          <p:cNvPr id="4" name="Rectangle 3"/>
          <p:cNvSpPr/>
          <p:nvPr/>
        </p:nvSpPr>
        <p:spPr bwMode="auto">
          <a:xfrm>
            <a:off x="150852" y="1143000"/>
            <a:ext cx="10061020" cy="2734276"/>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4009"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150853" y="1143001"/>
            <a:ext cx="10061019" cy="2734277"/>
          </a:xfrm>
          <a:noFill/>
        </p:spPr>
        <p:txBody>
          <a:bodyPr lIns="137160" tIns="137160" rIns="137160" bIns="137160" anchor="t" anchorCtr="0"/>
          <a:lstStyle>
            <a:lvl1pPr>
              <a:defRPr sz="7100" spc="-98" baseline="0">
                <a:gradFill>
                  <a:gsLst>
                    <a:gs pos="5833">
                      <a:srgbClr val="FFFFFF"/>
                    </a:gs>
                    <a:gs pos="18000">
                      <a:srgbClr val="FFFFFF"/>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150851" y="3877277"/>
            <a:ext cx="10061021" cy="1837723"/>
          </a:xfrm>
          <a:noFill/>
        </p:spPr>
        <p:txBody>
          <a:bodyPr lIns="137160" tIns="137160" rIns="137160" bIns="137160">
            <a:noAutofit/>
          </a:bodyPr>
          <a:lstStyle>
            <a:lvl1pPr marL="0" indent="0">
              <a:spcBef>
                <a:spcPts val="0"/>
              </a:spcBef>
              <a:buNone/>
              <a:defRPr sz="2800" spc="0" baseline="0">
                <a:gradFill>
                  <a:gsLst>
                    <a:gs pos="0">
                      <a:schemeClr val="tx1">
                        <a:lumMod val="75000"/>
                        <a:lumOff val="25000"/>
                      </a:schemeClr>
                    </a:gs>
                    <a:gs pos="100000">
                      <a:schemeClr val="tx1">
                        <a:lumMod val="75000"/>
                        <a:lumOff val="25000"/>
                      </a:schemeClr>
                    </a:gs>
                  </a:gsLst>
                  <a:lin ang="5400000" scaled="0"/>
                </a:gradFill>
                <a:latin typeface="+mn-lt"/>
              </a:defRPr>
            </a:lvl1pPr>
          </a:lstStyle>
          <a:p>
            <a:pPr lvl="0"/>
            <a:r>
              <a:rPr lang="en-US" dirty="0"/>
              <a:t>Speaker Name</a:t>
            </a:r>
          </a:p>
        </p:txBody>
      </p:sp>
    </p:spTree>
    <p:extLst>
      <p:ext uri="{BB962C8B-B14F-4D97-AF65-F5344CB8AC3E}">
        <p14:creationId xmlns:p14="http://schemas.microsoft.com/office/powerpoint/2010/main" xmlns="" val="4172916212"/>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Video slide">
    <p:spTree>
      <p:nvGrpSpPr>
        <p:cNvPr id="1" name=""/>
        <p:cNvGrpSpPr/>
        <p:nvPr/>
      </p:nvGrpSpPr>
      <p:grpSpPr>
        <a:xfrm>
          <a:off x="0" y="0"/>
          <a:ext cx="0" cy="0"/>
          <a:chOff x="0" y="0"/>
          <a:chExt cx="0" cy="0"/>
        </a:xfrm>
      </p:grpSpPr>
      <p:sp>
        <p:nvSpPr>
          <p:cNvPr id="4" name="Rectangle 3"/>
          <p:cNvSpPr/>
          <p:nvPr/>
        </p:nvSpPr>
        <p:spPr bwMode="auto">
          <a:xfrm>
            <a:off x="150853" y="1143000"/>
            <a:ext cx="10061019" cy="27432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4009"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150853" y="1143000"/>
            <a:ext cx="10061019" cy="2734277"/>
          </a:xfrm>
          <a:noFill/>
        </p:spPr>
        <p:txBody>
          <a:bodyPr lIns="137160" tIns="137160" rIns="137160" bIns="137160" anchor="t" anchorCtr="0"/>
          <a:lstStyle>
            <a:lvl1pPr>
              <a:defRPr sz="7100" spc="-98" baseline="0">
                <a:gradFill>
                  <a:gsLst>
                    <a:gs pos="5833">
                      <a:srgbClr val="FFFFFF"/>
                    </a:gs>
                    <a:gs pos="18000">
                      <a:srgbClr val="FFFFFF"/>
                    </a:gs>
                  </a:gsLst>
                  <a:lin ang="5400000" scaled="0"/>
                </a:gradFill>
              </a:defRPr>
            </a:lvl1pPr>
          </a:lstStyle>
          <a:p>
            <a:r>
              <a:rPr lang="en-US" dirty="0"/>
              <a:t>Video title</a:t>
            </a:r>
          </a:p>
        </p:txBody>
      </p:sp>
      <p:sp>
        <p:nvSpPr>
          <p:cNvPr id="5" name="Text Placeholder 4"/>
          <p:cNvSpPr>
            <a:spLocks noGrp="1"/>
          </p:cNvSpPr>
          <p:nvPr>
            <p:ph type="body" sz="quarter" idx="12" hasCustomPrompt="1"/>
          </p:nvPr>
        </p:nvSpPr>
        <p:spPr>
          <a:xfrm>
            <a:off x="150852" y="3886200"/>
            <a:ext cx="10061020" cy="1828800"/>
          </a:xfrm>
          <a:noFill/>
        </p:spPr>
        <p:txBody>
          <a:bodyPr lIns="137160" tIns="137160" rIns="137160" bIns="137160">
            <a:noAutofit/>
          </a:bodyPr>
          <a:lstStyle>
            <a:lvl1pPr marL="0" indent="0">
              <a:spcBef>
                <a:spcPts val="0"/>
              </a:spcBef>
              <a:buNone/>
              <a:defRPr sz="2800" spc="0" baseline="0">
                <a:gradFill>
                  <a:gsLst>
                    <a:gs pos="0">
                      <a:schemeClr val="tx1">
                        <a:lumMod val="75000"/>
                        <a:lumOff val="25000"/>
                      </a:schemeClr>
                    </a:gs>
                    <a:gs pos="100000">
                      <a:schemeClr val="tx1">
                        <a:lumMod val="75000"/>
                        <a:lumOff val="25000"/>
                      </a:schemeClr>
                    </a:gs>
                  </a:gsLst>
                  <a:lin ang="5400000" scaled="0"/>
                </a:gradFill>
                <a:latin typeface="+mn-lt"/>
              </a:defRPr>
            </a:lvl1pPr>
          </a:lstStyle>
          <a:p>
            <a:pPr lvl="0"/>
            <a:r>
              <a:rPr lang="en-US" dirty="0"/>
              <a:t>Speaker Name</a:t>
            </a:r>
          </a:p>
        </p:txBody>
      </p:sp>
    </p:spTree>
    <p:extLst>
      <p:ext uri="{BB962C8B-B14F-4D97-AF65-F5344CB8AC3E}">
        <p14:creationId xmlns:p14="http://schemas.microsoft.com/office/powerpoint/2010/main" xmlns="" val="3632828202"/>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Section Title Accent Color 1">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0853" y="2057401"/>
            <a:ext cx="11890296" cy="1822988"/>
          </a:xfrm>
          <a:noFill/>
        </p:spPr>
        <p:txBody>
          <a:bodyPr lIns="137160" tIns="137160" rIns="137160" bIns="137160" anchor="t" anchorCtr="0"/>
          <a:lstStyle>
            <a:lvl1pPr>
              <a:defRPr sz="8600" spc="-98" baseline="0">
                <a:gradFill>
                  <a:gsLst>
                    <a:gs pos="100000">
                      <a:schemeClr val="tx1"/>
                    </a:gs>
                    <a:gs pos="0">
                      <a:schemeClr val="tx1"/>
                    </a:gs>
                  </a:gsLst>
                  <a:lin ang="5400000" scaled="0"/>
                </a:gradFill>
              </a:defRPr>
            </a:lvl1pPr>
          </a:lstStyle>
          <a:p>
            <a:r>
              <a:rPr lang="en-US" dirty="0"/>
              <a:t>Section title</a:t>
            </a:r>
          </a:p>
        </p:txBody>
      </p:sp>
      <p:sp>
        <p:nvSpPr>
          <p:cNvPr id="3" name="Text Placeholder 10"/>
          <p:cNvSpPr>
            <a:spLocks noGrp="1"/>
          </p:cNvSpPr>
          <p:nvPr>
            <p:ph type="body" sz="quarter" idx="14"/>
          </p:nvPr>
        </p:nvSpPr>
        <p:spPr>
          <a:xfrm>
            <a:off x="150852" y="3886200"/>
            <a:ext cx="6402467" cy="2590800"/>
          </a:xfrm>
          <a:prstGeom prst="rect">
            <a:avLst/>
          </a:prstGeom>
        </p:spPr>
        <p:txBody>
          <a:bodyPr lIns="137160" tIns="137160" rIns="137160" bIns="137160">
            <a:noAutofit/>
          </a:bodyPr>
          <a:lstStyle>
            <a:lvl1pPr marL="190428" indent="-190428">
              <a:lnSpc>
                <a:spcPct val="80000"/>
              </a:lnSpc>
              <a:buNone/>
              <a:defRPr lang="en-US" sz="2000" kern="1200" dirty="0">
                <a:solidFill>
                  <a:srgbClr val="FFFFFF"/>
                </a:solidFill>
                <a:latin typeface="Segoe UI" pitchFamily="34" charset="0"/>
                <a:ea typeface="Segoe UI" pitchFamily="34" charset="0"/>
                <a:cs typeface="Segoe UI" pitchFamily="34" charset="0"/>
              </a:defRPr>
            </a:lvl1pPr>
          </a:lstStyle>
          <a:p>
            <a:pPr marL="0" lvl="0" indent="0" algn="l" defTabSz="1088105" rtl="0" eaLnBrk="1" latinLnBrk="0" hangingPunct="1">
              <a:spcBef>
                <a:spcPct val="20000"/>
              </a:spcBef>
              <a:buClr>
                <a:srgbClr val="0072C6"/>
              </a:buClr>
              <a:buSzPct val="100000"/>
            </a:pPr>
            <a:r>
              <a:rPr lang="en-US"/>
              <a:t>Click to edit Master text styles</a:t>
            </a:r>
          </a:p>
        </p:txBody>
      </p:sp>
    </p:spTree>
    <p:extLst>
      <p:ext uri="{BB962C8B-B14F-4D97-AF65-F5344CB8AC3E}">
        <p14:creationId xmlns:p14="http://schemas.microsoft.com/office/powerpoint/2010/main" xmlns="" val="22099174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1_Section Title Accent Color 1">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0853" y="2057401"/>
            <a:ext cx="11890296" cy="1822988"/>
          </a:xfrm>
          <a:noFill/>
        </p:spPr>
        <p:txBody>
          <a:bodyPr lIns="137160" tIns="137160" rIns="137160" bIns="137160" anchor="t" anchorCtr="0"/>
          <a:lstStyle>
            <a:lvl1pPr>
              <a:defRPr sz="8600" spc="-98" baseline="0">
                <a:gradFill>
                  <a:gsLst>
                    <a:gs pos="100000">
                      <a:schemeClr val="tx1"/>
                    </a:gs>
                    <a:gs pos="0">
                      <a:schemeClr val="tx1"/>
                    </a:gs>
                  </a:gsLst>
                  <a:lin ang="5400000" scaled="0"/>
                </a:gradFill>
              </a:defRPr>
            </a:lvl1pPr>
          </a:lstStyle>
          <a:p>
            <a:r>
              <a:rPr lang="en-US" dirty="0"/>
              <a:t>Section title</a:t>
            </a:r>
          </a:p>
        </p:txBody>
      </p:sp>
      <p:sp>
        <p:nvSpPr>
          <p:cNvPr id="3" name="Text Placeholder 10"/>
          <p:cNvSpPr>
            <a:spLocks noGrp="1"/>
          </p:cNvSpPr>
          <p:nvPr>
            <p:ph type="body" sz="quarter" idx="14"/>
          </p:nvPr>
        </p:nvSpPr>
        <p:spPr>
          <a:xfrm>
            <a:off x="150852" y="3886200"/>
            <a:ext cx="6402467" cy="2590800"/>
          </a:xfrm>
          <a:prstGeom prst="rect">
            <a:avLst/>
          </a:prstGeom>
        </p:spPr>
        <p:txBody>
          <a:bodyPr lIns="137160" tIns="137160" rIns="137160" bIns="137160">
            <a:noAutofit/>
          </a:bodyPr>
          <a:lstStyle>
            <a:lvl1pPr marL="190428" indent="-190428">
              <a:lnSpc>
                <a:spcPct val="80000"/>
              </a:lnSpc>
              <a:buNone/>
              <a:defRPr lang="en-US" sz="2000" kern="1200" dirty="0">
                <a:solidFill>
                  <a:srgbClr val="FFFFFF"/>
                </a:solidFill>
                <a:latin typeface="Segoe UI" pitchFamily="34" charset="0"/>
                <a:ea typeface="Segoe UI" pitchFamily="34" charset="0"/>
                <a:cs typeface="Segoe UI" pitchFamily="34" charset="0"/>
              </a:defRPr>
            </a:lvl1pPr>
          </a:lstStyle>
          <a:p>
            <a:pPr marL="0" lvl="0" indent="0" algn="l" defTabSz="1088105" rtl="0" eaLnBrk="1" latinLnBrk="0" hangingPunct="1">
              <a:spcBef>
                <a:spcPct val="20000"/>
              </a:spcBef>
              <a:buClr>
                <a:srgbClr val="0072C6"/>
              </a:buClr>
              <a:buSzPct val="100000"/>
            </a:pPr>
            <a:r>
              <a:rPr lang="en-US"/>
              <a:t>Click to edit Master text styles</a:t>
            </a:r>
          </a:p>
        </p:txBody>
      </p:sp>
    </p:spTree>
    <p:extLst>
      <p:ext uri="{BB962C8B-B14F-4D97-AF65-F5344CB8AC3E}">
        <p14:creationId xmlns:p14="http://schemas.microsoft.com/office/powerpoint/2010/main" xmlns="" val="967231262"/>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2_Section Title Accent Color 1">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0853" y="2057401"/>
            <a:ext cx="11890296" cy="1822988"/>
          </a:xfrm>
          <a:noFill/>
        </p:spPr>
        <p:txBody>
          <a:bodyPr lIns="137160" tIns="137160" rIns="137160" bIns="137160" anchor="t" anchorCtr="0"/>
          <a:lstStyle>
            <a:lvl1pPr>
              <a:defRPr sz="8600" spc="-98" baseline="0">
                <a:gradFill>
                  <a:gsLst>
                    <a:gs pos="100000">
                      <a:schemeClr val="tx1"/>
                    </a:gs>
                    <a:gs pos="0">
                      <a:schemeClr val="tx1"/>
                    </a:gs>
                  </a:gsLst>
                  <a:lin ang="5400000" scaled="0"/>
                </a:gradFill>
              </a:defRPr>
            </a:lvl1pPr>
          </a:lstStyle>
          <a:p>
            <a:r>
              <a:rPr lang="en-US" dirty="0"/>
              <a:t>Section title</a:t>
            </a:r>
          </a:p>
        </p:txBody>
      </p:sp>
      <p:sp>
        <p:nvSpPr>
          <p:cNvPr id="3" name="Text Placeholder 10"/>
          <p:cNvSpPr>
            <a:spLocks noGrp="1"/>
          </p:cNvSpPr>
          <p:nvPr>
            <p:ph type="body" sz="quarter" idx="14"/>
          </p:nvPr>
        </p:nvSpPr>
        <p:spPr>
          <a:xfrm>
            <a:off x="150852" y="3886200"/>
            <a:ext cx="6402467" cy="2590800"/>
          </a:xfrm>
          <a:prstGeom prst="rect">
            <a:avLst/>
          </a:prstGeom>
        </p:spPr>
        <p:txBody>
          <a:bodyPr lIns="137160" tIns="137160" rIns="137160" bIns="137160">
            <a:noAutofit/>
          </a:bodyPr>
          <a:lstStyle>
            <a:lvl1pPr marL="190428" indent="-190428">
              <a:lnSpc>
                <a:spcPct val="80000"/>
              </a:lnSpc>
              <a:buNone/>
              <a:defRPr lang="en-US" sz="2000" kern="1200" dirty="0">
                <a:solidFill>
                  <a:srgbClr val="FFFFFF"/>
                </a:solidFill>
                <a:latin typeface="Segoe UI" pitchFamily="34" charset="0"/>
                <a:ea typeface="Segoe UI" pitchFamily="34" charset="0"/>
                <a:cs typeface="Segoe UI" pitchFamily="34" charset="0"/>
              </a:defRPr>
            </a:lvl1pPr>
          </a:lstStyle>
          <a:p>
            <a:pPr marL="0" lvl="0" indent="0" algn="l" defTabSz="1088105" rtl="0" eaLnBrk="1" latinLnBrk="0" hangingPunct="1">
              <a:spcBef>
                <a:spcPct val="20000"/>
              </a:spcBef>
              <a:buClr>
                <a:srgbClr val="0072C6"/>
              </a:buClr>
              <a:buSzPct val="100000"/>
            </a:pPr>
            <a:r>
              <a:rPr lang="en-US"/>
              <a:t>Click to edit Master text styles</a:t>
            </a:r>
          </a:p>
        </p:txBody>
      </p:sp>
    </p:spTree>
    <p:extLst>
      <p:ext uri="{BB962C8B-B14F-4D97-AF65-F5344CB8AC3E}">
        <p14:creationId xmlns:p14="http://schemas.microsoft.com/office/powerpoint/2010/main" xmlns="" val="1671199375"/>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Speaker notes">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a:t>Click to add title</a:t>
            </a:r>
          </a:p>
        </p:txBody>
      </p:sp>
      <p:sp>
        <p:nvSpPr>
          <p:cNvPr id="5" name="Text Placeholder 15"/>
          <p:cNvSpPr>
            <a:spLocks noGrp="1"/>
          </p:cNvSpPr>
          <p:nvPr>
            <p:ph type="body" sz="quarter" idx="14" hasCustomPrompt="1"/>
          </p:nvPr>
        </p:nvSpPr>
        <p:spPr>
          <a:xfrm>
            <a:off x="227071" y="1600200"/>
            <a:ext cx="11356757" cy="4572000"/>
          </a:xfrm>
        </p:spPr>
        <p:txBody>
          <a:bodyPr/>
          <a:lstStyle>
            <a:lvl1pPr>
              <a:buClr>
                <a:schemeClr val="bg1"/>
              </a:buCl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speaker notes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6"/>
          <p:cNvSpPr>
            <a:spLocks noGrp="1"/>
          </p:cNvSpPr>
          <p:nvPr>
            <p:ph type="body" sz="quarter" idx="11" hasCustomPrompt="1"/>
          </p:nvPr>
        </p:nvSpPr>
        <p:spPr>
          <a:xfrm>
            <a:off x="1" y="6238877"/>
            <a:ext cx="12192001" cy="619125"/>
          </a:xfrm>
          <a:prstGeom prst="rect">
            <a:avLst/>
          </a:prstGeom>
          <a:solidFill>
            <a:srgbClr val="FFFF99"/>
          </a:solidFill>
        </p:spPr>
        <p:txBody>
          <a:bodyPr wrap="square" lIns="152394" tIns="76197" rIns="152394" bIns="76197" anchor="b" anchorCtr="0">
            <a:noAutofit/>
          </a:bodyPr>
          <a:lstStyle>
            <a:lvl1pPr algn="r">
              <a:buFont typeface="Arial" pitchFamily="34" charset="0"/>
              <a:buNone/>
              <a:defRPr sz="3700" spc="-60" baseline="0">
                <a:gradFill>
                  <a:gsLst>
                    <a:gs pos="0">
                      <a:srgbClr val="000000"/>
                    </a:gs>
                    <a:gs pos="100000">
                      <a:srgbClr val="000000"/>
                    </a:gs>
                  </a:gsLst>
                  <a:lin ang="5400000" scaled="0"/>
                </a:gradFill>
                <a:effectLst/>
                <a:latin typeface="Segoe UI Light" pitchFamily="34" charset="0"/>
                <a:ea typeface="Segoe UI" pitchFamily="34" charset="0"/>
                <a:cs typeface="Segoe UI" pitchFamily="34" charset="0"/>
              </a:defRPr>
            </a:lvl1pPr>
          </a:lstStyle>
          <a:p>
            <a:pPr lvl="0"/>
            <a:r>
              <a:rPr lang="en-US" dirty="0"/>
              <a:t>Next slide topic</a:t>
            </a:r>
          </a:p>
        </p:txBody>
      </p:sp>
    </p:spTree>
    <p:extLst>
      <p:ext uri="{BB962C8B-B14F-4D97-AF65-F5344CB8AC3E}">
        <p14:creationId xmlns:p14="http://schemas.microsoft.com/office/powerpoint/2010/main" xmlns="" val="21767650"/>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Microsoft logo 1">
    <p:spTree>
      <p:nvGrpSpPr>
        <p:cNvPr id="1" name=""/>
        <p:cNvGrpSpPr/>
        <p:nvPr/>
      </p:nvGrpSpPr>
      <p:grpSpPr>
        <a:xfrm>
          <a:off x="0" y="0"/>
          <a:ext cx="0" cy="0"/>
          <a:chOff x="0" y="0"/>
          <a:chExt cx="0" cy="0"/>
        </a:xfrm>
      </p:grpSpPr>
      <p:sp>
        <p:nvSpPr>
          <p:cNvPr id="5" name="Rectangle 4"/>
          <p:cNvSpPr/>
          <p:nvPr/>
        </p:nvSpPr>
        <p:spPr>
          <a:xfrm>
            <a:off x="1"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9" rIns="76179" bIns="38089" rtlCol="0" anchor="ctr"/>
          <a:lstStyle/>
          <a:p>
            <a:pPr algn="ctr" defTabSz="1088105"/>
            <a:endParaRPr lang="en-US" sz="2200">
              <a:solidFill>
                <a:prstClr val="white"/>
              </a:solidFill>
            </a:endParaRPr>
          </a:p>
        </p:txBody>
      </p:sp>
      <p:sp>
        <p:nvSpPr>
          <p:cNvPr id="4" name="Rectangle 3"/>
          <p:cNvSpPr/>
          <p:nvPr/>
        </p:nvSpPr>
        <p:spPr>
          <a:xfrm>
            <a:off x="1"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9" rIns="76179" bIns="38089" rtlCol="0" anchor="ctr"/>
          <a:lstStyle/>
          <a:p>
            <a:pPr algn="ctr" defTabSz="1088105"/>
            <a:endParaRPr lang="en-US" sz="2200">
              <a:solidFill>
                <a:prstClr val="white"/>
              </a:solidFill>
            </a:endParaRPr>
          </a:p>
        </p:txBody>
      </p:sp>
      <p:pic>
        <p:nvPicPr>
          <p:cNvPr id="28" name="Picture 27"/>
          <p:cNvPicPr>
            <a:picLocks noChangeAspect="1"/>
          </p:cNvPicPr>
          <p:nvPr userDrawn="1"/>
        </p:nvPicPr>
        <p:blipFill>
          <a:blip r:embed="rId2" cstate="email">
            <a:extLst>
              <a:ext uri="{28A0092B-C50C-407E-A947-70E740481C1C}">
                <a14:useLocalDpi xmlns:a14="http://schemas.microsoft.com/office/drawing/2010/main" xmlns=""/>
              </a:ext>
            </a:extLst>
          </a:blip>
          <a:stretch>
            <a:fillRect/>
          </a:stretch>
        </p:blipFill>
        <p:spPr>
          <a:xfrm>
            <a:off x="778986" y="3164267"/>
            <a:ext cx="3644876" cy="525880"/>
          </a:xfrm>
          <a:prstGeom prst="rect">
            <a:avLst/>
          </a:prstGeom>
        </p:spPr>
      </p:pic>
    </p:spTree>
    <p:extLst>
      <p:ext uri="{BB962C8B-B14F-4D97-AF65-F5344CB8AC3E}">
        <p14:creationId xmlns:p14="http://schemas.microsoft.com/office/powerpoint/2010/main" xmlns="" val="3044675652"/>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8pt Title/16pt Text - Blue">
    <p:bg>
      <p:bgPr>
        <a:solidFill>
          <a:schemeClr val="accent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extLst/>
          </p:nvPr>
        </p:nvGraphicFramePr>
        <p:xfrm>
          <a:off x="1557" y="1558"/>
          <a:ext cx="1556" cy="1556"/>
        </p:xfrm>
        <a:graphic>
          <a:graphicData uri="http://schemas.openxmlformats.org/presentationml/2006/ole">
            <p:oleObj spid="_x0000_s74944" name="think-cell Slide" r:id="rId3" imgW="360" imgH="360" progId="">
              <p:embed/>
            </p:oleObj>
          </a:graphicData>
        </a:graphic>
      </p:graphicFrame>
      <p:sp>
        <p:nvSpPr>
          <p:cNvPr id="7" name="Title 1"/>
          <p:cNvSpPr>
            <a:spLocks noGrp="1"/>
          </p:cNvSpPr>
          <p:nvPr>
            <p:ph type="ctrTitle" hasCustomPrompt="1"/>
          </p:nvPr>
        </p:nvSpPr>
        <p:spPr>
          <a:xfrm>
            <a:off x="573714" y="2100817"/>
            <a:ext cx="11007660" cy="1686801"/>
          </a:xfrm>
        </p:spPr>
        <p:txBody>
          <a:bodyPr/>
          <a:lstStyle>
            <a:lvl1pPr>
              <a:defRPr sz="5880">
                <a:solidFill>
                  <a:schemeClr val="bg1"/>
                </a:solidFill>
              </a:defRPr>
            </a:lvl1pPr>
          </a:lstStyle>
          <a:p>
            <a:r>
              <a:rPr lang="en-US" dirty="0"/>
              <a:t>Title</a:t>
            </a:r>
          </a:p>
        </p:txBody>
      </p:sp>
      <p:sp>
        <p:nvSpPr>
          <p:cNvPr id="10" name="Subtitle 2"/>
          <p:cNvSpPr>
            <a:spLocks noGrp="1"/>
          </p:cNvSpPr>
          <p:nvPr>
            <p:ph type="subTitle" idx="1" hasCustomPrompt="1"/>
          </p:nvPr>
        </p:nvSpPr>
        <p:spPr>
          <a:xfrm>
            <a:off x="591640" y="3877277"/>
            <a:ext cx="10989732" cy="1034782"/>
          </a:xfrm>
        </p:spPr>
        <p:txBody>
          <a:bodyPr/>
          <a:lstStyle>
            <a:lvl1pPr marL="0" indent="0" algn="l">
              <a:buNone/>
              <a:defRPr sz="2156">
                <a:solidFill>
                  <a:schemeClr val="bg1"/>
                </a:solidFill>
                <a:latin typeface="+mn-lt"/>
              </a:defRPr>
            </a:lvl1pPr>
            <a:lvl2pPr marL="448059" indent="0" algn="ctr">
              <a:buNone/>
              <a:defRPr>
                <a:solidFill>
                  <a:schemeClr val="tx1">
                    <a:tint val="75000"/>
                  </a:schemeClr>
                </a:solidFill>
              </a:defRPr>
            </a:lvl2pPr>
            <a:lvl3pPr marL="896117" indent="0" algn="ctr">
              <a:buNone/>
              <a:defRPr>
                <a:solidFill>
                  <a:schemeClr val="tx1">
                    <a:tint val="75000"/>
                  </a:schemeClr>
                </a:solidFill>
              </a:defRPr>
            </a:lvl3pPr>
            <a:lvl4pPr marL="1344176" indent="0" algn="ctr">
              <a:buNone/>
              <a:defRPr>
                <a:solidFill>
                  <a:schemeClr val="tx1">
                    <a:tint val="75000"/>
                  </a:schemeClr>
                </a:solidFill>
              </a:defRPr>
            </a:lvl4pPr>
            <a:lvl5pPr marL="1792235" indent="0" algn="ctr">
              <a:buNone/>
              <a:defRPr>
                <a:solidFill>
                  <a:schemeClr val="tx1">
                    <a:tint val="75000"/>
                  </a:schemeClr>
                </a:solidFill>
              </a:defRPr>
            </a:lvl5pPr>
            <a:lvl6pPr marL="2240294" indent="0" algn="ctr">
              <a:buNone/>
              <a:defRPr>
                <a:solidFill>
                  <a:schemeClr val="tx1">
                    <a:tint val="75000"/>
                  </a:schemeClr>
                </a:solidFill>
              </a:defRPr>
            </a:lvl6pPr>
            <a:lvl7pPr marL="2688352" indent="0" algn="ctr">
              <a:buNone/>
              <a:defRPr>
                <a:solidFill>
                  <a:schemeClr val="tx1">
                    <a:tint val="75000"/>
                  </a:schemeClr>
                </a:solidFill>
              </a:defRPr>
            </a:lvl7pPr>
            <a:lvl8pPr marL="3136411" indent="0" algn="ctr">
              <a:buNone/>
              <a:defRPr>
                <a:solidFill>
                  <a:schemeClr val="tx1">
                    <a:tint val="75000"/>
                  </a:schemeClr>
                </a:solidFill>
              </a:defRPr>
            </a:lvl8pPr>
            <a:lvl9pPr marL="3584469" indent="0" algn="ctr">
              <a:buNone/>
              <a:defRPr>
                <a:solidFill>
                  <a:schemeClr val="tx1">
                    <a:tint val="75000"/>
                  </a:schemeClr>
                </a:solidFill>
              </a:defRPr>
            </a:lvl9pPr>
          </a:lstStyle>
          <a:p>
            <a:r>
              <a:rPr lang="en-US" dirty="0"/>
              <a:t>Subtitle</a:t>
            </a:r>
          </a:p>
        </p:txBody>
      </p:sp>
    </p:spTree>
    <p:extLst>
      <p:ext uri="{BB962C8B-B14F-4D97-AF65-F5344CB8AC3E}">
        <p14:creationId xmlns:p14="http://schemas.microsoft.com/office/powerpoint/2010/main" xmlns="" val="257279072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Microsoft logo 2">
    <p:spTree>
      <p:nvGrpSpPr>
        <p:cNvPr id="1" name=""/>
        <p:cNvGrpSpPr/>
        <p:nvPr/>
      </p:nvGrpSpPr>
      <p:grpSpPr>
        <a:xfrm>
          <a:off x="0" y="0"/>
          <a:ext cx="0" cy="0"/>
          <a:chOff x="0" y="0"/>
          <a:chExt cx="0" cy="0"/>
        </a:xfrm>
      </p:grpSpPr>
      <p:sp>
        <p:nvSpPr>
          <p:cNvPr id="5" name="Rectangle 4"/>
          <p:cNvSpPr/>
          <p:nvPr/>
        </p:nvSpPr>
        <p:spPr>
          <a:xfrm>
            <a:off x="1"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9" rIns="76179" bIns="38089" rtlCol="0" anchor="ctr"/>
          <a:lstStyle/>
          <a:p>
            <a:pPr algn="ctr" defTabSz="1088105"/>
            <a:endParaRPr lang="en-US" sz="2200">
              <a:solidFill>
                <a:prstClr val="white"/>
              </a:solidFill>
            </a:endParaRPr>
          </a:p>
        </p:txBody>
      </p:sp>
      <p:sp>
        <p:nvSpPr>
          <p:cNvPr id="4" name="Rectangle 3"/>
          <p:cNvSpPr/>
          <p:nvPr/>
        </p:nvSpPr>
        <p:spPr>
          <a:xfrm>
            <a:off x="1"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9" rIns="76179" bIns="38089" rtlCol="0" anchor="ctr"/>
          <a:lstStyle/>
          <a:p>
            <a:pPr algn="ctr" defTabSz="1088105"/>
            <a:endParaRPr lang="en-US" sz="2200">
              <a:solidFill>
                <a:prstClr val="white"/>
              </a:solidFill>
            </a:endParaRPr>
          </a:p>
        </p:txBody>
      </p:sp>
      <p:sp>
        <p:nvSpPr>
          <p:cNvPr id="8" name="Rectangle 7"/>
          <p:cNvSpPr/>
          <p:nvPr/>
        </p:nvSpPr>
        <p:spPr>
          <a:xfrm>
            <a:off x="1"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9" rIns="76179" bIns="38089" rtlCol="0" anchor="ctr"/>
          <a:lstStyle/>
          <a:p>
            <a:pPr algn="ctr" defTabSz="1088105"/>
            <a:endParaRPr lang="en-US" sz="2200">
              <a:solidFill>
                <a:prstClr val="white"/>
              </a:solidFill>
            </a:endParaRPr>
          </a:p>
        </p:txBody>
      </p:sp>
      <p:pic>
        <p:nvPicPr>
          <p:cNvPr id="10" name="Picture 9"/>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446233" y="2899239"/>
            <a:ext cx="2881117" cy="1059525"/>
          </a:xfrm>
          <a:prstGeom prst="rect">
            <a:avLst/>
          </a:prstGeom>
        </p:spPr>
      </p:pic>
      <p:sp>
        <p:nvSpPr>
          <p:cNvPr id="6" name="Rectangle 5"/>
          <p:cNvSpPr/>
          <p:nvPr userDrawn="1"/>
        </p:nvSpPr>
        <p:spPr>
          <a:xfrm>
            <a:off x="1"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9" rIns="76179" bIns="38089" rtlCol="0" anchor="ctr"/>
          <a:lstStyle/>
          <a:p>
            <a:pPr algn="ctr" defTabSz="1088105"/>
            <a:endParaRPr lang="en-US" sz="2200" dirty="0">
              <a:solidFill>
                <a:prstClr val="white"/>
              </a:solidFill>
            </a:endParaRP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xmlns=""/>
              </a:ext>
            </a:extLst>
          </a:blip>
          <a:stretch>
            <a:fillRect/>
          </a:stretch>
        </p:blipFill>
        <p:spPr>
          <a:xfrm>
            <a:off x="446233" y="2899239"/>
            <a:ext cx="2881117" cy="1059525"/>
          </a:xfrm>
          <a:prstGeom prst="rect">
            <a:avLst/>
          </a:prstGeom>
        </p:spPr>
      </p:pic>
    </p:spTree>
    <p:extLst>
      <p:ext uri="{BB962C8B-B14F-4D97-AF65-F5344CB8AC3E}">
        <p14:creationId xmlns:p14="http://schemas.microsoft.com/office/powerpoint/2010/main" xmlns="" val="2955670591"/>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Microsoft logo 3">
    <p:spTree>
      <p:nvGrpSpPr>
        <p:cNvPr id="1" name=""/>
        <p:cNvGrpSpPr/>
        <p:nvPr/>
      </p:nvGrpSpPr>
      <p:grpSpPr>
        <a:xfrm>
          <a:off x="0" y="0"/>
          <a:ext cx="0" cy="0"/>
          <a:chOff x="0" y="0"/>
          <a:chExt cx="0" cy="0"/>
        </a:xfrm>
      </p:grpSpPr>
      <p:sp>
        <p:nvSpPr>
          <p:cNvPr id="5" name="Rectangle 4"/>
          <p:cNvSpPr/>
          <p:nvPr/>
        </p:nvSpPr>
        <p:spPr>
          <a:xfrm>
            <a:off x="1"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9" rIns="76179" bIns="38089" rtlCol="0" anchor="ctr"/>
          <a:lstStyle/>
          <a:p>
            <a:pPr algn="ctr" defTabSz="1088105"/>
            <a:endParaRPr lang="en-US" sz="2200">
              <a:solidFill>
                <a:prstClr val="white"/>
              </a:solidFill>
            </a:endParaRPr>
          </a:p>
        </p:txBody>
      </p:sp>
      <p:sp>
        <p:nvSpPr>
          <p:cNvPr id="4" name="Rectangle 3"/>
          <p:cNvSpPr/>
          <p:nvPr/>
        </p:nvSpPr>
        <p:spPr>
          <a:xfrm>
            <a:off x="1"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9" rIns="76179" bIns="38089" rtlCol="0" anchor="ctr"/>
          <a:lstStyle/>
          <a:p>
            <a:pPr algn="ctr" defTabSz="1088105"/>
            <a:endParaRPr lang="en-US" sz="2200">
              <a:solidFill>
                <a:prstClr val="white"/>
              </a:solidFill>
            </a:endParaRPr>
          </a:p>
        </p:txBody>
      </p:sp>
      <p:sp>
        <p:nvSpPr>
          <p:cNvPr id="8" name="Rectangle 7"/>
          <p:cNvSpPr/>
          <p:nvPr/>
        </p:nvSpPr>
        <p:spPr>
          <a:xfrm>
            <a:off x="1"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9" rIns="76179" bIns="38089" rtlCol="0" anchor="ctr"/>
          <a:lstStyle/>
          <a:p>
            <a:pPr algn="ctr" defTabSz="1088105"/>
            <a:endParaRPr lang="en-US" sz="2200">
              <a:solidFill>
                <a:prstClr val="white"/>
              </a:solidFill>
            </a:endParaRPr>
          </a:p>
        </p:txBody>
      </p:sp>
      <p:pic>
        <p:nvPicPr>
          <p:cNvPr id="10" name="Picture 9"/>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446233" y="2899239"/>
            <a:ext cx="2881117" cy="1059525"/>
          </a:xfrm>
          <a:prstGeom prst="rect">
            <a:avLst/>
          </a:prstGeom>
        </p:spPr>
      </p:pic>
    </p:spTree>
    <p:extLst>
      <p:ext uri="{BB962C8B-B14F-4D97-AF65-F5344CB8AC3E}">
        <p14:creationId xmlns:p14="http://schemas.microsoft.com/office/powerpoint/2010/main" xmlns="" val="1118883445"/>
      </p:ext>
    </p:extLst>
  </p:cSld>
  <p:clrMapOvr>
    <a:masterClrMapping/>
  </p:clrMapOvr>
  <p:transition>
    <p:fade/>
  </p:transition>
  <p:hf sldNum="0"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Microsoft logo 4">
    <p:spTree>
      <p:nvGrpSpPr>
        <p:cNvPr id="1" name=""/>
        <p:cNvGrpSpPr/>
        <p:nvPr/>
      </p:nvGrpSpPr>
      <p:grpSpPr>
        <a:xfrm>
          <a:off x="0" y="0"/>
          <a:ext cx="0" cy="0"/>
          <a:chOff x="0" y="0"/>
          <a:chExt cx="0" cy="0"/>
        </a:xfrm>
      </p:grpSpPr>
      <p:sp>
        <p:nvSpPr>
          <p:cNvPr id="5" name="Rectangle 4"/>
          <p:cNvSpPr/>
          <p:nvPr/>
        </p:nvSpPr>
        <p:spPr>
          <a:xfrm>
            <a:off x="1"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9" rIns="76179" bIns="38089" rtlCol="0" anchor="ctr"/>
          <a:lstStyle/>
          <a:p>
            <a:pPr algn="ctr" defTabSz="1088105"/>
            <a:endParaRPr lang="en-US" sz="2200">
              <a:solidFill>
                <a:prstClr val="white"/>
              </a:solidFill>
            </a:endParaRPr>
          </a:p>
        </p:txBody>
      </p:sp>
      <p:sp>
        <p:nvSpPr>
          <p:cNvPr id="4" name="Rectangle 3"/>
          <p:cNvSpPr/>
          <p:nvPr/>
        </p:nvSpPr>
        <p:spPr>
          <a:xfrm>
            <a:off x="1"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9" rIns="76179" bIns="38089" rtlCol="0" anchor="ctr"/>
          <a:lstStyle/>
          <a:p>
            <a:pPr algn="ctr" defTabSz="1088105"/>
            <a:endParaRPr lang="en-US" sz="2200">
              <a:solidFill>
                <a:prstClr val="white"/>
              </a:solidFill>
            </a:endParaRPr>
          </a:p>
        </p:txBody>
      </p:sp>
      <p:sp>
        <p:nvSpPr>
          <p:cNvPr id="8" name="Rectangle 7"/>
          <p:cNvSpPr/>
          <p:nvPr/>
        </p:nvSpPr>
        <p:spPr>
          <a:xfrm>
            <a:off x="1"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9" rIns="76179" bIns="38089" rtlCol="0" anchor="ctr"/>
          <a:lstStyle/>
          <a:p>
            <a:pPr algn="ctr" defTabSz="1088105"/>
            <a:endParaRPr lang="en-US" sz="2200">
              <a:solidFill>
                <a:prstClr val="white"/>
              </a:solidFill>
            </a:endParaRPr>
          </a:p>
        </p:txBody>
      </p:sp>
      <p:pic>
        <p:nvPicPr>
          <p:cNvPr id="10" name="Picture 9"/>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446233" y="2899239"/>
            <a:ext cx="2881117" cy="1059525"/>
          </a:xfrm>
          <a:prstGeom prst="rect">
            <a:avLst/>
          </a:prstGeom>
        </p:spPr>
      </p:pic>
    </p:spTree>
    <p:extLst>
      <p:ext uri="{BB962C8B-B14F-4D97-AF65-F5344CB8AC3E}">
        <p14:creationId xmlns:p14="http://schemas.microsoft.com/office/powerpoint/2010/main" xmlns="" val="3834302248"/>
      </p:ext>
    </p:extLst>
  </p:cSld>
  <p:clrMapOvr>
    <a:masterClrMapping/>
  </p:clrMapOvr>
  <p:transition>
    <p:fade/>
  </p:transition>
  <p:hf sldNum="0"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endParaRPr lang="en-US" dirty="0">
              <a:solidFill>
                <a:srgbClr val="505050"/>
              </a:solidFill>
            </a:endParaRPr>
          </a:p>
        </p:txBody>
      </p:sp>
      <p:sp>
        <p:nvSpPr>
          <p:cNvPr id="5" name="Slide Number Placeholder 4"/>
          <p:cNvSpPr>
            <a:spLocks noGrp="1"/>
          </p:cNvSpPr>
          <p:nvPr>
            <p:ph type="sldNum" sz="quarter" idx="12"/>
          </p:nvPr>
        </p:nvSpPr>
        <p:spPr>
          <a:xfrm>
            <a:off x="11430001" y="6478593"/>
            <a:ext cx="761998" cy="379413"/>
          </a:xfrm>
          <a:prstGeom prst="rect">
            <a:avLst/>
          </a:prstGeom>
        </p:spPr>
        <p:txBody>
          <a:bodyPr/>
          <a:lstStyle/>
          <a:p>
            <a:fld id="{6A4C1A4A-E5E6-4CC1-B72C-A20A4EB3E2D2}" type="slidenum">
              <a:rPr lang="en-US" smtClean="0">
                <a:solidFill>
                  <a:srgbClr val="505050"/>
                </a:solidFill>
              </a:rPr>
              <a:pPr/>
              <a:t>‹#›</a:t>
            </a:fld>
            <a:endParaRPr lang="en-US" dirty="0">
              <a:solidFill>
                <a:srgbClr val="505050"/>
              </a:solidFill>
            </a:endParaRPr>
          </a:p>
        </p:txBody>
      </p:sp>
      <p:sp>
        <p:nvSpPr>
          <p:cNvPr id="6" name="Text Placeholder 5"/>
          <p:cNvSpPr>
            <a:spLocks noGrp="1"/>
          </p:cNvSpPr>
          <p:nvPr>
            <p:ph type="body" sz="quarter" idx="13" hasCustomPrompt="1"/>
          </p:nvPr>
        </p:nvSpPr>
        <p:spPr>
          <a:xfrm>
            <a:off x="3" y="573609"/>
            <a:ext cx="12192000" cy="373063"/>
          </a:xfrm>
          <a:prstGeom prst="rect">
            <a:avLst/>
          </a:prstGeom>
        </p:spPr>
        <p:txBody>
          <a:bodyPr lIns="380893" tIns="53325" rIns="53325" bIns="53325">
            <a:noAutofit/>
          </a:bodyPr>
          <a:lstStyle>
            <a:lvl1pPr marL="0" indent="0">
              <a:buNone/>
              <a:defRPr sz="2798">
                <a:latin typeface="Segoe UI Light" pitchFamily="34" charset="0"/>
              </a:defRPr>
            </a:lvl1pPr>
            <a:lvl2pPr marL="281451" indent="0">
              <a:buNone/>
              <a:defRPr/>
            </a:lvl2pPr>
            <a:lvl3pPr marL="588010" indent="0">
              <a:buNone/>
              <a:defRPr/>
            </a:lvl3pPr>
            <a:lvl4pPr marL="869461" indent="0">
              <a:buNone/>
              <a:defRPr/>
            </a:lvl4pPr>
            <a:lvl5pPr marL="1104665" indent="0">
              <a:buNone/>
              <a:defRPr/>
            </a:lvl5pPr>
          </a:lstStyle>
          <a:p>
            <a:pPr lvl="0"/>
            <a:r>
              <a:rPr lang="en-US" dirty="0"/>
              <a:t>Click to add subtitle</a:t>
            </a:r>
          </a:p>
        </p:txBody>
      </p:sp>
    </p:spTree>
    <p:extLst>
      <p:ext uri="{BB962C8B-B14F-4D97-AF65-F5344CB8AC3E}">
        <p14:creationId xmlns:p14="http://schemas.microsoft.com/office/powerpoint/2010/main" xmlns="" val="2389632247"/>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8172" y="422702"/>
            <a:ext cx="10975657" cy="747897"/>
          </a:xfrm>
        </p:spPr>
        <p:txBody>
          <a:bodyPr/>
          <a:lstStyle>
            <a:lvl1pPr>
              <a:defRPr sz="5400" baseline="0"/>
            </a:lvl1pPr>
          </a:lstStyle>
          <a:p>
            <a:r>
              <a:rPr lang="en-US" dirty="0"/>
              <a:t>Click to edit Master title style</a:t>
            </a:r>
          </a:p>
        </p:txBody>
      </p:sp>
    </p:spTree>
    <p:extLst>
      <p:ext uri="{BB962C8B-B14F-4D97-AF65-F5344CB8AC3E}">
        <p14:creationId xmlns:p14="http://schemas.microsoft.com/office/powerpoint/2010/main" xmlns="" val="4029935064"/>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252" y="228608"/>
            <a:ext cx="11151919" cy="761747"/>
          </a:xfrm>
        </p:spPr>
        <p:txBody>
          <a:bodyPr/>
          <a:lstStyle>
            <a:lvl1pPr>
              <a:defRPr lang="en-US" sz="5397" kern="1200" spc="-100" baseline="0" dirty="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stStyle>
          <a:p>
            <a:r>
              <a:rPr lang="en-US" dirty="0"/>
              <a:t>Click to edit Master title style</a:t>
            </a:r>
          </a:p>
        </p:txBody>
      </p:sp>
      <p:sp>
        <p:nvSpPr>
          <p:cNvPr id="5" name="Text Placeholder 4"/>
          <p:cNvSpPr>
            <a:spLocks noGrp="1"/>
          </p:cNvSpPr>
          <p:nvPr>
            <p:ph type="body" sz="quarter" idx="10"/>
          </p:nvPr>
        </p:nvSpPr>
        <p:spPr>
          <a:xfrm>
            <a:off x="519252" y="1447804"/>
            <a:ext cx="11151919" cy="1130951"/>
          </a:xfrm>
        </p:spPr>
        <p:txBody>
          <a:bodyPr/>
          <a:lstStyle>
            <a:lvl1pPr marL="0" indent="0">
              <a:spcBef>
                <a:spcPts val="0"/>
              </a:spcBef>
              <a:spcAft>
                <a:spcPts val="900"/>
              </a:spcAft>
              <a:buNone/>
              <a:defRPr sz="3998" spc="-100" baseline="0">
                <a:latin typeface="Segoe UI Light" pitchFamily="34" charset="0"/>
              </a:defRPr>
            </a:lvl1pPr>
            <a:lvl2pPr marL="0" indent="0">
              <a:spcBef>
                <a:spcPts val="0"/>
              </a:spcBef>
              <a:spcAft>
                <a:spcPts val="400"/>
              </a:spcAft>
              <a:buNone/>
              <a:defRPr sz="1999" spc="-51" baseline="0"/>
            </a:lvl2pPr>
            <a:lvl3pPr marL="0" indent="0">
              <a:spcBef>
                <a:spcPts val="0"/>
              </a:spcBef>
              <a:spcAft>
                <a:spcPts val="400"/>
              </a:spcAft>
              <a:buNone/>
              <a:defRPr sz="1999"/>
            </a:lvl3pPr>
            <a:lvl4pPr marL="0" indent="0">
              <a:spcBef>
                <a:spcPts val="0"/>
              </a:spcBef>
              <a:spcAft>
                <a:spcPts val="400"/>
              </a:spcAft>
              <a:buNone/>
              <a:defRPr/>
            </a:lvl4pPr>
            <a:lvl5pPr marL="0" indent="0">
              <a:spcBef>
                <a:spcPts val="0"/>
              </a:spcBef>
              <a:spcAft>
                <a:spcPts val="400"/>
              </a:spcAft>
              <a:buNone/>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xmlns="" val="3093412808"/>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Section Title w/black overlay">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5293" y="-1006"/>
            <a:ext cx="6625448" cy="686175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3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3 h 10000"/>
              <a:gd name="connsiteX0" fmla="*/ 0 w 10000"/>
              <a:gd name="connsiteY0" fmla="*/ 0 h 9997"/>
              <a:gd name="connsiteX1" fmla="*/ 5160 w 10000"/>
              <a:gd name="connsiteY1" fmla="*/ 24 h 9997"/>
              <a:gd name="connsiteX2" fmla="*/ 10000 w 10000"/>
              <a:gd name="connsiteY2" fmla="*/ 9997 h 9997"/>
              <a:gd name="connsiteX3" fmla="*/ 0 w 10000"/>
              <a:gd name="connsiteY3" fmla="*/ 9997 h 9997"/>
              <a:gd name="connsiteX4" fmla="*/ 0 w 10000"/>
              <a:gd name="connsiteY4" fmla="*/ 0 h 9997"/>
              <a:gd name="connsiteX0" fmla="*/ 0 w 9679"/>
              <a:gd name="connsiteY0" fmla="*/ 0 h 10027"/>
              <a:gd name="connsiteX1" fmla="*/ 5160 w 9679"/>
              <a:gd name="connsiteY1" fmla="*/ 24 h 10027"/>
              <a:gd name="connsiteX2" fmla="*/ 9679 w 9679"/>
              <a:gd name="connsiteY2" fmla="*/ 10027 h 10027"/>
              <a:gd name="connsiteX3" fmla="*/ 0 w 9679"/>
              <a:gd name="connsiteY3" fmla="*/ 10000 h 10027"/>
              <a:gd name="connsiteX4" fmla="*/ 0 w 9679"/>
              <a:gd name="connsiteY4" fmla="*/ 0 h 10027"/>
              <a:gd name="connsiteX0" fmla="*/ 0 w 10000"/>
              <a:gd name="connsiteY0" fmla="*/ 10 h 10010"/>
              <a:gd name="connsiteX1" fmla="*/ 5302 w 10000"/>
              <a:gd name="connsiteY1" fmla="*/ 0 h 10010"/>
              <a:gd name="connsiteX2" fmla="*/ 10000 w 10000"/>
              <a:gd name="connsiteY2" fmla="*/ 10010 h 10010"/>
              <a:gd name="connsiteX3" fmla="*/ 0 w 10000"/>
              <a:gd name="connsiteY3" fmla="*/ 9983 h 10010"/>
              <a:gd name="connsiteX4" fmla="*/ 0 w 10000"/>
              <a:gd name="connsiteY4" fmla="*/ 10 h 10010"/>
              <a:gd name="connsiteX0" fmla="*/ 0 w 10000"/>
              <a:gd name="connsiteY0" fmla="*/ 10 h 10010"/>
              <a:gd name="connsiteX1" fmla="*/ 5302 w 10000"/>
              <a:gd name="connsiteY1" fmla="*/ 0 h 10010"/>
              <a:gd name="connsiteX2" fmla="*/ 10000 w 10000"/>
              <a:gd name="connsiteY2" fmla="*/ 10010 h 10010"/>
              <a:gd name="connsiteX3" fmla="*/ 4 w 10000"/>
              <a:gd name="connsiteY3" fmla="*/ 10010 h 10010"/>
              <a:gd name="connsiteX4" fmla="*/ 0 w 10000"/>
              <a:gd name="connsiteY4" fmla="*/ 10 h 10010"/>
              <a:gd name="connsiteX0" fmla="*/ 0 w 10000"/>
              <a:gd name="connsiteY0" fmla="*/ 21 h 10010"/>
              <a:gd name="connsiteX1" fmla="*/ 5302 w 10000"/>
              <a:gd name="connsiteY1" fmla="*/ 0 h 10010"/>
              <a:gd name="connsiteX2" fmla="*/ 10000 w 10000"/>
              <a:gd name="connsiteY2" fmla="*/ 10010 h 10010"/>
              <a:gd name="connsiteX3" fmla="*/ 4 w 10000"/>
              <a:gd name="connsiteY3" fmla="*/ 10010 h 10010"/>
              <a:gd name="connsiteX4" fmla="*/ 0 w 10000"/>
              <a:gd name="connsiteY4" fmla="*/ 21 h 10010"/>
              <a:gd name="connsiteX0" fmla="*/ 286 w 9997"/>
              <a:gd name="connsiteY0" fmla="*/ 216 h 10010"/>
              <a:gd name="connsiteX1" fmla="*/ 5299 w 9997"/>
              <a:gd name="connsiteY1" fmla="*/ 0 h 10010"/>
              <a:gd name="connsiteX2" fmla="*/ 9997 w 9997"/>
              <a:gd name="connsiteY2" fmla="*/ 10010 h 10010"/>
              <a:gd name="connsiteX3" fmla="*/ 1 w 9997"/>
              <a:gd name="connsiteY3" fmla="*/ 10010 h 10010"/>
              <a:gd name="connsiteX4" fmla="*/ 286 w 9997"/>
              <a:gd name="connsiteY4" fmla="*/ 216 h 10010"/>
              <a:gd name="connsiteX0" fmla="*/ 0 w 10007"/>
              <a:gd name="connsiteY0" fmla="*/ 29 h 10000"/>
              <a:gd name="connsiteX1" fmla="*/ 5308 w 10007"/>
              <a:gd name="connsiteY1" fmla="*/ 0 h 10000"/>
              <a:gd name="connsiteX2" fmla="*/ 10007 w 10007"/>
              <a:gd name="connsiteY2" fmla="*/ 10000 h 10000"/>
              <a:gd name="connsiteX3" fmla="*/ 8 w 10007"/>
              <a:gd name="connsiteY3" fmla="*/ 10000 h 10000"/>
              <a:gd name="connsiteX4" fmla="*/ 0 w 10007"/>
              <a:gd name="connsiteY4" fmla="*/ 29 h 10000"/>
              <a:gd name="connsiteX0" fmla="*/ 0 w 10007"/>
              <a:gd name="connsiteY0" fmla="*/ 0 h 9971"/>
              <a:gd name="connsiteX1" fmla="*/ 5316 w 10007"/>
              <a:gd name="connsiteY1" fmla="*/ 5 h 9971"/>
              <a:gd name="connsiteX2" fmla="*/ 10007 w 10007"/>
              <a:gd name="connsiteY2" fmla="*/ 9971 h 9971"/>
              <a:gd name="connsiteX3" fmla="*/ 8 w 10007"/>
              <a:gd name="connsiteY3" fmla="*/ 9971 h 9971"/>
              <a:gd name="connsiteX4" fmla="*/ 0 w 10007"/>
              <a:gd name="connsiteY4" fmla="*/ 0 h 9971"/>
              <a:gd name="connsiteX0" fmla="*/ 0 w 10000"/>
              <a:gd name="connsiteY0" fmla="*/ 3 h 10003"/>
              <a:gd name="connsiteX1" fmla="*/ 5292 w 10000"/>
              <a:gd name="connsiteY1" fmla="*/ 0 h 10003"/>
              <a:gd name="connsiteX2" fmla="*/ 10000 w 10000"/>
              <a:gd name="connsiteY2" fmla="*/ 10003 h 10003"/>
              <a:gd name="connsiteX3" fmla="*/ 8 w 10000"/>
              <a:gd name="connsiteY3" fmla="*/ 10003 h 10003"/>
              <a:gd name="connsiteX4" fmla="*/ 0 w 10000"/>
              <a:gd name="connsiteY4" fmla="*/ 3 h 10003"/>
              <a:gd name="connsiteX0" fmla="*/ 84 w 9993"/>
              <a:gd name="connsiteY0" fmla="*/ 114 h 10003"/>
              <a:gd name="connsiteX1" fmla="*/ 5285 w 9993"/>
              <a:gd name="connsiteY1" fmla="*/ 0 h 10003"/>
              <a:gd name="connsiteX2" fmla="*/ 9993 w 9993"/>
              <a:gd name="connsiteY2" fmla="*/ 10003 h 10003"/>
              <a:gd name="connsiteX3" fmla="*/ 1 w 9993"/>
              <a:gd name="connsiteY3" fmla="*/ 10003 h 10003"/>
              <a:gd name="connsiteX4" fmla="*/ 84 w 9993"/>
              <a:gd name="connsiteY4" fmla="*/ 114 h 10003"/>
              <a:gd name="connsiteX0" fmla="*/ 0 w 10003"/>
              <a:gd name="connsiteY0" fmla="*/ 3 h 10000"/>
              <a:gd name="connsiteX1" fmla="*/ 5292 w 10003"/>
              <a:gd name="connsiteY1" fmla="*/ 0 h 10000"/>
              <a:gd name="connsiteX2" fmla="*/ 10003 w 10003"/>
              <a:gd name="connsiteY2" fmla="*/ 10000 h 10000"/>
              <a:gd name="connsiteX3" fmla="*/ 4 w 10003"/>
              <a:gd name="connsiteY3" fmla="*/ 10000 h 10000"/>
              <a:gd name="connsiteX4" fmla="*/ 0 w 10003"/>
              <a:gd name="connsiteY4" fmla="*/ 3 h 10000"/>
              <a:gd name="connsiteX0" fmla="*/ 0 w 10003"/>
              <a:gd name="connsiteY0" fmla="*/ 3 h 10000"/>
              <a:gd name="connsiteX1" fmla="*/ 5292 w 10003"/>
              <a:gd name="connsiteY1" fmla="*/ 0 h 10000"/>
              <a:gd name="connsiteX2" fmla="*/ 10003 w 10003"/>
              <a:gd name="connsiteY2" fmla="*/ 10000 h 10000"/>
              <a:gd name="connsiteX3" fmla="*/ 0 w 10003"/>
              <a:gd name="connsiteY3" fmla="*/ 9996 h 10000"/>
              <a:gd name="connsiteX4" fmla="*/ 0 w 10003"/>
              <a:gd name="connsiteY4" fmla="*/ 3 h 10000"/>
              <a:gd name="connsiteX0" fmla="*/ 0 w 10003"/>
              <a:gd name="connsiteY0" fmla="*/ 3 h 10000"/>
              <a:gd name="connsiteX1" fmla="*/ 5292 w 10003"/>
              <a:gd name="connsiteY1" fmla="*/ 0 h 10000"/>
              <a:gd name="connsiteX2" fmla="*/ 10003 w 10003"/>
              <a:gd name="connsiteY2" fmla="*/ 10000 h 10000"/>
              <a:gd name="connsiteX3" fmla="*/ 67 w 10003"/>
              <a:gd name="connsiteY3" fmla="*/ 9920 h 10000"/>
              <a:gd name="connsiteX4" fmla="*/ 0 w 10003"/>
              <a:gd name="connsiteY4" fmla="*/ 3 h 10000"/>
              <a:gd name="connsiteX0" fmla="*/ 8 w 10011"/>
              <a:gd name="connsiteY0" fmla="*/ 3 h 10004"/>
              <a:gd name="connsiteX1" fmla="*/ 5300 w 10011"/>
              <a:gd name="connsiteY1" fmla="*/ 0 h 10004"/>
              <a:gd name="connsiteX2" fmla="*/ 10011 w 10011"/>
              <a:gd name="connsiteY2" fmla="*/ 10000 h 10004"/>
              <a:gd name="connsiteX3" fmla="*/ 0 w 10011"/>
              <a:gd name="connsiteY3" fmla="*/ 10004 h 10004"/>
              <a:gd name="connsiteX4" fmla="*/ 8 w 10011"/>
              <a:gd name="connsiteY4" fmla="*/ 3 h 10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1" h="10004">
                <a:moveTo>
                  <a:pt x="8" y="3"/>
                </a:moveTo>
                <a:lnTo>
                  <a:pt x="5300" y="0"/>
                </a:lnTo>
                <a:lnTo>
                  <a:pt x="10011" y="10000"/>
                </a:lnTo>
                <a:lnTo>
                  <a:pt x="0" y="10004"/>
                </a:lnTo>
                <a:cubicBezTo>
                  <a:pt x="-1" y="6665"/>
                  <a:pt x="9" y="3341"/>
                  <a:pt x="8" y="3"/>
                </a:cubicBezTo>
                <a:close/>
              </a:path>
            </a:pathLst>
          </a:custGeom>
          <a:solidFill>
            <a:srgbClr val="000000">
              <a:alpha val="70000"/>
            </a:srgbClr>
          </a:solidFill>
        </p:spPr>
        <p:txBody>
          <a:bodyPr lIns="365760" tIns="137160" rIns="137160" bIns="1097280" anchor="b" anchorCtr="0">
            <a:noAutofit/>
          </a:bodyPr>
          <a:lstStyle>
            <a:lvl1pPr>
              <a:defRPr sz="5998" spc="-100" baseline="0">
                <a:solidFill>
                  <a:schemeClr val="bg1"/>
                </a:solidFill>
              </a:defRPr>
            </a:lvl1pPr>
          </a:lstStyle>
          <a:p>
            <a:r>
              <a:rPr lang="en-US" dirty="0"/>
              <a:t>Section title</a:t>
            </a:r>
          </a:p>
        </p:txBody>
      </p:sp>
      <p:sp>
        <p:nvSpPr>
          <p:cNvPr id="5" name="Picture Placeholder 4"/>
          <p:cNvSpPr>
            <a:spLocks noGrp="1"/>
          </p:cNvSpPr>
          <p:nvPr>
            <p:ph type="pic" sz="quarter" idx="10" hasCustomPrompt="1"/>
          </p:nvPr>
        </p:nvSpPr>
        <p:spPr>
          <a:xfrm>
            <a:off x="0" y="-4823"/>
            <a:ext cx="12192000" cy="6862824"/>
          </a:xfrm>
        </p:spPr>
        <p:txBody>
          <a:bodyPr>
            <a:noAutofit/>
          </a:bodyPr>
          <a:lstStyle>
            <a:lvl1pPr marL="0" indent="0">
              <a:buNone/>
              <a:defRPr sz="3137" baseline="0">
                <a:solidFill>
                  <a:schemeClr val="bg1"/>
                </a:solidFill>
              </a:defRPr>
            </a:lvl1pPr>
          </a:lstStyle>
          <a:p>
            <a:r>
              <a:rPr lang="en-US" dirty="0"/>
              <a:t>Click on icon to</a:t>
            </a:r>
            <a:br>
              <a:rPr lang="en-US" dirty="0"/>
            </a:br>
            <a:r>
              <a:rPr lang="en-US" dirty="0"/>
              <a:t>insert picture then</a:t>
            </a:r>
            <a:br>
              <a:rPr lang="en-US" dirty="0"/>
            </a:br>
            <a:r>
              <a:rPr lang="en-US" dirty="0"/>
              <a:t>send to back</a:t>
            </a:r>
          </a:p>
        </p:txBody>
      </p:sp>
    </p:spTree>
    <p:extLst>
      <p:ext uri="{BB962C8B-B14F-4D97-AF65-F5344CB8AC3E}">
        <p14:creationId xmlns:p14="http://schemas.microsoft.com/office/powerpoint/2010/main" xmlns="" val="1066522219"/>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Title Slide 1 ">
    <p:spTree>
      <p:nvGrpSpPr>
        <p:cNvPr id="1" name=""/>
        <p:cNvGrpSpPr/>
        <p:nvPr/>
      </p:nvGrpSpPr>
      <p:grpSpPr>
        <a:xfrm>
          <a:off x="0" y="0"/>
          <a:ext cx="0" cy="0"/>
          <a:chOff x="0" y="0"/>
          <a:chExt cx="0" cy="0"/>
        </a:xfrm>
      </p:grpSpPr>
      <p:pic>
        <p:nvPicPr>
          <p:cNvPr id="16" name="Picture 15" descr="MS_TWC_cornerstone-tile_Blue288_RGB.jpg"/>
          <p:cNvPicPr>
            <a:picLocks noChangeAspect="1"/>
          </p:cNvPicPr>
          <p:nvPr userDrawn="1"/>
        </p:nvPicPr>
        <p:blipFill>
          <a:blip r:embed="rId2" cstate="screen">
            <a:extLst>
              <a:ext uri="{28A0092B-C50C-407E-A947-70E740481C1C}">
                <a14:useLocalDpi xmlns:a14="http://schemas.microsoft.com/office/drawing/2010/main" xmlns=""/>
              </a:ext>
            </a:extLst>
          </a:blip>
          <a:stretch>
            <a:fillRect/>
          </a:stretch>
        </p:blipFill>
        <p:spPr>
          <a:xfrm>
            <a:off x="269303" y="291102"/>
            <a:ext cx="1792850" cy="1793104"/>
          </a:xfrm>
          <a:prstGeom prst="rect">
            <a:avLst/>
          </a:prstGeom>
        </p:spPr>
      </p:pic>
      <p:sp>
        <p:nvSpPr>
          <p:cNvPr id="18" name="TextBox 17"/>
          <p:cNvSpPr txBox="1"/>
          <p:nvPr userDrawn="1"/>
        </p:nvSpPr>
        <p:spPr>
          <a:xfrm>
            <a:off x="7709547" y="6535844"/>
            <a:ext cx="4213186" cy="120708"/>
          </a:xfrm>
          <a:prstGeom prst="rect">
            <a:avLst/>
          </a:prstGeom>
          <a:noFill/>
        </p:spPr>
        <p:txBody>
          <a:bodyPr wrap="square" lIns="89619" tIns="0" rIns="0" bIns="0" rtlCol="0">
            <a:spAutoFit/>
          </a:bodyPr>
          <a:lstStyle/>
          <a:p>
            <a:pPr algn="r"/>
            <a:r>
              <a:rPr lang="en-US" sz="784" kern="800" dirty="0">
                <a:solidFill>
                  <a:srgbClr val="505050"/>
                </a:solidFill>
                <a:latin typeface="Segoe Pro Light"/>
              </a:rPr>
              <a:t>Microsoft Confidential. For internal use only.</a:t>
            </a:r>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xmlns=""/>
              </a:ext>
            </a:extLst>
          </a:blip>
          <a:stretch>
            <a:fillRect/>
          </a:stretch>
        </p:blipFill>
        <p:spPr bwMode="invGray">
          <a:xfrm>
            <a:off x="10207201" y="470411"/>
            <a:ext cx="1522403" cy="326166"/>
          </a:xfrm>
          <a:prstGeom prst="rect">
            <a:avLst/>
          </a:prstGeom>
        </p:spPr>
      </p:pic>
      <p:sp>
        <p:nvSpPr>
          <p:cNvPr id="19" name="Text Placeholder 4"/>
          <p:cNvSpPr>
            <a:spLocks noGrp="1"/>
          </p:cNvSpPr>
          <p:nvPr>
            <p:ph type="body" sz="quarter" idx="12" hasCustomPrompt="1"/>
          </p:nvPr>
        </p:nvSpPr>
        <p:spPr>
          <a:xfrm>
            <a:off x="270794" y="4504850"/>
            <a:ext cx="8964248" cy="1167086"/>
          </a:xfrm>
          <a:noFill/>
        </p:spPr>
        <p:txBody>
          <a:bodyPr lIns="146304" tIns="109728" rIns="146304" bIns="109728">
            <a:noAutofit/>
          </a:bodyPr>
          <a:lstStyle>
            <a:lvl1pPr marL="0" indent="0">
              <a:spcBef>
                <a:spcPts val="0"/>
              </a:spcBef>
              <a:buNone/>
              <a:defRPr sz="2254" spc="0" baseline="0">
                <a:solidFill>
                  <a:srgbClr val="000000"/>
                </a:solidFill>
                <a:latin typeface="+mj-lt"/>
              </a:defRPr>
            </a:lvl1pPr>
          </a:lstStyle>
          <a:p>
            <a:r>
              <a:rPr lang="en-US" sz="2254" dirty="0"/>
              <a:t>Speaker name goes here</a:t>
            </a:r>
          </a:p>
          <a:p>
            <a:r>
              <a:rPr lang="en-US" sz="2254" dirty="0"/>
              <a:t>Title goes here</a:t>
            </a:r>
          </a:p>
          <a:p>
            <a:r>
              <a:rPr lang="en-US" sz="2254" dirty="0"/>
              <a:t>Speaker’s group name goes here</a:t>
            </a:r>
          </a:p>
        </p:txBody>
      </p:sp>
      <p:sp>
        <p:nvSpPr>
          <p:cNvPr id="20" name="Title 1"/>
          <p:cNvSpPr>
            <a:spLocks noGrp="1"/>
          </p:cNvSpPr>
          <p:nvPr>
            <p:ph type="title" hasCustomPrompt="1"/>
          </p:nvPr>
        </p:nvSpPr>
        <p:spPr bwMode="ltGray">
          <a:xfrm>
            <a:off x="269302" y="2711766"/>
            <a:ext cx="8964151" cy="1794808"/>
          </a:xfrm>
          <a:noFill/>
        </p:spPr>
        <p:txBody>
          <a:bodyPr lIns="146304" tIns="91440" rIns="146304" bIns="91440" anchor="t" anchorCtr="0"/>
          <a:lstStyle>
            <a:lvl1pPr>
              <a:defRPr sz="5881" spc="-98" baseline="0">
                <a:solidFill>
                  <a:srgbClr val="000000"/>
                </a:solidFill>
              </a:defRPr>
            </a:lvl1pPr>
          </a:lstStyle>
          <a:p>
            <a:r>
              <a:rPr lang="en-US" dirty="0"/>
              <a:t>Presentation title </a:t>
            </a:r>
            <a:br>
              <a:rPr lang="en-US" dirty="0"/>
            </a:br>
            <a:r>
              <a:rPr lang="en-US" dirty="0"/>
              <a:t>goes here</a:t>
            </a:r>
          </a:p>
        </p:txBody>
      </p:sp>
      <p:sp>
        <p:nvSpPr>
          <p:cNvPr id="21" name="Text Placeholder 2"/>
          <p:cNvSpPr>
            <a:spLocks noGrp="1"/>
          </p:cNvSpPr>
          <p:nvPr>
            <p:ph type="body" sz="quarter" idx="15" hasCustomPrompt="1"/>
          </p:nvPr>
        </p:nvSpPr>
        <p:spPr bwMode="ltGray">
          <a:xfrm>
            <a:off x="269302" y="2084187"/>
            <a:ext cx="8964151" cy="627580"/>
          </a:xfrm>
        </p:spPr>
        <p:txBody>
          <a:bodyPr tIns="109728" bIns="109728">
            <a:noAutofit/>
          </a:bodyPr>
          <a:lstStyle>
            <a:lvl1pPr marL="0" indent="0">
              <a:spcBef>
                <a:spcPts val="0"/>
              </a:spcBef>
              <a:buNone/>
              <a:defRPr sz="3136" baseline="0">
                <a:solidFill>
                  <a:srgbClr val="000000"/>
                </a:solidFill>
              </a:defRPr>
            </a:lvl1pPr>
          </a:lstStyle>
          <a:p>
            <a:r>
              <a:rPr lang="en-US" dirty="0"/>
              <a:t>Group name goes here</a:t>
            </a:r>
          </a:p>
        </p:txBody>
      </p:sp>
    </p:spTree>
    <p:extLst>
      <p:ext uri="{BB962C8B-B14F-4D97-AF65-F5344CB8AC3E}">
        <p14:creationId xmlns:p14="http://schemas.microsoft.com/office/powerpoint/2010/main" xmlns="" val="3956555525"/>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Title Slide 2 ">
    <p:spTree>
      <p:nvGrpSpPr>
        <p:cNvPr id="1" name=""/>
        <p:cNvGrpSpPr/>
        <p:nvPr/>
      </p:nvGrpSpPr>
      <p:grpSpPr>
        <a:xfrm>
          <a:off x="0" y="0"/>
          <a:ext cx="0" cy="0"/>
          <a:chOff x="0" y="0"/>
          <a:chExt cx="0" cy="0"/>
        </a:xfrm>
      </p:grpSpPr>
      <p:sp>
        <p:nvSpPr>
          <p:cNvPr id="10" name="Rectangle 9"/>
          <p:cNvSpPr/>
          <p:nvPr userDrawn="1"/>
        </p:nvSpPr>
        <p:spPr bwMode="auto">
          <a:xfrm>
            <a:off x="1" y="0"/>
            <a:ext cx="12192000" cy="6858000"/>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xmlns="" val="1036651370"/>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4_Title Slide 3">
    <p:spTree>
      <p:nvGrpSpPr>
        <p:cNvPr id="1" name=""/>
        <p:cNvGrpSpPr/>
        <p:nvPr/>
      </p:nvGrpSpPr>
      <p:grpSpPr>
        <a:xfrm>
          <a:off x="0" y="0"/>
          <a:ext cx="0" cy="0"/>
          <a:chOff x="0" y="0"/>
          <a:chExt cx="0" cy="0"/>
        </a:xfrm>
      </p:grpSpPr>
      <p:sp>
        <p:nvSpPr>
          <p:cNvPr id="8" name="Rectangle 7"/>
          <p:cNvSpPr/>
          <p:nvPr userDrawn="1"/>
        </p:nvSpPr>
        <p:spPr bwMode="auto">
          <a:xfrm>
            <a:off x="269239" y="2084172"/>
            <a:ext cx="8964248" cy="3586208"/>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pic>
        <p:nvPicPr>
          <p:cNvPr id="12" name="Picture 11" descr="MS_TWC_cornerstone-tile_Blue288_RGB.jpg"/>
          <p:cNvPicPr>
            <a:picLocks noChangeAspect="1"/>
          </p:cNvPicPr>
          <p:nvPr userDrawn="1"/>
        </p:nvPicPr>
        <p:blipFill>
          <a:blip r:embed="rId2" cstate="screen">
            <a:extLst>
              <a:ext uri="{28A0092B-C50C-407E-A947-70E740481C1C}">
                <a14:useLocalDpi xmlns:a14="http://schemas.microsoft.com/office/drawing/2010/main" xmlns=""/>
              </a:ext>
            </a:extLst>
          </a:blip>
          <a:stretch>
            <a:fillRect/>
          </a:stretch>
        </p:blipFill>
        <p:spPr>
          <a:xfrm>
            <a:off x="269303" y="291102"/>
            <a:ext cx="1792850" cy="1793104"/>
          </a:xfrm>
          <a:prstGeom prst="rect">
            <a:avLst/>
          </a:prstGeom>
        </p:spPr>
      </p:pic>
      <p:sp>
        <p:nvSpPr>
          <p:cNvPr id="14" name="TextBox 13"/>
          <p:cNvSpPr txBox="1"/>
          <p:nvPr userDrawn="1"/>
        </p:nvSpPr>
        <p:spPr>
          <a:xfrm>
            <a:off x="7709547" y="6535844"/>
            <a:ext cx="4213186" cy="120708"/>
          </a:xfrm>
          <a:prstGeom prst="rect">
            <a:avLst/>
          </a:prstGeom>
          <a:noFill/>
        </p:spPr>
        <p:txBody>
          <a:bodyPr wrap="square" lIns="89619" tIns="0" rIns="0" bIns="0" rtlCol="0">
            <a:spAutoFit/>
          </a:bodyPr>
          <a:lstStyle/>
          <a:p>
            <a:pPr algn="r"/>
            <a:r>
              <a:rPr lang="en-US" sz="784" kern="800" dirty="0">
                <a:solidFill>
                  <a:srgbClr val="505050"/>
                </a:solidFill>
                <a:latin typeface="Segoe Pro Light"/>
              </a:rPr>
              <a:t>Microsoft Confidential. For internal use only.</a:t>
            </a: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xmlns=""/>
              </a:ext>
            </a:extLst>
          </a:blip>
          <a:stretch>
            <a:fillRect/>
          </a:stretch>
        </p:blipFill>
        <p:spPr bwMode="invGray">
          <a:xfrm>
            <a:off x="10207201" y="470411"/>
            <a:ext cx="1522403" cy="326166"/>
          </a:xfrm>
          <a:prstGeom prst="rect">
            <a:avLst/>
          </a:prstGeom>
        </p:spPr>
      </p:pic>
      <p:sp>
        <p:nvSpPr>
          <p:cNvPr id="9" name="Text Placeholder 4"/>
          <p:cNvSpPr>
            <a:spLocks noGrp="1"/>
          </p:cNvSpPr>
          <p:nvPr>
            <p:ph type="body" sz="quarter" idx="12" hasCustomPrompt="1"/>
          </p:nvPr>
        </p:nvSpPr>
        <p:spPr>
          <a:xfrm>
            <a:off x="270794" y="4504850"/>
            <a:ext cx="8964248" cy="1167086"/>
          </a:xfrm>
          <a:noFill/>
        </p:spPr>
        <p:txBody>
          <a:bodyPr lIns="146304" tIns="109728" rIns="146304" bIns="109728">
            <a:noAutofit/>
          </a:bodyPr>
          <a:lstStyle>
            <a:lvl1pPr marL="0" indent="0">
              <a:spcBef>
                <a:spcPts val="0"/>
              </a:spcBef>
              <a:buNone/>
              <a:defRPr sz="2254" spc="0" baseline="0">
                <a:gradFill>
                  <a:gsLst>
                    <a:gs pos="2917">
                      <a:schemeClr val="tx1"/>
                    </a:gs>
                    <a:gs pos="30000">
                      <a:schemeClr val="tx1"/>
                    </a:gs>
                  </a:gsLst>
                  <a:lin ang="5400000" scaled="0"/>
                </a:gradFill>
                <a:latin typeface="+mj-lt"/>
              </a:defRPr>
            </a:lvl1pPr>
          </a:lstStyle>
          <a:p>
            <a:r>
              <a:rPr lang="en-US" sz="2254" dirty="0"/>
              <a:t>Speaker name goes here</a:t>
            </a:r>
          </a:p>
          <a:p>
            <a:r>
              <a:rPr lang="en-US" sz="2254" dirty="0"/>
              <a:t>Title goes here</a:t>
            </a:r>
          </a:p>
          <a:p>
            <a:r>
              <a:rPr lang="en-US" sz="2254" dirty="0"/>
              <a:t>Speaker’s group name goes here</a:t>
            </a:r>
          </a:p>
        </p:txBody>
      </p:sp>
      <p:sp>
        <p:nvSpPr>
          <p:cNvPr id="16" name="Title 1"/>
          <p:cNvSpPr>
            <a:spLocks noGrp="1"/>
          </p:cNvSpPr>
          <p:nvPr>
            <p:ph type="title" hasCustomPrompt="1"/>
          </p:nvPr>
        </p:nvSpPr>
        <p:spPr bwMode="ltGray">
          <a:xfrm>
            <a:off x="269302" y="2711766"/>
            <a:ext cx="8964151" cy="1794808"/>
          </a:xfrm>
          <a:noFill/>
        </p:spPr>
        <p:txBody>
          <a:bodyPr lIns="146304" tIns="91440" rIns="146304" bIns="91440" anchor="t" anchorCtr="0"/>
          <a:lstStyle>
            <a:lvl1pPr>
              <a:defRPr sz="5881" spc="-98" baseline="0">
                <a:gradFill>
                  <a:gsLst>
                    <a:gs pos="5833">
                      <a:srgbClr val="FFFFFF"/>
                    </a:gs>
                    <a:gs pos="18000">
                      <a:srgbClr val="FFFFFF"/>
                    </a:gs>
                  </a:gsLst>
                  <a:lin ang="5400000" scaled="0"/>
                </a:gradFill>
              </a:defRPr>
            </a:lvl1pPr>
          </a:lstStyle>
          <a:p>
            <a:r>
              <a:rPr lang="en-US" dirty="0"/>
              <a:t>Presentation title </a:t>
            </a:r>
            <a:br>
              <a:rPr lang="en-US" dirty="0"/>
            </a:br>
            <a:r>
              <a:rPr lang="en-US" dirty="0"/>
              <a:t>goes here</a:t>
            </a:r>
          </a:p>
        </p:txBody>
      </p:sp>
      <p:sp>
        <p:nvSpPr>
          <p:cNvPr id="17" name="Text Placeholder 2"/>
          <p:cNvSpPr>
            <a:spLocks noGrp="1"/>
          </p:cNvSpPr>
          <p:nvPr>
            <p:ph type="body" sz="quarter" idx="15" hasCustomPrompt="1"/>
          </p:nvPr>
        </p:nvSpPr>
        <p:spPr bwMode="ltGray">
          <a:xfrm>
            <a:off x="269302" y="2084187"/>
            <a:ext cx="8964151" cy="627580"/>
          </a:xfrm>
        </p:spPr>
        <p:txBody>
          <a:bodyPr tIns="109728" bIns="109728">
            <a:noAutofit/>
          </a:bodyPr>
          <a:lstStyle>
            <a:lvl1pPr marL="0" indent="0">
              <a:spcBef>
                <a:spcPts val="0"/>
              </a:spcBef>
              <a:buNone/>
              <a:defRPr sz="3136" baseline="0">
                <a:gradFill>
                  <a:gsLst>
                    <a:gs pos="1250">
                      <a:srgbClr val="FFFFFF"/>
                    </a:gs>
                    <a:gs pos="99000">
                      <a:srgbClr val="FFFFFF"/>
                    </a:gs>
                  </a:gsLst>
                  <a:lin ang="5400000" scaled="0"/>
                </a:gradFill>
              </a:defRPr>
            </a:lvl1pPr>
          </a:lstStyle>
          <a:p>
            <a:r>
              <a:rPr lang="en-US" dirty="0"/>
              <a:t>Group name goes here</a:t>
            </a:r>
          </a:p>
        </p:txBody>
      </p:sp>
    </p:spTree>
    <p:extLst>
      <p:ext uri="{BB962C8B-B14F-4D97-AF65-F5344CB8AC3E}">
        <p14:creationId xmlns:p14="http://schemas.microsoft.com/office/powerpoint/2010/main" xmlns="" val="2724879697"/>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8pt Title/16pt Text - Purple">
    <p:bg>
      <p:bgPr>
        <a:solidFill>
          <a:schemeClr val="accent3"/>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extLst/>
          </p:nvPr>
        </p:nvGraphicFramePr>
        <p:xfrm>
          <a:off x="1557" y="1558"/>
          <a:ext cx="1556" cy="1556"/>
        </p:xfrm>
        <a:graphic>
          <a:graphicData uri="http://schemas.openxmlformats.org/presentationml/2006/ole">
            <p:oleObj spid="_x0000_s75968" name="think-cell Slide" r:id="rId3" imgW="360" imgH="360" progId="">
              <p:embed/>
            </p:oleObj>
          </a:graphicData>
        </a:graphic>
      </p:graphicFrame>
      <p:sp>
        <p:nvSpPr>
          <p:cNvPr id="7" name="Title 1"/>
          <p:cNvSpPr>
            <a:spLocks noGrp="1"/>
          </p:cNvSpPr>
          <p:nvPr>
            <p:ph type="ctrTitle" hasCustomPrompt="1"/>
          </p:nvPr>
        </p:nvSpPr>
        <p:spPr>
          <a:xfrm>
            <a:off x="573714" y="2100817"/>
            <a:ext cx="11007660" cy="1686801"/>
          </a:xfrm>
        </p:spPr>
        <p:txBody>
          <a:bodyPr/>
          <a:lstStyle>
            <a:lvl1pPr>
              <a:defRPr sz="5880">
                <a:solidFill>
                  <a:schemeClr val="bg1"/>
                </a:solidFill>
              </a:defRPr>
            </a:lvl1pPr>
          </a:lstStyle>
          <a:p>
            <a:r>
              <a:rPr lang="en-US" dirty="0"/>
              <a:t>Title</a:t>
            </a:r>
          </a:p>
        </p:txBody>
      </p:sp>
      <p:sp>
        <p:nvSpPr>
          <p:cNvPr id="10" name="Subtitle 2"/>
          <p:cNvSpPr>
            <a:spLocks noGrp="1"/>
          </p:cNvSpPr>
          <p:nvPr>
            <p:ph type="subTitle" idx="1" hasCustomPrompt="1"/>
          </p:nvPr>
        </p:nvSpPr>
        <p:spPr>
          <a:xfrm>
            <a:off x="591640" y="3877277"/>
            <a:ext cx="10989732" cy="1034782"/>
          </a:xfrm>
        </p:spPr>
        <p:txBody>
          <a:bodyPr/>
          <a:lstStyle>
            <a:lvl1pPr marL="0" indent="0" algn="l">
              <a:buNone/>
              <a:defRPr sz="2156">
                <a:solidFill>
                  <a:schemeClr val="bg1"/>
                </a:solidFill>
                <a:latin typeface="+mn-lt"/>
              </a:defRPr>
            </a:lvl1pPr>
            <a:lvl2pPr marL="448059" indent="0" algn="ctr">
              <a:buNone/>
              <a:defRPr>
                <a:solidFill>
                  <a:schemeClr val="tx1">
                    <a:tint val="75000"/>
                  </a:schemeClr>
                </a:solidFill>
              </a:defRPr>
            </a:lvl2pPr>
            <a:lvl3pPr marL="896117" indent="0" algn="ctr">
              <a:buNone/>
              <a:defRPr>
                <a:solidFill>
                  <a:schemeClr val="tx1">
                    <a:tint val="75000"/>
                  </a:schemeClr>
                </a:solidFill>
              </a:defRPr>
            </a:lvl3pPr>
            <a:lvl4pPr marL="1344176" indent="0" algn="ctr">
              <a:buNone/>
              <a:defRPr>
                <a:solidFill>
                  <a:schemeClr val="tx1">
                    <a:tint val="75000"/>
                  </a:schemeClr>
                </a:solidFill>
              </a:defRPr>
            </a:lvl4pPr>
            <a:lvl5pPr marL="1792235" indent="0" algn="ctr">
              <a:buNone/>
              <a:defRPr>
                <a:solidFill>
                  <a:schemeClr val="tx1">
                    <a:tint val="75000"/>
                  </a:schemeClr>
                </a:solidFill>
              </a:defRPr>
            </a:lvl5pPr>
            <a:lvl6pPr marL="2240294" indent="0" algn="ctr">
              <a:buNone/>
              <a:defRPr>
                <a:solidFill>
                  <a:schemeClr val="tx1">
                    <a:tint val="75000"/>
                  </a:schemeClr>
                </a:solidFill>
              </a:defRPr>
            </a:lvl6pPr>
            <a:lvl7pPr marL="2688352" indent="0" algn="ctr">
              <a:buNone/>
              <a:defRPr>
                <a:solidFill>
                  <a:schemeClr val="tx1">
                    <a:tint val="75000"/>
                  </a:schemeClr>
                </a:solidFill>
              </a:defRPr>
            </a:lvl7pPr>
            <a:lvl8pPr marL="3136411" indent="0" algn="ctr">
              <a:buNone/>
              <a:defRPr>
                <a:solidFill>
                  <a:schemeClr val="tx1">
                    <a:tint val="75000"/>
                  </a:schemeClr>
                </a:solidFill>
              </a:defRPr>
            </a:lvl8pPr>
            <a:lvl9pPr marL="3584469" indent="0" algn="ctr">
              <a:buNone/>
              <a:defRPr>
                <a:solidFill>
                  <a:schemeClr val="tx1">
                    <a:tint val="75000"/>
                  </a:schemeClr>
                </a:solidFill>
              </a:defRPr>
            </a:lvl9pPr>
          </a:lstStyle>
          <a:p>
            <a:r>
              <a:rPr lang="en-US" dirty="0"/>
              <a:t>Subtitle</a:t>
            </a:r>
          </a:p>
        </p:txBody>
      </p:sp>
    </p:spTree>
    <p:extLst>
      <p:ext uri="{BB962C8B-B14F-4D97-AF65-F5344CB8AC3E}">
        <p14:creationId xmlns:p14="http://schemas.microsoft.com/office/powerpoint/2010/main" xmlns="" val="156141485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5_Title Slide 3 ">
    <p:spTree>
      <p:nvGrpSpPr>
        <p:cNvPr id="1" name=""/>
        <p:cNvGrpSpPr/>
        <p:nvPr/>
      </p:nvGrpSpPr>
      <p:grpSpPr>
        <a:xfrm>
          <a:off x="0" y="0"/>
          <a:ext cx="0" cy="0"/>
          <a:chOff x="0" y="0"/>
          <a:chExt cx="0" cy="0"/>
        </a:xfrm>
      </p:grpSpPr>
      <p:sp>
        <p:nvSpPr>
          <p:cNvPr id="8" name="Rectangle 7"/>
          <p:cNvSpPr/>
          <p:nvPr userDrawn="1"/>
        </p:nvSpPr>
        <p:spPr bwMode="auto">
          <a:xfrm>
            <a:off x="269239" y="2084172"/>
            <a:ext cx="8964248" cy="3586208"/>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pic>
        <p:nvPicPr>
          <p:cNvPr id="12" name="Picture 11" descr="MS_TWC_cornerstone-tile_Blue288_RGB.jpg"/>
          <p:cNvPicPr>
            <a:picLocks noChangeAspect="1"/>
          </p:cNvPicPr>
          <p:nvPr userDrawn="1"/>
        </p:nvPicPr>
        <p:blipFill>
          <a:blip r:embed="rId2" cstate="screen">
            <a:extLst>
              <a:ext uri="{28A0092B-C50C-407E-A947-70E740481C1C}">
                <a14:useLocalDpi xmlns:a14="http://schemas.microsoft.com/office/drawing/2010/main" xmlns=""/>
              </a:ext>
            </a:extLst>
          </a:blip>
          <a:stretch>
            <a:fillRect/>
          </a:stretch>
        </p:blipFill>
        <p:spPr>
          <a:xfrm>
            <a:off x="269303" y="291102"/>
            <a:ext cx="1792850" cy="1793104"/>
          </a:xfrm>
          <a:prstGeom prst="rect">
            <a:avLst/>
          </a:prstGeom>
        </p:spPr>
      </p:pic>
      <p:sp>
        <p:nvSpPr>
          <p:cNvPr id="14" name="TextBox 13"/>
          <p:cNvSpPr txBox="1"/>
          <p:nvPr userDrawn="1"/>
        </p:nvSpPr>
        <p:spPr>
          <a:xfrm>
            <a:off x="7709547" y="6535844"/>
            <a:ext cx="4213186" cy="120708"/>
          </a:xfrm>
          <a:prstGeom prst="rect">
            <a:avLst/>
          </a:prstGeom>
          <a:noFill/>
        </p:spPr>
        <p:txBody>
          <a:bodyPr wrap="square" lIns="89619" tIns="0" rIns="0" bIns="0" rtlCol="0">
            <a:spAutoFit/>
          </a:bodyPr>
          <a:lstStyle/>
          <a:p>
            <a:pPr algn="r"/>
            <a:r>
              <a:rPr lang="en-US" sz="784" kern="800" dirty="0">
                <a:solidFill>
                  <a:srgbClr val="505050"/>
                </a:solidFill>
                <a:latin typeface="Segoe Pro Light"/>
              </a:rPr>
              <a:t>Microsoft Confidential. For internal use only.</a:t>
            </a: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xmlns=""/>
              </a:ext>
            </a:extLst>
          </a:blip>
          <a:stretch>
            <a:fillRect/>
          </a:stretch>
        </p:blipFill>
        <p:spPr bwMode="invGray">
          <a:xfrm>
            <a:off x="10207201" y="470411"/>
            <a:ext cx="1522403" cy="326166"/>
          </a:xfrm>
          <a:prstGeom prst="rect">
            <a:avLst/>
          </a:prstGeom>
        </p:spPr>
      </p:pic>
      <p:sp>
        <p:nvSpPr>
          <p:cNvPr id="9" name="Text Placeholder 4"/>
          <p:cNvSpPr>
            <a:spLocks noGrp="1"/>
          </p:cNvSpPr>
          <p:nvPr>
            <p:ph type="body" sz="quarter" idx="12" hasCustomPrompt="1"/>
          </p:nvPr>
        </p:nvSpPr>
        <p:spPr>
          <a:xfrm>
            <a:off x="270794" y="4504850"/>
            <a:ext cx="8964248" cy="1167086"/>
          </a:xfrm>
          <a:noFill/>
        </p:spPr>
        <p:txBody>
          <a:bodyPr lIns="146304" tIns="109728" rIns="146304" bIns="109728">
            <a:noAutofit/>
          </a:bodyPr>
          <a:lstStyle>
            <a:lvl1pPr marL="0" indent="0">
              <a:spcBef>
                <a:spcPts val="0"/>
              </a:spcBef>
              <a:buNone/>
              <a:defRPr sz="2254" spc="0" baseline="0">
                <a:solidFill>
                  <a:srgbClr val="000000"/>
                </a:solidFill>
                <a:latin typeface="+mj-lt"/>
              </a:defRPr>
            </a:lvl1pPr>
          </a:lstStyle>
          <a:p>
            <a:r>
              <a:rPr lang="en-US" sz="2254" dirty="0"/>
              <a:t>Speaker name goes here</a:t>
            </a:r>
          </a:p>
          <a:p>
            <a:r>
              <a:rPr lang="en-US" sz="2254" dirty="0"/>
              <a:t>Title goes here</a:t>
            </a:r>
          </a:p>
          <a:p>
            <a:r>
              <a:rPr lang="en-US" sz="2254" dirty="0"/>
              <a:t>Speaker’s group name goes here</a:t>
            </a:r>
          </a:p>
        </p:txBody>
      </p:sp>
      <p:sp>
        <p:nvSpPr>
          <p:cNvPr id="16" name="Title 1"/>
          <p:cNvSpPr>
            <a:spLocks noGrp="1"/>
          </p:cNvSpPr>
          <p:nvPr>
            <p:ph type="title" hasCustomPrompt="1"/>
          </p:nvPr>
        </p:nvSpPr>
        <p:spPr bwMode="ltGray">
          <a:xfrm>
            <a:off x="269302" y="2711766"/>
            <a:ext cx="8964151" cy="1794808"/>
          </a:xfrm>
          <a:noFill/>
        </p:spPr>
        <p:txBody>
          <a:bodyPr lIns="146304" tIns="91440" rIns="146304" bIns="91440" anchor="t" anchorCtr="0"/>
          <a:lstStyle>
            <a:lvl1pPr>
              <a:defRPr sz="5881" spc="-98" baseline="0">
                <a:solidFill>
                  <a:srgbClr val="000000"/>
                </a:solidFill>
              </a:defRPr>
            </a:lvl1pPr>
          </a:lstStyle>
          <a:p>
            <a:r>
              <a:rPr lang="en-US" dirty="0"/>
              <a:t>Presentation title </a:t>
            </a:r>
            <a:br>
              <a:rPr lang="en-US" dirty="0"/>
            </a:br>
            <a:r>
              <a:rPr lang="en-US" dirty="0"/>
              <a:t>goes here</a:t>
            </a:r>
          </a:p>
        </p:txBody>
      </p:sp>
      <p:sp>
        <p:nvSpPr>
          <p:cNvPr id="17" name="Text Placeholder 2"/>
          <p:cNvSpPr>
            <a:spLocks noGrp="1"/>
          </p:cNvSpPr>
          <p:nvPr>
            <p:ph type="body" sz="quarter" idx="15" hasCustomPrompt="1"/>
          </p:nvPr>
        </p:nvSpPr>
        <p:spPr bwMode="ltGray">
          <a:xfrm>
            <a:off x="269302" y="2084187"/>
            <a:ext cx="8964151" cy="627580"/>
          </a:xfrm>
        </p:spPr>
        <p:txBody>
          <a:bodyPr tIns="109728" bIns="109728">
            <a:noAutofit/>
          </a:bodyPr>
          <a:lstStyle>
            <a:lvl1pPr marL="0" indent="0">
              <a:spcBef>
                <a:spcPts val="0"/>
              </a:spcBef>
              <a:buNone/>
              <a:defRPr sz="3136" baseline="0">
                <a:solidFill>
                  <a:srgbClr val="000000"/>
                </a:solidFill>
              </a:defRPr>
            </a:lvl1pPr>
          </a:lstStyle>
          <a:p>
            <a:r>
              <a:rPr lang="en-US" dirty="0"/>
              <a:t>Group name goes here</a:t>
            </a:r>
          </a:p>
        </p:txBody>
      </p:sp>
    </p:spTree>
    <p:extLst>
      <p:ext uri="{BB962C8B-B14F-4D97-AF65-F5344CB8AC3E}">
        <p14:creationId xmlns:p14="http://schemas.microsoft.com/office/powerpoint/2010/main" xmlns="" val="2627511358"/>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6_Title Slide 3 ">
    <p:spTree>
      <p:nvGrpSpPr>
        <p:cNvPr id="1" name=""/>
        <p:cNvGrpSpPr/>
        <p:nvPr/>
      </p:nvGrpSpPr>
      <p:grpSpPr>
        <a:xfrm>
          <a:off x="0" y="0"/>
          <a:ext cx="0" cy="0"/>
          <a:chOff x="0" y="0"/>
          <a:chExt cx="0" cy="0"/>
        </a:xfrm>
      </p:grpSpPr>
      <p:sp>
        <p:nvSpPr>
          <p:cNvPr id="8" name="Rectangle 7"/>
          <p:cNvSpPr/>
          <p:nvPr userDrawn="1"/>
        </p:nvSpPr>
        <p:spPr bwMode="auto">
          <a:xfrm>
            <a:off x="269239" y="2084172"/>
            <a:ext cx="8964248" cy="3586208"/>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pic>
        <p:nvPicPr>
          <p:cNvPr id="12" name="Picture 11" descr="MS_TWC_cornerstone-tile_Blue288_RGB.jpg"/>
          <p:cNvPicPr>
            <a:picLocks noChangeAspect="1"/>
          </p:cNvPicPr>
          <p:nvPr userDrawn="1"/>
        </p:nvPicPr>
        <p:blipFill>
          <a:blip r:embed="rId2" cstate="screen">
            <a:extLst>
              <a:ext uri="{28A0092B-C50C-407E-A947-70E740481C1C}">
                <a14:useLocalDpi xmlns:a14="http://schemas.microsoft.com/office/drawing/2010/main" xmlns=""/>
              </a:ext>
            </a:extLst>
          </a:blip>
          <a:stretch>
            <a:fillRect/>
          </a:stretch>
        </p:blipFill>
        <p:spPr>
          <a:xfrm>
            <a:off x="269303" y="291102"/>
            <a:ext cx="1792850" cy="1793104"/>
          </a:xfrm>
          <a:prstGeom prst="rect">
            <a:avLst/>
          </a:prstGeom>
        </p:spPr>
      </p:pic>
      <p:sp>
        <p:nvSpPr>
          <p:cNvPr id="14" name="TextBox 13"/>
          <p:cNvSpPr txBox="1"/>
          <p:nvPr userDrawn="1"/>
        </p:nvSpPr>
        <p:spPr>
          <a:xfrm>
            <a:off x="7709547" y="6535844"/>
            <a:ext cx="4213186" cy="120708"/>
          </a:xfrm>
          <a:prstGeom prst="rect">
            <a:avLst/>
          </a:prstGeom>
          <a:noFill/>
        </p:spPr>
        <p:txBody>
          <a:bodyPr wrap="square" lIns="89619" tIns="0" rIns="0" bIns="0" rtlCol="0">
            <a:spAutoFit/>
          </a:bodyPr>
          <a:lstStyle/>
          <a:p>
            <a:pPr algn="r"/>
            <a:r>
              <a:rPr lang="en-US" sz="784" kern="800" dirty="0">
                <a:solidFill>
                  <a:srgbClr val="505050"/>
                </a:solidFill>
                <a:latin typeface="Segoe Pro Light"/>
              </a:rPr>
              <a:t>Microsoft Confidential. For internal use only.</a:t>
            </a: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xmlns=""/>
              </a:ext>
            </a:extLst>
          </a:blip>
          <a:stretch>
            <a:fillRect/>
          </a:stretch>
        </p:blipFill>
        <p:spPr bwMode="invGray">
          <a:xfrm>
            <a:off x="10207201" y="470411"/>
            <a:ext cx="1522403" cy="326166"/>
          </a:xfrm>
          <a:prstGeom prst="rect">
            <a:avLst/>
          </a:prstGeom>
        </p:spPr>
      </p:pic>
      <p:sp>
        <p:nvSpPr>
          <p:cNvPr id="9" name="Text Placeholder 4"/>
          <p:cNvSpPr>
            <a:spLocks noGrp="1"/>
          </p:cNvSpPr>
          <p:nvPr>
            <p:ph type="body" sz="quarter" idx="12" hasCustomPrompt="1"/>
          </p:nvPr>
        </p:nvSpPr>
        <p:spPr>
          <a:xfrm>
            <a:off x="270794" y="4504850"/>
            <a:ext cx="8964248" cy="1167086"/>
          </a:xfrm>
          <a:noFill/>
        </p:spPr>
        <p:txBody>
          <a:bodyPr lIns="146304" tIns="109728" rIns="146304" bIns="109728">
            <a:noAutofit/>
          </a:bodyPr>
          <a:lstStyle>
            <a:lvl1pPr marL="0" indent="0">
              <a:spcBef>
                <a:spcPts val="0"/>
              </a:spcBef>
              <a:buNone/>
              <a:defRPr sz="2254" spc="0" baseline="0">
                <a:solidFill>
                  <a:srgbClr val="000000"/>
                </a:solidFill>
                <a:latin typeface="+mj-lt"/>
              </a:defRPr>
            </a:lvl1pPr>
          </a:lstStyle>
          <a:p>
            <a:r>
              <a:rPr lang="en-US" sz="2254" dirty="0"/>
              <a:t>Speaker name goes here</a:t>
            </a:r>
          </a:p>
          <a:p>
            <a:r>
              <a:rPr lang="en-US" sz="2254" dirty="0"/>
              <a:t>Title goes here</a:t>
            </a:r>
          </a:p>
          <a:p>
            <a:r>
              <a:rPr lang="en-US" sz="2254" dirty="0"/>
              <a:t>Speaker’s group name goes here</a:t>
            </a:r>
          </a:p>
        </p:txBody>
      </p:sp>
      <p:sp>
        <p:nvSpPr>
          <p:cNvPr id="16" name="Title 1"/>
          <p:cNvSpPr>
            <a:spLocks noGrp="1"/>
          </p:cNvSpPr>
          <p:nvPr>
            <p:ph type="title" hasCustomPrompt="1"/>
          </p:nvPr>
        </p:nvSpPr>
        <p:spPr bwMode="ltGray">
          <a:xfrm>
            <a:off x="269302" y="2711766"/>
            <a:ext cx="8964151" cy="1794808"/>
          </a:xfrm>
          <a:noFill/>
        </p:spPr>
        <p:txBody>
          <a:bodyPr lIns="146304" tIns="91440" rIns="146304" bIns="91440" anchor="t" anchorCtr="0"/>
          <a:lstStyle>
            <a:lvl1pPr>
              <a:defRPr sz="5881" spc="-98" baseline="0">
                <a:solidFill>
                  <a:srgbClr val="000000"/>
                </a:solidFill>
              </a:defRPr>
            </a:lvl1pPr>
          </a:lstStyle>
          <a:p>
            <a:r>
              <a:rPr lang="en-US" dirty="0"/>
              <a:t>Presentation title </a:t>
            </a:r>
            <a:br>
              <a:rPr lang="en-US" dirty="0"/>
            </a:br>
            <a:r>
              <a:rPr lang="en-US" dirty="0"/>
              <a:t>goes here</a:t>
            </a:r>
          </a:p>
        </p:txBody>
      </p:sp>
      <p:sp>
        <p:nvSpPr>
          <p:cNvPr id="17" name="Text Placeholder 2"/>
          <p:cNvSpPr>
            <a:spLocks noGrp="1"/>
          </p:cNvSpPr>
          <p:nvPr>
            <p:ph type="body" sz="quarter" idx="15" hasCustomPrompt="1"/>
          </p:nvPr>
        </p:nvSpPr>
        <p:spPr bwMode="ltGray">
          <a:xfrm>
            <a:off x="269302" y="2084187"/>
            <a:ext cx="8964151" cy="627580"/>
          </a:xfrm>
        </p:spPr>
        <p:txBody>
          <a:bodyPr tIns="109728" bIns="109728">
            <a:noAutofit/>
          </a:bodyPr>
          <a:lstStyle>
            <a:lvl1pPr marL="0" indent="0">
              <a:spcBef>
                <a:spcPts val="0"/>
              </a:spcBef>
              <a:buNone/>
              <a:defRPr sz="3136" baseline="0">
                <a:solidFill>
                  <a:srgbClr val="000000"/>
                </a:solidFill>
              </a:defRPr>
            </a:lvl1pPr>
          </a:lstStyle>
          <a:p>
            <a:r>
              <a:rPr lang="en-US" dirty="0"/>
              <a:t>Group name goes here</a:t>
            </a:r>
          </a:p>
        </p:txBody>
      </p:sp>
    </p:spTree>
    <p:extLst>
      <p:ext uri="{BB962C8B-B14F-4D97-AF65-F5344CB8AC3E}">
        <p14:creationId xmlns:p14="http://schemas.microsoft.com/office/powerpoint/2010/main" xmlns="" val="2350620187"/>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7_Title Slide 3 ">
    <p:spTree>
      <p:nvGrpSpPr>
        <p:cNvPr id="1" name=""/>
        <p:cNvGrpSpPr/>
        <p:nvPr/>
      </p:nvGrpSpPr>
      <p:grpSpPr>
        <a:xfrm>
          <a:off x="0" y="0"/>
          <a:ext cx="0" cy="0"/>
          <a:chOff x="0" y="0"/>
          <a:chExt cx="0" cy="0"/>
        </a:xfrm>
      </p:grpSpPr>
      <p:sp>
        <p:nvSpPr>
          <p:cNvPr id="8" name="Rectangle 7"/>
          <p:cNvSpPr/>
          <p:nvPr userDrawn="1"/>
        </p:nvSpPr>
        <p:spPr bwMode="auto">
          <a:xfrm>
            <a:off x="269239" y="2084172"/>
            <a:ext cx="8964248" cy="3586208"/>
          </a:xfrm>
          <a:prstGeom prst="rect">
            <a:avLst/>
          </a:prstGeom>
          <a:solidFill>
            <a:srgbClr val="00D8C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pic>
        <p:nvPicPr>
          <p:cNvPr id="12" name="Picture 11" descr="MS_TWC_cornerstone-tile_Blue288_RGB.jpg"/>
          <p:cNvPicPr>
            <a:picLocks noChangeAspect="1"/>
          </p:cNvPicPr>
          <p:nvPr userDrawn="1"/>
        </p:nvPicPr>
        <p:blipFill>
          <a:blip r:embed="rId2" cstate="screen">
            <a:extLst>
              <a:ext uri="{28A0092B-C50C-407E-A947-70E740481C1C}">
                <a14:useLocalDpi xmlns:a14="http://schemas.microsoft.com/office/drawing/2010/main" xmlns=""/>
              </a:ext>
            </a:extLst>
          </a:blip>
          <a:stretch>
            <a:fillRect/>
          </a:stretch>
        </p:blipFill>
        <p:spPr>
          <a:xfrm>
            <a:off x="269303" y="291102"/>
            <a:ext cx="1792850" cy="1793104"/>
          </a:xfrm>
          <a:prstGeom prst="rect">
            <a:avLst/>
          </a:prstGeom>
        </p:spPr>
      </p:pic>
      <p:sp>
        <p:nvSpPr>
          <p:cNvPr id="14" name="TextBox 13"/>
          <p:cNvSpPr txBox="1"/>
          <p:nvPr userDrawn="1"/>
        </p:nvSpPr>
        <p:spPr>
          <a:xfrm>
            <a:off x="7709547" y="6535844"/>
            <a:ext cx="4213186" cy="120708"/>
          </a:xfrm>
          <a:prstGeom prst="rect">
            <a:avLst/>
          </a:prstGeom>
          <a:noFill/>
        </p:spPr>
        <p:txBody>
          <a:bodyPr wrap="square" lIns="89619" tIns="0" rIns="0" bIns="0" rtlCol="0">
            <a:spAutoFit/>
          </a:bodyPr>
          <a:lstStyle/>
          <a:p>
            <a:pPr algn="r"/>
            <a:r>
              <a:rPr lang="en-US" sz="784" kern="800" dirty="0">
                <a:solidFill>
                  <a:srgbClr val="505050"/>
                </a:solidFill>
                <a:latin typeface="Segoe Pro Light"/>
              </a:rPr>
              <a:t>Microsoft Confidential. For internal use only.</a:t>
            </a: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xmlns=""/>
              </a:ext>
            </a:extLst>
          </a:blip>
          <a:stretch>
            <a:fillRect/>
          </a:stretch>
        </p:blipFill>
        <p:spPr bwMode="invGray">
          <a:xfrm>
            <a:off x="10207201" y="470411"/>
            <a:ext cx="1522403" cy="326166"/>
          </a:xfrm>
          <a:prstGeom prst="rect">
            <a:avLst/>
          </a:prstGeom>
        </p:spPr>
      </p:pic>
      <p:sp>
        <p:nvSpPr>
          <p:cNvPr id="9" name="Text Placeholder 4"/>
          <p:cNvSpPr>
            <a:spLocks noGrp="1"/>
          </p:cNvSpPr>
          <p:nvPr>
            <p:ph type="body" sz="quarter" idx="12" hasCustomPrompt="1"/>
          </p:nvPr>
        </p:nvSpPr>
        <p:spPr>
          <a:xfrm>
            <a:off x="270794" y="4504850"/>
            <a:ext cx="8964248" cy="1167086"/>
          </a:xfrm>
          <a:noFill/>
        </p:spPr>
        <p:txBody>
          <a:bodyPr lIns="146304" tIns="109728" rIns="146304" bIns="109728">
            <a:noAutofit/>
          </a:bodyPr>
          <a:lstStyle>
            <a:lvl1pPr marL="0" indent="0">
              <a:spcBef>
                <a:spcPts val="0"/>
              </a:spcBef>
              <a:buNone/>
              <a:defRPr sz="2254" spc="0" baseline="0">
                <a:solidFill>
                  <a:srgbClr val="000000"/>
                </a:solidFill>
                <a:latin typeface="+mj-lt"/>
              </a:defRPr>
            </a:lvl1pPr>
          </a:lstStyle>
          <a:p>
            <a:r>
              <a:rPr lang="en-US" sz="2254" dirty="0"/>
              <a:t>Speaker name goes here</a:t>
            </a:r>
          </a:p>
          <a:p>
            <a:r>
              <a:rPr lang="en-US" sz="2254" dirty="0"/>
              <a:t>Title goes here</a:t>
            </a:r>
          </a:p>
          <a:p>
            <a:r>
              <a:rPr lang="en-US" sz="2254" dirty="0"/>
              <a:t>Speaker’s group name goes here</a:t>
            </a:r>
          </a:p>
        </p:txBody>
      </p:sp>
      <p:sp>
        <p:nvSpPr>
          <p:cNvPr id="16" name="Title 1"/>
          <p:cNvSpPr>
            <a:spLocks noGrp="1"/>
          </p:cNvSpPr>
          <p:nvPr>
            <p:ph type="title" hasCustomPrompt="1"/>
          </p:nvPr>
        </p:nvSpPr>
        <p:spPr bwMode="ltGray">
          <a:xfrm>
            <a:off x="269302" y="2711766"/>
            <a:ext cx="8964151" cy="1794808"/>
          </a:xfrm>
          <a:noFill/>
        </p:spPr>
        <p:txBody>
          <a:bodyPr lIns="146304" tIns="91440" rIns="146304" bIns="91440" anchor="t" anchorCtr="0"/>
          <a:lstStyle>
            <a:lvl1pPr>
              <a:defRPr sz="5881" spc="-98" baseline="0">
                <a:solidFill>
                  <a:srgbClr val="000000"/>
                </a:solidFill>
              </a:defRPr>
            </a:lvl1pPr>
          </a:lstStyle>
          <a:p>
            <a:r>
              <a:rPr lang="en-US" dirty="0"/>
              <a:t>Presentation title </a:t>
            </a:r>
            <a:br>
              <a:rPr lang="en-US" dirty="0"/>
            </a:br>
            <a:r>
              <a:rPr lang="en-US" dirty="0"/>
              <a:t>goes here</a:t>
            </a:r>
          </a:p>
        </p:txBody>
      </p:sp>
      <p:sp>
        <p:nvSpPr>
          <p:cNvPr id="17" name="Text Placeholder 2"/>
          <p:cNvSpPr>
            <a:spLocks noGrp="1"/>
          </p:cNvSpPr>
          <p:nvPr>
            <p:ph type="body" sz="quarter" idx="15" hasCustomPrompt="1"/>
          </p:nvPr>
        </p:nvSpPr>
        <p:spPr bwMode="ltGray">
          <a:xfrm>
            <a:off x="269302" y="2084187"/>
            <a:ext cx="8964151" cy="627580"/>
          </a:xfrm>
        </p:spPr>
        <p:txBody>
          <a:bodyPr tIns="109728" bIns="109728">
            <a:noAutofit/>
          </a:bodyPr>
          <a:lstStyle>
            <a:lvl1pPr marL="0" indent="0">
              <a:spcBef>
                <a:spcPts val="0"/>
              </a:spcBef>
              <a:buNone/>
              <a:defRPr sz="3136" baseline="0">
                <a:solidFill>
                  <a:srgbClr val="000000"/>
                </a:solidFill>
              </a:defRPr>
            </a:lvl1pPr>
          </a:lstStyle>
          <a:p>
            <a:r>
              <a:rPr lang="en-US" dirty="0"/>
              <a:t>Group name goes here</a:t>
            </a:r>
          </a:p>
        </p:txBody>
      </p:sp>
    </p:spTree>
    <p:extLst>
      <p:ext uri="{BB962C8B-B14F-4D97-AF65-F5344CB8AC3E}">
        <p14:creationId xmlns:p14="http://schemas.microsoft.com/office/powerpoint/2010/main" xmlns="" val="3573617560"/>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8"/>
            <a:ext cx="11653523" cy="1985641"/>
          </a:xfrm>
        </p:spPr>
        <p:txBody>
          <a:bodyPr/>
          <a:lstStyle>
            <a:lvl1pPr marL="0" indent="0">
              <a:buNone/>
              <a:defRPr>
                <a:solidFill>
                  <a:schemeClr val="tx2"/>
                </a:solidFill>
              </a:defRPr>
            </a:lvl1pPr>
            <a:lvl2pPr marL="0" indent="0">
              <a:buFontTx/>
              <a:buNone/>
              <a:defRPr sz="1960"/>
            </a:lvl2pPr>
            <a:lvl3pPr marL="224051" indent="0">
              <a:buNone/>
              <a:defRPr/>
            </a:lvl3pPr>
            <a:lvl4pPr marL="448102" indent="0">
              <a:buNone/>
              <a:defRPr/>
            </a:lvl4pPr>
            <a:lvl5pPr marL="672153"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endParaRPr lang="en-US" dirty="0"/>
          </a:p>
        </p:txBody>
      </p:sp>
      <p:sp>
        <p:nvSpPr>
          <p:cNvPr id="8" name="Slide Number Placeholder 8"/>
          <p:cNvSpPr>
            <a:spLocks noGrp="1"/>
          </p:cNvSpPr>
          <p:nvPr>
            <p:ph type="sldNum" sz="quarter" idx="4"/>
          </p:nvPr>
        </p:nvSpPr>
        <p:spPr>
          <a:xfrm>
            <a:off x="9143811" y="6356803"/>
            <a:ext cx="2844904" cy="364224"/>
          </a:xfrm>
          <a:prstGeom prst="rect">
            <a:avLst/>
          </a:prstGeom>
        </p:spPr>
        <p:txBody>
          <a:bodyPr vert="horz" lIns="91440" tIns="45720" rIns="91440" bIns="45720" rtlCol="0" anchor="ctr"/>
          <a:lstStyle>
            <a:lvl1pPr algn="r">
              <a:defRPr sz="980">
                <a:solidFill>
                  <a:srgbClr val="000000"/>
                </a:solidFill>
              </a:defRPr>
            </a:lvl1pPr>
          </a:lstStyle>
          <a:p>
            <a:fld id="{7EFC24D6-DB8F-6B44-BA5A-9BEC68C15CAA}" type="slidenum">
              <a:rPr lang="en-US" smtClean="0"/>
              <a:pPr/>
              <a:t>‹#›</a:t>
            </a:fld>
            <a:endParaRPr lang="en-US"/>
          </a:p>
        </p:txBody>
      </p:sp>
    </p:spTree>
    <p:extLst>
      <p:ext uri="{BB962C8B-B14F-4D97-AF65-F5344CB8AC3E}">
        <p14:creationId xmlns:p14="http://schemas.microsoft.com/office/powerpoint/2010/main" xmlns="" val="3238446054"/>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8"/>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0"/>
            </a:lvl2pPr>
            <a:lvl3pPr marL="224051" indent="0">
              <a:buNone/>
              <a:defRPr/>
            </a:lvl3pPr>
            <a:lvl4pPr marL="448102" indent="0">
              <a:buNone/>
              <a:defRPr/>
            </a:lvl4pPr>
            <a:lvl5pPr marL="672153"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endParaRPr lang="en-US" dirty="0"/>
          </a:p>
        </p:txBody>
      </p:sp>
      <p:sp>
        <p:nvSpPr>
          <p:cNvPr id="8" name="Slide Number Placeholder 8"/>
          <p:cNvSpPr>
            <a:spLocks noGrp="1"/>
          </p:cNvSpPr>
          <p:nvPr>
            <p:ph type="sldNum" sz="quarter" idx="4"/>
          </p:nvPr>
        </p:nvSpPr>
        <p:spPr>
          <a:xfrm>
            <a:off x="9143811" y="6356803"/>
            <a:ext cx="2844904" cy="364224"/>
          </a:xfrm>
          <a:prstGeom prst="rect">
            <a:avLst/>
          </a:prstGeom>
        </p:spPr>
        <p:txBody>
          <a:bodyPr vert="horz" lIns="91440" tIns="45720" rIns="91440" bIns="45720" rtlCol="0" anchor="ctr"/>
          <a:lstStyle>
            <a:lvl1pPr algn="r">
              <a:defRPr sz="980">
                <a:solidFill>
                  <a:srgbClr val="000000"/>
                </a:solidFill>
              </a:defRPr>
            </a:lvl1pPr>
          </a:lstStyle>
          <a:p>
            <a:fld id="{7EFC24D6-DB8F-6B44-BA5A-9BEC68C15CAA}" type="slidenum">
              <a:rPr lang="en-US" smtClean="0"/>
              <a:pPr/>
              <a:t>‹#›</a:t>
            </a:fld>
            <a:endParaRPr lang="en-US"/>
          </a:p>
        </p:txBody>
      </p:sp>
    </p:spTree>
    <p:extLst>
      <p:ext uri="{BB962C8B-B14F-4D97-AF65-F5344CB8AC3E}">
        <p14:creationId xmlns:p14="http://schemas.microsoft.com/office/powerpoint/2010/main" xmlns="" val="517887415"/>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4922"/>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
        <p:nvSpPr>
          <p:cNvPr id="5"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endParaRPr lang="en-US" dirty="0"/>
          </a:p>
        </p:txBody>
      </p:sp>
      <p:sp>
        <p:nvSpPr>
          <p:cNvPr id="7" name="Slide Number Placeholder 8"/>
          <p:cNvSpPr>
            <a:spLocks noGrp="1"/>
          </p:cNvSpPr>
          <p:nvPr>
            <p:ph type="sldNum" sz="quarter" idx="4"/>
          </p:nvPr>
        </p:nvSpPr>
        <p:spPr>
          <a:xfrm>
            <a:off x="9143811" y="6356803"/>
            <a:ext cx="2844904" cy="364224"/>
          </a:xfrm>
          <a:prstGeom prst="rect">
            <a:avLst/>
          </a:prstGeom>
        </p:spPr>
        <p:txBody>
          <a:bodyPr vert="horz" lIns="91440" tIns="45720" rIns="91440" bIns="45720" rtlCol="0" anchor="ctr"/>
          <a:lstStyle>
            <a:lvl1pPr algn="r">
              <a:defRPr sz="980">
                <a:solidFill>
                  <a:srgbClr val="000000"/>
                </a:solidFill>
              </a:defRPr>
            </a:lvl1pPr>
          </a:lstStyle>
          <a:p>
            <a:fld id="{7EFC24D6-DB8F-6B44-BA5A-9BEC68C15CAA}" type="slidenum">
              <a:rPr lang="en-US" smtClean="0"/>
              <a:pPr/>
              <a:t>‹#›</a:t>
            </a:fld>
            <a:endParaRPr lang="en-US"/>
          </a:p>
        </p:txBody>
      </p:sp>
    </p:spTree>
    <p:extLst>
      <p:ext uri="{BB962C8B-B14F-4D97-AF65-F5344CB8AC3E}">
        <p14:creationId xmlns:p14="http://schemas.microsoft.com/office/powerpoint/2010/main" xmlns="" val="1354040670"/>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6556"/>
          </a:xfrm>
        </p:spPr>
        <p:txBody>
          <a:bodyPr>
            <a:spAutoFit/>
          </a:bodyPr>
          <a:lstStyle>
            <a:lvl1pPr>
              <a:defRPr>
                <a:solidFill>
                  <a:srgbClr val="00BCF2"/>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
        <p:nvSpPr>
          <p:cNvPr id="5"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endParaRPr lang="en-US" dirty="0"/>
          </a:p>
        </p:txBody>
      </p:sp>
      <p:sp>
        <p:nvSpPr>
          <p:cNvPr id="7" name="Slide Number Placeholder 8"/>
          <p:cNvSpPr>
            <a:spLocks noGrp="1"/>
          </p:cNvSpPr>
          <p:nvPr>
            <p:ph type="sldNum" sz="quarter" idx="4"/>
          </p:nvPr>
        </p:nvSpPr>
        <p:spPr>
          <a:xfrm>
            <a:off x="9143811" y="6356803"/>
            <a:ext cx="2844904" cy="364224"/>
          </a:xfrm>
          <a:prstGeom prst="rect">
            <a:avLst/>
          </a:prstGeom>
        </p:spPr>
        <p:txBody>
          <a:bodyPr vert="horz" lIns="91440" tIns="45720" rIns="91440" bIns="45720" rtlCol="0" anchor="ctr"/>
          <a:lstStyle>
            <a:lvl1pPr algn="r">
              <a:defRPr sz="980">
                <a:solidFill>
                  <a:srgbClr val="000000"/>
                </a:solidFill>
              </a:defRPr>
            </a:lvl1pPr>
          </a:lstStyle>
          <a:p>
            <a:fld id="{7EFC24D6-DB8F-6B44-BA5A-9BEC68C15CAA}" type="slidenum">
              <a:rPr lang="en-US" smtClean="0"/>
              <a:pPr/>
              <a:t>‹#›</a:t>
            </a:fld>
            <a:endParaRPr lang="en-US"/>
          </a:p>
        </p:txBody>
      </p:sp>
    </p:spTree>
    <p:extLst>
      <p:ext uri="{BB962C8B-B14F-4D97-AF65-F5344CB8AC3E}">
        <p14:creationId xmlns:p14="http://schemas.microsoft.com/office/powerpoint/2010/main" xmlns="" val="103602851"/>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20188"/>
          </a:xfrm>
        </p:spPr>
        <p:txBody>
          <a:bodyPr wrap="square">
            <a:spAutoFit/>
          </a:bodyPr>
          <a:lstStyle>
            <a:lvl1pPr marL="0" indent="0">
              <a:spcBef>
                <a:spcPts val="1200"/>
              </a:spcBef>
              <a:buClr>
                <a:schemeClr val="tx1"/>
              </a:buClr>
              <a:buFont typeface="Wingdings" pitchFamily="2" charset="2"/>
              <a:buNone/>
              <a:defRPr sz="3528">
                <a:solidFill>
                  <a:srgbClr val="00BCF2"/>
                </a:solidFill>
              </a:defRPr>
            </a:lvl1pPr>
            <a:lvl2pPr marL="0" indent="0">
              <a:buNone/>
              <a:defRPr sz="1960"/>
            </a:lvl2pPr>
            <a:lvl3pPr marL="227163" indent="0">
              <a:buNone/>
              <a:tabLst/>
              <a:defRPr sz="1960"/>
            </a:lvl3pPr>
            <a:lvl4pPr marL="451214" indent="0">
              <a:buNone/>
              <a:defRPr/>
            </a:lvl4pPr>
            <a:lvl5pPr marL="672153"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5" y="1189176"/>
            <a:ext cx="5378548" cy="2420188"/>
          </a:xfrm>
        </p:spPr>
        <p:txBody>
          <a:bodyPr wrap="square">
            <a:spAutoFit/>
          </a:bodyPr>
          <a:lstStyle>
            <a:lvl1pPr marL="0" indent="0">
              <a:spcBef>
                <a:spcPts val="1200"/>
              </a:spcBef>
              <a:buClr>
                <a:schemeClr val="tx1"/>
              </a:buClr>
              <a:buFont typeface="Wingdings" pitchFamily="2" charset="2"/>
              <a:buNone/>
              <a:defRPr sz="3528">
                <a:solidFill>
                  <a:srgbClr val="00BCF2"/>
                </a:solidFill>
              </a:defRPr>
            </a:lvl1pPr>
            <a:lvl2pPr marL="0" indent="0">
              <a:buNone/>
              <a:defRPr sz="1960"/>
            </a:lvl2pPr>
            <a:lvl3pPr marL="227163" indent="0">
              <a:buNone/>
              <a:tabLst/>
              <a:defRPr sz="1960"/>
            </a:lvl3pPr>
            <a:lvl4pPr marL="451214" indent="0">
              <a:buNone/>
              <a:defRPr/>
            </a:lvl4pPr>
            <a:lvl5pPr marL="672153"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endParaRPr lang="en-US" dirty="0"/>
          </a:p>
        </p:txBody>
      </p:sp>
      <p:sp>
        <p:nvSpPr>
          <p:cNvPr id="7" name="Slide Number Placeholder 8"/>
          <p:cNvSpPr>
            <a:spLocks noGrp="1"/>
          </p:cNvSpPr>
          <p:nvPr>
            <p:ph type="sldNum" sz="quarter" idx="4"/>
          </p:nvPr>
        </p:nvSpPr>
        <p:spPr>
          <a:xfrm>
            <a:off x="9143811" y="6356803"/>
            <a:ext cx="2844904" cy="364224"/>
          </a:xfrm>
          <a:prstGeom prst="rect">
            <a:avLst/>
          </a:prstGeom>
        </p:spPr>
        <p:txBody>
          <a:bodyPr vert="horz" lIns="91440" tIns="45720" rIns="91440" bIns="45720" rtlCol="0" anchor="ctr"/>
          <a:lstStyle>
            <a:lvl1pPr algn="r">
              <a:defRPr sz="980">
                <a:solidFill>
                  <a:srgbClr val="000000"/>
                </a:solidFill>
              </a:defRPr>
            </a:lvl1pPr>
          </a:lstStyle>
          <a:p>
            <a:fld id="{7EFC24D6-DB8F-6B44-BA5A-9BEC68C15CAA}" type="slidenum">
              <a:rPr lang="en-US" smtClean="0"/>
              <a:pPr/>
              <a:t>‹#›</a:t>
            </a:fld>
            <a:endParaRPr lang="en-US"/>
          </a:p>
        </p:txBody>
      </p:sp>
    </p:spTree>
    <p:extLst>
      <p:ext uri="{BB962C8B-B14F-4D97-AF65-F5344CB8AC3E}">
        <p14:creationId xmlns:p14="http://schemas.microsoft.com/office/powerpoint/2010/main" xmlns="" val="3575293573"/>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20188"/>
          </a:xfrm>
        </p:spPr>
        <p:txBody>
          <a:bodyPr wrap="square">
            <a:spAutoFit/>
          </a:bodyPr>
          <a:lstStyle>
            <a:lvl1pPr marL="0" indent="0">
              <a:spcBef>
                <a:spcPts val="1200"/>
              </a:spcBef>
              <a:buClr>
                <a:schemeClr val="tx1"/>
              </a:buClr>
              <a:buFont typeface="Wingdings" pitchFamily="2" charset="2"/>
              <a:buNone/>
              <a:defRPr sz="3528"/>
            </a:lvl1pPr>
            <a:lvl2pPr marL="0" indent="0">
              <a:buNone/>
              <a:defRPr sz="1960"/>
            </a:lvl2pPr>
            <a:lvl3pPr marL="227163" indent="0">
              <a:buNone/>
              <a:tabLst/>
              <a:defRPr sz="1960"/>
            </a:lvl3pPr>
            <a:lvl4pPr marL="451214" indent="0">
              <a:buNone/>
              <a:defRPr/>
            </a:lvl4pPr>
            <a:lvl5pPr marL="672153"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5" y="1189176"/>
            <a:ext cx="5378548" cy="2420188"/>
          </a:xfrm>
        </p:spPr>
        <p:txBody>
          <a:bodyPr wrap="square">
            <a:spAutoFit/>
          </a:bodyPr>
          <a:lstStyle>
            <a:lvl1pPr marL="0" indent="0">
              <a:spcBef>
                <a:spcPts val="1200"/>
              </a:spcBef>
              <a:buClr>
                <a:schemeClr val="tx1"/>
              </a:buClr>
              <a:buFont typeface="Wingdings" pitchFamily="2" charset="2"/>
              <a:buNone/>
              <a:defRPr sz="3528"/>
            </a:lvl1pPr>
            <a:lvl2pPr marL="0" indent="0">
              <a:buNone/>
              <a:defRPr sz="1960"/>
            </a:lvl2pPr>
            <a:lvl3pPr marL="227163" indent="0">
              <a:buNone/>
              <a:tabLst/>
              <a:defRPr sz="1960"/>
            </a:lvl3pPr>
            <a:lvl4pPr marL="451214" indent="0">
              <a:buNone/>
              <a:defRPr/>
            </a:lvl4pPr>
            <a:lvl5pPr marL="672153"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endParaRPr lang="en-US" dirty="0"/>
          </a:p>
        </p:txBody>
      </p:sp>
      <p:sp>
        <p:nvSpPr>
          <p:cNvPr id="7" name="Slide Number Placeholder 8"/>
          <p:cNvSpPr>
            <a:spLocks noGrp="1"/>
          </p:cNvSpPr>
          <p:nvPr>
            <p:ph type="sldNum" sz="quarter" idx="4"/>
          </p:nvPr>
        </p:nvSpPr>
        <p:spPr>
          <a:xfrm>
            <a:off x="9143811" y="6356803"/>
            <a:ext cx="2844904" cy="364224"/>
          </a:xfrm>
          <a:prstGeom prst="rect">
            <a:avLst/>
          </a:prstGeom>
        </p:spPr>
        <p:txBody>
          <a:bodyPr vert="horz" lIns="91440" tIns="45720" rIns="91440" bIns="45720" rtlCol="0" anchor="ctr"/>
          <a:lstStyle>
            <a:lvl1pPr algn="r">
              <a:defRPr sz="980">
                <a:solidFill>
                  <a:srgbClr val="000000"/>
                </a:solidFill>
              </a:defRPr>
            </a:lvl1pPr>
          </a:lstStyle>
          <a:p>
            <a:fld id="{7EFC24D6-DB8F-6B44-BA5A-9BEC68C15CAA}" type="slidenum">
              <a:rPr lang="en-US" smtClean="0"/>
              <a:pPr/>
              <a:t>‹#›</a:t>
            </a:fld>
            <a:endParaRPr lang="en-US"/>
          </a:p>
        </p:txBody>
      </p:sp>
    </p:spTree>
    <p:extLst>
      <p:ext uri="{BB962C8B-B14F-4D97-AF65-F5344CB8AC3E}">
        <p14:creationId xmlns:p14="http://schemas.microsoft.com/office/powerpoint/2010/main" xmlns="" val="4217641187"/>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86578"/>
          </a:xfrm>
        </p:spPr>
        <p:txBody>
          <a:bodyPr wrap="square">
            <a:spAutoFit/>
          </a:bodyPr>
          <a:lstStyle>
            <a:lvl1pPr marL="281620" indent="-281620">
              <a:spcBef>
                <a:spcPts val="1200"/>
              </a:spcBef>
              <a:buClr>
                <a:schemeClr val="tx1"/>
              </a:buClr>
              <a:buFont typeface="Arial" pitchFamily="34" charset="0"/>
              <a:buChar char="•"/>
              <a:defRPr sz="3528"/>
            </a:lvl1pPr>
            <a:lvl2pPr marL="520596" indent="-228554">
              <a:defRPr sz="2352"/>
            </a:lvl2pPr>
            <a:lvl3pPr marL="685663" indent="-165067">
              <a:tabLst/>
              <a:defRPr sz="1960"/>
            </a:lvl3pPr>
            <a:lvl4pPr marL="863427" indent="-177765">
              <a:defRPr/>
            </a:lvl4pPr>
            <a:lvl5pPr marL="1028494" indent="-165067">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5" y="1189176"/>
            <a:ext cx="5378548" cy="2486578"/>
          </a:xfrm>
        </p:spPr>
        <p:txBody>
          <a:bodyPr wrap="square">
            <a:spAutoFit/>
          </a:bodyPr>
          <a:lstStyle>
            <a:lvl1pPr marL="281620" indent="-281620">
              <a:spcBef>
                <a:spcPts val="1200"/>
              </a:spcBef>
              <a:buClr>
                <a:schemeClr val="tx1"/>
              </a:buClr>
              <a:buFont typeface="Arial" pitchFamily="34" charset="0"/>
              <a:buChar char="•"/>
              <a:defRPr sz="3528"/>
            </a:lvl1pPr>
            <a:lvl2pPr marL="520596" indent="-228554">
              <a:defRPr sz="2352"/>
            </a:lvl2pPr>
            <a:lvl3pPr marL="685663" indent="-165067">
              <a:tabLst/>
              <a:defRPr sz="1960"/>
            </a:lvl3pPr>
            <a:lvl4pPr marL="863427" indent="-177765">
              <a:defRPr/>
            </a:lvl4pPr>
            <a:lvl5pPr marL="1028494" indent="-165067">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endParaRPr lang="en-US" dirty="0"/>
          </a:p>
        </p:txBody>
      </p:sp>
      <p:sp>
        <p:nvSpPr>
          <p:cNvPr id="7" name="Slide Number Placeholder 8"/>
          <p:cNvSpPr>
            <a:spLocks noGrp="1"/>
          </p:cNvSpPr>
          <p:nvPr>
            <p:ph type="sldNum" sz="quarter" idx="4"/>
          </p:nvPr>
        </p:nvSpPr>
        <p:spPr>
          <a:xfrm>
            <a:off x="9143811" y="6356803"/>
            <a:ext cx="2844904" cy="364224"/>
          </a:xfrm>
          <a:prstGeom prst="rect">
            <a:avLst/>
          </a:prstGeom>
        </p:spPr>
        <p:txBody>
          <a:bodyPr vert="horz" lIns="91440" tIns="45720" rIns="91440" bIns="45720" rtlCol="0" anchor="ctr"/>
          <a:lstStyle>
            <a:lvl1pPr algn="r">
              <a:defRPr sz="980">
                <a:solidFill>
                  <a:srgbClr val="000000"/>
                </a:solidFill>
              </a:defRPr>
            </a:lvl1pPr>
          </a:lstStyle>
          <a:p>
            <a:fld id="{7EFC24D6-DB8F-6B44-BA5A-9BEC68C15CAA}" type="slidenum">
              <a:rPr lang="en-US" smtClean="0"/>
              <a:pPr/>
              <a:t>‹#›</a:t>
            </a:fld>
            <a:endParaRPr lang="en-US"/>
          </a:p>
        </p:txBody>
      </p:sp>
    </p:spTree>
    <p:extLst>
      <p:ext uri="{BB962C8B-B14F-4D97-AF65-F5344CB8AC3E}">
        <p14:creationId xmlns:p14="http://schemas.microsoft.com/office/powerpoint/2010/main" xmlns="" val="392768654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10.xml.rels><?xml version="1.0" encoding="UTF-8" standalone="yes"?>
<Relationships xmlns="http://schemas.openxmlformats.org/package/2006/relationships"><Relationship Id="rId8" Type="http://schemas.openxmlformats.org/officeDocument/2006/relationships/vmlDrawing" Target="../drawings/vmlDrawing45.vml"/><Relationship Id="rId3" Type="http://schemas.openxmlformats.org/officeDocument/2006/relationships/slideLayout" Target="../slideLayouts/slideLayout230.xml"/><Relationship Id="rId7" Type="http://schemas.openxmlformats.org/officeDocument/2006/relationships/theme" Target="../theme/theme10.xml"/><Relationship Id="rId2" Type="http://schemas.openxmlformats.org/officeDocument/2006/relationships/slideLayout" Target="../slideLayouts/slideLayout229.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5" Type="http://schemas.openxmlformats.org/officeDocument/2006/relationships/slideLayout" Target="../slideLayouts/slideLayout232.xml"/><Relationship Id="rId4" Type="http://schemas.openxmlformats.org/officeDocument/2006/relationships/slideLayout" Target="../slideLayouts/slideLayout231.xml"/><Relationship Id="rId9" Type="http://schemas.openxmlformats.org/officeDocument/2006/relationships/oleObject" Target="../embeddings/oleObject45.bin"/></Relationships>
</file>

<file path=ppt/slideMasters/_rels/slideMaster11.xml.rels><?xml version="1.0" encoding="UTF-8" standalone="yes"?>
<Relationships xmlns="http://schemas.openxmlformats.org/package/2006/relationships"><Relationship Id="rId13" Type="http://schemas.openxmlformats.org/officeDocument/2006/relationships/slideLayout" Target="../slideLayouts/slideLayout246.xml"/><Relationship Id="rId18" Type="http://schemas.openxmlformats.org/officeDocument/2006/relationships/slideLayout" Target="../slideLayouts/slideLayout251.xml"/><Relationship Id="rId26" Type="http://schemas.openxmlformats.org/officeDocument/2006/relationships/slideLayout" Target="../slideLayouts/slideLayout259.xml"/><Relationship Id="rId39" Type="http://schemas.openxmlformats.org/officeDocument/2006/relationships/slideLayout" Target="../slideLayouts/slideLayout272.xml"/><Relationship Id="rId3" Type="http://schemas.openxmlformats.org/officeDocument/2006/relationships/slideLayout" Target="../slideLayouts/slideLayout236.xml"/><Relationship Id="rId21" Type="http://schemas.openxmlformats.org/officeDocument/2006/relationships/slideLayout" Target="../slideLayouts/slideLayout254.xml"/><Relationship Id="rId34" Type="http://schemas.openxmlformats.org/officeDocument/2006/relationships/slideLayout" Target="../slideLayouts/slideLayout267.xml"/><Relationship Id="rId42" Type="http://schemas.openxmlformats.org/officeDocument/2006/relationships/slideLayout" Target="../slideLayouts/slideLayout275.xml"/><Relationship Id="rId47" Type="http://schemas.openxmlformats.org/officeDocument/2006/relationships/slideLayout" Target="../slideLayouts/slideLayout280.xml"/><Relationship Id="rId50" Type="http://schemas.openxmlformats.org/officeDocument/2006/relationships/slideLayout" Target="../slideLayouts/slideLayout283.xml"/><Relationship Id="rId7" Type="http://schemas.openxmlformats.org/officeDocument/2006/relationships/slideLayout" Target="../slideLayouts/slideLayout240.xml"/><Relationship Id="rId12" Type="http://schemas.openxmlformats.org/officeDocument/2006/relationships/slideLayout" Target="../slideLayouts/slideLayout245.xml"/><Relationship Id="rId17" Type="http://schemas.openxmlformats.org/officeDocument/2006/relationships/slideLayout" Target="../slideLayouts/slideLayout250.xml"/><Relationship Id="rId25" Type="http://schemas.openxmlformats.org/officeDocument/2006/relationships/slideLayout" Target="../slideLayouts/slideLayout258.xml"/><Relationship Id="rId33" Type="http://schemas.openxmlformats.org/officeDocument/2006/relationships/slideLayout" Target="../slideLayouts/slideLayout266.xml"/><Relationship Id="rId38" Type="http://schemas.openxmlformats.org/officeDocument/2006/relationships/slideLayout" Target="../slideLayouts/slideLayout271.xml"/><Relationship Id="rId46" Type="http://schemas.openxmlformats.org/officeDocument/2006/relationships/slideLayout" Target="../slideLayouts/slideLayout279.xml"/><Relationship Id="rId2" Type="http://schemas.openxmlformats.org/officeDocument/2006/relationships/slideLayout" Target="../slideLayouts/slideLayout235.xml"/><Relationship Id="rId16" Type="http://schemas.openxmlformats.org/officeDocument/2006/relationships/slideLayout" Target="../slideLayouts/slideLayout249.xml"/><Relationship Id="rId20" Type="http://schemas.openxmlformats.org/officeDocument/2006/relationships/slideLayout" Target="../slideLayouts/slideLayout253.xml"/><Relationship Id="rId29" Type="http://schemas.openxmlformats.org/officeDocument/2006/relationships/slideLayout" Target="../slideLayouts/slideLayout262.xml"/><Relationship Id="rId41" Type="http://schemas.openxmlformats.org/officeDocument/2006/relationships/slideLayout" Target="../slideLayouts/slideLayout274.xml"/><Relationship Id="rId54" Type="http://schemas.openxmlformats.org/officeDocument/2006/relationships/theme" Target="../theme/theme11.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24" Type="http://schemas.openxmlformats.org/officeDocument/2006/relationships/slideLayout" Target="../slideLayouts/slideLayout257.xml"/><Relationship Id="rId32" Type="http://schemas.openxmlformats.org/officeDocument/2006/relationships/slideLayout" Target="../slideLayouts/slideLayout265.xml"/><Relationship Id="rId37" Type="http://schemas.openxmlformats.org/officeDocument/2006/relationships/slideLayout" Target="../slideLayouts/slideLayout270.xml"/><Relationship Id="rId40" Type="http://schemas.openxmlformats.org/officeDocument/2006/relationships/slideLayout" Target="../slideLayouts/slideLayout273.xml"/><Relationship Id="rId45" Type="http://schemas.openxmlformats.org/officeDocument/2006/relationships/slideLayout" Target="../slideLayouts/slideLayout278.xml"/><Relationship Id="rId53" Type="http://schemas.openxmlformats.org/officeDocument/2006/relationships/slideLayout" Target="../slideLayouts/slideLayout286.xml"/><Relationship Id="rId5" Type="http://schemas.openxmlformats.org/officeDocument/2006/relationships/slideLayout" Target="../slideLayouts/slideLayout238.xml"/><Relationship Id="rId15" Type="http://schemas.openxmlformats.org/officeDocument/2006/relationships/slideLayout" Target="../slideLayouts/slideLayout248.xml"/><Relationship Id="rId23" Type="http://schemas.openxmlformats.org/officeDocument/2006/relationships/slideLayout" Target="../slideLayouts/slideLayout256.xml"/><Relationship Id="rId28" Type="http://schemas.openxmlformats.org/officeDocument/2006/relationships/slideLayout" Target="../slideLayouts/slideLayout261.xml"/><Relationship Id="rId36" Type="http://schemas.openxmlformats.org/officeDocument/2006/relationships/slideLayout" Target="../slideLayouts/slideLayout269.xml"/><Relationship Id="rId49" Type="http://schemas.openxmlformats.org/officeDocument/2006/relationships/slideLayout" Target="../slideLayouts/slideLayout282.xml"/><Relationship Id="rId10" Type="http://schemas.openxmlformats.org/officeDocument/2006/relationships/slideLayout" Target="../slideLayouts/slideLayout243.xml"/><Relationship Id="rId19" Type="http://schemas.openxmlformats.org/officeDocument/2006/relationships/slideLayout" Target="../slideLayouts/slideLayout252.xml"/><Relationship Id="rId31" Type="http://schemas.openxmlformats.org/officeDocument/2006/relationships/slideLayout" Target="../slideLayouts/slideLayout264.xml"/><Relationship Id="rId44" Type="http://schemas.openxmlformats.org/officeDocument/2006/relationships/slideLayout" Target="../slideLayouts/slideLayout277.xml"/><Relationship Id="rId52" Type="http://schemas.openxmlformats.org/officeDocument/2006/relationships/slideLayout" Target="../slideLayouts/slideLayout285.xml"/><Relationship Id="rId4" Type="http://schemas.openxmlformats.org/officeDocument/2006/relationships/slideLayout" Target="../slideLayouts/slideLayout237.xml"/><Relationship Id="rId9" Type="http://schemas.openxmlformats.org/officeDocument/2006/relationships/slideLayout" Target="../slideLayouts/slideLayout242.xml"/><Relationship Id="rId14" Type="http://schemas.openxmlformats.org/officeDocument/2006/relationships/slideLayout" Target="../slideLayouts/slideLayout247.xml"/><Relationship Id="rId22" Type="http://schemas.openxmlformats.org/officeDocument/2006/relationships/slideLayout" Target="../slideLayouts/slideLayout255.xml"/><Relationship Id="rId27" Type="http://schemas.openxmlformats.org/officeDocument/2006/relationships/slideLayout" Target="../slideLayouts/slideLayout260.xml"/><Relationship Id="rId30" Type="http://schemas.openxmlformats.org/officeDocument/2006/relationships/slideLayout" Target="../slideLayouts/slideLayout263.xml"/><Relationship Id="rId35" Type="http://schemas.openxmlformats.org/officeDocument/2006/relationships/slideLayout" Target="../slideLayouts/slideLayout268.xml"/><Relationship Id="rId43" Type="http://schemas.openxmlformats.org/officeDocument/2006/relationships/slideLayout" Target="../slideLayouts/slideLayout276.xml"/><Relationship Id="rId48" Type="http://schemas.openxmlformats.org/officeDocument/2006/relationships/slideLayout" Target="../slideLayouts/slideLayout281.xml"/><Relationship Id="rId8" Type="http://schemas.openxmlformats.org/officeDocument/2006/relationships/slideLayout" Target="../slideLayouts/slideLayout241.xml"/><Relationship Id="rId51" Type="http://schemas.openxmlformats.org/officeDocument/2006/relationships/slideLayout" Target="../slideLayouts/slideLayout284.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289.xml"/><Relationship Id="rId7" Type="http://schemas.openxmlformats.org/officeDocument/2006/relationships/image" Target="../media/image48.png"/><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theme" Target="../theme/theme12.xml"/><Relationship Id="rId5" Type="http://schemas.openxmlformats.org/officeDocument/2006/relationships/slideLayout" Target="../slideLayouts/slideLayout291.xml"/><Relationship Id="rId4" Type="http://schemas.openxmlformats.org/officeDocument/2006/relationships/slideLayout" Target="../slideLayouts/slideLayout29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theme" Target="../theme/theme2.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26" Type="http://schemas.openxmlformats.org/officeDocument/2006/relationships/slideLayout" Target="../slideLayouts/slideLayout81.xml"/><Relationship Id="rId3" Type="http://schemas.openxmlformats.org/officeDocument/2006/relationships/slideLayout" Target="../slideLayouts/slideLayout58.xml"/><Relationship Id="rId21" Type="http://schemas.openxmlformats.org/officeDocument/2006/relationships/slideLayout" Target="../slideLayouts/slideLayout76.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5" Type="http://schemas.openxmlformats.org/officeDocument/2006/relationships/slideLayout" Target="../slideLayouts/slideLayout80.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slideLayout" Target="../slideLayouts/slideLayout75.xml"/><Relationship Id="rId29" Type="http://schemas.openxmlformats.org/officeDocument/2006/relationships/slideLayout" Target="../slideLayouts/slideLayout84.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24" Type="http://schemas.openxmlformats.org/officeDocument/2006/relationships/slideLayout" Target="../slideLayouts/slideLayout79.xml"/><Relationship Id="rId32" Type="http://schemas.openxmlformats.org/officeDocument/2006/relationships/theme" Target="../theme/theme3.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23" Type="http://schemas.openxmlformats.org/officeDocument/2006/relationships/slideLayout" Target="../slideLayouts/slideLayout78.xml"/><Relationship Id="rId28" Type="http://schemas.openxmlformats.org/officeDocument/2006/relationships/slideLayout" Target="../slideLayouts/slideLayout83.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31" Type="http://schemas.openxmlformats.org/officeDocument/2006/relationships/slideLayout" Target="../slideLayouts/slideLayout86.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slideLayout" Target="../slideLayouts/slideLayout77.xml"/><Relationship Id="rId27" Type="http://schemas.openxmlformats.org/officeDocument/2006/relationships/slideLayout" Target="../slideLayouts/slideLayout82.xml"/><Relationship Id="rId30" Type="http://schemas.openxmlformats.org/officeDocument/2006/relationships/slideLayout" Target="../slideLayouts/slideLayout85.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99.xml"/><Relationship Id="rId18" Type="http://schemas.openxmlformats.org/officeDocument/2006/relationships/slideLayout" Target="../slideLayouts/slideLayout104.xml"/><Relationship Id="rId26" Type="http://schemas.openxmlformats.org/officeDocument/2006/relationships/slideLayout" Target="../slideLayouts/slideLayout112.xml"/><Relationship Id="rId39" Type="http://schemas.openxmlformats.org/officeDocument/2006/relationships/slideLayout" Target="../slideLayouts/slideLayout125.xml"/><Relationship Id="rId3" Type="http://schemas.openxmlformats.org/officeDocument/2006/relationships/slideLayout" Target="../slideLayouts/slideLayout89.xml"/><Relationship Id="rId21" Type="http://schemas.openxmlformats.org/officeDocument/2006/relationships/slideLayout" Target="../slideLayouts/slideLayout107.xml"/><Relationship Id="rId34" Type="http://schemas.openxmlformats.org/officeDocument/2006/relationships/slideLayout" Target="../slideLayouts/slideLayout120.xml"/><Relationship Id="rId42" Type="http://schemas.openxmlformats.org/officeDocument/2006/relationships/slideLayout" Target="../slideLayouts/slideLayout128.xml"/><Relationship Id="rId47" Type="http://schemas.openxmlformats.org/officeDocument/2006/relationships/slideLayout" Target="../slideLayouts/slideLayout133.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17" Type="http://schemas.openxmlformats.org/officeDocument/2006/relationships/slideLayout" Target="../slideLayouts/slideLayout103.xml"/><Relationship Id="rId25" Type="http://schemas.openxmlformats.org/officeDocument/2006/relationships/slideLayout" Target="../slideLayouts/slideLayout111.xml"/><Relationship Id="rId33" Type="http://schemas.openxmlformats.org/officeDocument/2006/relationships/slideLayout" Target="../slideLayouts/slideLayout119.xml"/><Relationship Id="rId38" Type="http://schemas.openxmlformats.org/officeDocument/2006/relationships/slideLayout" Target="../slideLayouts/slideLayout124.xml"/><Relationship Id="rId46" Type="http://schemas.openxmlformats.org/officeDocument/2006/relationships/slideLayout" Target="../slideLayouts/slideLayout132.xml"/><Relationship Id="rId2" Type="http://schemas.openxmlformats.org/officeDocument/2006/relationships/slideLayout" Target="../slideLayouts/slideLayout88.xml"/><Relationship Id="rId16" Type="http://schemas.openxmlformats.org/officeDocument/2006/relationships/slideLayout" Target="../slideLayouts/slideLayout102.xml"/><Relationship Id="rId20" Type="http://schemas.openxmlformats.org/officeDocument/2006/relationships/slideLayout" Target="../slideLayouts/slideLayout106.xml"/><Relationship Id="rId29" Type="http://schemas.openxmlformats.org/officeDocument/2006/relationships/slideLayout" Target="../slideLayouts/slideLayout115.xml"/><Relationship Id="rId41" Type="http://schemas.openxmlformats.org/officeDocument/2006/relationships/slideLayout" Target="../slideLayouts/slideLayout127.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24" Type="http://schemas.openxmlformats.org/officeDocument/2006/relationships/slideLayout" Target="../slideLayouts/slideLayout110.xml"/><Relationship Id="rId32" Type="http://schemas.openxmlformats.org/officeDocument/2006/relationships/slideLayout" Target="../slideLayouts/slideLayout118.xml"/><Relationship Id="rId37" Type="http://schemas.openxmlformats.org/officeDocument/2006/relationships/slideLayout" Target="../slideLayouts/slideLayout123.xml"/><Relationship Id="rId40" Type="http://schemas.openxmlformats.org/officeDocument/2006/relationships/slideLayout" Target="../slideLayouts/slideLayout126.xml"/><Relationship Id="rId45" Type="http://schemas.openxmlformats.org/officeDocument/2006/relationships/slideLayout" Target="../slideLayouts/slideLayout131.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23" Type="http://schemas.openxmlformats.org/officeDocument/2006/relationships/slideLayout" Target="../slideLayouts/slideLayout109.xml"/><Relationship Id="rId28" Type="http://schemas.openxmlformats.org/officeDocument/2006/relationships/slideLayout" Target="../slideLayouts/slideLayout114.xml"/><Relationship Id="rId36" Type="http://schemas.openxmlformats.org/officeDocument/2006/relationships/slideLayout" Target="../slideLayouts/slideLayout122.xml"/><Relationship Id="rId49" Type="http://schemas.openxmlformats.org/officeDocument/2006/relationships/theme" Target="../theme/theme4.xml"/><Relationship Id="rId10" Type="http://schemas.openxmlformats.org/officeDocument/2006/relationships/slideLayout" Target="../slideLayouts/slideLayout96.xml"/><Relationship Id="rId19" Type="http://schemas.openxmlformats.org/officeDocument/2006/relationships/slideLayout" Target="../slideLayouts/slideLayout105.xml"/><Relationship Id="rId31" Type="http://schemas.openxmlformats.org/officeDocument/2006/relationships/slideLayout" Target="../slideLayouts/slideLayout117.xml"/><Relationship Id="rId44" Type="http://schemas.openxmlformats.org/officeDocument/2006/relationships/slideLayout" Target="../slideLayouts/slideLayout130.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 Id="rId22" Type="http://schemas.openxmlformats.org/officeDocument/2006/relationships/slideLayout" Target="../slideLayouts/slideLayout108.xml"/><Relationship Id="rId27" Type="http://schemas.openxmlformats.org/officeDocument/2006/relationships/slideLayout" Target="../slideLayouts/slideLayout113.xml"/><Relationship Id="rId30" Type="http://schemas.openxmlformats.org/officeDocument/2006/relationships/slideLayout" Target="../slideLayouts/slideLayout116.xml"/><Relationship Id="rId35" Type="http://schemas.openxmlformats.org/officeDocument/2006/relationships/slideLayout" Target="../slideLayouts/slideLayout121.xml"/><Relationship Id="rId43" Type="http://schemas.openxmlformats.org/officeDocument/2006/relationships/slideLayout" Target="../slideLayouts/slideLayout129.xml"/><Relationship Id="rId48" Type="http://schemas.openxmlformats.org/officeDocument/2006/relationships/slideLayout" Target="../slideLayouts/slideLayout134.xml"/><Relationship Id="rId8" Type="http://schemas.openxmlformats.org/officeDocument/2006/relationships/slideLayout" Target="../slideLayouts/slideLayout9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slideLayout" Target="../slideLayouts/slideLayout147.xml"/><Relationship Id="rId18" Type="http://schemas.openxmlformats.org/officeDocument/2006/relationships/slideLayout" Target="../slideLayouts/slideLayout152.xml"/><Relationship Id="rId3" Type="http://schemas.openxmlformats.org/officeDocument/2006/relationships/slideLayout" Target="../slideLayouts/slideLayout137.xml"/><Relationship Id="rId21" Type="http://schemas.openxmlformats.org/officeDocument/2006/relationships/theme" Target="../theme/theme5.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17" Type="http://schemas.openxmlformats.org/officeDocument/2006/relationships/slideLayout" Target="../slideLayouts/slideLayout151.xml"/><Relationship Id="rId2" Type="http://schemas.openxmlformats.org/officeDocument/2006/relationships/slideLayout" Target="../slideLayouts/slideLayout136.xml"/><Relationship Id="rId16" Type="http://schemas.openxmlformats.org/officeDocument/2006/relationships/slideLayout" Target="../slideLayouts/slideLayout150.xml"/><Relationship Id="rId20" Type="http://schemas.openxmlformats.org/officeDocument/2006/relationships/slideLayout" Target="../slideLayouts/slideLayout154.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5" Type="http://schemas.openxmlformats.org/officeDocument/2006/relationships/slideLayout" Target="../slideLayouts/slideLayout149.xml"/><Relationship Id="rId10" Type="http://schemas.openxmlformats.org/officeDocument/2006/relationships/slideLayout" Target="../slideLayouts/slideLayout144.xml"/><Relationship Id="rId19" Type="http://schemas.openxmlformats.org/officeDocument/2006/relationships/slideLayout" Target="../slideLayouts/slideLayout153.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slideLayout" Target="../slideLayouts/slideLayout1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theme" Target="../theme/theme6.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slideLayout" Target="../slideLayouts/slideLayout166.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slideLayout" Target="../slideLayouts/slideLayout179.xml"/><Relationship Id="rId18" Type="http://schemas.openxmlformats.org/officeDocument/2006/relationships/slideLayout" Target="../slideLayouts/slideLayout184.xml"/><Relationship Id="rId26" Type="http://schemas.openxmlformats.org/officeDocument/2006/relationships/slideLayout" Target="../slideLayouts/slideLayout192.xml"/><Relationship Id="rId39" Type="http://schemas.openxmlformats.org/officeDocument/2006/relationships/slideLayout" Target="../slideLayouts/slideLayout205.xml"/><Relationship Id="rId3" Type="http://schemas.openxmlformats.org/officeDocument/2006/relationships/slideLayout" Target="../slideLayouts/slideLayout169.xml"/><Relationship Id="rId21" Type="http://schemas.openxmlformats.org/officeDocument/2006/relationships/slideLayout" Target="../slideLayouts/slideLayout187.xml"/><Relationship Id="rId34" Type="http://schemas.openxmlformats.org/officeDocument/2006/relationships/slideLayout" Target="../slideLayouts/slideLayout200.xml"/><Relationship Id="rId42" Type="http://schemas.openxmlformats.org/officeDocument/2006/relationships/slideLayout" Target="../slideLayouts/slideLayout208.xml"/><Relationship Id="rId7" Type="http://schemas.openxmlformats.org/officeDocument/2006/relationships/slideLayout" Target="../slideLayouts/slideLayout173.xml"/><Relationship Id="rId12" Type="http://schemas.openxmlformats.org/officeDocument/2006/relationships/slideLayout" Target="../slideLayouts/slideLayout178.xml"/><Relationship Id="rId17" Type="http://schemas.openxmlformats.org/officeDocument/2006/relationships/slideLayout" Target="../slideLayouts/slideLayout183.xml"/><Relationship Id="rId25" Type="http://schemas.openxmlformats.org/officeDocument/2006/relationships/slideLayout" Target="../slideLayouts/slideLayout191.xml"/><Relationship Id="rId33" Type="http://schemas.openxmlformats.org/officeDocument/2006/relationships/slideLayout" Target="../slideLayouts/slideLayout199.xml"/><Relationship Id="rId38" Type="http://schemas.openxmlformats.org/officeDocument/2006/relationships/slideLayout" Target="../slideLayouts/slideLayout204.xml"/><Relationship Id="rId2" Type="http://schemas.openxmlformats.org/officeDocument/2006/relationships/slideLayout" Target="../slideLayouts/slideLayout168.xml"/><Relationship Id="rId16" Type="http://schemas.openxmlformats.org/officeDocument/2006/relationships/slideLayout" Target="../slideLayouts/slideLayout182.xml"/><Relationship Id="rId20" Type="http://schemas.openxmlformats.org/officeDocument/2006/relationships/slideLayout" Target="../slideLayouts/slideLayout186.xml"/><Relationship Id="rId29" Type="http://schemas.openxmlformats.org/officeDocument/2006/relationships/slideLayout" Target="../slideLayouts/slideLayout195.xml"/><Relationship Id="rId41" Type="http://schemas.openxmlformats.org/officeDocument/2006/relationships/slideLayout" Target="../slideLayouts/slideLayout207.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24" Type="http://schemas.openxmlformats.org/officeDocument/2006/relationships/slideLayout" Target="../slideLayouts/slideLayout190.xml"/><Relationship Id="rId32" Type="http://schemas.openxmlformats.org/officeDocument/2006/relationships/slideLayout" Target="../slideLayouts/slideLayout198.xml"/><Relationship Id="rId37" Type="http://schemas.openxmlformats.org/officeDocument/2006/relationships/slideLayout" Target="../slideLayouts/slideLayout203.xml"/><Relationship Id="rId40" Type="http://schemas.openxmlformats.org/officeDocument/2006/relationships/slideLayout" Target="../slideLayouts/slideLayout206.xml"/><Relationship Id="rId5" Type="http://schemas.openxmlformats.org/officeDocument/2006/relationships/slideLayout" Target="../slideLayouts/slideLayout171.xml"/><Relationship Id="rId15" Type="http://schemas.openxmlformats.org/officeDocument/2006/relationships/slideLayout" Target="../slideLayouts/slideLayout181.xml"/><Relationship Id="rId23" Type="http://schemas.openxmlformats.org/officeDocument/2006/relationships/slideLayout" Target="../slideLayouts/slideLayout189.xml"/><Relationship Id="rId28" Type="http://schemas.openxmlformats.org/officeDocument/2006/relationships/slideLayout" Target="../slideLayouts/slideLayout194.xml"/><Relationship Id="rId36" Type="http://schemas.openxmlformats.org/officeDocument/2006/relationships/slideLayout" Target="../slideLayouts/slideLayout202.xml"/><Relationship Id="rId10" Type="http://schemas.openxmlformats.org/officeDocument/2006/relationships/slideLayout" Target="../slideLayouts/slideLayout176.xml"/><Relationship Id="rId19" Type="http://schemas.openxmlformats.org/officeDocument/2006/relationships/slideLayout" Target="../slideLayouts/slideLayout185.xml"/><Relationship Id="rId31" Type="http://schemas.openxmlformats.org/officeDocument/2006/relationships/slideLayout" Target="../slideLayouts/slideLayout197.xml"/><Relationship Id="rId44" Type="http://schemas.openxmlformats.org/officeDocument/2006/relationships/theme" Target="../theme/theme7.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slideLayout" Target="../slideLayouts/slideLayout180.xml"/><Relationship Id="rId22" Type="http://schemas.openxmlformats.org/officeDocument/2006/relationships/slideLayout" Target="../slideLayouts/slideLayout188.xml"/><Relationship Id="rId27" Type="http://schemas.openxmlformats.org/officeDocument/2006/relationships/slideLayout" Target="../slideLayouts/slideLayout193.xml"/><Relationship Id="rId30" Type="http://schemas.openxmlformats.org/officeDocument/2006/relationships/slideLayout" Target="../slideLayouts/slideLayout196.xml"/><Relationship Id="rId35" Type="http://schemas.openxmlformats.org/officeDocument/2006/relationships/slideLayout" Target="../slideLayouts/slideLayout201.xml"/><Relationship Id="rId43" Type="http://schemas.openxmlformats.org/officeDocument/2006/relationships/slideLayout" Target="../slideLayouts/slideLayout20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slideLayout" Target="../slideLayouts/slideLayout222.xml"/><Relationship Id="rId18" Type="http://schemas.openxmlformats.org/officeDocument/2006/relationships/theme" Target="../theme/theme8.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slideLayout" Target="../slideLayouts/slideLayout221.xml"/><Relationship Id="rId17" Type="http://schemas.openxmlformats.org/officeDocument/2006/relationships/slideLayout" Target="../slideLayouts/slideLayout226.xml"/><Relationship Id="rId2" Type="http://schemas.openxmlformats.org/officeDocument/2006/relationships/slideLayout" Target="../slideLayouts/slideLayout211.xml"/><Relationship Id="rId16" Type="http://schemas.openxmlformats.org/officeDocument/2006/relationships/slideLayout" Target="../slideLayouts/slideLayout225.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5" Type="http://schemas.openxmlformats.org/officeDocument/2006/relationships/slideLayout" Target="../slideLayouts/slideLayout22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 Id="rId14" Type="http://schemas.openxmlformats.org/officeDocument/2006/relationships/slideLayout" Target="../slideLayouts/slideLayout223.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2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CA514-4C03-4FAB-960E-F3E75C148D71}" type="datetimeFigureOut">
              <a:rPr lang="en-US" smtClean="0"/>
              <a:pPr/>
              <a:t>9/27/2019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339709-74F3-467F-B60E-B9C2F405B05B}" type="slidenum">
              <a:rPr lang="en-US" smtClean="0"/>
              <a:pPr/>
              <a:t>‹#›</a:t>
            </a:fld>
            <a:endParaRPr lang="en-US" dirty="0"/>
          </a:p>
        </p:txBody>
      </p:sp>
    </p:spTree>
    <p:extLst>
      <p:ext uri="{BB962C8B-B14F-4D97-AF65-F5344CB8AC3E}">
        <p14:creationId xmlns:p14="http://schemas.microsoft.com/office/powerpoint/2010/main" xmlns="" val="2955203662"/>
      </p:ext>
    </p:extLst>
  </p:cSld>
  <p:clrMap bg1="lt1" tx1="dk1" bg2="lt2" tx2="dk2" accent1="accent1" accent2="accent2" accent3="accent3" accent4="accent4" accent5="accent5" accent6="accent6" hlink="hlink" folHlink="folHlink"/>
  <p:sldLayoutIdLst>
    <p:sldLayoutId id="2147483650" r:id="rId1"/>
    <p:sldLayoutId id="2147483655" r:id="rId2"/>
    <p:sldLayoutId id="2147483858" r:id="rId3"/>
    <p:sldLayoutId id="2147484325" r:id="rId4"/>
    <p:sldLayoutId id="2147484375" r:id="rId5"/>
    <p:sldLayoutId id="2147484378" r:id="rId6"/>
    <p:sldLayoutId id="2147484171" r:id="rId7"/>
    <p:sldLayoutId id="2147484172" r:id="rId8"/>
    <p:sldLayoutId id="2147484173" r:id="rId9"/>
    <p:sldLayoutId id="2147484174" r:id="rId10"/>
    <p:sldLayoutId id="2147484175" r:id="rId11"/>
    <p:sldLayoutId id="2147484176" r:id="rId12"/>
    <p:sldLayoutId id="2147484177" r:id="rId13"/>
    <p:sldLayoutId id="2147484178" r:id="rId14"/>
    <p:sldLayoutId id="2147484179" r:id="rId15"/>
    <p:sldLayoutId id="2147484180" r:id="rId16"/>
    <p:sldLayoutId id="2147484181" r:id="rId17"/>
    <p:sldLayoutId id="2147484182" r:id="rId18"/>
    <p:sldLayoutId id="2147484183" r:id="rId19"/>
    <p:sldLayoutId id="2147484184" r:id="rId20"/>
    <p:sldLayoutId id="2147484185" r:id="rId21"/>
    <p:sldLayoutId id="2147484186" r:id="rId22"/>
    <p:sldLayoutId id="2147484187" r:id="rId23"/>
    <p:sldLayoutId id="2147484188" r:id="rId24"/>
    <p:sldLayoutId id="2147484189" r:id="rId25"/>
    <p:sldLayoutId id="2147484190" r:id="rId26"/>
    <p:sldLayoutId id="2147484191" r:id="rId27"/>
    <p:sldLayoutId id="2147484195" r:id="rId28"/>
    <p:sldLayoutId id="2147484381" r:id="rId29"/>
    <p:sldLayoutId id="2147484200" r:id="rId30"/>
    <p:sldLayoutId id="2147484382" r:id="rId31"/>
    <p:sldLayoutId id="2147484442" r:id="rId32"/>
    <p:sldLayoutId id="2147484443" r:id="rId33"/>
    <p:sldLayoutId id="2147484444" r:id="rId34"/>
    <p:sldLayoutId id="2147484565" r:id="rId35"/>
    <p:sldLayoutId id="2147484579" r:id="rId36"/>
    <p:sldLayoutId id="2147484580" r:id="rId37"/>
    <p:sldLayoutId id="2147484581" r:id="rId3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extLst/>
          </p:nvPr>
        </p:nvGraphicFramePr>
        <p:xfrm>
          <a:off x="1557" y="1558"/>
          <a:ext cx="1556" cy="1556"/>
        </p:xfrm>
        <a:graphic>
          <a:graphicData uri="http://schemas.openxmlformats.org/presentationml/2006/ole">
            <p:oleObj spid="_x0000_s118792" name="think-cell Slide" r:id="rId9" imgW="360" imgH="360" progId="">
              <p:embed/>
            </p:oleObj>
          </a:graphicData>
        </a:graphic>
      </p:graphicFrame>
      <p:sp>
        <p:nvSpPr>
          <p:cNvPr id="2" name="Title Placeholder 1"/>
          <p:cNvSpPr>
            <a:spLocks noGrp="1"/>
          </p:cNvSpPr>
          <p:nvPr>
            <p:ph type="title"/>
          </p:nvPr>
        </p:nvSpPr>
        <p:spPr>
          <a:xfrm>
            <a:off x="573712" y="289511"/>
            <a:ext cx="11049623" cy="899665"/>
          </a:xfrm>
          <a:prstGeom prst="rect">
            <a:avLst/>
          </a:prstGeom>
        </p:spPr>
        <p:txBody>
          <a:bodyPr vert="horz" wrap="square" lIns="0"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591640" y="1189178"/>
            <a:ext cx="11047424" cy="2052030"/>
          </a:xfrm>
          <a:prstGeom prst="rect">
            <a:avLst/>
          </a:prstGeom>
        </p:spPr>
        <p:txBody>
          <a:bodyPr vert="horz" wrap="square" lIns="0" tIns="146304" rIns="182880" bIns="146304"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p:cNvSpPr>
            <a:spLocks noGrp="1"/>
          </p:cNvSpPr>
          <p:nvPr>
            <p:ph type="ftr" sz="quarter" idx="3"/>
          </p:nvPr>
        </p:nvSpPr>
        <p:spPr>
          <a:xfrm>
            <a:off x="269240" y="6437243"/>
            <a:ext cx="3859607" cy="134483"/>
          </a:xfrm>
          <a:prstGeom prst="rect">
            <a:avLst/>
          </a:prstGeom>
        </p:spPr>
        <p:txBody>
          <a:bodyPr vert="horz" lIns="0" tIns="0" rIns="91440" bIns="0" rtlCol="0" anchor="ctr"/>
          <a:lstStyle>
            <a:lvl1pPr marL="0" algn="l" defTabSz="914367" rtl="0" eaLnBrk="1" latinLnBrk="0" hangingPunct="1">
              <a:defRPr lang="en-US" sz="882" kern="1200">
                <a:solidFill>
                  <a:schemeClr val="tx2"/>
                </a:solidFill>
                <a:latin typeface="+mn-lt"/>
                <a:ea typeface="+mn-ea"/>
                <a:cs typeface="+mn-cs"/>
              </a:defRPr>
            </a:lvl1pPr>
          </a:lstStyle>
          <a:p>
            <a:endParaRPr lang="en-US">
              <a:solidFill>
                <a:srgbClr val="505050"/>
              </a:solidFill>
            </a:endParaRPr>
          </a:p>
        </p:txBody>
      </p:sp>
      <p:sp>
        <p:nvSpPr>
          <p:cNvPr id="5" name="Slide Number Placeholder 4"/>
          <p:cNvSpPr>
            <a:spLocks noGrp="1"/>
          </p:cNvSpPr>
          <p:nvPr>
            <p:ph type="sldNum" sz="quarter" idx="4"/>
          </p:nvPr>
        </p:nvSpPr>
        <p:spPr>
          <a:xfrm>
            <a:off x="11367166" y="6437243"/>
            <a:ext cx="555596" cy="134483"/>
          </a:xfrm>
          <a:prstGeom prst="rect">
            <a:avLst/>
          </a:prstGeom>
        </p:spPr>
        <p:txBody>
          <a:bodyPr vert="horz" lIns="91440" tIns="0" rIns="0" bIns="0" rtlCol="0" anchor="ctr"/>
          <a:lstStyle>
            <a:lvl1pPr algn="r">
              <a:defRPr lang="en-US" sz="882" b="0" kern="1200" smtClean="0">
                <a:solidFill>
                  <a:schemeClr val="tx2"/>
                </a:solidFill>
                <a:latin typeface="+mn-lt"/>
                <a:ea typeface="+mn-ea"/>
                <a:cs typeface="+mn-cs"/>
              </a:defRPr>
            </a:lvl1pPr>
          </a:lstStyle>
          <a:p>
            <a:pPr defTabSz="914367"/>
            <a:fld id="{27258FFF-F925-446B-8502-81C933981705}" type="slidenum">
              <a:rPr lang="en-US" smtClean="0">
                <a:solidFill>
                  <a:srgbClr val="505050"/>
                </a:solidFill>
              </a:rPr>
              <a:pPr defTabSz="914367"/>
              <a:t>‹#›</a:t>
            </a:fld>
            <a:endParaRPr lang="en-US">
              <a:solidFill>
                <a:srgbClr val="505050"/>
              </a:solidFill>
            </a:endParaRPr>
          </a:p>
        </p:txBody>
      </p:sp>
    </p:spTree>
    <p:extLst>
      <p:ext uri="{BB962C8B-B14F-4D97-AF65-F5344CB8AC3E}">
        <p14:creationId xmlns:p14="http://schemas.microsoft.com/office/powerpoint/2010/main" xmlns="" val="3365593075"/>
      </p:ext>
    </p:extLst>
  </p:cSld>
  <p:clrMap bg1="lt1" tx1="dk1" bg2="lt2" tx2="dk2" accent1="accent1" accent2="accent2" accent3="accent3" accent4="accent4" accent5="accent5" accent6="accent6" hlink="hlink" folHlink="folHlink"/>
  <p:sldLayoutIdLst>
    <p:sldLayoutId id="2147484648" r:id="rId1"/>
    <p:sldLayoutId id="2147484649" r:id="rId2"/>
    <p:sldLayoutId id="2147484650" r:id="rId3"/>
    <p:sldLayoutId id="2147484651" r:id="rId4"/>
    <p:sldLayoutId id="2147484652" r:id="rId5"/>
    <p:sldLayoutId id="2147484707" r:id="rId6"/>
  </p:sldLayoutIdLst>
  <p:transition spd="med">
    <p:fade/>
  </p:transition>
  <p:hf hdr="0" ftr="0" dt="0"/>
  <p:txStyles>
    <p:titleStyle>
      <a:lvl1pPr algn="l" defTabSz="914367" rtl="0" eaLnBrk="1" latinLnBrk="0" hangingPunct="1">
        <a:lnSpc>
          <a:spcPct val="90000"/>
        </a:lnSpc>
        <a:spcBef>
          <a:spcPct val="0"/>
        </a:spcBef>
        <a:buNone/>
        <a:defRPr lang="en-US" sz="5294" b="0" kern="1200" cap="none" spc="-100" baseline="0" dirty="0" smtClean="0">
          <a:ln w="3175">
            <a:noFill/>
          </a:ln>
          <a:solidFill>
            <a:schemeClr val="tx2"/>
          </a:soli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solidFill>
            <a:schemeClr val="tx2"/>
          </a:soli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solidFill>
            <a:schemeClr val="tx2"/>
          </a:soli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solidFill>
            <a:schemeClr val="tx2"/>
          </a:soli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solidFill>
            <a:schemeClr val="tx2"/>
          </a:soli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solidFill>
            <a:schemeClr val="tx2"/>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2"/>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2" y="1189178"/>
            <a:ext cx="11653521" cy="2052030"/>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xmlns="" val="419341633"/>
      </p:ext>
    </p:extLst>
  </p:cSld>
  <p:clrMap bg1="lt1" tx1="dk1" bg2="lt2" tx2="dk2" accent1="accent1" accent2="accent2" accent3="accent3" accent4="accent4" accent5="accent5" accent6="accent6" hlink="hlink" folHlink="folHlink"/>
  <p:sldLayoutIdLst>
    <p:sldLayoutId id="2147484654" r:id="rId1"/>
    <p:sldLayoutId id="2147484655" r:id="rId2"/>
    <p:sldLayoutId id="2147484656" r:id="rId3"/>
    <p:sldLayoutId id="2147484657" r:id="rId4"/>
    <p:sldLayoutId id="2147484658" r:id="rId5"/>
    <p:sldLayoutId id="2147484659" r:id="rId6"/>
    <p:sldLayoutId id="2147484660" r:id="rId7"/>
    <p:sldLayoutId id="2147484661" r:id="rId8"/>
    <p:sldLayoutId id="2147484662" r:id="rId9"/>
    <p:sldLayoutId id="2147484663" r:id="rId10"/>
    <p:sldLayoutId id="2147484664" r:id="rId11"/>
    <p:sldLayoutId id="2147484665" r:id="rId12"/>
    <p:sldLayoutId id="2147484666" r:id="rId13"/>
    <p:sldLayoutId id="2147484667" r:id="rId14"/>
    <p:sldLayoutId id="2147484668" r:id="rId15"/>
    <p:sldLayoutId id="2147484669" r:id="rId16"/>
    <p:sldLayoutId id="2147484670" r:id="rId17"/>
    <p:sldLayoutId id="2147484671" r:id="rId18"/>
    <p:sldLayoutId id="2147484672" r:id="rId19"/>
    <p:sldLayoutId id="2147484673" r:id="rId20"/>
    <p:sldLayoutId id="2147484674" r:id="rId21"/>
    <p:sldLayoutId id="2147484675" r:id="rId22"/>
    <p:sldLayoutId id="2147484676" r:id="rId23"/>
    <p:sldLayoutId id="2147484677" r:id="rId24"/>
    <p:sldLayoutId id="2147484678" r:id="rId25"/>
    <p:sldLayoutId id="2147484679" r:id="rId26"/>
    <p:sldLayoutId id="2147484680" r:id="rId27"/>
    <p:sldLayoutId id="2147484681" r:id="rId28"/>
    <p:sldLayoutId id="2147484682" r:id="rId29"/>
    <p:sldLayoutId id="2147484683" r:id="rId30"/>
    <p:sldLayoutId id="2147484684" r:id="rId31"/>
    <p:sldLayoutId id="2147484685" r:id="rId32"/>
    <p:sldLayoutId id="2147484686" r:id="rId33"/>
    <p:sldLayoutId id="2147484687" r:id="rId34"/>
    <p:sldLayoutId id="2147484688" r:id="rId35"/>
    <p:sldLayoutId id="2147484689" r:id="rId36"/>
    <p:sldLayoutId id="2147484690" r:id="rId37"/>
    <p:sldLayoutId id="2147484691" r:id="rId38"/>
    <p:sldLayoutId id="2147484692" r:id="rId39"/>
    <p:sldLayoutId id="2147484693" r:id="rId40"/>
    <p:sldLayoutId id="2147484694" r:id="rId41"/>
    <p:sldLayoutId id="2147484695" r:id="rId42"/>
    <p:sldLayoutId id="2147484696" r:id="rId43"/>
    <p:sldLayoutId id="2147484697" r:id="rId44"/>
    <p:sldLayoutId id="2147484698" r:id="rId45"/>
    <p:sldLayoutId id="2147484699" r:id="rId46"/>
    <p:sldLayoutId id="2147484700" r:id="rId47"/>
    <p:sldLayoutId id="2147484701" r:id="rId48"/>
    <p:sldLayoutId id="2147484702" r:id="rId49"/>
    <p:sldLayoutId id="2147484703" r:id="rId50"/>
    <p:sldLayoutId id="2147484704" r:id="rId51"/>
    <p:sldLayoutId id="2147484705" r:id="rId52"/>
    <p:sldLayoutId id="2147484706" r:id="rId53"/>
  </p:sldLayoutIdLst>
  <p:transition>
    <p:fade/>
  </p:transition>
  <p:hf sldNum="0" hdr="0" dt="0"/>
  <p:txStyles>
    <p:titleStyle>
      <a:lvl1pPr algn="l" defTabSz="914192" rtl="0" eaLnBrk="1" latinLnBrk="0" hangingPunct="1">
        <a:lnSpc>
          <a:spcPct val="90000"/>
        </a:lnSpc>
        <a:spcBef>
          <a:spcPct val="0"/>
        </a:spcBef>
        <a:buNone/>
        <a:defRPr lang="en-US" sz="5293" b="0" kern="1200" cap="none" spc="-100" baseline="0" dirty="0" smtClean="0">
          <a:ln w="3175">
            <a:noFill/>
          </a:ln>
          <a:solidFill>
            <a:schemeClr val="accent3"/>
          </a:solidFill>
          <a:effectLst/>
          <a:latin typeface="+mj-lt"/>
          <a:ea typeface="+mn-ea"/>
          <a:cs typeface="Segoe UI" pitchFamily="34" charset="0"/>
        </a:defRPr>
      </a:lvl1pPr>
    </p:titleStyle>
    <p:bodyStyle>
      <a:lvl1pPr marL="336080" marR="0" indent="-336080" algn="l" defTabSz="914192" rtl="0" eaLnBrk="1" fontAlgn="auto" latinLnBrk="0" hangingPunct="1">
        <a:lnSpc>
          <a:spcPct val="90000"/>
        </a:lnSpc>
        <a:spcBef>
          <a:spcPct val="20000"/>
        </a:spcBef>
        <a:spcAft>
          <a:spcPts val="0"/>
        </a:spcAft>
        <a:buClrTx/>
        <a:buSzPct val="90000"/>
        <a:buFont typeface="Arial" pitchFamily="34" charset="0"/>
        <a:buChar char="•"/>
        <a:tabLst/>
        <a:defRPr sz="3920" kern="1200" spc="0" baseline="0">
          <a:gradFill>
            <a:gsLst>
              <a:gs pos="1250">
                <a:schemeClr val="tx1"/>
              </a:gs>
              <a:gs pos="100000">
                <a:schemeClr val="tx1"/>
              </a:gs>
            </a:gsLst>
            <a:lin ang="5400000" scaled="0"/>
          </a:gradFill>
          <a:latin typeface="+mj-lt"/>
          <a:ea typeface="+mn-ea"/>
          <a:cs typeface="+mn-cs"/>
        </a:defRPr>
      </a:lvl1pPr>
      <a:lvl2pPr marL="572581" marR="0" indent="-236500" algn="l" defTabSz="914192"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187" marR="0" indent="-224054" algn="l" defTabSz="914192"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241" marR="0" indent="-224054" algn="l" defTabSz="914192"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294" marR="0" indent="-224054" algn="l" defTabSz="914192"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92" rtl="0" eaLnBrk="1" latinLnBrk="0" hangingPunct="1">
        <a:defRPr sz="1765" kern="1200">
          <a:solidFill>
            <a:schemeClr val="tx1"/>
          </a:solidFill>
          <a:latin typeface="+mn-lt"/>
          <a:ea typeface="+mn-ea"/>
          <a:cs typeface="+mn-cs"/>
        </a:defRPr>
      </a:lvl1pPr>
      <a:lvl2pPr marL="457095" algn="l" defTabSz="914192" rtl="0" eaLnBrk="1" latinLnBrk="0" hangingPunct="1">
        <a:defRPr sz="1765" kern="1200">
          <a:solidFill>
            <a:schemeClr val="tx1"/>
          </a:solidFill>
          <a:latin typeface="+mn-lt"/>
          <a:ea typeface="+mn-ea"/>
          <a:cs typeface="+mn-cs"/>
        </a:defRPr>
      </a:lvl2pPr>
      <a:lvl3pPr marL="914192" algn="l" defTabSz="914192" rtl="0" eaLnBrk="1" latinLnBrk="0" hangingPunct="1">
        <a:defRPr sz="1765" kern="1200">
          <a:solidFill>
            <a:schemeClr val="tx1"/>
          </a:solidFill>
          <a:latin typeface="+mn-lt"/>
          <a:ea typeface="+mn-ea"/>
          <a:cs typeface="+mn-cs"/>
        </a:defRPr>
      </a:lvl3pPr>
      <a:lvl4pPr marL="1371287" algn="l" defTabSz="914192" rtl="0" eaLnBrk="1" latinLnBrk="0" hangingPunct="1">
        <a:defRPr sz="1765" kern="1200">
          <a:solidFill>
            <a:schemeClr val="tx1"/>
          </a:solidFill>
          <a:latin typeface="+mn-lt"/>
          <a:ea typeface="+mn-ea"/>
          <a:cs typeface="+mn-cs"/>
        </a:defRPr>
      </a:lvl4pPr>
      <a:lvl5pPr marL="1828383" algn="l" defTabSz="914192" rtl="0" eaLnBrk="1" latinLnBrk="0" hangingPunct="1">
        <a:defRPr sz="1765" kern="1200">
          <a:solidFill>
            <a:schemeClr val="tx1"/>
          </a:solidFill>
          <a:latin typeface="+mn-lt"/>
          <a:ea typeface="+mn-ea"/>
          <a:cs typeface="+mn-cs"/>
        </a:defRPr>
      </a:lvl5pPr>
      <a:lvl6pPr marL="2285479" algn="l" defTabSz="914192" rtl="0" eaLnBrk="1" latinLnBrk="0" hangingPunct="1">
        <a:defRPr sz="1765" kern="1200">
          <a:solidFill>
            <a:schemeClr val="tx1"/>
          </a:solidFill>
          <a:latin typeface="+mn-lt"/>
          <a:ea typeface="+mn-ea"/>
          <a:cs typeface="+mn-cs"/>
        </a:defRPr>
      </a:lvl6pPr>
      <a:lvl7pPr marL="2742575" algn="l" defTabSz="914192" rtl="0" eaLnBrk="1" latinLnBrk="0" hangingPunct="1">
        <a:defRPr sz="1765" kern="1200">
          <a:solidFill>
            <a:schemeClr val="tx1"/>
          </a:solidFill>
          <a:latin typeface="+mn-lt"/>
          <a:ea typeface="+mn-ea"/>
          <a:cs typeface="+mn-cs"/>
        </a:defRPr>
      </a:lvl7pPr>
      <a:lvl8pPr marL="3199670" algn="l" defTabSz="914192" rtl="0" eaLnBrk="1" latinLnBrk="0" hangingPunct="1">
        <a:defRPr sz="1765" kern="1200">
          <a:solidFill>
            <a:schemeClr val="tx1"/>
          </a:solidFill>
          <a:latin typeface="+mn-lt"/>
          <a:ea typeface="+mn-ea"/>
          <a:cs typeface="+mn-cs"/>
        </a:defRPr>
      </a:lvl8pPr>
      <a:lvl9pPr marL="3656767" algn="l" defTabSz="914192"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7" cstate="print"/>
          <a:stretch>
            <a:fillRect/>
          </a:stretch>
        </p:blipFill>
        <p:spPr>
          <a:xfrm rot="5400000">
            <a:off x="9208748" y="2991033"/>
            <a:ext cx="6858623" cy="876557"/>
          </a:xfrm>
          <a:prstGeom prst="rect">
            <a:avLst/>
          </a:prstGeom>
        </p:spPr>
      </p:pic>
    </p:spTree>
    <p:extLst>
      <p:ext uri="{BB962C8B-B14F-4D97-AF65-F5344CB8AC3E}">
        <p14:creationId xmlns:p14="http://schemas.microsoft.com/office/powerpoint/2010/main" xmlns="" val="3125975283"/>
      </p:ext>
    </p:extLst>
  </p:cSld>
  <p:clrMap bg1="lt1" tx1="dk1" bg2="lt2" tx2="dk2" accent1="accent1" accent2="accent2" accent3="accent3" accent4="accent4" accent5="accent5" accent6="accent6" hlink="hlink" folHlink="folHlink"/>
  <p:sldLayoutIdLst>
    <p:sldLayoutId id="2147484709" r:id="rId1"/>
    <p:sldLayoutId id="2147484710" r:id="rId2"/>
    <p:sldLayoutId id="2147484711" r:id="rId3"/>
    <p:sldLayoutId id="2147484712" r:id="rId4"/>
    <p:sldLayoutId id="2147484713" r:id="rId5"/>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B0CA81-2228-4C8A-9AD7-29CA93B26229}" type="datetimeFigureOut">
              <a:rPr lang="en-US" smtClean="0"/>
              <a:pPr/>
              <a:t>9/27/2019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7E5F31-C5E5-403B-A2B8-7BF02F475222}" type="slidenum">
              <a:rPr lang="en-US" smtClean="0"/>
              <a:pPr/>
              <a:t>‹#›</a:t>
            </a:fld>
            <a:endParaRPr lang="en-US"/>
          </a:p>
        </p:txBody>
      </p:sp>
    </p:spTree>
    <p:extLst>
      <p:ext uri="{BB962C8B-B14F-4D97-AF65-F5344CB8AC3E}">
        <p14:creationId xmlns:p14="http://schemas.microsoft.com/office/powerpoint/2010/main" xmlns="" val="3255555600"/>
      </p:ext>
    </p:extLst>
  </p:cSld>
  <p:clrMap bg1="lt1" tx1="dk1" bg2="lt2" tx2="dk2" accent1="accent1" accent2="accent2" accent3="accent3" accent4="accent4" accent5="accent5" accent6="accent6" hlink="hlink" folHlink="folHlink"/>
  <p:sldLayoutIdLst>
    <p:sldLayoutId id="2147484446" r:id="rId1"/>
    <p:sldLayoutId id="2147484447" r:id="rId2"/>
    <p:sldLayoutId id="2147484448" r:id="rId3"/>
    <p:sldLayoutId id="2147484449" r:id="rId4"/>
    <p:sldLayoutId id="2147484450" r:id="rId5"/>
    <p:sldLayoutId id="2147484451" r:id="rId6"/>
    <p:sldLayoutId id="2147484452" r:id="rId7"/>
    <p:sldLayoutId id="2147484453" r:id="rId8"/>
    <p:sldLayoutId id="2147484454" r:id="rId9"/>
    <p:sldLayoutId id="2147484455" r:id="rId10"/>
    <p:sldLayoutId id="2147484456" r:id="rId11"/>
    <p:sldLayoutId id="2147484457" r:id="rId12"/>
    <p:sldLayoutId id="2147484458" r:id="rId13"/>
    <p:sldLayoutId id="2147484459" r:id="rId14"/>
    <p:sldLayoutId id="2147484460" r:id="rId15"/>
    <p:sldLayoutId id="2147484461" r:id="rId16"/>
    <p:sldLayoutId id="2147484462"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 y="2"/>
            <a:ext cx="12192000" cy="646042"/>
          </a:xfrm>
          <a:prstGeom prst="rect">
            <a:avLst/>
          </a:prstGeom>
        </p:spPr>
        <p:txBody>
          <a:bodyPr vert="horz" lIns="320040" tIns="152357" rIns="53325" bIns="53325" rtlCol="0" anchor="ctr">
            <a:normAutofit/>
          </a:bodyPr>
          <a:lstStyle/>
          <a:p>
            <a:endParaRPr lang="en-US" dirty="0"/>
          </a:p>
        </p:txBody>
      </p:sp>
      <p:sp>
        <p:nvSpPr>
          <p:cNvPr id="7" name="Footer Placeholder 6"/>
          <p:cNvSpPr>
            <a:spLocks noGrp="1"/>
          </p:cNvSpPr>
          <p:nvPr>
            <p:ph type="ftr" sz="quarter" idx="3"/>
          </p:nvPr>
        </p:nvSpPr>
        <p:spPr>
          <a:xfrm>
            <a:off x="3048000" y="6477874"/>
            <a:ext cx="8382000" cy="380127"/>
          </a:xfrm>
          <a:prstGeom prst="rect">
            <a:avLst/>
          </a:prstGeom>
        </p:spPr>
        <p:txBody>
          <a:bodyPr vert="horz" lIns="76179" tIns="38089" rIns="76179" bIns="38089" rtlCol="0" anchor="ctr"/>
          <a:lstStyle>
            <a:lvl1pPr algn="l">
              <a:defRPr sz="800">
                <a:solidFill>
                  <a:schemeClr val="tx1"/>
                </a:solidFill>
                <a:latin typeface="Segoe UI" pitchFamily="34" charset="0"/>
                <a:ea typeface="Segoe UI" pitchFamily="34" charset="0"/>
                <a:cs typeface="Segoe UI" pitchFamily="34" charset="0"/>
              </a:defRPr>
            </a:lvl1pPr>
          </a:lstStyle>
          <a:p>
            <a:pPr defTabSz="1088105"/>
            <a:endParaRPr lang="en-US" dirty="0">
              <a:solidFill>
                <a:srgbClr val="002050"/>
              </a:solidFill>
            </a:endParaRPr>
          </a:p>
        </p:txBody>
      </p:sp>
      <p:sp>
        <p:nvSpPr>
          <p:cNvPr id="15" name="Text Placeholder 14"/>
          <p:cNvSpPr>
            <a:spLocks noGrp="1"/>
          </p:cNvSpPr>
          <p:nvPr>
            <p:ph type="body" idx="1"/>
          </p:nvPr>
        </p:nvSpPr>
        <p:spPr>
          <a:xfrm>
            <a:off x="227072" y="1600200"/>
            <a:ext cx="11356756" cy="4572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Slide Number Placeholder 18"/>
          <p:cNvSpPr>
            <a:spLocks noGrp="1"/>
          </p:cNvSpPr>
          <p:nvPr>
            <p:ph type="sldNum" sz="quarter" idx="4"/>
          </p:nvPr>
        </p:nvSpPr>
        <p:spPr>
          <a:xfrm>
            <a:off x="11430002" y="6477874"/>
            <a:ext cx="761998" cy="380126"/>
          </a:xfrm>
          <a:prstGeom prst="rect">
            <a:avLst/>
          </a:prstGeom>
        </p:spPr>
        <p:txBody>
          <a:bodyPr vert="horz" lIns="91440" tIns="45720" rIns="91440" bIns="45720" rtlCol="0" anchor="ctr"/>
          <a:lstStyle>
            <a:lvl1pPr algn="r">
              <a:defRPr sz="800">
                <a:solidFill>
                  <a:schemeClr val="tx1"/>
                </a:solidFill>
                <a:latin typeface="Segoe UI" pitchFamily="34" charset="0"/>
                <a:ea typeface="Segoe UI" pitchFamily="34" charset="0"/>
                <a:cs typeface="Segoe UI" pitchFamily="34" charset="0"/>
              </a:defRPr>
            </a:lvl1pPr>
          </a:lstStyle>
          <a:p>
            <a:pPr defTabSz="1088105"/>
            <a:fld id="{FAADACFB-7C71-4E89-89D2-7BBA40B7BFA9}" type="slidenum">
              <a:rPr lang="en-US" smtClean="0">
                <a:solidFill>
                  <a:srgbClr val="002050"/>
                </a:solidFill>
              </a:rPr>
              <a:pPr defTabSz="1088105"/>
              <a:t>‹#›</a:t>
            </a:fld>
            <a:endParaRPr lang="en-US" dirty="0">
              <a:solidFill>
                <a:srgbClr val="002050"/>
              </a:solidFill>
            </a:endParaRPr>
          </a:p>
        </p:txBody>
      </p:sp>
    </p:spTree>
    <p:extLst>
      <p:ext uri="{BB962C8B-B14F-4D97-AF65-F5344CB8AC3E}">
        <p14:creationId xmlns:p14="http://schemas.microsoft.com/office/powerpoint/2010/main" xmlns="" val="4143397626"/>
      </p:ext>
    </p:extLst>
  </p:cSld>
  <p:clrMap bg1="lt1" tx1="dk1" bg2="lt2" tx2="dk2" accent1="accent1" accent2="accent2" accent3="accent3" accent4="accent4" accent5="accent5" accent6="accent6" hlink="hlink" folHlink="folHlink"/>
  <p:sldLayoutIdLst>
    <p:sldLayoutId id="2147484464" r:id="rId1"/>
    <p:sldLayoutId id="2147484465" r:id="rId2"/>
    <p:sldLayoutId id="2147484466" r:id="rId3"/>
    <p:sldLayoutId id="2147484467" r:id="rId4"/>
    <p:sldLayoutId id="2147484468" r:id="rId5"/>
    <p:sldLayoutId id="2147484469" r:id="rId6"/>
    <p:sldLayoutId id="2147484470" r:id="rId7"/>
    <p:sldLayoutId id="2147484471" r:id="rId8"/>
    <p:sldLayoutId id="2147484472" r:id="rId9"/>
    <p:sldLayoutId id="2147484473" r:id="rId10"/>
    <p:sldLayoutId id="2147484474" r:id="rId11"/>
    <p:sldLayoutId id="2147484475" r:id="rId12"/>
    <p:sldLayoutId id="2147484476" r:id="rId13"/>
    <p:sldLayoutId id="2147484477" r:id="rId14"/>
    <p:sldLayoutId id="2147484478" r:id="rId15"/>
    <p:sldLayoutId id="2147484479" r:id="rId16"/>
    <p:sldLayoutId id="2147484480" r:id="rId17"/>
    <p:sldLayoutId id="2147484481" r:id="rId18"/>
    <p:sldLayoutId id="2147484482" r:id="rId19"/>
    <p:sldLayoutId id="2147484483" r:id="rId20"/>
    <p:sldLayoutId id="2147484484" r:id="rId21"/>
    <p:sldLayoutId id="2147484485" r:id="rId22"/>
    <p:sldLayoutId id="2147484486" r:id="rId23"/>
    <p:sldLayoutId id="2147484487" r:id="rId24"/>
    <p:sldLayoutId id="2147484488" r:id="rId25"/>
    <p:sldLayoutId id="2147484489" r:id="rId26"/>
    <p:sldLayoutId id="2147484490" r:id="rId27"/>
    <p:sldLayoutId id="2147484491" r:id="rId28"/>
    <p:sldLayoutId id="2147484492" r:id="rId29"/>
    <p:sldLayoutId id="2147484493" r:id="rId30"/>
    <p:sldLayoutId id="2147484494" r:id="rId31"/>
  </p:sldLayoutIdLst>
  <p:transition>
    <p:fade/>
  </p:transition>
  <p:hf sldNum="0" hdr="0" ftr="0" dt="0"/>
  <p:txStyles>
    <p:titleStyle>
      <a:lvl1pPr marL="0" algn="l" defTabSz="1088105" rtl="0" eaLnBrk="1" latinLnBrk="0" hangingPunct="1">
        <a:lnSpc>
          <a:spcPct val="90000"/>
        </a:lnSpc>
        <a:spcBef>
          <a:spcPct val="0"/>
        </a:spcBef>
        <a:buNone/>
        <a:defRPr lang="en-US" sz="4000" kern="1200" spc="-58" baseline="0" dirty="0">
          <a:solidFill>
            <a:srgbClr val="505050"/>
          </a:solidFill>
          <a:latin typeface="Segoe UI Light" pitchFamily="34" charset="0"/>
          <a:ea typeface="Segoe UI" pitchFamily="34" charset="0"/>
          <a:cs typeface="Segoe UI" pitchFamily="34" charset="0"/>
        </a:defRPr>
      </a:lvl1pPr>
    </p:titleStyle>
    <p:bodyStyle>
      <a:lvl1pPr marL="0" indent="0" algn="l" defTabSz="1088105" rtl="0" eaLnBrk="1" latinLnBrk="0" hangingPunct="1">
        <a:spcBef>
          <a:spcPts val="1800"/>
        </a:spcBef>
        <a:buClr>
          <a:srgbClr val="0072C6"/>
        </a:buClr>
        <a:buSzPct val="100000"/>
        <a:buFont typeface="Wingdings" pitchFamily="2" charset="2"/>
        <a:buNone/>
        <a:defRPr sz="2400" kern="1200">
          <a:solidFill>
            <a:srgbClr val="0072C6"/>
          </a:solidFill>
          <a:latin typeface="Segoe UI" pitchFamily="34" charset="0"/>
          <a:ea typeface="Segoe UI" pitchFamily="34" charset="0"/>
          <a:cs typeface="Segoe UI" pitchFamily="34" charset="0"/>
        </a:defRPr>
      </a:lvl1pPr>
      <a:lvl2pPr marL="476070" indent="-194396" algn="l" defTabSz="1088105" rtl="0" eaLnBrk="1" latinLnBrk="0" hangingPunct="1">
        <a:spcBef>
          <a:spcPct val="20000"/>
        </a:spcBef>
        <a:buFont typeface="Arial" pitchFamily="34" charset="0"/>
        <a:buChar char="•"/>
        <a:defRPr sz="1800" kern="1200">
          <a:solidFill>
            <a:srgbClr val="505050"/>
          </a:solidFill>
          <a:latin typeface="Segoe UI" pitchFamily="34" charset="0"/>
          <a:ea typeface="Segoe UI" pitchFamily="34" charset="0"/>
          <a:cs typeface="Segoe UI" pitchFamily="34" charset="0"/>
        </a:defRPr>
      </a:lvl2pPr>
      <a:lvl3pPr marL="761712" indent="-173236" algn="l" defTabSz="1088105" rtl="0" eaLnBrk="1" latinLnBrk="0" hangingPunct="1">
        <a:spcBef>
          <a:spcPct val="20000"/>
        </a:spcBef>
        <a:buFont typeface="Arial" pitchFamily="34" charset="0"/>
        <a:buChar char="•"/>
        <a:defRPr sz="1600" kern="1200">
          <a:solidFill>
            <a:srgbClr val="505050"/>
          </a:solidFill>
          <a:latin typeface="Segoe UI" pitchFamily="34" charset="0"/>
          <a:ea typeface="Segoe UI" pitchFamily="34" charset="0"/>
          <a:cs typeface="Segoe UI" pitchFamily="34" charset="0"/>
        </a:defRPr>
      </a:lvl3pPr>
      <a:lvl4pPr marL="1047354" indent="-177204" algn="l" defTabSz="1088105" rtl="0" eaLnBrk="1" latinLnBrk="0" hangingPunct="1">
        <a:spcBef>
          <a:spcPct val="20000"/>
        </a:spcBef>
        <a:buFont typeface="Arial" pitchFamily="34" charset="0"/>
        <a:buChar char="–"/>
        <a:defRPr sz="1400" kern="1200">
          <a:solidFill>
            <a:srgbClr val="505050"/>
          </a:solidFill>
          <a:latin typeface="Segoe UI" pitchFamily="34" charset="0"/>
          <a:ea typeface="Segoe UI" pitchFamily="34" charset="0"/>
          <a:cs typeface="Segoe UI" pitchFamily="34" charset="0"/>
        </a:defRPr>
      </a:lvl4pPr>
      <a:lvl5pPr marL="1285389" indent="-179849" algn="l" defTabSz="1088105" rtl="0" eaLnBrk="1" latinLnBrk="0" hangingPunct="1">
        <a:spcBef>
          <a:spcPct val="20000"/>
        </a:spcBef>
        <a:buFont typeface="Arial" pitchFamily="34" charset="0"/>
        <a:buChar char="»"/>
        <a:defRPr sz="1400" kern="1200">
          <a:solidFill>
            <a:srgbClr val="505050"/>
          </a:solidFill>
          <a:latin typeface="Segoe UI" pitchFamily="34" charset="0"/>
          <a:ea typeface="Segoe UI" pitchFamily="34" charset="0"/>
          <a:cs typeface="Segoe UI" pitchFamily="34" charset="0"/>
        </a:defRPr>
      </a:lvl5pPr>
      <a:lvl6pPr marL="2992290"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536342"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080396"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624448"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9pPr>
    </p:bodyStyle>
    <p:otherStyle>
      <a:defPPr>
        <a:defRPr lang="en-US"/>
      </a:defPPr>
      <a:lvl1pPr marL="0" algn="l" defTabSz="1088105" rtl="0" eaLnBrk="1" latinLnBrk="0" hangingPunct="1">
        <a:defRPr sz="2200" kern="1200">
          <a:solidFill>
            <a:schemeClr val="tx1"/>
          </a:solidFill>
          <a:latin typeface="+mn-lt"/>
          <a:ea typeface="+mn-ea"/>
          <a:cs typeface="+mn-cs"/>
        </a:defRPr>
      </a:lvl1pPr>
      <a:lvl2pPr marL="544053" algn="l" defTabSz="1088105" rtl="0" eaLnBrk="1" latinLnBrk="0" hangingPunct="1">
        <a:defRPr sz="2200" kern="1200">
          <a:solidFill>
            <a:schemeClr val="tx1"/>
          </a:solidFill>
          <a:latin typeface="+mn-lt"/>
          <a:ea typeface="+mn-ea"/>
          <a:cs typeface="+mn-cs"/>
        </a:defRPr>
      </a:lvl2pPr>
      <a:lvl3pPr marL="1088105" algn="l" defTabSz="1088105" rtl="0" eaLnBrk="1" latinLnBrk="0" hangingPunct="1">
        <a:defRPr sz="2200" kern="1200">
          <a:solidFill>
            <a:schemeClr val="tx1"/>
          </a:solidFill>
          <a:latin typeface="+mn-lt"/>
          <a:ea typeface="+mn-ea"/>
          <a:cs typeface="+mn-cs"/>
        </a:defRPr>
      </a:lvl3pPr>
      <a:lvl4pPr marL="1632159" algn="l" defTabSz="1088105" rtl="0" eaLnBrk="1" latinLnBrk="0" hangingPunct="1">
        <a:defRPr sz="2200" kern="1200">
          <a:solidFill>
            <a:schemeClr val="tx1"/>
          </a:solidFill>
          <a:latin typeface="+mn-lt"/>
          <a:ea typeface="+mn-ea"/>
          <a:cs typeface="+mn-cs"/>
        </a:defRPr>
      </a:lvl4pPr>
      <a:lvl5pPr marL="2176211" algn="l" defTabSz="1088105" rtl="0" eaLnBrk="1" latinLnBrk="0" hangingPunct="1">
        <a:defRPr sz="2200" kern="1200">
          <a:solidFill>
            <a:schemeClr val="tx1"/>
          </a:solidFill>
          <a:latin typeface="+mn-lt"/>
          <a:ea typeface="+mn-ea"/>
          <a:cs typeface="+mn-cs"/>
        </a:defRPr>
      </a:lvl5pPr>
      <a:lvl6pPr marL="2720264" algn="l" defTabSz="1088105" rtl="0" eaLnBrk="1" latinLnBrk="0" hangingPunct="1">
        <a:defRPr sz="2200" kern="1200">
          <a:solidFill>
            <a:schemeClr val="tx1"/>
          </a:solidFill>
          <a:latin typeface="+mn-lt"/>
          <a:ea typeface="+mn-ea"/>
          <a:cs typeface="+mn-cs"/>
        </a:defRPr>
      </a:lvl6pPr>
      <a:lvl7pPr marL="3264316" algn="l" defTabSz="1088105" rtl="0" eaLnBrk="1" latinLnBrk="0" hangingPunct="1">
        <a:defRPr sz="2200" kern="1200">
          <a:solidFill>
            <a:schemeClr val="tx1"/>
          </a:solidFill>
          <a:latin typeface="+mn-lt"/>
          <a:ea typeface="+mn-ea"/>
          <a:cs typeface="+mn-cs"/>
        </a:defRPr>
      </a:lvl7pPr>
      <a:lvl8pPr marL="3808369" algn="l" defTabSz="1088105" rtl="0" eaLnBrk="1" latinLnBrk="0" hangingPunct="1">
        <a:defRPr sz="2200" kern="1200">
          <a:solidFill>
            <a:schemeClr val="tx1"/>
          </a:solidFill>
          <a:latin typeface="+mn-lt"/>
          <a:ea typeface="+mn-ea"/>
          <a:cs typeface="+mn-cs"/>
        </a:defRPr>
      </a:lvl8pPr>
      <a:lvl9pPr marL="4352422" algn="l" defTabSz="1088105" rtl="0" eaLnBrk="1" latinLnBrk="0" hangingPunct="1">
        <a:defRPr sz="22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3551">
          <p15:clr>
            <a:srgbClr val="5ACBF0"/>
          </p15:clr>
        </p15:guide>
        <p15:guide id="2" pos="2975">
          <p15:clr>
            <a:srgbClr val="5ACBF0"/>
          </p15:clr>
        </p15:guide>
        <p15:guide id="3" pos="2399">
          <p15:clr>
            <a:srgbClr val="5ACBF0"/>
          </p15:clr>
        </p15:guide>
        <p15:guide id="4" pos="1823">
          <p15:clr>
            <a:srgbClr val="5ACBF0"/>
          </p15:clr>
        </p15:guide>
        <p15:guide id="5" pos="1247">
          <p15:clr>
            <a:srgbClr val="5ACBF0"/>
          </p15:clr>
        </p15:guide>
        <p15:guide id="6" pos="671">
          <p15:clr>
            <a:srgbClr val="5ACBF0"/>
          </p15:clr>
        </p15:guide>
        <p15:guide id="7" pos="95">
          <p15:clr>
            <a:srgbClr val="5ACBF0"/>
          </p15:clr>
        </p15:guide>
        <p15:guide id="8" pos="4127">
          <p15:clr>
            <a:srgbClr val="5ACBF0"/>
          </p15:clr>
        </p15:guide>
        <p15:guide id="9" pos="4703">
          <p15:clr>
            <a:srgbClr val="5ACBF0"/>
          </p15:clr>
        </p15:guide>
        <p15:guide id="10" pos="5279">
          <p15:clr>
            <a:srgbClr val="5ACBF0"/>
          </p15:clr>
        </p15:guide>
        <p15:guide id="11" pos="5855">
          <p15:clr>
            <a:srgbClr val="5ACBF0"/>
          </p15:clr>
        </p15:guide>
        <p15:guide id="12" pos="6431">
          <p15:clr>
            <a:srgbClr val="5ACBF0"/>
          </p15:clr>
        </p15:guide>
        <p15:guide id="13" pos="7007">
          <p15:clr>
            <a:srgbClr val="5ACBF0"/>
          </p15:clr>
        </p15:guide>
        <p15:guide id="14" pos="7583">
          <p15:clr>
            <a:srgbClr val="5ACBF0"/>
          </p15:clr>
        </p15:guide>
        <p15:guide id="15" orient="horz" pos="144">
          <p15:clr>
            <a:srgbClr val="5ACBF0"/>
          </p15:clr>
        </p15:guide>
        <p15:guide id="16" orient="horz" pos="720">
          <p15:clr>
            <a:srgbClr val="5ACBF0"/>
          </p15:clr>
        </p15:guide>
        <p15:guide id="17" orient="horz" pos="1296">
          <p15:clr>
            <a:srgbClr val="5ACBF0"/>
          </p15:clr>
        </p15:guide>
        <p15:guide id="18" orient="horz" pos="1872">
          <p15:clr>
            <a:srgbClr val="5ACBF0"/>
          </p15:clr>
        </p15:guide>
        <p15:guide id="19" orient="horz" pos="2448">
          <p15:clr>
            <a:srgbClr val="5ACBF0"/>
          </p15:clr>
        </p15:guide>
        <p15:guide id="20" orient="horz" pos="3024">
          <p15:clr>
            <a:srgbClr val="5ACBF0"/>
          </p15:clr>
        </p15:guide>
        <p15:guide id="21" orient="horz" pos="3600">
          <p15:clr>
            <a:srgbClr val="5ACBF0"/>
          </p15:clr>
        </p15:guide>
        <p15:guide id="22" orient="horz" pos="4176">
          <p15:clr>
            <a:srgbClr val="5ACBF0"/>
          </p15:clr>
        </p15:guide>
        <p15:guide id="23" pos="191">
          <p15:clr>
            <a:srgbClr val="F26B43"/>
          </p15:clr>
        </p15:guide>
        <p15:guide id="24" pos="7487">
          <p15:clr>
            <a:srgbClr val="F26B43"/>
          </p15:clr>
        </p15:guide>
        <p15:guide id="25" orient="horz" pos="240">
          <p15:clr>
            <a:srgbClr val="F26B43"/>
          </p15:clr>
        </p15:guide>
        <p15:guide id="26" orient="horz" pos="4080">
          <p15:clr>
            <a:srgbClr val="F26B43"/>
          </p15:clr>
        </p15:guide>
        <p15:guide id="27" pos="3839">
          <p15:clr>
            <a:srgbClr val="F26B43"/>
          </p15:clr>
        </p15:guide>
        <p15:guide id="28" orient="horz" pos="216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1" y="289512"/>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505050"/>
                </a:solidFill>
              </a:defRPr>
            </a:lvl1pPr>
          </a:lstStyle>
          <a:p>
            <a:endParaRPr lang="en-US" dirty="0"/>
          </a:p>
        </p:txBody>
      </p:sp>
      <p:sp>
        <p:nvSpPr>
          <p:cNvPr id="9" name="Slide Number Placeholder 8"/>
          <p:cNvSpPr>
            <a:spLocks noGrp="1"/>
          </p:cNvSpPr>
          <p:nvPr>
            <p:ph type="sldNum" sz="quarter" idx="4"/>
          </p:nvPr>
        </p:nvSpPr>
        <p:spPr>
          <a:xfrm>
            <a:off x="9143811" y="6356803"/>
            <a:ext cx="2844904" cy="364224"/>
          </a:xfrm>
          <a:prstGeom prst="rect">
            <a:avLst/>
          </a:prstGeom>
        </p:spPr>
        <p:txBody>
          <a:bodyPr vert="horz" lIns="91440" tIns="45720" rIns="91440" bIns="45720" rtlCol="0" anchor="ctr"/>
          <a:lstStyle>
            <a:lvl1pPr algn="r">
              <a:defRPr sz="980">
                <a:solidFill>
                  <a:srgbClr val="505050"/>
                </a:solidFill>
              </a:defRPr>
            </a:lvl1pPr>
          </a:lstStyle>
          <a:p>
            <a:fld id="{7EFC24D6-DB8F-6B44-BA5A-9BEC68C15CAA}" type="slidenum">
              <a:rPr lang="en-US" smtClean="0"/>
              <a:pPr/>
              <a:t>‹#›</a:t>
            </a:fld>
            <a:endParaRPr lang="en-US"/>
          </a:p>
        </p:txBody>
      </p:sp>
    </p:spTree>
    <p:extLst>
      <p:ext uri="{BB962C8B-B14F-4D97-AF65-F5344CB8AC3E}">
        <p14:creationId xmlns:p14="http://schemas.microsoft.com/office/powerpoint/2010/main" xmlns="" val="1702955775"/>
      </p:ext>
    </p:extLst>
  </p:cSld>
  <p:clrMap bg1="dk1" tx1="lt1" bg2="dk2" tx2="lt2" accent1="accent1" accent2="accent2" accent3="accent3" accent4="accent4" accent5="accent5" accent6="accent6" hlink="hlink" folHlink="folHlink"/>
  <p:sldLayoutIdLst>
    <p:sldLayoutId id="2147484496" r:id="rId1"/>
    <p:sldLayoutId id="2147484497" r:id="rId2"/>
    <p:sldLayoutId id="2147484498" r:id="rId3"/>
    <p:sldLayoutId id="2147484499" r:id="rId4"/>
    <p:sldLayoutId id="2147484500" r:id="rId5"/>
    <p:sldLayoutId id="2147484501" r:id="rId6"/>
    <p:sldLayoutId id="2147484502" r:id="rId7"/>
    <p:sldLayoutId id="2147484503" r:id="rId8"/>
    <p:sldLayoutId id="2147484504" r:id="rId9"/>
    <p:sldLayoutId id="2147484505" r:id="rId10"/>
    <p:sldLayoutId id="2147484506" r:id="rId11"/>
    <p:sldLayoutId id="2147484507" r:id="rId12"/>
    <p:sldLayoutId id="2147484508" r:id="rId13"/>
    <p:sldLayoutId id="2147484509" r:id="rId14"/>
    <p:sldLayoutId id="2147484510" r:id="rId15"/>
    <p:sldLayoutId id="2147484511" r:id="rId16"/>
    <p:sldLayoutId id="2147484512" r:id="rId17"/>
    <p:sldLayoutId id="2147484513" r:id="rId18"/>
    <p:sldLayoutId id="2147484514" r:id="rId19"/>
    <p:sldLayoutId id="2147484515" r:id="rId20"/>
    <p:sldLayoutId id="2147484516" r:id="rId21"/>
    <p:sldLayoutId id="2147484517" r:id="rId22"/>
    <p:sldLayoutId id="2147484518" r:id="rId23"/>
    <p:sldLayoutId id="2147484519" r:id="rId24"/>
    <p:sldLayoutId id="2147484520" r:id="rId25"/>
    <p:sldLayoutId id="2147484521" r:id="rId26"/>
    <p:sldLayoutId id="2147484522" r:id="rId27"/>
    <p:sldLayoutId id="2147484523" r:id="rId28"/>
    <p:sldLayoutId id="2147484524" r:id="rId29"/>
    <p:sldLayoutId id="2147484525" r:id="rId30"/>
    <p:sldLayoutId id="2147484526" r:id="rId31"/>
    <p:sldLayoutId id="2147484527" r:id="rId32"/>
    <p:sldLayoutId id="2147484528" r:id="rId33"/>
    <p:sldLayoutId id="2147484529" r:id="rId34"/>
    <p:sldLayoutId id="2147484530" r:id="rId35"/>
    <p:sldLayoutId id="2147484531" r:id="rId36"/>
    <p:sldLayoutId id="2147484532" r:id="rId37"/>
    <p:sldLayoutId id="2147484533" r:id="rId38"/>
    <p:sldLayoutId id="2147484534" r:id="rId39"/>
    <p:sldLayoutId id="2147484535" r:id="rId40"/>
    <p:sldLayoutId id="2147484536" r:id="rId41"/>
    <p:sldLayoutId id="2147484537" r:id="rId42"/>
    <p:sldLayoutId id="2147484538" r:id="rId43"/>
    <p:sldLayoutId id="2147484539" r:id="rId44"/>
    <p:sldLayoutId id="2147484540" r:id="rId45"/>
    <p:sldLayoutId id="2147484541" r:id="rId46"/>
    <p:sldLayoutId id="2147484542" r:id="rId47"/>
    <p:sldLayoutId id="2147484714" r:id="rId48"/>
  </p:sldLayoutIdLst>
  <p:transition>
    <p:fade/>
  </p:transition>
  <p:txStyles>
    <p:titleStyle>
      <a:lvl1pPr algn="l" defTabSz="914180" rtl="0" eaLnBrk="1" latinLnBrk="0" hangingPunct="1">
        <a:lnSpc>
          <a:spcPct val="90000"/>
        </a:lnSpc>
        <a:spcBef>
          <a:spcPct val="0"/>
        </a:spcBef>
        <a:buNone/>
        <a:defRPr lang="en-US" sz="5293" b="0" kern="1200" cap="none" spc="-100" baseline="0" dirty="0" smtClean="0">
          <a:ln w="3175">
            <a:noFill/>
          </a:ln>
          <a:solidFill>
            <a:srgbClr val="000000"/>
          </a:solidFill>
          <a:effectLst/>
          <a:latin typeface="+mj-lt"/>
          <a:ea typeface="+mn-ea"/>
          <a:cs typeface="Segoe UI" pitchFamily="34" charset="0"/>
        </a:defRPr>
      </a:lvl1pPr>
    </p:titleStyle>
    <p:bodyStyle>
      <a:lvl1pPr marL="336076" marR="0" indent="-336076" algn="l" defTabSz="914180" rtl="0" eaLnBrk="1" fontAlgn="auto" latinLnBrk="0" hangingPunct="1">
        <a:lnSpc>
          <a:spcPct val="90000"/>
        </a:lnSpc>
        <a:spcBef>
          <a:spcPct val="20000"/>
        </a:spcBef>
        <a:spcAft>
          <a:spcPts val="0"/>
        </a:spcAft>
        <a:buClrTx/>
        <a:buSzPct val="90000"/>
        <a:buFont typeface="Arial" pitchFamily="34" charset="0"/>
        <a:buChar char="•"/>
        <a:tabLst/>
        <a:defRPr sz="3920" kern="1200" spc="0" baseline="0">
          <a:solidFill>
            <a:srgbClr val="000000"/>
          </a:solidFill>
          <a:latin typeface="+mj-lt"/>
          <a:ea typeface="+mn-ea"/>
          <a:cs typeface="+mn-cs"/>
        </a:defRPr>
      </a:lvl1pPr>
      <a:lvl2pPr marL="572574" marR="0" indent="-236498" algn="l" defTabSz="914180" rtl="0" eaLnBrk="1" fontAlgn="auto" latinLnBrk="0" hangingPunct="1">
        <a:lnSpc>
          <a:spcPct val="90000"/>
        </a:lnSpc>
        <a:spcBef>
          <a:spcPct val="20000"/>
        </a:spcBef>
        <a:spcAft>
          <a:spcPts val="0"/>
        </a:spcAft>
        <a:buClrTx/>
        <a:buSzPct val="90000"/>
        <a:buFont typeface="Arial" pitchFamily="34" charset="0"/>
        <a:buChar char="•"/>
        <a:tabLst/>
        <a:defRPr sz="2352" kern="1200" spc="0" baseline="0">
          <a:solidFill>
            <a:srgbClr val="000000"/>
          </a:solidFill>
          <a:latin typeface="+mn-lt"/>
          <a:ea typeface="+mn-ea"/>
          <a:cs typeface="+mn-cs"/>
        </a:defRPr>
      </a:lvl2pPr>
      <a:lvl3pPr marL="784178" marR="0" indent="-224051" algn="l" defTabSz="914180" rtl="0" eaLnBrk="1" fontAlgn="auto" latinLnBrk="0" hangingPunct="1">
        <a:lnSpc>
          <a:spcPct val="90000"/>
        </a:lnSpc>
        <a:spcBef>
          <a:spcPct val="20000"/>
        </a:spcBef>
        <a:spcAft>
          <a:spcPts val="0"/>
        </a:spcAft>
        <a:buClrTx/>
        <a:buSzPct val="90000"/>
        <a:buFont typeface="Arial" pitchFamily="34" charset="0"/>
        <a:buChar char="•"/>
        <a:tabLst/>
        <a:defRPr sz="1960" kern="1200" spc="0" baseline="0">
          <a:solidFill>
            <a:srgbClr val="000000"/>
          </a:solidFill>
          <a:latin typeface="+mn-lt"/>
          <a:ea typeface="+mn-ea"/>
          <a:cs typeface="+mn-cs"/>
        </a:defRPr>
      </a:lvl3pPr>
      <a:lvl4pPr marL="1008229" marR="0" indent="-224051" algn="l" defTabSz="914180" rtl="0" eaLnBrk="1" fontAlgn="auto" latinLnBrk="0" hangingPunct="1">
        <a:lnSpc>
          <a:spcPct val="90000"/>
        </a:lnSpc>
        <a:spcBef>
          <a:spcPct val="20000"/>
        </a:spcBef>
        <a:spcAft>
          <a:spcPts val="0"/>
        </a:spcAft>
        <a:buClrTx/>
        <a:buSzPct val="90000"/>
        <a:buFont typeface="Arial" pitchFamily="34" charset="0"/>
        <a:buChar char="•"/>
        <a:tabLst/>
        <a:defRPr sz="1764" kern="1200" spc="0" baseline="0">
          <a:solidFill>
            <a:srgbClr val="000000"/>
          </a:solidFill>
          <a:latin typeface="+mn-lt"/>
          <a:ea typeface="+mn-ea"/>
          <a:cs typeface="+mn-cs"/>
        </a:defRPr>
      </a:lvl4pPr>
      <a:lvl5pPr marL="1232280" marR="0" indent="-224051" algn="l" defTabSz="914180" rtl="0" eaLnBrk="1" fontAlgn="auto" latinLnBrk="0" hangingPunct="1">
        <a:lnSpc>
          <a:spcPct val="90000"/>
        </a:lnSpc>
        <a:spcBef>
          <a:spcPct val="20000"/>
        </a:spcBef>
        <a:spcAft>
          <a:spcPts val="0"/>
        </a:spcAft>
        <a:buClrTx/>
        <a:buSzPct val="90000"/>
        <a:buFont typeface="Arial" pitchFamily="34" charset="0"/>
        <a:buChar char="•"/>
        <a:tabLst/>
        <a:defRPr sz="1764" kern="1200" spc="0" baseline="0">
          <a:solidFill>
            <a:srgbClr val="000000"/>
          </a:solidFill>
          <a:latin typeface="+mn-lt"/>
          <a:ea typeface="+mn-ea"/>
          <a:cs typeface="+mn-cs"/>
        </a:defRPr>
      </a:lvl5pPr>
      <a:lvl6pPr marL="2513996"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6pPr>
      <a:lvl7pPr marL="297108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7pPr>
      <a:lvl8pPr marL="342817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85268"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9pPr>
    </p:bodyStyle>
    <p:otherStyle>
      <a:defPPr>
        <a:defRPr lang="en-US"/>
      </a:defPPr>
      <a:lvl1pPr marL="0" algn="l" defTabSz="914180" rtl="0" eaLnBrk="1" latinLnBrk="0" hangingPunct="1">
        <a:defRPr sz="1764" kern="1200">
          <a:solidFill>
            <a:schemeClr val="tx1"/>
          </a:solidFill>
          <a:latin typeface="+mn-lt"/>
          <a:ea typeface="+mn-ea"/>
          <a:cs typeface="+mn-cs"/>
        </a:defRPr>
      </a:lvl1pPr>
      <a:lvl2pPr marL="457090" algn="l" defTabSz="914180" rtl="0" eaLnBrk="1" latinLnBrk="0" hangingPunct="1">
        <a:defRPr sz="1764" kern="1200">
          <a:solidFill>
            <a:schemeClr val="tx1"/>
          </a:solidFill>
          <a:latin typeface="+mn-lt"/>
          <a:ea typeface="+mn-ea"/>
          <a:cs typeface="+mn-cs"/>
        </a:defRPr>
      </a:lvl2pPr>
      <a:lvl3pPr marL="914180" algn="l" defTabSz="914180" rtl="0" eaLnBrk="1" latinLnBrk="0" hangingPunct="1">
        <a:defRPr sz="1764" kern="1200">
          <a:solidFill>
            <a:schemeClr val="tx1"/>
          </a:solidFill>
          <a:latin typeface="+mn-lt"/>
          <a:ea typeface="+mn-ea"/>
          <a:cs typeface="+mn-cs"/>
        </a:defRPr>
      </a:lvl3pPr>
      <a:lvl4pPr marL="1371271" algn="l" defTabSz="914180" rtl="0" eaLnBrk="1" latinLnBrk="0" hangingPunct="1">
        <a:defRPr sz="1764" kern="1200">
          <a:solidFill>
            <a:schemeClr val="tx1"/>
          </a:solidFill>
          <a:latin typeface="+mn-lt"/>
          <a:ea typeface="+mn-ea"/>
          <a:cs typeface="+mn-cs"/>
        </a:defRPr>
      </a:lvl4pPr>
      <a:lvl5pPr marL="1828361" algn="l" defTabSz="914180" rtl="0" eaLnBrk="1" latinLnBrk="0" hangingPunct="1">
        <a:defRPr sz="1764" kern="1200">
          <a:solidFill>
            <a:schemeClr val="tx1"/>
          </a:solidFill>
          <a:latin typeface="+mn-lt"/>
          <a:ea typeface="+mn-ea"/>
          <a:cs typeface="+mn-cs"/>
        </a:defRPr>
      </a:lvl5pPr>
      <a:lvl6pPr marL="2285452" algn="l" defTabSz="914180" rtl="0" eaLnBrk="1" latinLnBrk="0" hangingPunct="1">
        <a:defRPr sz="1764" kern="1200">
          <a:solidFill>
            <a:schemeClr val="tx1"/>
          </a:solidFill>
          <a:latin typeface="+mn-lt"/>
          <a:ea typeface="+mn-ea"/>
          <a:cs typeface="+mn-cs"/>
        </a:defRPr>
      </a:lvl6pPr>
      <a:lvl7pPr marL="2742541" algn="l" defTabSz="914180" rtl="0" eaLnBrk="1" latinLnBrk="0" hangingPunct="1">
        <a:defRPr sz="1764" kern="1200">
          <a:solidFill>
            <a:schemeClr val="tx1"/>
          </a:solidFill>
          <a:latin typeface="+mn-lt"/>
          <a:ea typeface="+mn-ea"/>
          <a:cs typeface="+mn-cs"/>
        </a:defRPr>
      </a:lvl7pPr>
      <a:lvl8pPr marL="3199632" algn="l" defTabSz="914180" rtl="0" eaLnBrk="1" latinLnBrk="0" hangingPunct="1">
        <a:defRPr sz="1764" kern="1200">
          <a:solidFill>
            <a:schemeClr val="tx1"/>
          </a:solidFill>
          <a:latin typeface="+mn-lt"/>
          <a:ea typeface="+mn-ea"/>
          <a:cs typeface="+mn-cs"/>
        </a:defRPr>
      </a:lvl8pPr>
      <a:lvl9pPr marL="3656723" algn="l" defTabSz="914180" rtl="0" eaLnBrk="1" latinLnBrk="0" hangingPunct="1">
        <a:defRPr sz="1764"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4"/>
            <a:ext cx="11655079" cy="899665"/>
          </a:xfrm>
          <a:prstGeom prst="rect">
            <a:avLst/>
          </a:prstGeom>
        </p:spPr>
        <p:txBody>
          <a:bodyPr vert="horz" wrap="square" lIns="146304" tIns="91440" rIns="146304" bIns="91440" rtlCol="0" anchor="t">
            <a:noAutofit/>
          </a:bodyPr>
          <a:lstStyle/>
          <a:p>
            <a:r>
              <a:rPr lang="en-US" dirty="0"/>
              <a:t>Click to edit Master title style</a:t>
            </a:r>
          </a:p>
        </p:txBody>
      </p:sp>
      <p:sp>
        <p:nvSpPr>
          <p:cNvPr id="1027" name="Text Placeholder 3"/>
          <p:cNvSpPr>
            <a:spLocks noGrp="1"/>
          </p:cNvSpPr>
          <p:nvPr>
            <p:ph type="body" idx="1"/>
          </p:nvPr>
        </p:nvSpPr>
        <p:spPr bwMode="auto">
          <a:xfrm>
            <a:off x="269240" y="1189179"/>
            <a:ext cx="11653523" cy="205148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82880" tIns="146304" rIns="182880" bIns="146304" numCol="1" anchor="t" anchorCtr="0" compatLnSpc="1">
            <a:prstTxWarp prst="textNoShape">
              <a:avLst/>
            </a:prstTxWarp>
          </a:bodyPr>
          <a:lstStyle/>
          <a:p>
            <a:pPr lvl="0"/>
            <a:r>
              <a:rPr lang="en-US" dirty="0"/>
              <a:t>Click to edit Master text styles</a:t>
            </a:r>
          </a:p>
          <a:p>
            <a:pPr lvl="1"/>
            <a:r>
              <a:rPr lang="en-US" dirty="0"/>
              <a:t>Second level</a:t>
            </a:r>
          </a:p>
        </p:txBody>
      </p:sp>
      <p:sp>
        <p:nvSpPr>
          <p:cNvPr id="5" name="Slide Number Placeholder 4"/>
          <p:cNvSpPr>
            <a:spLocks noGrp="1"/>
          </p:cNvSpPr>
          <p:nvPr>
            <p:ph type="sldNum" sz="quarter" idx="4"/>
          </p:nvPr>
        </p:nvSpPr>
        <p:spPr>
          <a:xfrm>
            <a:off x="11367166" y="6437744"/>
            <a:ext cx="555597" cy="133860"/>
          </a:xfrm>
          <a:prstGeom prst="rect">
            <a:avLst/>
          </a:prstGeom>
        </p:spPr>
        <p:txBody>
          <a:bodyPr vert="horz" wrap="square" lIns="91440" tIns="0" rIns="0" bIns="0" numCol="1" anchor="ctr" anchorCtr="0" compatLnSpc="1">
            <a:prstTxWarp prst="textNoShape">
              <a:avLst/>
            </a:prstTxWarp>
          </a:bodyPr>
          <a:lstStyle>
            <a:lvl1pPr algn="r">
              <a:defRPr sz="882">
                <a:solidFill>
                  <a:srgbClr val="505050"/>
                </a:solidFill>
              </a:defRPr>
            </a:lvl1pPr>
          </a:lstStyle>
          <a:p>
            <a:pPr defTabSz="913516" fontAlgn="base">
              <a:spcBef>
                <a:spcPct val="0"/>
              </a:spcBef>
              <a:spcAft>
                <a:spcPct val="0"/>
              </a:spcAft>
              <a:defRPr/>
            </a:pPr>
            <a:fld id="{83758903-653A-7442-ACA2-36E6579F0BEB}" type="slidenum">
              <a:rPr lang="en-US" smtClean="0">
                <a:ea typeface="ＭＳ Ｐゴシック" charset="0"/>
              </a:rPr>
              <a:pPr defTabSz="913516"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xmlns="" val="1097367632"/>
      </p:ext>
    </p:extLst>
  </p:cSld>
  <p:clrMap bg1="lt1" tx1="dk1" bg2="lt2" tx2="dk2" accent1="accent1" accent2="accent2" accent3="accent3" accent4="accent4" accent5="accent5" accent6="accent6" hlink="hlink" folHlink="folHlink"/>
  <p:sldLayoutIdLst>
    <p:sldLayoutId id="2147484544" r:id="rId1"/>
    <p:sldLayoutId id="2147484545" r:id="rId2"/>
    <p:sldLayoutId id="2147484546" r:id="rId3"/>
    <p:sldLayoutId id="2147484547" r:id="rId4"/>
    <p:sldLayoutId id="2147484548" r:id="rId5"/>
    <p:sldLayoutId id="2147484549" r:id="rId6"/>
    <p:sldLayoutId id="2147484550" r:id="rId7"/>
    <p:sldLayoutId id="2147484551" r:id="rId8"/>
    <p:sldLayoutId id="2147484552" r:id="rId9"/>
    <p:sldLayoutId id="2147484553" r:id="rId10"/>
    <p:sldLayoutId id="2147484554" r:id="rId11"/>
    <p:sldLayoutId id="2147484555" r:id="rId12"/>
    <p:sldLayoutId id="2147484556" r:id="rId13"/>
    <p:sldLayoutId id="2147484557" r:id="rId14"/>
    <p:sldLayoutId id="2147484558" r:id="rId15"/>
    <p:sldLayoutId id="2147484559" r:id="rId16"/>
    <p:sldLayoutId id="2147484560" r:id="rId17"/>
    <p:sldLayoutId id="2147484561" r:id="rId18"/>
    <p:sldLayoutId id="2147484563" r:id="rId19"/>
    <p:sldLayoutId id="2147484564" r:id="rId20"/>
  </p:sldLayoutIdLst>
  <p:transition>
    <p:fade/>
  </p:transition>
  <p:hf hdr="0" dt="0"/>
  <p:txStyles>
    <p:titleStyle>
      <a:lvl1pPr algn="l" defTabSz="913516" rtl="0" eaLnBrk="0" fontAlgn="base" hangingPunct="0">
        <a:lnSpc>
          <a:spcPct val="90000"/>
        </a:lnSpc>
        <a:spcBef>
          <a:spcPct val="0"/>
        </a:spcBef>
        <a:spcAft>
          <a:spcPct val="0"/>
        </a:spcAft>
        <a:defRPr lang="en-US" sz="5400" kern="1200" spc="-100" dirty="0">
          <a:ln w="3175">
            <a:noFill/>
          </a:ln>
          <a:solidFill>
            <a:schemeClr val="tx2"/>
          </a:solidFill>
          <a:latin typeface="+mj-lt"/>
          <a:ea typeface="ＭＳ Ｐゴシック" charset="0"/>
          <a:cs typeface="Segoe UI" pitchFamily="34" charset="0"/>
        </a:defRPr>
      </a:lvl1pPr>
      <a:lvl2pPr algn="l" defTabSz="913516" rtl="0" eaLnBrk="0" fontAlgn="base" hangingPunct="0">
        <a:lnSpc>
          <a:spcPct val="90000"/>
        </a:lnSpc>
        <a:spcBef>
          <a:spcPct val="0"/>
        </a:spcBef>
        <a:spcAft>
          <a:spcPct val="0"/>
        </a:spcAft>
        <a:defRPr sz="5294">
          <a:solidFill>
            <a:schemeClr val="tx2"/>
          </a:solidFill>
          <a:latin typeface="Segoe UI Light" charset="0"/>
          <a:ea typeface="ＭＳ Ｐゴシック" charset="0"/>
          <a:cs typeface="Segoe UI" charset="0"/>
        </a:defRPr>
      </a:lvl2pPr>
      <a:lvl3pPr algn="l" defTabSz="913516" rtl="0" eaLnBrk="0" fontAlgn="base" hangingPunct="0">
        <a:lnSpc>
          <a:spcPct val="90000"/>
        </a:lnSpc>
        <a:spcBef>
          <a:spcPct val="0"/>
        </a:spcBef>
        <a:spcAft>
          <a:spcPct val="0"/>
        </a:spcAft>
        <a:defRPr sz="5294">
          <a:solidFill>
            <a:schemeClr val="tx2"/>
          </a:solidFill>
          <a:latin typeface="Segoe UI Light" charset="0"/>
          <a:ea typeface="ＭＳ Ｐゴシック" charset="0"/>
          <a:cs typeface="Segoe UI" charset="0"/>
        </a:defRPr>
      </a:lvl3pPr>
      <a:lvl4pPr algn="l" defTabSz="913516" rtl="0" eaLnBrk="0" fontAlgn="base" hangingPunct="0">
        <a:lnSpc>
          <a:spcPct val="90000"/>
        </a:lnSpc>
        <a:spcBef>
          <a:spcPct val="0"/>
        </a:spcBef>
        <a:spcAft>
          <a:spcPct val="0"/>
        </a:spcAft>
        <a:defRPr sz="5294">
          <a:solidFill>
            <a:schemeClr val="tx2"/>
          </a:solidFill>
          <a:latin typeface="Segoe UI Light" charset="0"/>
          <a:ea typeface="ＭＳ Ｐゴシック" charset="0"/>
          <a:cs typeface="Segoe UI" charset="0"/>
        </a:defRPr>
      </a:lvl4pPr>
      <a:lvl5pPr algn="l" defTabSz="913516" rtl="0" eaLnBrk="0" fontAlgn="base" hangingPunct="0">
        <a:lnSpc>
          <a:spcPct val="90000"/>
        </a:lnSpc>
        <a:spcBef>
          <a:spcPct val="0"/>
        </a:spcBef>
        <a:spcAft>
          <a:spcPct val="0"/>
        </a:spcAft>
        <a:defRPr sz="5294">
          <a:solidFill>
            <a:schemeClr val="tx2"/>
          </a:solidFill>
          <a:latin typeface="Segoe UI Light" charset="0"/>
          <a:ea typeface="ＭＳ Ｐゴシック" charset="0"/>
          <a:cs typeface="Segoe UI" charset="0"/>
        </a:defRPr>
      </a:lvl5pPr>
      <a:lvl6pPr marL="448198" algn="l" defTabSz="913516" rtl="0" fontAlgn="base">
        <a:lnSpc>
          <a:spcPct val="90000"/>
        </a:lnSpc>
        <a:spcBef>
          <a:spcPct val="0"/>
        </a:spcBef>
        <a:spcAft>
          <a:spcPct val="0"/>
        </a:spcAft>
        <a:defRPr sz="5294">
          <a:solidFill>
            <a:schemeClr val="tx2"/>
          </a:solidFill>
          <a:latin typeface="Segoe UI Light" charset="0"/>
          <a:ea typeface="ＭＳ Ｐゴシック" charset="0"/>
          <a:cs typeface="Segoe UI" charset="0"/>
        </a:defRPr>
      </a:lvl6pPr>
      <a:lvl7pPr marL="896397" algn="l" defTabSz="913516" rtl="0" fontAlgn="base">
        <a:lnSpc>
          <a:spcPct val="90000"/>
        </a:lnSpc>
        <a:spcBef>
          <a:spcPct val="0"/>
        </a:spcBef>
        <a:spcAft>
          <a:spcPct val="0"/>
        </a:spcAft>
        <a:defRPr sz="5294">
          <a:solidFill>
            <a:schemeClr val="tx2"/>
          </a:solidFill>
          <a:latin typeface="Segoe UI Light" charset="0"/>
          <a:ea typeface="ＭＳ Ｐゴシック" charset="0"/>
          <a:cs typeface="Segoe UI" charset="0"/>
        </a:defRPr>
      </a:lvl7pPr>
      <a:lvl8pPr marL="1344595" algn="l" defTabSz="913516" rtl="0" fontAlgn="base">
        <a:lnSpc>
          <a:spcPct val="90000"/>
        </a:lnSpc>
        <a:spcBef>
          <a:spcPct val="0"/>
        </a:spcBef>
        <a:spcAft>
          <a:spcPct val="0"/>
        </a:spcAft>
        <a:defRPr sz="5294">
          <a:solidFill>
            <a:schemeClr val="tx2"/>
          </a:solidFill>
          <a:latin typeface="Segoe UI Light" charset="0"/>
          <a:ea typeface="ＭＳ Ｐゴシック" charset="0"/>
          <a:cs typeface="Segoe UI" charset="0"/>
        </a:defRPr>
      </a:lvl8pPr>
      <a:lvl9pPr marL="1792794" algn="l" defTabSz="913516" rtl="0" fontAlgn="base">
        <a:lnSpc>
          <a:spcPct val="90000"/>
        </a:lnSpc>
        <a:spcBef>
          <a:spcPct val="0"/>
        </a:spcBef>
        <a:spcAft>
          <a:spcPct val="0"/>
        </a:spcAft>
        <a:defRPr sz="5294">
          <a:solidFill>
            <a:schemeClr val="tx2"/>
          </a:solidFill>
          <a:latin typeface="Segoe UI Light" charset="0"/>
          <a:ea typeface="ＭＳ Ｐゴシック" charset="0"/>
          <a:cs typeface="Segoe UI" charset="0"/>
        </a:defRPr>
      </a:lvl9pPr>
    </p:titleStyle>
    <p:bodyStyle>
      <a:lvl1pPr marL="0" indent="0" algn="l" defTabSz="913516" rtl="0" eaLnBrk="0" fontAlgn="base" hangingPunct="0">
        <a:lnSpc>
          <a:spcPct val="90000"/>
        </a:lnSpc>
        <a:spcBef>
          <a:spcPct val="20000"/>
        </a:spcBef>
        <a:spcAft>
          <a:spcPct val="0"/>
        </a:spcAft>
        <a:buSzPct val="90000"/>
        <a:buFont typeface="Arial" charset="0"/>
        <a:buNone/>
        <a:defRPr sz="3921" kern="1200">
          <a:solidFill>
            <a:schemeClr val="tx2"/>
          </a:solidFill>
          <a:latin typeface="+mj-lt"/>
          <a:ea typeface="ＭＳ Ｐゴシック" charset="0"/>
          <a:cs typeface="ＭＳ Ｐゴシック" charset="0"/>
        </a:defRPr>
      </a:lvl1pPr>
      <a:lvl2pPr marL="0" indent="0" algn="l" defTabSz="913516" rtl="0" eaLnBrk="0" fontAlgn="base" hangingPunct="0">
        <a:lnSpc>
          <a:spcPct val="90000"/>
        </a:lnSpc>
        <a:spcBef>
          <a:spcPct val="20000"/>
        </a:spcBef>
        <a:spcAft>
          <a:spcPct val="0"/>
        </a:spcAft>
        <a:buSzPct val="90000"/>
        <a:buFont typeface="Arial" charset="0"/>
        <a:buNone/>
        <a:defRPr sz="2353" kern="1200">
          <a:solidFill>
            <a:schemeClr val="tx2"/>
          </a:solidFill>
          <a:latin typeface="+mn-lt"/>
          <a:ea typeface="ＭＳ Ｐゴシック" charset="0"/>
          <a:cs typeface="+mn-cs"/>
        </a:defRPr>
      </a:lvl2pPr>
      <a:lvl3pPr marL="784347" indent="-224100" algn="l" defTabSz="913516" rtl="0" eaLnBrk="0" fontAlgn="base" hangingPunct="0">
        <a:lnSpc>
          <a:spcPct val="90000"/>
        </a:lnSpc>
        <a:spcBef>
          <a:spcPct val="20000"/>
        </a:spcBef>
        <a:spcAft>
          <a:spcPct val="0"/>
        </a:spcAft>
        <a:buSzPct val="90000"/>
        <a:buFont typeface="Arial" charset="0"/>
        <a:buChar char="•"/>
        <a:defRPr sz="1961" kern="1200">
          <a:solidFill>
            <a:schemeClr val="tx2"/>
          </a:solidFill>
          <a:latin typeface="+mn-lt"/>
          <a:ea typeface="ＭＳ Ｐゴシック" charset="0"/>
          <a:cs typeface="+mn-cs"/>
        </a:defRPr>
      </a:lvl3pPr>
      <a:lvl4pPr marL="1008447" indent="-224100" algn="l" defTabSz="913516" rtl="0" eaLnBrk="0" fontAlgn="base" hangingPunct="0">
        <a:lnSpc>
          <a:spcPct val="90000"/>
        </a:lnSpc>
        <a:spcBef>
          <a:spcPct val="20000"/>
        </a:spcBef>
        <a:spcAft>
          <a:spcPct val="0"/>
        </a:spcAft>
        <a:buSzPct val="90000"/>
        <a:buFont typeface="Arial" charset="0"/>
        <a:buChar char="•"/>
        <a:defRPr kern="1200">
          <a:solidFill>
            <a:schemeClr val="tx2"/>
          </a:solidFill>
          <a:latin typeface="+mn-lt"/>
          <a:ea typeface="ＭＳ Ｐゴシック" charset="0"/>
          <a:cs typeface="+mn-cs"/>
        </a:defRPr>
      </a:lvl4pPr>
      <a:lvl5pPr marL="1232545" indent="-224100" algn="l" defTabSz="913516" rtl="0" eaLnBrk="0" fontAlgn="base" hangingPunct="0">
        <a:lnSpc>
          <a:spcPct val="90000"/>
        </a:lnSpc>
        <a:spcBef>
          <a:spcPct val="20000"/>
        </a:spcBef>
        <a:spcAft>
          <a:spcPct val="0"/>
        </a:spcAft>
        <a:buSzPct val="90000"/>
        <a:buFont typeface="Arial" charset="0"/>
        <a:buChar char="•"/>
        <a:defRPr kern="1200">
          <a:solidFill>
            <a:schemeClr val="tx2"/>
          </a:solidFill>
          <a:latin typeface="+mn-lt"/>
          <a:ea typeface="ＭＳ Ｐゴシック" charset="0"/>
          <a:cs typeface="+mn-cs"/>
        </a:defRPr>
      </a:lvl5pPr>
      <a:lvl6pPr marL="2514539"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729"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918"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108"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78" rtl="0" eaLnBrk="1" latinLnBrk="0" hangingPunct="1">
        <a:defRPr sz="1765" kern="1200">
          <a:solidFill>
            <a:schemeClr val="tx1"/>
          </a:solidFill>
          <a:latin typeface="+mn-lt"/>
          <a:ea typeface="+mn-ea"/>
          <a:cs typeface="+mn-cs"/>
        </a:defRPr>
      </a:lvl1pPr>
      <a:lvl2pPr marL="457189" algn="l" defTabSz="914378" rtl="0" eaLnBrk="1" latinLnBrk="0" hangingPunct="1">
        <a:defRPr sz="1765" kern="1200">
          <a:solidFill>
            <a:schemeClr val="tx1"/>
          </a:solidFill>
          <a:latin typeface="+mn-lt"/>
          <a:ea typeface="+mn-ea"/>
          <a:cs typeface="+mn-cs"/>
        </a:defRPr>
      </a:lvl2pPr>
      <a:lvl3pPr marL="914378" algn="l" defTabSz="914378" rtl="0" eaLnBrk="1" latinLnBrk="0" hangingPunct="1">
        <a:defRPr sz="1765" kern="1200">
          <a:solidFill>
            <a:schemeClr val="tx1"/>
          </a:solidFill>
          <a:latin typeface="+mn-lt"/>
          <a:ea typeface="+mn-ea"/>
          <a:cs typeface="+mn-cs"/>
        </a:defRPr>
      </a:lvl3pPr>
      <a:lvl4pPr marL="1371567" algn="l" defTabSz="914378" rtl="0" eaLnBrk="1" latinLnBrk="0" hangingPunct="1">
        <a:defRPr sz="1765" kern="1200">
          <a:solidFill>
            <a:schemeClr val="tx1"/>
          </a:solidFill>
          <a:latin typeface="+mn-lt"/>
          <a:ea typeface="+mn-ea"/>
          <a:cs typeface="+mn-cs"/>
        </a:defRPr>
      </a:lvl4pPr>
      <a:lvl5pPr marL="1828756" algn="l" defTabSz="914378" rtl="0" eaLnBrk="1" latinLnBrk="0" hangingPunct="1">
        <a:defRPr sz="1765" kern="1200">
          <a:solidFill>
            <a:schemeClr val="tx1"/>
          </a:solidFill>
          <a:latin typeface="+mn-lt"/>
          <a:ea typeface="+mn-ea"/>
          <a:cs typeface="+mn-cs"/>
        </a:defRPr>
      </a:lvl5pPr>
      <a:lvl6pPr marL="2285946" algn="l" defTabSz="914378" rtl="0" eaLnBrk="1" latinLnBrk="0" hangingPunct="1">
        <a:defRPr sz="1765" kern="1200">
          <a:solidFill>
            <a:schemeClr val="tx1"/>
          </a:solidFill>
          <a:latin typeface="+mn-lt"/>
          <a:ea typeface="+mn-ea"/>
          <a:cs typeface="+mn-cs"/>
        </a:defRPr>
      </a:lvl6pPr>
      <a:lvl7pPr marL="2743134" algn="l" defTabSz="914378" rtl="0" eaLnBrk="1" latinLnBrk="0" hangingPunct="1">
        <a:defRPr sz="1765" kern="1200">
          <a:solidFill>
            <a:schemeClr val="tx1"/>
          </a:solidFill>
          <a:latin typeface="+mn-lt"/>
          <a:ea typeface="+mn-ea"/>
          <a:cs typeface="+mn-cs"/>
        </a:defRPr>
      </a:lvl7pPr>
      <a:lvl8pPr marL="3200323" algn="l" defTabSz="914378" rtl="0" eaLnBrk="1" latinLnBrk="0" hangingPunct="1">
        <a:defRPr sz="1765" kern="1200">
          <a:solidFill>
            <a:schemeClr val="tx1"/>
          </a:solidFill>
          <a:latin typeface="+mn-lt"/>
          <a:ea typeface="+mn-ea"/>
          <a:cs typeface="+mn-cs"/>
        </a:defRPr>
      </a:lvl8pPr>
      <a:lvl9pPr marL="3657513" algn="l" defTabSz="914378"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p15:clr>
            <a:srgbClr val="F26B43"/>
          </p15:clr>
        </p15:guide>
        <p15:guide id="2" orient="horz" pos="183">
          <p15:clr>
            <a:srgbClr val="F26B43"/>
          </p15:clr>
        </p15:guide>
        <p15:guide id="3" orient="horz" pos="748">
          <p15:clr>
            <a:srgbClr val="F26B43"/>
          </p15:clr>
        </p15:guide>
        <p15:guide id="4" orient="horz" pos="1313">
          <p15:clr>
            <a:srgbClr val="F26B43"/>
          </p15:clr>
        </p15:guide>
        <p15:guide id="5" orient="horz" pos="1878">
          <p15:clr>
            <a:srgbClr val="F26B43"/>
          </p15:clr>
        </p15:guide>
        <p15:guide id="6" orient="horz" pos="2442">
          <p15:clr>
            <a:srgbClr val="F26B43"/>
          </p15:clr>
        </p15:guide>
        <p15:guide id="7" orient="horz" pos="3007">
          <p15:clr>
            <a:srgbClr val="F26B43"/>
          </p15:clr>
        </p15:guide>
        <p15:guide id="8" orient="horz" pos="3572">
          <p15:clr>
            <a:srgbClr val="F26B43"/>
          </p15:clr>
        </p15:guide>
        <p15:guide id="9" orient="horz" pos="4137">
          <p15:clr>
            <a:srgbClr val="F26B43"/>
          </p15:clr>
        </p15:guide>
        <p15:guide id="10" pos="3840">
          <p15:clr>
            <a:srgbClr val="F26B43"/>
          </p15:clr>
        </p15:guide>
        <p15:guide id="11" pos="170">
          <p15:clr>
            <a:srgbClr val="F26B43"/>
          </p15:clr>
        </p15:guide>
        <p15:guide id="12" pos="734">
          <p15:clr>
            <a:srgbClr val="F26B43"/>
          </p15:clr>
        </p15:guide>
        <p15:guide id="13" pos="1299">
          <p15:clr>
            <a:srgbClr val="F26B43"/>
          </p15:clr>
        </p15:guide>
        <p15:guide id="14" pos="1864">
          <p15:clr>
            <a:srgbClr val="F26B43"/>
          </p15:clr>
        </p15:guide>
        <p15:guide id="15" pos="2429">
          <p15:clr>
            <a:srgbClr val="F26B43"/>
          </p15:clr>
        </p15:guide>
        <p15:guide id="16" pos="2993">
          <p15:clr>
            <a:srgbClr val="F26B43"/>
          </p15:clr>
        </p15:guide>
        <p15:guide id="17" pos="3558">
          <p15:clr>
            <a:srgbClr val="F26B43"/>
          </p15:clr>
        </p15:guide>
        <p15:guide id="18" pos="4122">
          <p15:clr>
            <a:srgbClr val="F26B43"/>
          </p15:clr>
        </p15:guide>
        <p15:guide id="19" pos="4687">
          <p15:clr>
            <a:srgbClr val="F26B43"/>
          </p15:clr>
        </p15:guide>
        <p15:guide id="20" pos="5251">
          <p15:clr>
            <a:srgbClr val="F26B43"/>
          </p15:clr>
        </p15:guide>
        <p15:guide id="21" pos="5816">
          <p15:clr>
            <a:srgbClr val="F26B43"/>
          </p15:clr>
        </p15:guide>
        <p15:guide id="22" pos="6381">
          <p15:clr>
            <a:srgbClr val="F26B43"/>
          </p15:clr>
        </p15:guide>
        <p15:guide id="23" pos="6946">
          <p15:clr>
            <a:srgbClr val="F26B43"/>
          </p15:clr>
        </p15:guide>
        <p15:guide id="24" pos="751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69241" y="1189177"/>
            <a:ext cx="11653521" cy="1753279"/>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xmlns="" val="3323828334"/>
      </p:ext>
    </p:extLst>
  </p:cSld>
  <p:clrMap bg1="dk1" tx1="lt1" bg2="dk2" tx2="lt2" accent1="accent1" accent2="accent2" accent3="accent3" accent4="accent4" accent5="accent5" accent6="accent6" hlink="hlink" folHlink="folHlink"/>
  <p:sldLayoutIdLst>
    <p:sldLayoutId id="2147484567" r:id="rId1"/>
    <p:sldLayoutId id="2147484568" r:id="rId2"/>
    <p:sldLayoutId id="2147484569" r:id="rId3"/>
    <p:sldLayoutId id="2147484570" r:id="rId4"/>
    <p:sldLayoutId id="2147484571" r:id="rId5"/>
    <p:sldLayoutId id="2147484572" r:id="rId6"/>
    <p:sldLayoutId id="2147484573" r:id="rId7"/>
    <p:sldLayoutId id="2147484574" r:id="rId8"/>
    <p:sldLayoutId id="2147484575" r:id="rId9"/>
    <p:sldLayoutId id="2147484576" r:id="rId10"/>
    <p:sldLayoutId id="2147484577" r:id="rId11"/>
    <p:sldLayoutId id="2147484578" r:id="rId12"/>
  </p:sldLayoutIdLst>
  <p:transition>
    <p:fade/>
  </p:transition>
  <p:txStyles>
    <p:titleStyle>
      <a:lvl1pPr algn="l" defTabSz="914367" rtl="0" eaLnBrk="1" latinLnBrk="0" hangingPunct="1">
        <a:lnSpc>
          <a:spcPct val="90000"/>
        </a:lnSpc>
        <a:spcBef>
          <a:spcPct val="0"/>
        </a:spcBef>
        <a:buNone/>
        <a:defRPr lang="en-US" sz="4400"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0" marR="0" indent="0" algn="l" defTabSz="914367" rtl="0" eaLnBrk="1" fontAlgn="auto" latinLnBrk="0" hangingPunct="1">
        <a:lnSpc>
          <a:spcPct val="90000"/>
        </a:lnSpc>
        <a:spcBef>
          <a:spcPct val="20000"/>
        </a:spcBef>
        <a:spcAft>
          <a:spcPts val="0"/>
        </a:spcAft>
        <a:buClrTx/>
        <a:buSzPct val="90000"/>
        <a:buFont typeface="Arial" pitchFamily="34" charset="0"/>
        <a:buNone/>
        <a:tabLst/>
        <a:defRPr sz="3800" kern="1200" spc="0" baseline="0">
          <a:gradFill>
            <a:gsLst>
              <a:gs pos="1250">
                <a:schemeClr val="tx1"/>
              </a:gs>
              <a:gs pos="100000">
                <a:schemeClr val="tx1"/>
              </a:gs>
            </a:gsLst>
            <a:lin ang="5400000" scaled="0"/>
          </a:gradFill>
          <a:latin typeface="+mj-lt"/>
          <a:ea typeface="+mn-ea"/>
          <a:cs typeface="+mn-cs"/>
        </a:defRPr>
      </a:lvl1pPr>
      <a:lvl2pPr marL="268916" marR="0" indent="-179277"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537832" marR="0" indent="-17927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806748" marR="0" indent="-17927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187">
          <p15:clr>
            <a:srgbClr val="5ACBF0"/>
          </p15:clr>
        </p15:guide>
        <p15:guide id="2" pos="173">
          <p15:clr>
            <a:srgbClr val="5ACBF0"/>
          </p15:clr>
        </p15:guide>
        <p15:guide id="3" pos="7661">
          <p15:clr>
            <a:srgbClr val="5ACBF0"/>
          </p15:clr>
        </p15:guide>
        <p15:guide id="4" pos="749">
          <p15:clr>
            <a:srgbClr val="5ACBF0"/>
          </p15:clr>
        </p15:guide>
        <p15:guide id="5" pos="1325">
          <p15:clr>
            <a:srgbClr val="5ACBF0"/>
          </p15:clr>
        </p15:guide>
        <p15:guide id="6" pos="1901">
          <p15:clr>
            <a:srgbClr val="5ACBF0"/>
          </p15:clr>
        </p15:guide>
        <p15:guide id="7" pos="2477">
          <p15:clr>
            <a:srgbClr val="5ACBF0"/>
          </p15:clr>
        </p15:guide>
        <p15:guide id="8" pos="3053">
          <p15:clr>
            <a:srgbClr val="5ACBF0"/>
          </p15:clr>
        </p15:guide>
        <p15:guide id="9" pos="3629">
          <p15:clr>
            <a:srgbClr val="5ACBF0"/>
          </p15:clr>
        </p15:guide>
        <p15:guide id="10" pos="4205">
          <p15:clr>
            <a:srgbClr val="5ACBF0"/>
          </p15:clr>
        </p15:guide>
        <p15:guide id="11" pos="4781">
          <p15:clr>
            <a:srgbClr val="5ACBF0"/>
          </p15:clr>
        </p15:guide>
        <p15:guide id="12" pos="5357">
          <p15:clr>
            <a:srgbClr val="5ACBF0"/>
          </p15:clr>
        </p15:guide>
        <p15:guide id="13" pos="5933">
          <p15:clr>
            <a:srgbClr val="5ACBF0"/>
          </p15:clr>
        </p15:guide>
        <p15:guide id="14" pos="6509">
          <p15:clr>
            <a:srgbClr val="5ACBF0"/>
          </p15:clr>
        </p15:guide>
        <p15:guide id="15" pos="7085">
          <p15:clr>
            <a:srgbClr val="5ACBF0"/>
          </p15:clr>
        </p15:guide>
        <p15:guide id="16" orient="horz">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orient="horz" pos="4219">
          <p15:clr>
            <a:srgbClr val="5ACBF0"/>
          </p15:clr>
        </p15:guide>
        <p15:guide id="24" pos="288">
          <p15:clr>
            <a:srgbClr val="C35EA4"/>
          </p15:clr>
        </p15:guide>
        <p15:guide id="25" pos="7546">
          <p15:clr>
            <a:srgbClr val="C35EA4"/>
          </p15:clr>
        </p15:guide>
        <p15:guide id="26" orient="horz" pos="302">
          <p15:clr>
            <a:srgbClr val="C35EA4"/>
          </p15:clr>
        </p15:guide>
        <p15:guide id="27" orient="horz" pos="4104">
          <p15:clr>
            <a:srgbClr val="C35EA4"/>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CA514-4C03-4FAB-960E-F3E75C148D71}" type="datetimeFigureOut">
              <a:rPr lang="en-US" smtClean="0"/>
              <a:pPr/>
              <a:t>9/27/2019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339709-74F3-467F-B60E-B9C2F405B05B}" type="slidenum">
              <a:rPr lang="en-US" smtClean="0"/>
              <a:pPr/>
              <a:t>‹#›</a:t>
            </a:fld>
            <a:endParaRPr lang="en-US" dirty="0"/>
          </a:p>
        </p:txBody>
      </p:sp>
    </p:spTree>
    <p:extLst>
      <p:ext uri="{BB962C8B-B14F-4D97-AF65-F5344CB8AC3E}">
        <p14:creationId xmlns:p14="http://schemas.microsoft.com/office/powerpoint/2010/main" xmlns="" val="3250057287"/>
      </p:ext>
    </p:extLst>
  </p:cSld>
  <p:clrMap bg1="lt1" tx1="dk1" bg2="lt2" tx2="dk2" accent1="accent1" accent2="accent2" accent3="accent3" accent4="accent4" accent5="accent5" accent6="accent6" hlink="hlink" folHlink="folHlink"/>
  <p:sldLayoutIdLst>
    <p:sldLayoutId id="2147484583" r:id="rId1"/>
    <p:sldLayoutId id="2147484584" r:id="rId2"/>
    <p:sldLayoutId id="2147484585" r:id="rId3"/>
    <p:sldLayoutId id="2147484586" r:id="rId4"/>
    <p:sldLayoutId id="2147484587" r:id="rId5"/>
    <p:sldLayoutId id="2147484588" r:id="rId6"/>
    <p:sldLayoutId id="2147484589" r:id="rId7"/>
    <p:sldLayoutId id="2147484590" r:id="rId8"/>
    <p:sldLayoutId id="2147484591" r:id="rId9"/>
    <p:sldLayoutId id="2147484592" r:id="rId10"/>
    <p:sldLayoutId id="2147484593" r:id="rId11"/>
    <p:sldLayoutId id="2147484594" r:id="rId12"/>
    <p:sldLayoutId id="2147484595" r:id="rId13"/>
    <p:sldLayoutId id="2147484596" r:id="rId14"/>
    <p:sldLayoutId id="2147484597" r:id="rId15"/>
    <p:sldLayoutId id="2147484598" r:id="rId16"/>
    <p:sldLayoutId id="2147484599" r:id="rId17"/>
    <p:sldLayoutId id="2147484600" r:id="rId18"/>
    <p:sldLayoutId id="2147484601" r:id="rId19"/>
    <p:sldLayoutId id="2147484602" r:id="rId20"/>
    <p:sldLayoutId id="2147484603" r:id="rId21"/>
    <p:sldLayoutId id="2147484604" r:id="rId22"/>
    <p:sldLayoutId id="2147484605" r:id="rId23"/>
    <p:sldLayoutId id="2147484606" r:id="rId24"/>
    <p:sldLayoutId id="2147484607" r:id="rId25"/>
    <p:sldLayoutId id="2147484608" r:id="rId26"/>
    <p:sldLayoutId id="2147484609" r:id="rId27"/>
    <p:sldLayoutId id="2147484610" r:id="rId28"/>
    <p:sldLayoutId id="2147484611" r:id="rId29"/>
    <p:sldLayoutId id="2147484612" r:id="rId30"/>
    <p:sldLayoutId id="2147484613" r:id="rId31"/>
    <p:sldLayoutId id="2147484614" r:id="rId32"/>
    <p:sldLayoutId id="2147484615" r:id="rId33"/>
    <p:sldLayoutId id="2147484616" r:id="rId34"/>
    <p:sldLayoutId id="2147484617" r:id="rId35"/>
    <p:sldLayoutId id="2147484618" r:id="rId36"/>
    <p:sldLayoutId id="2147484619" r:id="rId37"/>
    <p:sldLayoutId id="2147484620" r:id="rId38"/>
    <p:sldLayoutId id="2147484621" r:id="rId39"/>
    <p:sldLayoutId id="2147484622" r:id="rId40"/>
    <p:sldLayoutId id="2147484623" r:id="rId41"/>
    <p:sldLayoutId id="2147484624" r:id="rId42"/>
    <p:sldLayoutId id="2147484625" r:id="rId4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7167" y="291551"/>
            <a:ext cx="11237664" cy="498598"/>
          </a:xfrm>
          <a:prstGeom prst="rect">
            <a:avLst/>
          </a:prstGeom>
        </p:spPr>
        <p:txBody>
          <a:bodyPr vert="horz" wrap="square" lIns="0" tIns="0" rIns="0" bIns="0" rtlCol="0" anchor="t">
            <a:noAutofit/>
          </a:bodyPr>
          <a:lstStyle/>
          <a:p>
            <a:r>
              <a:rPr lang="en-US" dirty="0"/>
              <a:t>Click to edit Master title style</a:t>
            </a:r>
          </a:p>
        </p:txBody>
      </p:sp>
      <p:sp>
        <p:nvSpPr>
          <p:cNvPr id="3" name="Text Placeholder 2"/>
          <p:cNvSpPr>
            <a:spLocks noGrp="1"/>
          </p:cNvSpPr>
          <p:nvPr>
            <p:ph type="body" idx="1"/>
          </p:nvPr>
        </p:nvSpPr>
        <p:spPr>
          <a:xfrm>
            <a:off x="477167" y="1186250"/>
            <a:ext cx="11237664" cy="5222788"/>
          </a:xfrm>
          <a:prstGeom prst="rect">
            <a:avLst/>
          </a:prstGeom>
        </p:spPr>
        <p:txBody>
          <a:bodyPr vert="horz" lIns="0" tIns="45720" rIns="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77167" y="6339568"/>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USTTI: Creating an Enabling Regulatory Environment for Cloud Services</a:t>
            </a:r>
            <a:endParaRPr lang="en-US" dirty="0"/>
          </a:p>
        </p:txBody>
      </p:sp>
      <p:sp>
        <p:nvSpPr>
          <p:cNvPr id="6" name="Slide Number Placeholder 5"/>
          <p:cNvSpPr>
            <a:spLocks noGrp="1"/>
          </p:cNvSpPr>
          <p:nvPr>
            <p:ph type="sldNum" sz="quarter" idx="4"/>
          </p:nvPr>
        </p:nvSpPr>
        <p:spPr>
          <a:xfrm>
            <a:off x="8971631" y="633956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85D20D-8B3C-4C6F-A543-D1F632D6E22A}" type="slidenum">
              <a:rPr lang="en-US" smtClean="0"/>
              <a:pPr/>
              <a:t>‹#›</a:t>
            </a:fld>
            <a:endParaRPr lang="en-US"/>
          </a:p>
        </p:txBody>
      </p:sp>
    </p:spTree>
    <p:extLst>
      <p:ext uri="{BB962C8B-B14F-4D97-AF65-F5344CB8AC3E}">
        <p14:creationId xmlns:p14="http://schemas.microsoft.com/office/powerpoint/2010/main" xmlns="" val="1637509020"/>
      </p:ext>
    </p:extLst>
  </p:cSld>
  <p:clrMap bg1="lt1" tx1="dk1" bg2="lt2" tx2="dk2" accent1="accent1" accent2="accent2" accent3="accent3" accent4="accent4" accent5="accent5" accent6="accent6" hlink="hlink" folHlink="folHlink"/>
  <p:sldLayoutIdLst>
    <p:sldLayoutId id="2147484627" r:id="rId1"/>
    <p:sldLayoutId id="2147484628" r:id="rId2"/>
    <p:sldLayoutId id="2147484629" r:id="rId3"/>
    <p:sldLayoutId id="2147484630" r:id="rId4"/>
    <p:sldLayoutId id="2147484631" r:id="rId5"/>
    <p:sldLayoutId id="2147484632" r:id="rId6"/>
    <p:sldLayoutId id="2147484633" r:id="rId7"/>
    <p:sldLayoutId id="2147484634" r:id="rId8"/>
    <p:sldLayoutId id="2147484635" r:id="rId9"/>
    <p:sldLayoutId id="2147484636" r:id="rId10"/>
    <p:sldLayoutId id="2147484637" r:id="rId11"/>
    <p:sldLayoutId id="2147484638" r:id="rId12"/>
    <p:sldLayoutId id="2147484639" r:id="rId13"/>
    <p:sldLayoutId id="2147484640" r:id="rId14"/>
    <p:sldLayoutId id="2147484641" r:id="rId15"/>
    <p:sldLayoutId id="2147484642" r:id="rId16"/>
    <p:sldLayoutId id="2147484644" r:id="rId17"/>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hf hdr="0" dt="0"/>
  <p:txStyles>
    <p:titleStyle>
      <a:lvl1pPr algn="l" defTabSz="914363" rtl="0" eaLnBrk="1" latinLnBrk="0" hangingPunct="1">
        <a:lnSpc>
          <a:spcPct val="90000"/>
        </a:lnSpc>
        <a:spcBef>
          <a:spcPct val="0"/>
        </a:spcBef>
        <a:buNone/>
        <a:defRPr lang="en-US" sz="3600" b="0" kern="1200" cap="none" spc="-100" baseline="0" dirty="0">
          <a:ln w="3175">
            <a:noFill/>
          </a:ln>
          <a:solidFill>
            <a:schemeClr val="tx2">
              <a:alpha val="99000"/>
            </a:schemeClr>
          </a:solidFill>
          <a:effectLst/>
          <a:latin typeface="+mj-lt"/>
          <a:ea typeface="+mn-ea"/>
          <a:cs typeface="Arial" charset="0"/>
        </a:defRPr>
      </a:lvl1pPr>
    </p:titleStyle>
    <p:bodyStyle>
      <a:lvl1pPr marL="230188" indent="-230188" algn="l" defTabSz="914363" rtl="0" eaLnBrk="1" latinLnBrk="0" hangingPunct="1">
        <a:lnSpc>
          <a:spcPct val="100000"/>
        </a:lnSpc>
        <a:spcBef>
          <a:spcPct val="20000"/>
        </a:spcBef>
        <a:buClr>
          <a:schemeClr val="tx1">
            <a:lumMod val="85000"/>
            <a:lumOff val="15000"/>
          </a:schemeClr>
        </a:buClr>
        <a:buSzPct val="90000"/>
        <a:buFont typeface="Arial" pitchFamily="34" charset="0"/>
        <a:buChar char="•"/>
        <a:defRPr sz="2400" b="0" kern="1200">
          <a:solidFill>
            <a:schemeClr val="tx2">
              <a:alpha val="99000"/>
            </a:schemeClr>
          </a:solidFill>
          <a:latin typeface="+mn-lt"/>
          <a:ea typeface="+mn-ea"/>
          <a:cs typeface="Courier New" pitchFamily="49" charset="0"/>
        </a:defRPr>
      </a:lvl1pPr>
      <a:lvl2pPr marL="461963" indent="-231775" algn="l" defTabSz="914363" rtl="0" eaLnBrk="1" latinLnBrk="0" hangingPunct="1">
        <a:lnSpc>
          <a:spcPct val="100000"/>
        </a:lnSpc>
        <a:spcBef>
          <a:spcPct val="20000"/>
        </a:spcBef>
        <a:buClr>
          <a:schemeClr val="tx1">
            <a:lumMod val="85000"/>
            <a:lumOff val="15000"/>
          </a:schemeClr>
        </a:buClr>
        <a:buSzPct val="90000"/>
        <a:buFont typeface="Arial" pitchFamily="34" charset="0"/>
        <a:buChar char="•"/>
        <a:defRPr sz="2000" b="0" kern="1200">
          <a:solidFill>
            <a:schemeClr val="tx2">
              <a:alpha val="99000"/>
            </a:schemeClr>
          </a:solidFill>
          <a:latin typeface="+mn-lt"/>
          <a:ea typeface="+mn-ea"/>
          <a:cs typeface="Courier New" pitchFamily="49" charset="0"/>
        </a:defRPr>
      </a:lvl2pPr>
      <a:lvl3pPr marL="625475" indent="-163513" algn="l" defTabSz="914363" rtl="0" eaLnBrk="1" latinLnBrk="0" hangingPunct="1">
        <a:lnSpc>
          <a:spcPct val="100000"/>
        </a:lnSpc>
        <a:spcBef>
          <a:spcPct val="20000"/>
        </a:spcBef>
        <a:buClr>
          <a:schemeClr val="tx1">
            <a:lumMod val="85000"/>
            <a:lumOff val="15000"/>
          </a:schemeClr>
        </a:buClr>
        <a:buSzPct val="90000"/>
        <a:buFont typeface="Arial" pitchFamily="34" charset="0"/>
        <a:buChar char="•"/>
        <a:defRPr sz="1800" b="0" kern="1200">
          <a:solidFill>
            <a:schemeClr val="tx2">
              <a:alpha val="99000"/>
            </a:schemeClr>
          </a:solidFill>
          <a:latin typeface="+mn-lt"/>
          <a:ea typeface="+mn-ea"/>
          <a:cs typeface="Courier New" pitchFamily="49" charset="0"/>
        </a:defRPr>
      </a:lvl3pPr>
      <a:lvl4pPr marL="798513" indent="-173038" algn="l" defTabSz="914363" rtl="0" eaLnBrk="1" latinLnBrk="0" hangingPunct="1">
        <a:lnSpc>
          <a:spcPct val="100000"/>
        </a:lnSpc>
        <a:spcBef>
          <a:spcPct val="20000"/>
        </a:spcBef>
        <a:buClr>
          <a:schemeClr val="tx1">
            <a:lumMod val="85000"/>
            <a:lumOff val="15000"/>
          </a:schemeClr>
        </a:buClr>
        <a:buSzPct val="90000"/>
        <a:buFont typeface="Arial" pitchFamily="34" charset="0"/>
        <a:buChar char="•"/>
        <a:defRPr sz="1600" b="0" kern="1200">
          <a:solidFill>
            <a:schemeClr val="tx2">
              <a:alpha val="99000"/>
            </a:schemeClr>
          </a:solidFill>
          <a:latin typeface="+mn-lt"/>
          <a:ea typeface="+mn-ea"/>
          <a:cs typeface="Courier New" pitchFamily="49" charset="0"/>
        </a:defRPr>
      </a:lvl4pPr>
      <a:lvl5pPr marL="971550" indent="-173038" algn="l" defTabSz="914363" rtl="0" eaLnBrk="1" latinLnBrk="0" hangingPunct="1">
        <a:lnSpc>
          <a:spcPct val="100000"/>
        </a:lnSpc>
        <a:spcBef>
          <a:spcPct val="20000"/>
        </a:spcBef>
        <a:buClr>
          <a:schemeClr val="tx1">
            <a:lumMod val="85000"/>
            <a:lumOff val="15000"/>
          </a:schemeClr>
        </a:buClr>
        <a:buSzPct val="90000"/>
        <a:buFont typeface="Arial" pitchFamily="34" charset="0"/>
        <a:buChar char="•"/>
        <a:defRPr sz="1400" b="0" kern="1200">
          <a:solidFill>
            <a:schemeClr val="tx2">
              <a:alpha val="99000"/>
            </a:schemeClr>
          </a:solidFill>
          <a:latin typeface="+mn-lt"/>
          <a:ea typeface="+mn-ea"/>
          <a:cs typeface="Courier New"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1" y="289513"/>
            <a:ext cx="11655078"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0" y="1189178"/>
            <a:ext cx="11653523" cy="2051485"/>
          </a:xfrm>
          <a:prstGeom prst="rect">
            <a:avLst/>
          </a:prstGeom>
        </p:spPr>
        <p:txBody>
          <a:bodyPr vert="horz" wrap="square" lIns="182880" tIns="146304" rIns="182880" bIns="146304"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p:cNvSpPr>
            <a:spLocks noGrp="1"/>
          </p:cNvSpPr>
          <p:nvPr>
            <p:ph type="ftr" sz="quarter" idx="3"/>
          </p:nvPr>
        </p:nvSpPr>
        <p:spPr>
          <a:xfrm>
            <a:off x="448212" y="6437743"/>
            <a:ext cx="3859607" cy="133860"/>
          </a:xfrm>
          <a:prstGeom prst="rect">
            <a:avLst/>
          </a:prstGeom>
        </p:spPr>
        <p:txBody>
          <a:bodyPr vert="horz" lIns="0" tIns="0" rIns="91440" bIns="0" rtlCol="0" anchor="ctr"/>
          <a:lstStyle>
            <a:lvl1pPr marL="0" algn="l" defTabSz="914347" rtl="0" eaLnBrk="1" fontAlgn="auto" latinLnBrk="0" hangingPunct="1">
              <a:spcBef>
                <a:spcPts val="0"/>
              </a:spcBef>
              <a:spcAft>
                <a:spcPts val="0"/>
              </a:spcAft>
              <a:defRPr lang="en-US" sz="880" kern="1200" dirty="0" smtClean="0">
                <a:solidFill>
                  <a:srgbClr val="505050"/>
                </a:solidFill>
                <a:latin typeface="+mn-lt"/>
                <a:ea typeface="+mn-ea"/>
                <a:cs typeface="+mn-cs"/>
              </a:defRPr>
            </a:lvl1pPr>
          </a:lstStyle>
          <a:p>
            <a:pPr>
              <a:defRPr/>
            </a:pPr>
            <a:r>
              <a:t>Microsoft Confidential</a:t>
            </a:r>
          </a:p>
        </p:txBody>
      </p:sp>
      <p:sp>
        <p:nvSpPr>
          <p:cNvPr id="5" name="Slide Number Placeholder 4"/>
          <p:cNvSpPr>
            <a:spLocks noGrp="1"/>
          </p:cNvSpPr>
          <p:nvPr>
            <p:ph type="sldNum" sz="quarter" idx="4"/>
          </p:nvPr>
        </p:nvSpPr>
        <p:spPr>
          <a:xfrm>
            <a:off x="11367166" y="6437743"/>
            <a:ext cx="555597" cy="133860"/>
          </a:xfrm>
          <a:prstGeom prst="rect">
            <a:avLst/>
          </a:prstGeom>
        </p:spPr>
        <p:txBody>
          <a:bodyPr vert="horz" lIns="91440" tIns="0" rIns="0" bIns="0" rtlCol="0" anchor="ctr"/>
          <a:lstStyle>
            <a:lvl1pPr algn="r" defTabSz="914347" fontAlgn="auto">
              <a:spcBef>
                <a:spcPts val="0"/>
              </a:spcBef>
              <a:spcAft>
                <a:spcPts val="0"/>
              </a:spcAft>
              <a:defRPr lang="en-US" sz="880" b="0" kern="1200" smtClean="0">
                <a:solidFill>
                  <a:srgbClr val="505050"/>
                </a:solidFill>
                <a:latin typeface="+mn-lt"/>
                <a:ea typeface="+mn-ea"/>
                <a:cs typeface="+mn-cs"/>
              </a:defRPr>
            </a:lvl1pPr>
          </a:lstStyle>
          <a:p>
            <a:pPr>
              <a:defRPr/>
            </a:pPr>
            <a:fld id="{3C3C22D5-B802-F942-861B-B7FDB582DA6C}" type="slidenum">
              <a:rPr/>
              <a:pPr>
                <a:defRPr/>
              </a:pPr>
              <a:t>‹#›</a:t>
            </a:fld>
            <a:endParaRPr/>
          </a:p>
        </p:txBody>
      </p:sp>
    </p:spTree>
    <p:extLst>
      <p:ext uri="{BB962C8B-B14F-4D97-AF65-F5344CB8AC3E}">
        <p14:creationId xmlns:p14="http://schemas.microsoft.com/office/powerpoint/2010/main" xmlns="" val="477140593"/>
      </p:ext>
    </p:extLst>
  </p:cSld>
  <p:clrMap bg1="lt1" tx1="dk1" bg2="lt2" tx2="dk2" accent1="accent1" accent2="accent2" accent3="accent3" accent4="accent4" accent5="accent5" accent6="accent6" hlink="hlink" folHlink="folHlink"/>
  <p:sldLayoutIdLst>
    <p:sldLayoutId id="2147484646" r:id="rId1"/>
  </p:sldLayoutIdLst>
  <mc:AlternateContent xmlns:mc="http://schemas.openxmlformats.org/markup-compatibility/2006">
    <mc:Choice xmlns:p14="http://schemas.microsoft.com/office/powerpoint/2010/main" xmlns="" Requires="p14">
      <p:transition spd="med" p14:dur="700">
        <p:wipe dir="r"/>
      </p:transition>
    </mc:Choice>
    <mc:Fallback>
      <p:transition spd="med">
        <p:wipe dir="r"/>
      </p:transition>
    </mc:Fallback>
  </mc:AlternateContent>
  <p:txStyles>
    <p:titleStyle>
      <a:lvl1pPr algn="l" defTabSz="913330" rtl="0" fontAlgn="base">
        <a:lnSpc>
          <a:spcPct val="90000"/>
        </a:lnSpc>
        <a:spcBef>
          <a:spcPct val="0"/>
        </a:spcBef>
        <a:spcAft>
          <a:spcPct val="0"/>
        </a:spcAft>
        <a:defRPr lang="en-US" sz="5293" kern="1200" spc="-100" dirty="0">
          <a:ln w="3175">
            <a:noFill/>
          </a:ln>
          <a:solidFill>
            <a:schemeClr val="tx2"/>
          </a:solidFill>
          <a:latin typeface="+mj-lt"/>
          <a:ea typeface="ＭＳ Ｐゴシック" charset="0"/>
          <a:cs typeface="Segoe UI" pitchFamily="34" charset="0"/>
        </a:defRPr>
      </a:lvl1pPr>
      <a:lvl2pPr algn="l" defTabSz="913330" rtl="0" fontAlgn="base">
        <a:lnSpc>
          <a:spcPct val="90000"/>
        </a:lnSpc>
        <a:spcBef>
          <a:spcPct val="0"/>
        </a:spcBef>
        <a:spcAft>
          <a:spcPct val="0"/>
        </a:spcAft>
        <a:defRPr sz="5293">
          <a:solidFill>
            <a:schemeClr val="tx2"/>
          </a:solidFill>
          <a:latin typeface="Segoe UI Light" charset="0"/>
          <a:ea typeface="ＭＳ Ｐゴシック" charset="0"/>
        </a:defRPr>
      </a:lvl2pPr>
      <a:lvl3pPr algn="l" defTabSz="913330" rtl="0" fontAlgn="base">
        <a:lnSpc>
          <a:spcPct val="90000"/>
        </a:lnSpc>
        <a:spcBef>
          <a:spcPct val="0"/>
        </a:spcBef>
        <a:spcAft>
          <a:spcPct val="0"/>
        </a:spcAft>
        <a:defRPr sz="5293">
          <a:solidFill>
            <a:schemeClr val="tx2"/>
          </a:solidFill>
          <a:latin typeface="Segoe UI Light" charset="0"/>
          <a:ea typeface="ＭＳ Ｐゴシック" charset="0"/>
        </a:defRPr>
      </a:lvl3pPr>
      <a:lvl4pPr algn="l" defTabSz="913330" rtl="0" fontAlgn="base">
        <a:lnSpc>
          <a:spcPct val="90000"/>
        </a:lnSpc>
        <a:spcBef>
          <a:spcPct val="0"/>
        </a:spcBef>
        <a:spcAft>
          <a:spcPct val="0"/>
        </a:spcAft>
        <a:defRPr sz="5293">
          <a:solidFill>
            <a:schemeClr val="tx2"/>
          </a:solidFill>
          <a:latin typeface="Segoe UI Light" charset="0"/>
          <a:ea typeface="ＭＳ Ｐゴシック" charset="0"/>
        </a:defRPr>
      </a:lvl4pPr>
      <a:lvl5pPr algn="l" defTabSz="913330" rtl="0" fontAlgn="base">
        <a:lnSpc>
          <a:spcPct val="90000"/>
        </a:lnSpc>
        <a:spcBef>
          <a:spcPct val="0"/>
        </a:spcBef>
        <a:spcAft>
          <a:spcPct val="0"/>
        </a:spcAft>
        <a:defRPr sz="5293">
          <a:solidFill>
            <a:schemeClr val="tx2"/>
          </a:solidFill>
          <a:latin typeface="Segoe UI Light" charset="0"/>
          <a:ea typeface="ＭＳ Ｐゴシック" charset="0"/>
        </a:defRPr>
      </a:lvl5pPr>
      <a:lvl6pPr marL="448107" algn="l" defTabSz="913330" rtl="0" fontAlgn="base">
        <a:lnSpc>
          <a:spcPct val="90000"/>
        </a:lnSpc>
        <a:spcBef>
          <a:spcPct val="0"/>
        </a:spcBef>
        <a:spcAft>
          <a:spcPct val="0"/>
        </a:spcAft>
        <a:defRPr sz="5293">
          <a:solidFill>
            <a:schemeClr val="tx2"/>
          </a:solidFill>
          <a:latin typeface="Segoe UI Light" charset="0"/>
          <a:ea typeface="ＭＳ Ｐゴシック" charset="0"/>
        </a:defRPr>
      </a:lvl6pPr>
      <a:lvl7pPr marL="896214" algn="l" defTabSz="913330" rtl="0" fontAlgn="base">
        <a:lnSpc>
          <a:spcPct val="90000"/>
        </a:lnSpc>
        <a:spcBef>
          <a:spcPct val="0"/>
        </a:spcBef>
        <a:spcAft>
          <a:spcPct val="0"/>
        </a:spcAft>
        <a:defRPr sz="5293">
          <a:solidFill>
            <a:schemeClr val="tx2"/>
          </a:solidFill>
          <a:latin typeface="Segoe UI Light" charset="0"/>
          <a:ea typeface="ＭＳ Ｐゴシック" charset="0"/>
        </a:defRPr>
      </a:lvl7pPr>
      <a:lvl8pPr marL="1344321" algn="l" defTabSz="913330" rtl="0" fontAlgn="base">
        <a:lnSpc>
          <a:spcPct val="90000"/>
        </a:lnSpc>
        <a:spcBef>
          <a:spcPct val="0"/>
        </a:spcBef>
        <a:spcAft>
          <a:spcPct val="0"/>
        </a:spcAft>
        <a:defRPr sz="5293">
          <a:solidFill>
            <a:schemeClr val="tx2"/>
          </a:solidFill>
          <a:latin typeface="Segoe UI Light" charset="0"/>
          <a:ea typeface="ＭＳ Ｐゴシック" charset="0"/>
        </a:defRPr>
      </a:lvl8pPr>
      <a:lvl9pPr marL="1792429" algn="l" defTabSz="913330" rtl="0" fontAlgn="base">
        <a:lnSpc>
          <a:spcPct val="90000"/>
        </a:lnSpc>
        <a:spcBef>
          <a:spcPct val="0"/>
        </a:spcBef>
        <a:spcAft>
          <a:spcPct val="0"/>
        </a:spcAft>
        <a:defRPr sz="5293">
          <a:solidFill>
            <a:schemeClr val="tx2"/>
          </a:solidFill>
          <a:latin typeface="Segoe UI Light" charset="0"/>
          <a:ea typeface="ＭＳ Ｐゴシック" charset="0"/>
        </a:defRPr>
      </a:lvl9pPr>
    </p:titleStyle>
    <p:bodyStyle>
      <a:lvl1pPr marL="336080" indent="-336080" algn="l" defTabSz="913330" rtl="0" fontAlgn="base">
        <a:lnSpc>
          <a:spcPct val="90000"/>
        </a:lnSpc>
        <a:spcBef>
          <a:spcPct val="20000"/>
        </a:spcBef>
        <a:spcAft>
          <a:spcPct val="0"/>
        </a:spcAft>
        <a:buSzPct val="90000"/>
        <a:buFont typeface="Arial" charset="0"/>
        <a:buChar char="•"/>
        <a:defRPr sz="3822" kern="1200">
          <a:solidFill>
            <a:schemeClr val="tx2"/>
          </a:solidFill>
          <a:latin typeface="+mj-lt"/>
          <a:ea typeface="ＭＳ Ｐゴシック" charset="0"/>
          <a:cs typeface="ＭＳ Ｐゴシック" charset="0"/>
        </a:defRPr>
      </a:lvl1pPr>
      <a:lvl2pPr marL="572581" indent="-236500" algn="l" defTabSz="913330" rtl="0" fontAlgn="base">
        <a:lnSpc>
          <a:spcPct val="90000"/>
        </a:lnSpc>
        <a:spcBef>
          <a:spcPct val="20000"/>
        </a:spcBef>
        <a:spcAft>
          <a:spcPct val="0"/>
        </a:spcAft>
        <a:buSzPct val="90000"/>
        <a:buFont typeface="Arial" charset="0"/>
        <a:buChar char="•"/>
        <a:defRPr sz="2353" kern="1200">
          <a:solidFill>
            <a:schemeClr val="tx2"/>
          </a:solidFill>
          <a:latin typeface="+mn-lt"/>
          <a:ea typeface="ＭＳ Ｐゴシック" charset="0"/>
          <a:cs typeface="+mn-cs"/>
        </a:defRPr>
      </a:lvl2pPr>
      <a:lvl3pPr marL="784187" indent="-224054" algn="l" defTabSz="913330" rtl="0" fontAlgn="base">
        <a:lnSpc>
          <a:spcPct val="90000"/>
        </a:lnSpc>
        <a:spcBef>
          <a:spcPct val="20000"/>
        </a:spcBef>
        <a:spcAft>
          <a:spcPct val="0"/>
        </a:spcAft>
        <a:buSzPct val="90000"/>
        <a:buFont typeface="Arial" charset="0"/>
        <a:buChar char="•"/>
        <a:defRPr sz="1863" kern="1200">
          <a:solidFill>
            <a:schemeClr val="tx2"/>
          </a:solidFill>
          <a:latin typeface="+mn-lt"/>
          <a:ea typeface="ＭＳ Ｐゴシック" charset="0"/>
          <a:cs typeface="+mn-cs"/>
        </a:defRPr>
      </a:lvl3pPr>
      <a:lvl4pPr marL="1008241" indent="-224054" algn="l" defTabSz="913330" rtl="0" fontAlgn="base">
        <a:lnSpc>
          <a:spcPct val="90000"/>
        </a:lnSpc>
        <a:spcBef>
          <a:spcPct val="20000"/>
        </a:spcBef>
        <a:spcAft>
          <a:spcPct val="0"/>
        </a:spcAft>
        <a:buSzPct val="90000"/>
        <a:buFont typeface="Arial" charset="0"/>
        <a:buChar char="•"/>
        <a:defRPr kern="1200">
          <a:solidFill>
            <a:schemeClr val="tx2"/>
          </a:solidFill>
          <a:latin typeface="+mn-lt"/>
          <a:ea typeface="ＭＳ Ｐゴシック" charset="0"/>
          <a:cs typeface="+mn-cs"/>
        </a:defRPr>
      </a:lvl4pPr>
      <a:lvl5pPr marL="1232294" indent="-224054" algn="l" defTabSz="913330" rtl="0" fontAlgn="base">
        <a:lnSpc>
          <a:spcPct val="90000"/>
        </a:lnSpc>
        <a:spcBef>
          <a:spcPct val="20000"/>
        </a:spcBef>
        <a:spcAft>
          <a:spcPct val="0"/>
        </a:spcAft>
        <a:buSzPct val="90000"/>
        <a:buFont typeface="Arial" charset="0"/>
        <a:buChar char="•"/>
        <a:defRPr kern="1200">
          <a:solidFill>
            <a:schemeClr val="tx2"/>
          </a:solidFill>
          <a:latin typeface="+mn-lt"/>
          <a:ea typeface="ＭＳ Ｐゴシック" charset="0"/>
          <a:cs typeface="+mn-cs"/>
        </a:defRPr>
      </a:lvl5pPr>
      <a:lvl6pPr marL="2514448" indent="-228588" algn="l" defTabSz="914347" rtl="0" eaLnBrk="1" latinLnBrk="0" hangingPunct="1">
        <a:spcBef>
          <a:spcPct val="20000"/>
        </a:spcBef>
        <a:buFont typeface="Arial" pitchFamily="34" charset="0"/>
        <a:buChar char="•"/>
        <a:defRPr sz="1960" kern="1200">
          <a:solidFill>
            <a:schemeClr val="tx1"/>
          </a:solidFill>
          <a:latin typeface="+mn-lt"/>
          <a:ea typeface="+mn-ea"/>
          <a:cs typeface="+mn-cs"/>
        </a:defRPr>
      </a:lvl6pPr>
      <a:lvl7pPr marL="2971625" indent="-228588" algn="l" defTabSz="914347" rtl="0" eaLnBrk="1" latinLnBrk="0" hangingPunct="1">
        <a:spcBef>
          <a:spcPct val="20000"/>
        </a:spcBef>
        <a:buFont typeface="Arial" pitchFamily="34" charset="0"/>
        <a:buChar char="•"/>
        <a:defRPr sz="1960" kern="1200">
          <a:solidFill>
            <a:schemeClr val="tx1"/>
          </a:solidFill>
          <a:latin typeface="+mn-lt"/>
          <a:ea typeface="+mn-ea"/>
          <a:cs typeface="+mn-cs"/>
        </a:defRPr>
      </a:lvl7pPr>
      <a:lvl8pPr marL="3428795" indent="-228588" algn="l" defTabSz="914347"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85972" indent="-228588" algn="l" defTabSz="914347" rtl="0" eaLnBrk="1" latinLnBrk="0" hangingPunct="1">
        <a:spcBef>
          <a:spcPct val="20000"/>
        </a:spcBef>
        <a:buFont typeface="Arial" pitchFamily="34" charset="0"/>
        <a:buChar char="•"/>
        <a:defRPr sz="1960" kern="1200">
          <a:solidFill>
            <a:schemeClr val="tx1"/>
          </a:solidFill>
          <a:latin typeface="+mn-lt"/>
          <a:ea typeface="+mn-ea"/>
          <a:cs typeface="+mn-cs"/>
        </a:defRPr>
      </a:lvl9pPr>
    </p:bodyStyle>
    <p:otherStyle>
      <a:defPPr>
        <a:defRPr lang="en-US"/>
      </a:defPPr>
      <a:lvl1pPr marL="0" algn="l" defTabSz="914347" rtl="0" eaLnBrk="1" latinLnBrk="0" hangingPunct="1">
        <a:defRPr sz="1765" kern="1200">
          <a:solidFill>
            <a:schemeClr val="tx1"/>
          </a:solidFill>
          <a:latin typeface="+mn-lt"/>
          <a:ea typeface="+mn-ea"/>
          <a:cs typeface="+mn-cs"/>
        </a:defRPr>
      </a:lvl1pPr>
      <a:lvl2pPr marL="457171" algn="l" defTabSz="914347" rtl="0" eaLnBrk="1" latinLnBrk="0" hangingPunct="1">
        <a:defRPr sz="1765" kern="1200">
          <a:solidFill>
            <a:schemeClr val="tx1"/>
          </a:solidFill>
          <a:latin typeface="+mn-lt"/>
          <a:ea typeface="+mn-ea"/>
          <a:cs typeface="+mn-cs"/>
        </a:defRPr>
      </a:lvl2pPr>
      <a:lvl3pPr marL="914347" algn="l" defTabSz="914347" rtl="0" eaLnBrk="1" latinLnBrk="0" hangingPunct="1">
        <a:defRPr sz="1765" kern="1200">
          <a:solidFill>
            <a:schemeClr val="tx1"/>
          </a:solidFill>
          <a:latin typeface="+mn-lt"/>
          <a:ea typeface="+mn-ea"/>
          <a:cs typeface="+mn-cs"/>
        </a:defRPr>
      </a:lvl3pPr>
      <a:lvl4pPr marL="1371518" algn="l" defTabSz="914347" rtl="0" eaLnBrk="1" latinLnBrk="0" hangingPunct="1">
        <a:defRPr sz="1765" kern="1200">
          <a:solidFill>
            <a:schemeClr val="tx1"/>
          </a:solidFill>
          <a:latin typeface="+mn-lt"/>
          <a:ea typeface="+mn-ea"/>
          <a:cs typeface="+mn-cs"/>
        </a:defRPr>
      </a:lvl4pPr>
      <a:lvl5pPr marL="1828690" algn="l" defTabSz="914347" rtl="0" eaLnBrk="1" latinLnBrk="0" hangingPunct="1">
        <a:defRPr sz="1765" kern="1200">
          <a:solidFill>
            <a:schemeClr val="tx1"/>
          </a:solidFill>
          <a:latin typeface="+mn-lt"/>
          <a:ea typeface="+mn-ea"/>
          <a:cs typeface="+mn-cs"/>
        </a:defRPr>
      </a:lvl5pPr>
      <a:lvl6pPr marL="2285866" algn="l" defTabSz="914347" rtl="0" eaLnBrk="1" latinLnBrk="0" hangingPunct="1">
        <a:defRPr sz="1765" kern="1200">
          <a:solidFill>
            <a:schemeClr val="tx1"/>
          </a:solidFill>
          <a:latin typeface="+mn-lt"/>
          <a:ea typeface="+mn-ea"/>
          <a:cs typeface="+mn-cs"/>
        </a:defRPr>
      </a:lvl6pPr>
      <a:lvl7pPr marL="2743037" algn="l" defTabSz="914347" rtl="0" eaLnBrk="1" latinLnBrk="0" hangingPunct="1">
        <a:defRPr sz="1765" kern="1200">
          <a:solidFill>
            <a:schemeClr val="tx1"/>
          </a:solidFill>
          <a:latin typeface="+mn-lt"/>
          <a:ea typeface="+mn-ea"/>
          <a:cs typeface="+mn-cs"/>
        </a:defRPr>
      </a:lvl7pPr>
      <a:lvl8pPr marL="3200208" algn="l" defTabSz="914347" rtl="0" eaLnBrk="1" latinLnBrk="0" hangingPunct="1">
        <a:defRPr sz="1765" kern="1200">
          <a:solidFill>
            <a:schemeClr val="tx1"/>
          </a:solidFill>
          <a:latin typeface="+mn-lt"/>
          <a:ea typeface="+mn-ea"/>
          <a:cs typeface="+mn-cs"/>
        </a:defRPr>
      </a:lvl8pPr>
      <a:lvl9pPr marL="3657384" algn="l" defTabSz="914347" rtl="0" eaLnBrk="1" latinLnBrk="0" hangingPunct="1">
        <a:defRPr sz="176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image" Target="../media/image61.emf"/><Relationship Id="rId7"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31.xml"/><Relationship Id="rId6" Type="http://schemas.openxmlformats.org/officeDocument/2006/relationships/image" Target="../media/image64.emf"/><Relationship Id="rId5" Type="http://schemas.openxmlformats.org/officeDocument/2006/relationships/image" Target="../media/image63.emf"/><Relationship Id="rId4" Type="http://schemas.openxmlformats.org/officeDocument/2006/relationships/image" Target="../media/image62.emf"/></Relationships>
</file>

<file path=ppt/slides/_rels/slide1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1.xml"/><Relationship Id="rId1" Type="http://schemas.openxmlformats.org/officeDocument/2006/relationships/slideLayout" Target="../slideLayouts/slideLayout290.xml"/></Relationships>
</file>

<file path=ppt/slides/_rels/slide1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2.xml"/><Relationship Id="rId1" Type="http://schemas.openxmlformats.org/officeDocument/2006/relationships/slideLayout" Target="../slideLayouts/slideLayout290.xml"/><Relationship Id="rId6" Type="http://schemas.openxmlformats.org/officeDocument/2006/relationships/image" Target="../media/image65.png"/><Relationship Id="rId5" Type="http://schemas.openxmlformats.org/officeDocument/2006/relationships/image" Target="../media/image68.png"/><Relationship Id="rId4" Type="http://schemas.openxmlformats.org/officeDocument/2006/relationships/image" Target="../media/image67.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9.emf"/><Relationship Id="rId7" Type="http://schemas.openxmlformats.org/officeDocument/2006/relationships/image" Target="../media/image72.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71.png"/><Relationship Id="rId5" Type="http://schemas.openxmlformats.org/officeDocument/2006/relationships/image" Target="../media/image70.emf"/><Relationship Id="rId4" Type="http://schemas.openxmlformats.org/officeDocument/2006/relationships/image" Target="../media/image4.png"/><Relationship Id="rId9" Type="http://schemas.openxmlformats.org/officeDocument/2006/relationships/image" Target="../media/image74.png"/></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78.emf"/><Relationship Id="rId5" Type="http://schemas.openxmlformats.org/officeDocument/2006/relationships/image" Target="../media/image77.emf"/><Relationship Id="rId4" Type="http://schemas.openxmlformats.org/officeDocument/2006/relationships/image" Target="../media/image76.emf"/></Relationships>
</file>

<file path=ppt/slides/_rels/slide18.xml.rels><?xml version="1.0" encoding="UTF-8" standalone="yes"?>
<Relationships xmlns="http://schemas.openxmlformats.org/package/2006/relationships"><Relationship Id="rId3" Type="http://schemas.openxmlformats.org/officeDocument/2006/relationships/image" Target="../media/image79.emf"/><Relationship Id="rId7" Type="http://schemas.openxmlformats.org/officeDocument/2006/relationships/image" Target="../media/image83.em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82.emf"/><Relationship Id="rId5" Type="http://schemas.openxmlformats.org/officeDocument/2006/relationships/image" Target="../media/image81.emf"/><Relationship Id="rId4" Type="http://schemas.openxmlformats.org/officeDocument/2006/relationships/image" Target="../media/image80.emf"/></Relationships>
</file>

<file path=ppt/slides/_rels/slide1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84.emf"/><Relationship Id="rId7" Type="http://schemas.openxmlformats.org/officeDocument/2006/relationships/image" Target="../media/image88.png"/><Relationship Id="rId2" Type="http://schemas.openxmlformats.org/officeDocument/2006/relationships/notesSlide" Target="../notesSlides/notesSlide19.xml"/><Relationship Id="rId1" Type="http://schemas.openxmlformats.org/officeDocument/2006/relationships/slideLayout" Target="../slideLayouts/slideLayout123.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em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3" Type="http://schemas.openxmlformats.org/officeDocument/2006/relationships/image" Target="../media/image89.emf"/><Relationship Id="rId7" Type="http://schemas.openxmlformats.org/officeDocument/2006/relationships/image" Target="../media/image93.emf"/><Relationship Id="rId2" Type="http://schemas.openxmlformats.org/officeDocument/2006/relationships/notesSlide" Target="../notesSlides/notesSlide20.xml"/><Relationship Id="rId1" Type="http://schemas.openxmlformats.org/officeDocument/2006/relationships/slideLayout" Target="../slideLayouts/slideLayout101.xml"/><Relationship Id="rId6" Type="http://schemas.openxmlformats.org/officeDocument/2006/relationships/image" Target="../media/image92.emf"/><Relationship Id="rId5" Type="http://schemas.openxmlformats.org/officeDocument/2006/relationships/image" Target="../media/image91.emf"/><Relationship Id="rId4" Type="http://schemas.openxmlformats.org/officeDocument/2006/relationships/image" Target="../media/image90.em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4.xml"/></Relationships>
</file>

<file path=ppt/slides/_rels/slide2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2.xml"/><Relationship Id="rId1" Type="http://schemas.openxmlformats.org/officeDocument/2006/relationships/slideLayout" Target="../slideLayouts/slideLayout4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5.xml"/></Relationships>
</file>

<file path=ppt/slides/_rels/slide24.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notesSlide" Target="../notesSlides/notesSlide24.xml"/><Relationship Id="rId1" Type="http://schemas.openxmlformats.org/officeDocument/2006/relationships/slideLayout" Target="../slideLayouts/slideLayout137.xml"/><Relationship Id="rId5" Type="http://schemas.openxmlformats.org/officeDocument/2006/relationships/image" Target="../media/image96.emf"/><Relationship Id="rId4" Type="http://schemas.openxmlformats.org/officeDocument/2006/relationships/image" Target="../media/image95.emf"/></Relationships>
</file>

<file path=ppt/slides/_rels/slide2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5.xml"/><Relationship Id="rId1" Type="http://schemas.openxmlformats.org/officeDocument/2006/relationships/slideLayout" Target="../slideLayouts/slideLayout137.xml"/><Relationship Id="rId5" Type="http://schemas.openxmlformats.org/officeDocument/2006/relationships/image" Target="../media/image69.emf"/><Relationship Id="rId4" Type="http://schemas.openxmlformats.org/officeDocument/2006/relationships/image" Target="../media/image98.emf"/></Relationships>
</file>

<file path=ppt/slides/_rels/slide2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6.xml"/><Relationship Id="rId1" Type="http://schemas.openxmlformats.org/officeDocument/2006/relationships/slideLayout" Target="../slideLayouts/slideLayout137.xml"/><Relationship Id="rId5" Type="http://schemas.openxmlformats.org/officeDocument/2006/relationships/image" Target="../media/image100.emf"/><Relationship Id="rId4" Type="http://schemas.openxmlformats.org/officeDocument/2006/relationships/image" Target="../media/image98.emf"/></Relationships>
</file>

<file path=ppt/slides/_rels/slide2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27.xml"/><Relationship Id="rId1" Type="http://schemas.openxmlformats.org/officeDocument/2006/relationships/slideLayout" Target="../slideLayouts/slideLayout137.xml"/><Relationship Id="rId6" Type="http://schemas.openxmlformats.org/officeDocument/2006/relationships/image" Target="../media/image102.emf"/><Relationship Id="rId5" Type="http://schemas.openxmlformats.org/officeDocument/2006/relationships/image" Target="../media/image100.emf"/><Relationship Id="rId4" Type="http://schemas.openxmlformats.org/officeDocument/2006/relationships/image" Target="../media/image98.em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5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openxmlformats.org/officeDocument/2006/relationships/image" Target="../media/image108.emf"/><Relationship Id="rId3" Type="http://schemas.openxmlformats.org/officeDocument/2006/relationships/image" Target="../media/image103.emf"/><Relationship Id="rId7" Type="http://schemas.openxmlformats.org/officeDocument/2006/relationships/image" Target="../media/image107.emf"/><Relationship Id="rId2" Type="http://schemas.openxmlformats.org/officeDocument/2006/relationships/notesSlide" Target="../notesSlides/notesSlide30.xml"/><Relationship Id="rId1" Type="http://schemas.openxmlformats.org/officeDocument/2006/relationships/slideLayout" Target="../slideLayouts/slideLayout141.xml"/><Relationship Id="rId6" Type="http://schemas.openxmlformats.org/officeDocument/2006/relationships/image" Target="../media/image106.emf"/><Relationship Id="rId5" Type="http://schemas.openxmlformats.org/officeDocument/2006/relationships/image" Target="../media/image105.emf"/><Relationship Id="rId4" Type="http://schemas.openxmlformats.org/officeDocument/2006/relationships/image" Target="../media/image104.emf"/></Relationships>
</file>

<file path=ppt/slides/_rels/slide31.xml.rels><?xml version="1.0" encoding="UTF-8" standalone="yes"?>
<Relationships xmlns="http://schemas.openxmlformats.org/package/2006/relationships"><Relationship Id="rId8" Type="http://schemas.openxmlformats.org/officeDocument/2006/relationships/image" Target="../media/image114.emf"/><Relationship Id="rId3" Type="http://schemas.openxmlformats.org/officeDocument/2006/relationships/image" Target="../media/image109.emf"/><Relationship Id="rId7" Type="http://schemas.openxmlformats.org/officeDocument/2006/relationships/image" Target="../media/image113.emf"/><Relationship Id="rId2" Type="http://schemas.openxmlformats.org/officeDocument/2006/relationships/notesSlide" Target="../notesSlides/notesSlide31.xml"/><Relationship Id="rId1" Type="http://schemas.openxmlformats.org/officeDocument/2006/relationships/slideLayout" Target="../slideLayouts/slideLayout141.xml"/><Relationship Id="rId6" Type="http://schemas.openxmlformats.org/officeDocument/2006/relationships/image" Target="../media/image112.emf"/><Relationship Id="rId5" Type="http://schemas.openxmlformats.org/officeDocument/2006/relationships/image" Target="../media/image111.emf"/><Relationship Id="rId4" Type="http://schemas.openxmlformats.org/officeDocument/2006/relationships/image" Target="../media/image110.emf"/></Relationships>
</file>

<file path=ppt/slides/_rels/slide32.xml.rels><?xml version="1.0" encoding="UTF-8" standalone="yes"?>
<Relationships xmlns="http://schemas.openxmlformats.org/package/2006/relationships"><Relationship Id="rId8" Type="http://schemas.openxmlformats.org/officeDocument/2006/relationships/image" Target="../media/image120.emf"/><Relationship Id="rId3" Type="http://schemas.openxmlformats.org/officeDocument/2006/relationships/image" Target="../media/image115.emf"/><Relationship Id="rId7" Type="http://schemas.openxmlformats.org/officeDocument/2006/relationships/image" Target="../media/image119.emf"/><Relationship Id="rId2" Type="http://schemas.openxmlformats.org/officeDocument/2006/relationships/notesSlide" Target="../notesSlides/notesSlide32.xml"/><Relationship Id="rId1" Type="http://schemas.openxmlformats.org/officeDocument/2006/relationships/slideLayout" Target="../slideLayouts/slideLayout141.xml"/><Relationship Id="rId6" Type="http://schemas.openxmlformats.org/officeDocument/2006/relationships/image" Target="../media/image118.emf"/><Relationship Id="rId5" Type="http://schemas.openxmlformats.org/officeDocument/2006/relationships/image" Target="../media/image117.emf"/><Relationship Id="rId4" Type="http://schemas.openxmlformats.org/officeDocument/2006/relationships/image" Target="../media/image116.emf"/></Relationships>
</file>

<file path=ppt/slides/_rels/slide33.xml.rels><?xml version="1.0" encoding="UTF-8" standalone="yes"?>
<Relationships xmlns="http://schemas.openxmlformats.org/package/2006/relationships"><Relationship Id="rId3" Type="http://schemas.openxmlformats.org/officeDocument/2006/relationships/image" Target="../media/image121.emf"/><Relationship Id="rId2" Type="http://schemas.openxmlformats.org/officeDocument/2006/relationships/notesSlide" Target="../notesSlides/notesSlide33.xml"/><Relationship Id="rId1" Type="http://schemas.openxmlformats.org/officeDocument/2006/relationships/slideLayout" Target="../slideLayouts/slideLayout141.xml"/><Relationship Id="rId6" Type="http://schemas.openxmlformats.org/officeDocument/2006/relationships/image" Target="../media/image51.emf"/><Relationship Id="rId5" Type="http://schemas.openxmlformats.org/officeDocument/2006/relationships/image" Target="../media/image123.emf"/><Relationship Id="rId4" Type="http://schemas.openxmlformats.org/officeDocument/2006/relationships/image" Target="../media/image122.emf"/></Relationships>
</file>

<file path=ppt/slides/_rels/slide34.xml.rels><?xml version="1.0" encoding="UTF-8" standalone="yes"?>
<Relationships xmlns="http://schemas.openxmlformats.org/package/2006/relationships"><Relationship Id="rId8" Type="http://schemas.openxmlformats.org/officeDocument/2006/relationships/image" Target="../media/image129.emf"/><Relationship Id="rId3" Type="http://schemas.openxmlformats.org/officeDocument/2006/relationships/image" Target="../media/image124.emf"/><Relationship Id="rId7" Type="http://schemas.openxmlformats.org/officeDocument/2006/relationships/image" Target="../media/image128.emf"/><Relationship Id="rId2" Type="http://schemas.openxmlformats.org/officeDocument/2006/relationships/notesSlide" Target="../notesSlides/notesSlide34.xml"/><Relationship Id="rId1" Type="http://schemas.openxmlformats.org/officeDocument/2006/relationships/slideLayout" Target="../slideLayouts/slideLayout141.xml"/><Relationship Id="rId6" Type="http://schemas.openxmlformats.org/officeDocument/2006/relationships/image" Target="../media/image127.emf"/><Relationship Id="rId5" Type="http://schemas.openxmlformats.org/officeDocument/2006/relationships/image" Target="../media/image126.emf"/><Relationship Id="rId4" Type="http://schemas.openxmlformats.org/officeDocument/2006/relationships/image" Target="../media/image125.emf"/><Relationship Id="rId9" Type="http://schemas.openxmlformats.org/officeDocument/2006/relationships/image" Target="../media/image51.emf"/></Relationships>
</file>

<file path=ppt/slides/_rels/slide35.xml.rels><?xml version="1.0" encoding="UTF-8" standalone="yes"?>
<Relationships xmlns="http://schemas.openxmlformats.org/package/2006/relationships"><Relationship Id="rId3" Type="http://schemas.openxmlformats.org/officeDocument/2006/relationships/image" Target="../media/image51.emf"/><Relationship Id="rId7" Type="http://schemas.openxmlformats.org/officeDocument/2006/relationships/image" Target="../media/image133.emf"/><Relationship Id="rId2" Type="http://schemas.openxmlformats.org/officeDocument/2006/relationships/notesSlide" Target="../notesSlides/notesSlide35.xml"/><Relationship Id="rId1" Type="http://schemas.openxmlformats.org/officeDocument/2006/relationships/slideLayout" Target="../slideLayouts/slideLayout141.xml"/><Relationship Id="rId6" Type="http://schemas.openxmlformats.org/officeDocument/2006/relationships/image" Target="../media/image132.emf"/><Relationship Id="rId5" Type="http://schemas.openxmlformats.org/officeDocument/2006/relationships/image" Target="../media/image131.emf"/><Relationship Id="rId4" Type="http://schemas.openxmlformats.org/officeDocument/2006/relationships/image" Target="../media/image130.emf"/></Relationships>
</file>

<file path=ppt/slides/_rels/slide36.xml.rels><?xml version="1.0" encoding="UTF-8" standalone="yes"?>
<Relationships xmlns="http://schemas.openxmlformats.org/package/2006/relationships"><Relationship Id="rId3" Type="http://schemas.openxmlformats.org/officeDocument/2006/relationships/image" Target="../media/image134.emf"/><Relationship Id="rId2" Type="http://schemas.openxmlformats.org/officeDocument/2006/relationships/notesSlide" Target="../notesSlides/notesSlide36.xml"/><Relationship Id="rId1" Type="http://schemas.openxmlformats.org/officeDocument/2006/relationships/slideLayout" Target="../slideLayouts/slideLayout141.xml"/><Relationship Id="rId6" Type="http://schemas.openxmlformats.org/officeDocument/2006/relationships/image" Target="../media/image137.emf"/><Relationship Id="rId5" Type="http://schemas.openxmlformats.org/officeDocument/2006/relationships/image" Target="../media/image136.emf"/><Relationship Id="rId4" Type="http://schemas.openxmlformats.org/officeDocument/2006/relationships/image" Target="../media/image135.emf"/></Relationships>
</file>

<file path=ppt/slides/_rels/slide37.xml.rels><?xml version="1.0" encoding="UTF-8" standalone="yes"?>
<Relationships xmlns="http://schemas.openxmlformats.org/package/2006/relationships"><Relationship Id="rId3" Type="http://schemas.openxmlformats.org/officeDocument/2006/relationships/image" Target="../media/image138.emf"/><Relationship Id="rId2" Type="http://schemas.openxmlformats.org/officeDocument/2006/relationships/notesSlide" Target="../notesSlides/notesSlide37.xml"/><Relationship Id="rId1" Type="http://schemas.openxmlformats.org/officeDocument/2006/relationships/slideLayout" Target="../slideLayouts/slideLayout141.xml"/></Relationships>
</file>

<file path=ppt/slides/_rels/slide38.xml.rels><?xml version="1.0" encoding="UTF-8" standalone="yes"?>
<Relationships xmlns="http://schemas.openxmlformats.org/package/2006/relationships"><Relationship Id="rId3" Type="http://schemas.openxmlformats.org/officeDocument/2006/relationships/image" Target="../media/image139.emf"/><Relationship Id="rId7" Type="http://schemas.openxmlformats.org/officeDocument/2006/relationships/image" Target="../media/image143.emf"/><Relationship Id="rId2" Type="http://schemas.openxmlformats.org/officeDocument/2006/relationships/notesSlide" Target="../notesSlides/notesSlide38.xml"/><Relationship Id="rId1" Type="http://schemas.openxmlformats.org/officeDocument/2006/relationships/slideLayout" Target="../slideLayouts/slideLayout150.xml"/><Relationship Id="rId6" Type="http://schemas.openxmlformats.org/officeDocument/2006/relationships/image" Target="../media/image142.emf"/><Relationship Id="rId5" Type="http://schemas.openxmlformats.org/officeDocument/2006/relationships/image" Target="../media/image141.emf"/><Relationship Id="rId4" Type="http://schemas.openxmlformats.org/officeDocument/2006/relationships/image" Target="../media/image140.emf"/></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4.emf"/><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53.emf"/><Relationship Id="rId5" Type="http://schemas.openxmlformats.org/officeDocument/2006/relationships/image" Target="../media/image52.emf"/><Relationship Id="rId4" Type="http://schemas.openxmlformats.org/officeDocument/2006/relationships/image" Target="../media/image51.emf"/></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35.xml"/><Relationship Id="rId4" Type="http://schemas.openxmlformats.org/officeDocument/2006/relationships/image" Target="../media/image144.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36.xml"/><Relationship Id="rId1" Type="http://schemas.openxmlformats.org/officeDocument/2006/relationships/vmlDrawing" Target="../drawings/vmlDrawing58.vml"/><Relationship Id="rId6" Type="http://schemas.openxmlformats.org/officeDocument/2006/relationships/image" Target="../media/image146.jpeg"/><Relationship Id="rId5" Type="http://schemas.openxmlformats.org/officeDocument/2006/relationships/image" Target="../media/image145.jpeg"/><Relationship Id="rId4" Type="http://schemas.openxmlformats.org/officeDocument/2006/relationships/oleObject" Target="../embeddings/oleObject58.bin"/></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37.xml"/></Relationships>
</file>

<file path=ppt/slides/_rels/slide4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47.jpeg"/><Relationship Id="rId7" Type="http://schemas.openxmlformats.org/officeDocument/2006/relationships/image" Target="../media/image151.jpeg"/><Relationship Id="rId2" Type="http://schemas.openxmlformats.org/officeDocument/2006/relationships/notesSlide" Target="../notesSlides/notesSlide43.xml"/><Relationship Id="rId1" Type="http://schemas.openxmlformats.org/officeDocument/2006/relationships/slideLayout" Target="../slideLayouts/slideLayout38.xml"/><Relationship Id="rId6" Type="http://schemas.openxmlformats.org/officeDocument/2006/relationships/image" Target="../media/image150.jpeg"/><Relationship Id="rId5" Type="http://schemas.openxmlformats.org/officeDocument/2006/relationships/image" Target="../media/image149.jpeg"/><Relationship Id="rId4" Type="http://schemas.openxmlformats.org/officeDocument/2006/relationships/image" Target="../media/image148.jpe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202.xml"/><Relationship Id="rId4" Type="http://schemas.openxmlformats.org/officeDocument/2006/relationships/image" Target="../media/image152.png"/></Relationships>
</file>

<file path=ppt/slides/_rels/slide45.xml.rels><?xml version="1.0" encoding="UTF-8" standalone="yes"?>
<Relationships xmlns="http://schemas.openxmlformats.org/package/2006/relationships"><Relationship Id="rId3" Type="http://schemas.openxmlformats.org/officeDocument/2006/relationships/image" Target="../media/image153.png"/><Relationship Id="rId7" Type="http://schemas.openxmlformats.org/officeDocument/2006/relationships/image" Target="../media/image4.png"/><Relationship Id="rId2" Type="http://schemas.openxmlformats.org/officeDocument/2006/relationships/notesSlide" Target="../notesSlides/notesSlide45.xml"/><Relationship Id="rId1" Type="http://schemas.openxmlformats.org/officeDocument/2006/relationships/slideLayout" Target="../slideLayouts/slideLayout204.xml"/><Relationship Id="rId6" Type="http://schemas.openxmlformats.org/officeDocument/2006/relationships/image" Target="../media/image155.png"/><Relationship Id="rId5" Type="http://schemas.microsoft.com/office/2007/relationships/hdphoto" Target="../media/hdphoto2.wdp"/><Relationship Id="rId4" Type="http://schemas.openxmlformats.org/officeDocument/2006/relationships/image" Target="../media/image154.png"/></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6.xml"/><Relationship Id="rId1" Type="http://schemas.openxmlformats.org/officeDocument/2006/relationships/slideLayout" Target="../slideLayouts/slideLayout166.xm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7.xml"/><Relationship Id="rId1" Type="http://schemas.openxmlformats.org/officeDocument/2006/relationships/slideLayout" Target="../slideLayouts/slideLayout205.xml"/><Relationship Id="rId4" Type="http://schemas.openxmlformats.org/officeDocument/2006/relationships/image" Target="../media/image156.pn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8.xml"/><Relationship Id="rId1" Type="http://schemas.openxmlformats.org/officeDocument/2006/relationships/slideLayout" Target="../slideLayouts/slideLayout205.xml"/><Relationship Id="rId4" Type="http://schemas.openxmlformats.org/officeDocument/2006/relationships/image" Target="../media/image156.pn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9.xml"/><Relationship Id="rId1" Type="http://schemas.openxmlformats.org/officeDocument/2006/relationships/slideLayout" Target="../slideLayouts/slideLayout205.xml"/><Relationship Id="rId4" Type="http://schemas.openxmlformats.org/officeDocument/2006/relationships/image" Target="../media/image156.png"/></Relationships>
</file>

<file path=ppt/slides/_rels/slide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33.xml"/><Relationship Id="rId6" Type="http://schemas.openxmlformats.org/officeDocument/2006/relationships/image" Target="../media/image57.emf"/><Relationship Id="rId5" Type="http://schemas.openxmlformats.org/officeDocument/2006/relationships/image" Target="../media/image56.emf"/><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50.xml"/><Relationship Id="rId1" Type="http://schemas.openxmlformats.org/officeDocument/2006/relationships/slideLayout" Target="../slideLayouts/slideLayout205.xml"/><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1.xml"/><Relationship Id="rId1" Type="http://schemas.openxmlformats.org/officeDocument/2006/relationships/slideLayout" Target="../slideLayouts/slideLayout166.xml"/><Relationship Id="rId6" Type="http://schemas.microsoft.com/office/2007/relationships/hdphoto" Target="../media/hdphoto3.wdp"/><Relationship Id="rId5" Type="http://schemas.openxmlformats.org/officeDocument/2006/relationships/image" Target="../media/image157.png"/><Relationship Id="rId4" Type="http://schemas.openxmlformats.org/officeDocument/2006/relationships/image" Target="../media/image153.png"/></Relationships>
</file>

<file path=ppt/slides/_rels/slide52.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52.xml"/><Relationship Id="rId1" Type="http://schemas.openxmlformats.org/officeDocument/2006/relationships/slideLayout" Target="../slideLayouts/slideLayout38.xml"/><Relationship Id="rId5" Type="http://schemas.openxmlformats.org/officeDocument/2006/relationships/image" Target="../media/image4.png"/><Relationship Id="rId4" Type="http://schemas.openxmlformats.org/officeDocument/2006/relationships/image" Target="../media/image159.png"/></Relationships>
</file>

<file path=ppt/slides/_rels/slide53.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53.xml"/><Relationship Id="rId1" Type="http://schemas.openxmlformats.org/officeDocument/2006/relationships/slideLayout" Target="../slideLayouts/slideLayout227.xml"/></Relationships>
</file>

<file path=ppt/slides/_rels/slide54.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notesSlide" Target="../notesSlides/notesSlide54.xml"/><Relationship Id="rId7" Type="http://schemas.openxmlformats.org/officeDocument/2006/relationships/image" Target="../media/image163.emf"/><Relationship Id="rId2" Type="http://schemas.openxmlformats.org/officeDocument/2006/relationships/slideLayout" Target="../slideLayouts/slideLayout229.xml"/><Relationship Id="rId1" Type="http://schemas.openxmlformats.org/officeDocument/2006/relationships/vmlDrawing" Target="../drawings/vmlDrawing59.vml"/><Relationship Id="rId6" Type="http://schemas.openxmlformats.org/officeDocument/2006/relationships/image" Target="../media/image162.emf"/><Relationship Id="rId11" Type="http://schemas.openxmlformats.org/officeDocument/2006/relationships/image" Target="../media/image165.svg"/><Relationship Id="rId5" Type="http://schemas.openxmlformats.org/officeDocument/2006/relationships/image" Target="../media/image161.emf"/><Relationship Id="rId4" Type="http://schemas.openxmlformats.org/officeDocument/2006/relationships/oleObject" Target="../embeddings/oleObject59.bin"/></Relationships>
</file>

<file path=ppt/slides/_rels/slide55.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29.xml"/></Relationships>
</file>

<file path=ppt/slides/_rels/slide56.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229.xml"/></Relationships>
</file>

<file path=ppt/slides/_rels/slide57.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diagramColors" Target="../diagrams/colors2.xml"/><Relationship Id="rId3" Type="http://schemas.openxmlformats.org/officeDocument/2006/relationships/notesSlide" Target="../notesSlides/notesSlide55.xml"/><Relationship Id="rId7" Type="http://schemas.openxmlformats.org/officeDocument/2006/relationships/diagramQuickStyle" Target="../diagrams/quickStyle1.xml"/><Relationship Id="rId12" Type="http://schemas.openxmlformats.org/officeDocument/2006/relationships/diagramQuickStyle" Target="../diagrams/quickStyle2.xml"/><Relationship Id="rId2" Type="http://schemas.openxmlformats.org/officeDocument/2006/relationships/slideLayout" Target="../slideLayouts/slideLayout229.xml"/><Relationship Id="rId1" Type="http://schemas.openxmlformats.org/officeDocument/2006/relationships/vmlDrawing" Target="../drawings/vmlDrawing60.vml"/><Relationship Id="rId6" Type="http://schemas.openxmlformats.org/officeDocument/2006/relationships/diagramLayout" Target="../diagrams/layout1.xml"/><Relationship Id="rId11" Type="http://schemas.openxmlformats.org/officeDocument/2006/relationships/diagramLayout" Target="../diagrams/layout2.xml"/><Relationship Id="rId5" Type="http://schemas.openxmlformats.org/officeDocument/2006/relationships/diagramData" Target="../diagrams/data1.xml"/><Relationship Id="rId10" Type="http://schemas.openxmlformats.org/officeDocument/2006/relationships/diagramData" Target="../diagrams/data2.xml"/><Relationship Id="rId4" Type="http://schemas.openxmlformats.org/officeDocument/2006/relationships/oleObject" Target="../embeddings/oleObject60.bin"/><Relationship Id="rId9" Type="http://schemas.microsoft.com/office/2007/relationships/diagramDrawing" Target="../diagrams/drawing1.xml"/><Relationship Id="rId14" Type="http://schemas.microsoft.com/office/2007/relationships/diagramDrawing" Target="../diagrams/drawing2.xml"/></Relationships>
</file>

<file path=ppt/slides/_rels/slide5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5.png"/><Relationship Id="rId7" Type="http://schemas.openxmlformats.org/officeDocument/2006/relationships/diagramColors" Target="../diagrams/colors3.xml"/><Relationship Id="rId2" Type="http://schemas.openxmlformats.org/officeDocument/2006/relationships/notesSlide" Target="../notesSlides/notesSlide56.xml"/><Relationship Id="rId1" Type="http://schemas.openxmlformats.org/officeDocument/2006/relationships/slideLayout" Target="../slideLayouts/slideLayout23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59.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notesSlide" Target="../notesSlides/notesSlide57.xml"/><Relationship Id="rId7" Type="http://schemas.openxmlformats.org/officeDocument/2006/relationships/diagramLayout" Target="../diagrams/layout4.xml"/><Relationship Id="rId2" Type="http://schemas.openxmlformats.org/officeDocument/2006/relationships/slideLayout" Target="../slideLayouts/slideLayout229.xml"/><Relationship Id="rId1" Type="http://schemas.openxmlformats.org/officeDocument/2006/relationships/vmlDrawing" Target="../drawings/vmlDrawing61.vml"/><Relationship Id="rId6" Type="http://schemas.openxmlformats.org/officeDocument/2006/relationships/diagramData" Target="../diagrams/data4.xml"/><Relationship Id="rId5" Type="http://schemas.openxmlformats.org/officeDocument/2006/relationships/image" Target="../media/image146.jpeg"/><Relationship Id="rId10" Type="http://schemas.microsoft.com/office/2007/relationships/diagramDrawing" Target="../diagrams/drawing4.xml"/><Relationship Id="rId4" Type="http://schemas.openxmlformats.org/officeDocument/2006/relationships/oleObject" Target="../embeddings/oleObject61.bin"/><Relationship Id="rId9" Type="http://schemas.openxmlformats.org/officeDocument/2006/relationships/diagramColors" Target="../diagrams/colors4.xml"/></Relationships>
</file>

<file path=ppt/slides/_rels/slide6.xml.rels><?xml version="1.0" encoding="UTF-8" standalone="yes"?>
<Relationships xmlns="http://schemas.openxmlformats.org/package/2006/relationships"><Relationship Id="rId3" Type="http://schemas.openxmlformats.org/officeDocument/2006/relationships/hyperlink" Target="http://www.qld.gov.au/" TargetMode="External"/><Relationship Id="rId7" Type="http://schemas.openxmlformats.org/officeDocument/2006/relationships/image" Target="../media/image59.emf"/><Relationship Id="rId2" Type="http://schemas.openxmlformats.org/officeDocument/2006/relationships/notesSlide" Target="../notesSlides/notesSlide6.xml"/><Relationship Id="rId1" Type="http://schemas.openxmlformats.org/officeDocument/2006/relationships/slideLayout" Target="../slideLayouts/slideLayout34.xml"/><Relationship Id="rId6" Type="http://schemas.openxmlformats.org/officeDocument/2006/relationships/image" Target="../media/image56.emf"/><Relationship Id="rId5" Type="http://schemas.openxmlformats.org/officeDocument/2006/relationships/image" Target="../media/image4.png"/><Relationship Id="rId4" Type="http://schemas.openxmlformats.org/officeDocument/2006/relationships/image" Target="../media/image58.jpeg"/></Relationships>
</file>

<file path=ppt/slides/_rels/slide60.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notesSlide" Target="../notesSlides/notesSlide58.xml"/><Relationship Id="rId7" Type="http://schemas.openxmlformats.org/officeDocument/2006/relationships/diagramLayout" Target="../diagrams/layout5.xml"/><Relationship Id="rId2" Type="http://schemas.openxmlformats.org/officeDocument/2006/relationships/slideLayout" Target="../slideLayouts/slideLayout229.xml"/><Relationship Id="rId1" Type="http://schemas.openxmlformats.org/officeDocument/2006/relationships/vmlDrawing" Target="../drawings/vmlDrawing62.vml"/><Relationship Id="rId6" Type="http://schemas.openxmlformats.org/officeDocument/2006/relationships/diagramData" Target="../diagrams/data5.xml"/><Relationship Id="rId5" Type="http://schemas.openxmlformats.org/officeDocument/2006/relationships/image" Target="../media/image167.jpeg"/><Relationship Id="rId10" Type="http://schemas.microsoft.com/office/2007/relationships/diagramDrawing" Target="../diagrams/drawing5.xml"/><Relationship Id="rId4" Type="http://schemas.openxmlformats.org/officeDocument/2006/relationships/oleObject" Target="../embeddings/oleObject62.bin"/><Relationship Id="rId9" Type="http://schemas.openxmlformats.org/officeDocument/2006/relationships/diagramColors" Target="../diagrams/colors5.xml"/></Relationships>
</file>

<file path=ppt/slides/_rels/slide61.xml.rels><?xml version="1.0" encoding="UTF-8" standalone="yes"?>
<Relationships xmlns="http://schemas.openxmlformats.org/package/2006/relationships"><Relationship Id="rId8" Type="http://schemas.openxmlformats.org/officeDocument/2006/relationships/diagramQuickStyle" Target="../diagrams/quickStyle6.xml"/><Relationship Id="rId3" Type="http://schemas.openxmlformats.org/officeDocument/2006/relationships/notesSlide" Target="../notesSlides/notesSlide59.xml"/><Relationship Id="rId7" Type="http://schemas.openxmlformats.org/officeDocument/2006/relationships/diagramLayout" Target="../diagrams/layout6.xml"/><Relationship Id="rId2" Type="http://schemas.openxmlformats.org/officeDocument/2006/relationships/slideLayout" Target="../slideLayouts/slideLayout229.xml"/><Relationship Id="rId1" Type="http://schemas.openxmlformats.org/officeDocument/2006/relationships/vmlDrawing" Target="../drawings/vmlDrawing63.vml"/><Relationship Id="rId6" Type="http://schemas.openxmlformats.org/officeDocument/2006/relationships/diagramData" Target="../diagrams/data6.xml"/><Relationship Id="rId5" Type="http://schemas.openxmlformats.org/officeDocument/2006/relationships/image" Target="../media/image168.jpeg"/><Relationship Id="rId10" Type="http://schemas.microsoft.com/office/2007/relationships/diagramDrawing" Target="../diagrams/drawing6.xml"/><Relationship Id="rId4" Type="http://schemas.openxmlformats.org/officeDocument/2006/relationships/oleObject" Target="../embeddings/oleObject63.bin"/><Relationship Id="rId9" Type="http://schemas.openxmlformats.org/officeDocument/2006/relationships/diagramColors" Target="../diagrams/colors6.xml"/></Relationships>
</file>

<file path=ppt/slides/_rels/slide62.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notesSlide" Target="../notesSlides/notesSlide60.xml"/><Relationship Id="rId7" Type="http://schemas.openxmlformats.org/officeDocument/2006/relationships/diagramQuickStyle" Target="../diagrams/quickStyle7.xml"/><Relationship Id="rId2" Type="http://schemas.openxmlformats.org/officeDocument/2006/relationships/slideLayout" Target="../slideLayouts/slideLayout229.xml"/><Relationship Id="rId1" Type="http://schemas.openxmlformats.org/officeDocument/2006/relationships/vmlDrawing" Target="../drawings/vmlDrawing64.v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oleObject" Target="../embeddings/oleObject64.bin"/><Relationship Id="rId9" Type="http://schemas.microsoft.com/office/2007/relationships/diagramDrawing" Target="../diagrams/drawing7.xml"/></Relationships>
</file>

<file path=ppt/slides/_rels/slide63.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5.png"/><Relationship Id="rId7" Type="http://schemas.openxmlformats.org/officeDocument/2006/relationships/diagramColors" Target="../diagrams/colors8.xml"/><Relationship Id="rId2" Type="http://schemas.openxmlformats.org/officeDocument/2006/relationships/notesSlide" Target="../notesSlides/notesSlide61.xml"/><Relationship Id="rId1" Type="http://schemas.openxmlformats.org/officeDocument/2006/relationships/slideLayout" Target="../slideLayouts/slideLayout23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64.xml.rels><?xml version="1.0" encoding="UTF-8" standalone="yes"?>
<Relationships xmlns="http://schemas.openxmlformats.org/package/2006/relationships"><Relationship Id="rId8" Type="http://schemas.openxmlformats.org/officeDocument/2006/relationships/diagramQuickStyle" Target="../diagrams/quickStyle9.xml"/><Relationship Id="rId3" Type="http://schemas.openxmlformats.org/officeDocument/2006/relationships/notesSlide" Target="../notesSlides/notesSlide62.xml"/><Relationship Id="rId7" Type="http://schemas.openxmlformats.org/officeDocument/2006/relationships/diagramLayout" Target="../diagrams/layout9.xml"/><Relationship Id="rId2" Type="http://schemas.openxmlformats.org/officeDocument/2006/relationships/slideLayout" Target="../slideLayouts/slideLayout229.xml"/><Relationship Id="rId1" Type="http://schemas.openxmlformats.org/officeDocument/2006/relationships/vmlDrawing" Target="../drawings/vmlDrawing65.vml"/><Relationship Id="rId6" Type="http://schemas.openxmlformats.org/officeDocument/2006/relationships/diagramData" Target="../diagrams/data9.xml"/><Relationship Id="rId5" Type="http://schemas.openxmlformats.org/officeDocument/2006/relationships/image" Target="../media/image169.png"/><Relationship Id="rId10" Type="http://schemas.microsoft.com/office/2007/relationships/diagramDrawing" Target="../diagrams/drawing9.xml"/><Relationship Id="rId4" Type="http://schemas.openxmlformats.org/officeDocument/2006/relationships/oleObject" Target="../embeddings/oleObject65.bin"/><Relationship Id="rId9" Type="http://schemas.openxmlformats.org/officeDocument/2006/relationships/diagramColors" Target="../diagrams/colors9.xml"/></Relationships>
</file>

<file path=ppt/slides/_rels/slide65.xml.rels><?xml version="1.0" encoding="UTF-8" standalone="yes"?>
<Relationships xmlns="http://schemas.openxmlformats.org/package/2006/relationships"><Relationship Id="rId8" Type="http://schemas.openxmlformats.org/officeDocument/2006/relationships/diagramLayout" Target="../diagrams/layout10.xml"/><Relationship Id="rId3" Type="http://schemas.openxmlformats.org/officeDocument/2006/relationships/notesSlide" Target="../notesSlides/notesSlide63.xml"/><Relationship Id="rId7" Type="http://schemas.openxmlformats.org/officeDocument/2006/relationships/diagramData" Target="../diagrams/data10.xml"/><Relationship Id="rId2" Type="http://schemas.openxmlformats.org/officeDocument/2006/relationships/slideLayout" Target="../slideLayouts/slideLayout229.xml"/><Relationship Id="rId1" Type="http://schemas.openxmlformats.org/officeDocument/2006/relationships/vmlDrawing" Target="../drawings/vmlDrawing66.vml"/><Relationship Id="rId6" Type="http://schemas.openxmlformats.org/officeDocument/2006/relationships/image" Target="../media/image171.png"/><Relationship Id="rId11" Type="http://schemas.microsoft.com/office/2007/relationships/diagramDrawing" Target="../diagrams/drawing10.xml"/><Relationship Id="rId5" Type="http://schemas.openxmlformats.org/officeDocument/2006/relationships/image" Target="../media/image170.png"/><Relationship Id="rId10" Type="http://schemas.openxmlformats.org/officeDocument/2006/relationships/diagramColors" Target="../diagrams/colors10.xml"/><Relationship Id="rId4" Type="http://schemas.openxmlformats.org/officeDocument/2006/relationships/oleObject" Target="../embeddings/oleObject66.bin"/><Relationship Id="rId9" Type="http://schemas.openxmlformats.org/officeDocument/2006/relationships/diagramQuickStyle" Target="../diagrams/quickStyle10.xml"/></Relationships>
</file>

<file path=ppt/slides/_rels/slide66.xml.rels><?xml version="1.0" encoding="UTF-8" standalone="yes"?>
<Relationships xmlns="http://schemas.openxmlformats.org/package/2006/relationships"><Relationship Id="rId8" Type="http://schemas.openxmlformats.org/officeDocument/2006/relationships/diagramQuickStyle" Target="../diagrams/quickStyle11.xml"/><Relationship Id="rId3" Type="http://schemas.openxmlformats.org/officeDocument/2006/relationships/notesSlide" Target="../notesSlides/notesSlide64.xml"/><Relationship Id="rId7" Type="http://schemas.openxmlformats.org/officeDocument/2006/relationships/diagramLayout" Target="../diagrams/layout11.xml"/><Relationship Id="rId2" Type="http://schemas.openxmlformats.org/officeDocument/2006/relationships/slideLayout" Target="../slideLayouts/slideLayout229.xml"/><Relationship Id="rId1" Type="http://schemas.openxmlformats.org/officeDocument/2006/relationships/vmlDrawing" Target="../drawings/vmlDrawing67.vml"/><Relationship Id="rId6" Type="http://schemas.openxmlformats.org/officeDocument/2006/relationships/diagramData" Target="../diagrams/data11.xml"/><Relationship Id="rId5" Type="http://schemas.openxmlformats.org/officeDocument/2006/relationships/image" Target="../media/image171.png"/><Relationship Id="rId10" Type="http://schemas.microsoft.com/office/2007/relationships/diagramDrawing" Target="../diagrams/drawing11.xml"/><Relationship Id="rId4" Type="http://schemas.openxmlformats.org/officeDocument/2006/relationships/oleObject" Target="../embeddings/oleObject67.bin"/><Relationship Id="rId9" Type="http://schemas.openxmlformats.org/officeDocument/2006/relationships/diagramColors" Target="../diagrams/colors11.xml"/></Relationships>
</file>

<file path=ppt/slides/_rels/slide67.xml.rels><?xml version="1.0" encoding="UTF-8" standalone="yes"?>
<Relationships xmlns="http://schemas.openxmlformats.org/package/2006/relationships"><Relationship Id="rId8" Type="http://schemas.openxmlformats.org/officeDocument/2006/relationships/diagramColors" Target="../diagrams/colors12.xml"/><Relationship Id="rId3" Type="http://schemas.openxmlformats.org/officeDocument/2006/relationships/notesSlide" Target="../notesSlides/notesSlide65.xml"/><Relationship Id="rId7" Type="http://schemas.openxmlformats.org/officeDocument/2006/relationships/diagramQuickStyle" Target="../diagrams/quickStyle12.xml"/><Relationship Id="rId2" Type="http://schemas.openxmlformats.org/officeDocument/2006/relationships/slideLayout" Target="../slideLayouts/slideLayout229.xml"/><Relationship Id="rId1" Type="http://schemas.openxmlformats.org/officeDocument/2006/relationships/vmlDrawing" Target="../drawings/vmlDrawing68.vml"/><Relationship Id="rId6" Type="http://schemas.openxmlformats.org/officeDocument/2006/relationships/diagramLayout" Target="../diagrams/layout12.xml"/><Relationship Id="rId5" Type="http://schemas.openxmlformats.org/officeDocument/2006/relationships/diagramData" Target="../diagrams/data12.xml"/><Relationship Id="rId4" Type="http://schemas.openxmlformats.org/officeDocument/2006/relationships/oleObject" Target="../embeddings/oleObject68.bin"/><Relationship Id="rId9" Type="http://schemas.microsoft.com/office/2007/relationships/diagramDrawing" Target="../diagrams/drawing12.xml"/></Relationships>
</file>

<file path=ppt/slides/_rels/slide68.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5.png"/><Relationship Id="rId7" Type="http://schemas.openxmlformats.org/officeDocument/2006/relationships/diagramColors" Target="../diagrams/colors13.xml"/><Relationship Id="rId2" Type="http://schemas.openxmlformats.org/officeDocument/2006/relationships/notesSlide" Target="../notesSlides/notesSlide66.xml"/><Relationship Id="rId1" Type="http://schemas.openxmlformats.org/officeDocument/2006/relationships/slideLayout" Target="../slideLayouts/slideLayout232.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s>
</file>

<file path=ppt/slides/_rels/slide69.xml.rels><?xml version="1.0" encoding="UTF-8" standalone="yes"?>
<Relationships xmlns="http://schemas.openxmlformats.org/package/2006/relationships"><Relationship Id="rId8" Type="http://schemas.openxmlformats.org/officeDocument/2006/relationships/diagramColors" Target="../diagrams/colors14.xml"/><Relationship Id="rId3" Type="http://schemas.openxmlformats.org/officeDocument/2006/relationships/notesSlide" Target="../notesSlides/notesSlide67.xml"/><Relationship Id="rId7" Type="http://schemas.openxmlformats.org/officeDocument/2006/relationships/diagramQuickStyle" Target="../diagrams/quickStyle14.xml"/><Relationship Id="rId2" Type="http://schemas.openxmlformats.org/officeDocument/2006/relationships/slideLayout" Target="../slideLayouts/slideLayout229.xml"/><Relationship Id="rId1" Type="http://schemas.openxmlformats.org/officeDocument/2006/relationships/vmlDrawing" Target="../drawings/vmlDrawing69.vml"/><Relationship Id="rId6" Type="http://schemas.openxmlformats.org/officeDocument/2006/relationships/diagramLayout" Target="../diagrams/layout14.xml"/><Relationship Id="rId5" Type="http://schemas.openxmlformats.org/officeDocument/2006/relationships/diagramData" Target="../diagrams/data14.xml"/><Relationship Id="rId10" Type="http://schemas.openxmlformats.org/officeDocument/2006/relationships/image" Target="../media/image172.png"/><Relationship Id="rId4" Type="http://schemas.openxmlformats.org/officeDocument/2006/relationships/oleObject" Target="../embeddings/oleObject69.bin"/><Relationship Id="rId9" Type="http://schemas.microsoft.com/office/2007/relationships/diagramDrawing" Target="../diagrams/drawing14.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8" Type="http://schemas.openxmlformats.org/officeDocument/2006/relationships/diagramColors" Target="../diagrams/colors15.xml"/><Relationship Id="rId3" Type="http://schemas.openxmlformats.org/officeDocument/2006/relationships/notesSlide" Target="../notesSlides/notesSlide68.xml"/><Relationship Id="rId7" Type="http://schemas.openxmlformats.org/officeDocument/2006/relationships/diagramQuickStyle" Target="../diagrams/quickStyle15.xml"/><Relationship Id="rId2" Type="http://schemas.openxmlformats.org/officeDocument/2006/relationships/slideLayout" Target="../slideLayouts/slideLayout229.xml"/><Relationship Id="rId1" Type="http://schemas.openxmlformats.org/officeDocument/2006/relationships/vmlDrawing" Target="../drawings/vmlDrawing70.vml"/><Relationship Id="rId6" Type="http://schemas.openxmlformats.org/officeDocument/2006/relationships/diagramLayout" Target="../diagrams/layout15.xml"/><Relationship Id="rId5" Type="http://schemas.openxmlformats.org/officeDocument/2006/relationships/diagramData" Target="../diagrams/data15.xml"/><Relationship Id="rId10" Type="http://schemas.openxmlformats.org/officeDocument/2006/relationships/image" Target="../media/image173.png"/><Relationship Id="rId4" Type="http://schemas.openxmlformats.org/officeDocument/2006/relationships/oleObject" Target="../embeddings/oleObject70.bin"/><Relationship Id="rId9" Type="http://schemas.microsoft.com/office/2007/relationships/diagramDrawing" Target="../diagrams/drawing15.xml"/></Relationships>
</file>

<file path=ppt/slides/_rels/slide71.xml.rels><?xml version="1.0" encoding="UTF-8" standalone="yes"?>
<Relationships xmlns="http://schemas.openxmlformats.org/package/2006/relationships"><Relationship Id="rId8" Type="http://schemas.openxmlformats.org/officeDocument/2006/relationships/diagramQuickStyle" Target="../diagrams/quickStyle16.xml"/><Relationship Id="rId3" Type="http://schemas.openxmlformats.org/officeDocument/2006/relationships/notesSlide" Target="../notesSlides/notesSlide69.xml"/><Relationship Id="rId7" Type="http://schemas.openxmlformats.org/officeDocument/2006/relationships/diagramLayout" Target="../diagrams/layout16.xml"/><Relationship Id="rId2" Type="http://schemas.openxmlformats.org/officeDocument/2006/relationships/slideLayout" Target="../slideLayouts/slideLayout229.xml"/><Relationship Id="rId1" Type="http://schemas.openxmlformats.org/officeDocument/2006/relationships/vmlDrawing" Target="../drawings/vmlDrawing71.vml"/><Relationship Id="rId6" Type="http://schemas.openxmlformats.org/officeDocument/2006/relationships/diagramData" Target="../diagrams/data16.xml"/><Relationship Id="rId5" Type="http://schemas.openxmlformats.org/officeDocument/2006/relationships/oleObject" Target="../embeddings/oleObject71.bin"/><Relationship Id="rId10" Type="http://schemas.microsoft.com/office/2007/relationships/diagramDrawing" Target="../diagrams/drawing16.xml"/><Relationship Id="rId4" Type="http://schemas.openxmlformats.org/officeDocument/2006/relationships/image" Target="../media/image174.png"/><Relationship Id="rId9" Type="http://schemas.openxmlformats.org/officeDocument/2006/relationships/diagramColors" Target="../diagrams/colors16.xml"/></Relationships>
</file>

<file path=ppt/slides/_rels/slide72.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image" Target="../media/image165.png"/><Relationship Id="rId1" Type="http://schemas.openxmlformats.org/officeDocument/2006/relationships/slideLayout" Target="../slideLayouts/slideLayout229.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73.xml.rels><?xml version="1.0" encoding="UTF-8" standalone="yes"?>
<Relationships xmlns="http://schemas.openxmlformats.org/package/2006/relationships"><Relationship Id="rId8" Type="http://schemas.openxmlformats.org/officeDocument/2006/relationships/diagramColors" Target="../diagrams/colors18.xml"/><Relationship Id="rId3" Type="http://schemas.openxmlformats.org/officeDocument/2006/relationships/notesSlide" Target="../notesSlides/notesSlide70.xml"/><Relationship Id="rId7" Type="http://schemas.openxmlformats.org/officeDocument/2006/relationships/diagramQuickStyle" Target="../diagrams/quickStyle18.xml"/><Relationship Id="rId2" Type="http://schemas.openxmlformats.org/officeDocument/2006/relationships/slideLayout" Target="../slideLayouts/slideLayout229.xml"/><Relationship Id="rId1" Type="http://schemas.openxmlformats.org/officeDocument/2006/relationships/vmlDrawing" Target="../drawings/vmlDrawing72.vml"/><Relationship Id="rId6" Type="http://schemas.openxmlformats.org/officeDocument/2006/relationships/diagramLayout" Target="../diagrams/layout18.xml"/><Relationship Id="rId5" Type="http://schemas.openxmlformats.org/officeDocument/2006/relationships/diagramData" Target="../diagrams/data18.xml"/><Relationship Id="rId4" Type="http://schemas.openxmlformats.org/officeDocument/2006/relationships/oleObject" Target="../embeddings/oleObject72.bin"/><Relationship Id="rId9" Type="http://schemas.microsoft.com/office/2007/relationships/diagramDrawing" Target="../diagrams/drawing18.xml"/></Relationships>
</file>

<file path=ppt/slides/_rels/slide74.xml.rels><?xml version="1.0" encoding="UTF-8" standalone="yes"?>
<Relationships xmlns="http://schemas.openxmlformats.org/package/2006/relationships"><Relationship Id="rId8" Type="http://schemas.microsoft.com/office/2007/relationships/diagramDrawing" Target="../diagrams/drawing19.xml"/><Relationship Id="rId3" Type="http://schemas.openxmlformats.org/officeDocument/2006/relationships/image" Target="../media/image5.png"/><Relationship Id="rId7" Type="http://schemas.openxmlformats.org/officeDocument/2006/relationships/diagramColors" Target="../diagrams/colors19.xml"/><Relationship Id="rId2" Type="http://schemas.openxmlformats.org/officeDocument/2006/relationships/notesSlide" Target="../notesSlides/notesSlide71.xml"/><Relationship Id="rId1" Type="http://schemas.openxmlformats.org/officeDocument/2006/relationships/slideLayout" Target="../slideLayouts/slideLayout232.xml"/><Relationship Id="rId6" Type="http://schemas.openxmlformats.org/officeDocument/2006/relationships/diagramQuickStyle" Target="../diagrams/quickStyle19.xml"/><Relationship Id="rId5" Type="http://schemas.openxmlformats.org/officeDocument/2006/relationships/diagramLayout" Target="../diagrams/layout19.xml"/><Relationship Id="rId4" Type="http://schemas.openxmlformats.org/officeDocument/2006/relationships/diagramData" Target="../diagrams/data19.xml"/></Relationships>
</file>

<file path=ppt/slides/_rels/slide75.xml.rels><?xml version="1.0" encoding="UTF-8" standalone="yes"?>
<Relationships xmlns="http://schemas.openxmlformats.org/package/2006/relationships"><Relationship Id="rId8" Type="http://schemas.openxmlformats.org/officeDocument/2006/relationships/diagramLayout" Target="../diagrams/layout20.xml"/><Relationship Id="rId3" Type="http://schemas.openxmlformats.org/officeDocument/2006/relationships/notesSlide" Target="../notesSlides/notesSlide72.xml"/><Relationship Id="rId7" Type="http://schemas.openxmlformats.org/officeDocument/2006/relationships/diagramData" Target="../diagrams/data20.xml"/><Relationship Id="rId2" Type="http://schemas.openxmlformats.org/officeDocument/2006/relationships/slideLayout" Target="../slideLayouts/slideLayout229.xml"/><Relationship Id="rId1" Type="http://schemas.openxmlformats.org/officeDocument/2006/relationships/vmlDrawing" Target="../drawings/vmlDrawing73.vml"/><Relationship Id="rId6" Type="http://schemas.openxmlformats.org/officeDocument/2006/relationships/image" Target="../media/image176.png"/><Relationship Id="rId11" Type="http://schemas.microsoft.com/office/2007/relationships/diagramDrawing" Target="../diagrams/drawing20.xml"/><Relationship Id="rId5" Type="http://schemas.openxmlformats.org/officeDocument/2006/relationships/image" Target="../media/image175.png"/><Relationship Id="rId10" Type="http://schemas.openxmlformats.org/officeDocument/2006/relationships/diagramColors" Target="../diagrams/colors20.xml"/><Relationship Id="rId4" Type="http://schemas.openxmlformats.org/officeDocument/2006/relationships/oleObject" Target="../embeddings/oleObject73.bin"/><Relationship Id="rId9" Type="http://schemas.openxmlformats.org/officeDocument/2006/relationships/diagramQuickStyle" Target="../diagrams/quickStyle20.xml"/></Relationships>
</file>

<file path=ppt/slides/_rels/slide76.xml.rels><?xml version="1.0" encoding="UTF-8" standalone="yes"?>
<Relationships xmlns="http://schemas.openxmlformats.org/package/2006/relationships"><Relationship Id="rId8" Type="http://schemas.openxmlformats.org/officeDocument/2006/relationships/diagramQuickStyle" Target="../diagrams/quickStyle21.xml"/><Relationship Id="rId3" Type="http://schemas.openxmlformats.org/officeDocument/2006/relationships/notesSlide" Target="../notesSlides/notesSlide73.xml"/><Relationship Id="rId7" Type="http://schemas.openxmlformats.org/officeDocument/2006/relationships/diagramLayout" Target="../diagrams/layout21.xml"/><Relationship Id="rId2" Type="http://schemas.openxmlformats.org/officeDocument/2006/relationships/slideLayout" Target="../slideLayouts/slideLayout229.xml"/><Relationship Id="rId1" Type="http://schemas.openxmlformats.org/officeDocument/2006/relationships/vmlDrawing" Target="../drawings/vmlDrawing74.vml"/><Relationship Id="rId6" Type="http://schemas.openxmlformats.org/officeDocument/2006/relationships/diagramData" Target="../diagrams/data21.xml"/><Relationship Id="rId5" Type="http://schemas.openxmlformats.org/officeDocument/2006/relationships/oleObject" Target="../embeddings/oleObject74.bin"/><Relationship Id="rId10" Type="http://schemas.microsoft.com/office/2007/relationships/diagramDrawing" Target="../diagrams/drawing21.xml"/><Relationship Id="rId4" Type="http://schemas.openxmlformats.org/officeDocument/2006/relationships/image" Target="../media/image177.jpeg"/><Relationship Id="rId9" Type="http://schemas.openxmlformats.org/officeDocument/2006/relationships/diagramColors" Target="../diagrams/colors21.xml"/></Relationships>
</file>

<file path=ppt/slides/_rels/slide77.xml.rels><?xml version="1.0" encoding="UTF-8" standalone="yes"?>
<Relationships xmlns="http://schemas.openxmlformats.org/package/2006/relationships"><Relationship Id="rId8" Type="http://schemas.openxmlformats.org/officeDocument/2006/relationships/diagramQuickStyle" Target="../diagrams/quickStyle22.xml"/><Relationship Id="rId3" Type="http://schemas.openxmlformats.org/officeDocument/2006/relationships/notesSlide" Target="../notesSlides/notesSlide74.xml"/><Relationship Id="rId7" Type="http://schemas.openxmlformats.org/officeDocument/2006/relationships/diagramLayout" Target="../diagrams/layout22.xml"/><Relationship Id="rId2" Type="http://schemas.openxmlformats.org/officeDocument/2006/relationships/slideLayout" Target="../slideLayouts/slideLayout229.xml"/><Relationship Id="rId1" Type="http://schemas.openxmlformats.org/officeDocument/2006/relationships/vmlDrawing" Target="../drawings/vmlDrawing75.vml"/><Relationship Id="rId6" Type="http://schemas.openxmlformats.org/officeDocument/2006/relationships/diagramData" Target="../diagrams/data22.xml"/><Relationship Id="rId5" Type="http://schemas.openxmlformats.org/officeDocument/2006/relationships/image" Target="../media/image178.png"/><Relationship Id="rId10" Type="http://schemas.microsoft.com/office/2007/relationships/diagramDrawing" Target="../diagrams/drawing22.xml"/><Relationship Id="rId4" Type="http://schemas.openxmlformats.org/officeDocument/2006/relationships/oleObject" Target="../embeddings/oleObject75.bin"/><Relationship Id="rId9" Type="http://schemas.openxmlformats.org/officeDocument/2006/relationships/diagramColors" Target="../diagrams/colors22.xml"/></Relationships>
</file>

<file path=ppt/slides/_rels/slide78.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image" Target="../media/image165.png"/><Relationship Id="rId1" Type="http://schemas.openxmlformats.org/officeDocument/2006/relationships/slideLayout" Target="../slideLayouts/slideLayout229.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79.xml.rels><?xml version="1.0" encoding="UTF-8" standalone="yes"?>
<Relationships xmlns="http://schemas.openxmlformats.org/package/2006/relationships"><Relationship Id="rId8" Type="http://schemas.openxmlformats.org/officeDocument/2006/relationships/diagramColors" Target="../diagrams/colors24.xml"/><Relationship Id="rId3" Type="http://schemas.openxmlformats.org/officeDocument/2006/relationships/notesSlide" Target="../notesSlides/notesSlide75.xml"/><Relationship Id="rId7" Type="http://schemas.openxmlformats.org/officeDocument/2006/relationships/diagramQuickStyle" Target="../diagrams/quickStyle24.xml"/><Relationship Id="rId2" Type="http://schemas.openxmlformats.org/officeDocument/2006/relationships/slideLayout" Target="../slideLayouts/slideLayout229.xml"/><Relationship Id="rId1" Type="http://schemas.openxmlformats.org/officeDocument/2006/relationships/vmlDrawing" Target="../drawings/vmlDrawing76.vml"/><Relationship Id="rId6" Type="http://schemas.openxmlformats.org/officeDocument/2006/relationships/diagramLayout" Target="../diagrams/layout24.xml"/><Relationship Id="rId5" Type="http://schemas.openxmlformats.org/officeDocument/2006/relationships/diagramData" Target="../diagrams/data24.xml"/><Relationship Id="rId4" Type="http://schemas.openxmlformats.org/officeDocument/2006/relationships/oleObject" Target="../embeddings/oleObject76.bin"/><Relationship Id="rId9" Type="http://schemas.microsoft.com/office/2007/relationships/diagramDrawing" Target="../diagrams/drawing2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80.xml.rels><?xml version="1.0" encoding="UTF-8" standalone="yes"?>
<Relationships xmlns="http://schemas.openxmlformats.org/package/2006/relationships"><Relationship Id="rId8" Type="http://schemas.microsoft.com/office/2007/relationships/diagramDrawing" Target="../diagrams/drawing25.xml"/><Relationship Id="rId3" Type="http://schemas.openxmlformats.org/officeDocument/2006/relationships/image" Target="../media/image5.png"/><Relationship Id="rId7" Type="http://schemas.openxmlformats.org/officeDocument/2006/relationships/diagramColors" Target="../diagrams/colors25.xml"/><Relationship Id="rId2" Type="http://schemas.openxmlformats.org/officeDocument/2006/relationships/notesSlide" Target="../notesSlides/notesSlide76.xml"/><Relationship Id="rId1" Type="http://schemas.openxmlformats.org/officeDocument/2006/relationships/slideLayout" Target="../slideLayouts/slideLayout232.xml"/><Relationship Id="rId6" Type="http://schemas.openxmlformats.org/officeDocument/2006/relationships/diagramQuickStyle" Target="../diagrams/quickStyle25.xml"/><Relationship Id="rId5" Type="http://schemas.openxmlformats.org/officeDocument/2006/relationships/diagramLayout" Target="../diagrams/layout25.xml"/><Relationship Id="rId4" Type="http://schemas.openxmlformats.org/officeDocument/2006/relationships/diagramData" Target="../diagrams/data25.xml"/></Relationships>
</file>

<file path=ppt/slides/_rels/slide81.xml.rels><?xml version="1.0" encoding="UTF-8" standalone="yes"?>
<Relationships xmlns="http://schemas.openxmlformats.org/package/2006/relationships"><Relationship Id="rId8" Type="http://schemas.openxmlformats.org/officeDocument/2006/relationships/diagramColors" Target="../diagrams/colors26.xml"/><Relationship Id="rId13" Type="http://schemas.openxmlformats.org/officeDocument/2006/relationships/image" Target="../media/image181.svg"/><Relationship Id="rId3" Type="http://schemas.openxmlformats.org/officeDocument/2006/relationships/notesSlide" Target="../notesSlides/notesSlide77.xml"/><Relationship Id="rId7" Type="http://schemas.openxmlformats.org/officeDocument/2006/relationships/diagramQuickStyle" Target="../diagrams/quickStyle26.xml"/><Relationship Id="rId2" Type="http://schemas.openxmlformats.org/officeDocument/2006/relationships/slideLayout" Target="../slideLayouts/slideLayout229.xml"/><Relationship Id="rId1" Type="http://schemas.openxmlformats.org/officeDocument/2006/relationships/vmlDrawing" Target="../drawings/vmlDrawing77.vml"/><Relationship Id="rId6" Type="http://schemas.openxmlformats.org/officeDocument/2006/relationships/diagramLayout" Target="../diagrams/layout26.xml"/><Relationship Id="rId5" Type="http://schemas.openxmlformats.org/officeDocument/2006/relationships/diagramData" Target="../diagrams/data26.xml"/><Relationship Id="rId10" Type="http://schemas.openxmlformats.org/officeDocument/2006/relationships/image" Target="../media/image179.png"/><Relationship Id="rId4" Type="http://schemas.openxmlformats.org/officeDocument/2006/relationships/oleObject" Target="../embeddings/oleObject77.bin"/><Relationship Id="rId9" Type="http://schemas.microsoft.com/office/2007/relationships/diagramDrawing" Target="../diagrams/drawing26.xml"/></Relationships>
</file>

<file path=ppt/slides/_rels/slide82.xml.rels><?xml version="1.0" encoding="UTF-8" standalone="yes"?>
<Relationships xmlns="http://schemas.openxmlformats.org/package/2006/relationships"><Relationship Id="rId8" Type="http://schemas.openxmlformats.org/officeDocument/2006/relationships/diagramColors" Target="../diagrams/colors27.xml"/><Relationship Id="rId13" Type="http://schemas.openxmlformats.org/officeDocument/2006/relationships/image" Target="../media/image183.svg"/><Relationship Id="rId3" Type="http://schemas.openxmlformats.org/officeDocument/2006/relationships/notesSlide" Target="../notesSlides/notesSlide78.xml"/><Relationship Id="rId7" Type="http://schemas.openxmlformats.org/officeDocument/2006/relationships/diagramQuickStyle" Target="../diagrams/quickStyle27.xml"/><Relationship Id="rId2" Type="http://schemas.openxmlformats.org/officeDocument/2006/relationships/slideLayout" Target="../slideLayouts/slideLayout229.xml"/><Relationship Id="rId1" Type="http://schemas.openxmlformats.org/officeDocument/2006/relationships/vmlDrawing" Target="../drawings/vmlDrawing78.vml"/><Relationship Id="rId6" Type="http://schemas.openxmlformats.org/officeDocument/2006/relationships/diagramLayout" Target="../diagrams/layout27.xml"/><Relationship Id="rId5" Type="http://schemas.openxmlformats.org/officeDocument/2006/relationships/diagramData" Target="../diagrams/data27.xml"/><Relationship Id="rId10" Type="http://schemas.openxmlformats.org/officeDocument/2006/relationships/image" Target="../media/image180.png"/><Relationship Id="rId4" Type="http://schemas.openxmlformats.org/officeDocument/2006/relationships/oleObject" Target="../embeddings/oleObject78.bin"/><Relationship Id="rId9" Type="http://schemas.microsoft.com/office/2007/relationships/diagramDrawing" Target="../diagrams/drawing27.xml"/></Relationships>
</file>

<file path=ppt/slides/_rels/slide83.xml.rels><?xml version="1.0" encoding="UTF-8" standalone="yes"?>
<Relationships xmlns="http://schemas.openxmlformats.org/package/2006/relationships"><Relationship Id="rId8" Type="http://schemas.openxmlformats.org/officeDocument/2006/relationships/diagramColors" Target="../diagrams/colors28.xml"/><Relationship Id="rId13" Type="http://schemas.openxmlformats.org/officeDocument/2006/relationships/diagramColors" Target="../diagrams/colors29.xml"/><Relationship Id="rId18" Type="http://schemas.openxmlformats.org/officeDocument/2006/relationships/image" Target="../media/image185.svg"/><Relationship Id="rId3" Type="http://schemas.openxmlformats.org/officeDocument/2006/relationships/notesSlide" Target="../notesSlides/notesSlide79.xml"/><Relationship Id="rId7" Type="http://schemas.openxmlformats.org/officeDocument/2006/relationships/diagramQuickStyle" Target="../diagrams/quickStyle28.xml"/><Relationship Id="rId12" Type="http://schemas.openxmlformats.org/officeDocument/2006/relationships/diagramQuickStyle" Target="../diagrams/quickStyle29.xml"/><Relationship Id="rId2" Type="http://schemas.openxmlformats.org/officeDocument/2006/relationships/slideLayout" Target="../slideLayouts/slideLayout229.xml"/><Relationship Id="rId1" Type="http://schemas.openxmlformats.org/officeDocument/2006/relationships/vmlDrawing" Target="../drawings/vmlDrawing79.vml"/><Relationship Id="rId6" Type="http://schemas.openxmlformats.org/officeDocument/2006/relationships/diagramLayout" Target="../diagrams/layout28.xml"/><Relationship Id="rId11" Type="http://schemas.openxmlformats.org/officeDocument/2006/relationships/diagramLayout" Target="../diagrams/layout29.xml"/><Relationship Id="rId5" Type="http://schemas.openxmlformats.org/officeDocument/2006/relationships/diagramData" Target="../diagrams/data28.xml"/><Relationship Id="rId15" Type="http://schemas.openxmlformats.org/officeDocument/2006/relationships/image" Target="../media/image181.png"/><Relationship Id="rId10" Type="http://schemas.openxmlformats.org/officeDocument/2006/relationships/diagramData" Target="../diagrams/data29.xml"/><Relationship Id="rId4" Type="http://schemas.openxmlformats.org/officeDocument/2006/relationships/oleObject" Target="../embeddings/oleObject79.bin"/><Relationship Id="rId9" Type="http://schemas.microsoft.com/office/2007/relationships/diagramDrawing" Target="../diagrams/drawing28.xml"/><Relationship Id="rId14" Type="http://schemas.microsoft.com/office/2007/relationships/diagramDrawing" Target="../diagrams/drawing29.xml"/></Relationships>
</file>

<file path=ppt/slides/_rels/slide84.xml.rels><?xml version="1.0" encoding="UTF-8" standalone="yes"?>
<Relationships xmlns="http://schemas.openxmlformats.org/package/2006/relationships"><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image" Target="../media/image165.png"/><Relationship Id="rId1" Type="http://schemas.openxmlformats.org/officeDocument/2006/relationships/slideLayout" Target="../slideLayouts/slideLayout229.x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s>
</file>

<file path=ppt/slides/_rels/slide85.xml.rels><?xml version="1.0" encoding="UTF-8" standalone="yes"?>
<Relationships xmlns="http://schemas.openxmlformats.org/package/2006/relationships"><Relationship Id="rId8" Type="http://schemas.openxmlformats.org/officeDocument/2006/relationships/diagramColors" Target="../diagrams/colors31.xml"/><Relationship Id="rId3" Type="http://schemas.openxmlformats.org/officeDocument/2006/relationships/notesSlide" Target="../notesSlides/notesSlide80.xml"/><Relationship Id="rId7" Type="http://schemas.openxmlformats.org/officeDocument/2006/relationships/diagramQuickStyle" Target="../diagrams/quickStyle31.xml"/><Relationship Id="rId2" Type="http://schemas.openxmlformats.org/officeDocument/2006/relationships/slideLayout" Target="../slideLayouts/slideLayout229.xml"/><Relationship Id="rId1" Type="http://schemas.openxmlformats.org/officeDocument/2006/relationships/vmlDrawing" Target="../drawings/vmlDrawing80.vml"/><Relationship Id="rId6" Type="http://schemas.openxmlformats.org/officeDocument/2006/relationships/diagramLayout" Target="../diagrams/layout31.xml"/><Relationship Id="rId5" Type="http://schemas.openxmlformats.org/officeDocument/2006/relationships/diagramData" Target="../diagrams/data31.xml"/><Relationship Id="rId4" Type="http://schemas.openxmlformats.org/officeDocument/2006/relationships/oleObject" Target="../embeddings/oleObject80.bin"/><Relationship Id="rId9" Type="http://schemas.microsoft.com/office/2007/relationships/diagramDrawing" Target="../diagrams/drawing31.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33.xml"/><Relationship Id="rId1" Type="http://schemas.openxmlformats.org/officeDocument/2006/relationships/vmlDrawing" Target="../drawings/vmlDrawing81.vml"/><Relationship Id="rId5" Type="http://schemas.openxmlformats.org/officeDocument/2006/relationships/image" Target="../media/image182.png"/><Relationship Id="rId4" Type="http://schemas.openxmlformats.org/officeDocument/2006/relationships/oleObject" Target="../embeddings/oleObject81.bin"/></Relationships>
</file>

<file path=ppt/slides/_rels/slide9.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9.xml"/><Relationship Id="rId1" Type="http://schemas.openxmlformats.org/officeDocument/2006/relationships/slideLayout" Target="../slideLayouts/slideLayout31.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78D7"/>
        </a:solidFill>
        <a:effectLst/>
      </p:bgPr>
    </p:bg>
    <p:spTree>
      <p:nvGrpSpPr>
        <p:cNvPr id="1" name=""/>
        <p:cNvGrpSpPr/>
        <p:nvPr/>
      </p:nvGrpSpPr>
      <p:grpSpPr>
        <a:xfrm>
          <a:off x="0" y="0"/>
          <a:ext cx="0" cy="0"/>
          <a:chOff x="0" y="0"/>
          <a:chExt cx="0" cy="0"/>
        </a:xfrm>
      </p:grpSpPr>
      <p:sp>
        <p:nvSpPr>
          <p:cNvPr id="2" name="Title 1"/>
          <p:cNvSpPr txBox="1">
            <a:spLocks/>
          </p:cNvSpPr>
          <p:nvPr/>
        </p:nvSpPr>
        <p:spPr>
          <a:xfrm>
            <a:off x="361624" y="2184553"/>
            <a:ext cx="10891395" cy="2488894"/>
          </a:xfrm>
          <a:prstGeom prst="rect">
            <a:avLst/>
          </a:prstGeom>
        </p:spPr>
        <p:txBody>
          <a:bodyPr anchor="ctr" anchorCtr="0"/>
          <a:lstStyle>
            <a:lvl1pPr algn="l" defTabSz="913330" rtl="0" fontAlgn="base">
              <a:lnSpc>
                <a:spcPct val="90000"/>
              </a:lnSpc>
              <a:spcBef>
                <a:spcPct val="0"/>
              </a:spcBef>
              <a:spcAft>
                <a:spcPct val="0"/>
              </a:spcAft>
              <a:defRPr lang="en-US" sz="5293" kern="1200" spc="-100" dirty="0">
                <a:ln w="3175">
                  <a:noFill/>
                </a:ln>
                <a:solidFill>
                  <a:schemeClr val="tx2"/>
                </a:solidFill>
                <a:latin typeface="+mj-lt"/>
                <a:ea typeface="ＭＳ Ｐゴシック" charset="0"/>
                <a:cs typeface="Segoe UI" pitchFamily="34" charset="0"/>
              </a:defRPr>
            </a:lvl1pPr>
            <a:lvl2pPr algn="l" defTabSz="913330" rtl="0" fontAlgn="base">
              <a:lnSpc>
                <a:spcPct val="90000"/>
              </a:lnSpc>
              <a:spcBef>
                <a:spcPct val="0"/>
              </a:spcBef>
              <a:spcAft>
                <a:spcPct val="0"/>
              </a:spcAft>
              <a:defRPr sz="5293">
                <a:solidFill>
                  <a:schemeClr val="tx2"/>
                </a:solidFill>
                <a:latin typeface="Segoe UI Light" charset="0"/>
                <a:ea typeface="ＭＳ Ｐゴシック" charset="0"/>
              </a:defRPr>
            </a:lvl2pPr>
            <a:lvl3pPr algn="l" defTabSz="913330" rtl="0" fontAlgn="base">
              <a:lnSpc>
                <a:spcPct val="90000"/>
              </a:lnSpc>
              <a:spcBef>
                <a:spcPct val="0"/>
              </a:spcBef>
              <a:spcAft>
                <a:spcPct val="0"/>
              </a:spcAft>
              <a:defRPr sz="5293">
                <a:solidFill>
                  <a:schemeClr val="tx2"/>
                </a:solidFill>
                <a:latin typeface="Segoe UI Light" charset="0"/>
                <a:ea typeface="ＭＳ Ｐゴシック" charset="0"/>
              </a:defRPr>
            </a:lvl3pPr>
            <a:lvl4pPr algn="l" defTabSz="913330" rtl="0" fontAlgn="base">
              <a:lnSpc>
                <a:spcPct val="90000"/>
              </a:lnSpc>
              <a:spcBef>
                <a:spcPct val="0"/>
              </a:spcBef>
              <a:spcAft>
                <a:spcPct val="0"/>
              </a:spcAft>
              <a:defRPr sz="5293">
                <a:solidFill>
                  <a:schemeClr val="tx2"/>
                </a:solidFill>
                <a:latin typeface="Segoe UI Light" charset="0"/>
                <a:ea typeface="ＭＳ Ｐゴシック" charset="0"/>
              </a:defRPr>
            </a:lvl4pPr>
            <a:lvl5pPr algn="l" defTabSz="913330" rtl="0" fontAlgn="base">
              <a:lnSpc>
                <a:spcPct val="90000"/>
              </a:lnSpc>
              <a:spcBef>
                <a:spcPct val="0"/>
              </a:spcBef>
              <a:spcAft>
                <a:spcPct val="0"/>
              </a:spcAft>
              <a:defRPr sz="5293">
                <a:solidFill>
                  <a:schemeClr val="tx2"/>
                </a:solidFill>
                <a:latin typeface="Segoe UI Light" charset="0"/>
                <a:ea typeface="ＭＳ Ｐゴシック" charset="0"/>
              </a:defRPr>
            </a:lvl5pPr>
            <a:lvl6pPr marL="448107" algn="l" defTabSz="913330" rtl="0" fontAlgn="base">
              <a:lnSpc>
                <a:spcPct val="90000"/>
              </a:lnSpc>
              <a:spcBef>
                <a:spcPct val="0"/>
              </a:spcBef>
              <a:spcAft>
                <a:spcPct val="0"/>
              </a:spcAft>
              <a:defRPr sz="5293">
                <a:solidFill>
                  <a:schemeClr val="tx2"/>
                </a:solidFill>
                <a:latin typeface="Segoe UI Light" charset="0"/>
                <a:ea typeface="ＭＳ Ｐゴシック" charset="0"/>
              </a:defRPr>
            </a:lvl6pPr>
            <a:lvl7pPr marL="896214" algn="l" defTabSz="913330" rtl="0" fontAlgn="base">
              <a:lnSpc>
                <a:spcPct val="90000"/>
              </a:lnSpc>
              <a:spcBef>
                <a:spcPct val="0"/>
              </a:spcBef>
              <a:spcAft>
                <a:spcPct val="0"/>
              </a:spcAft>
              <a:defRPr sz="5293">
                <a:solidFill>
                  <a:schemeClr val="tx2"/>
                </a:solidFill>
                <a:latin typeface="Segoe UI Light" charset="0"/>
                <a:ea typeface="ＭＳ Ｐゴシック" charset="0"/>
              </a:defRPr>
            </a:lvl7pPr>
            <a:lvl8pPr marL="1344321" algn="l" defTabSz="913330" rtl="0" fontAlgn="base">
              <a:lnSpc>
                <a:spcPct val="90000"/>
              </a:lnSpc>
              <a:spcBef>
                <a:spcPct val="0"/>
              </a:spcBef>
              <a:spcAft>
                <a:spcPct val="0"/>
              </a:spcAft>
              <a:defRPr sz="5293">
                <a:solidFill>
                  <a:schemeClr val="tx2"/>
                </a:solidFill>
                <a:latin typeface="Segoe UI Light" charset="0"/>
                <a:ea typeface="ＭＳ Ｐゴシック" charset="0"/>
              </a:defRPr>
            </a:lvl8pPr>
            <a:lvl9pPr marL="1792429" algn="l" defTabSz="913330" rtl="0" fontAlgn="base">
              <a:lnSpc>
                <a:spcPct val="90000"/>
              </a:lnSpc>
              <a:spcBef>
                <a:spcPct val="0"/>
              </a:spcBef>
              <a:spcAft>
                <a:spcPct val="0"/>
              </a:spcAft>
              <a:defRPr sz="5293">
                <a:solidFill>
                  <a:schemeClr val="tx2"/>
                </a:solidFill>
                <a:latin typeface="Segoe UI Light" charset="0"/>
                <a:ea typeface="ＭＳ Ｐゴシック" charset="0"/>
              </a:defRPr>
            </a:lvl9pPr>
          </a:lstStyle>
          <a:p>
            <a:pPr marL="0" marR="0" lvl="0" indent="0" algn="l" defTabSz="913330" rtl="0" eaLnBrk="1" fontAlgn="base" latinLnBrk="0" hangingPunct="1">
              <a:lnSpc>
                <a:spcPct val="90000"/>
              </a:lnSpc>
              <a:spcBef>
                <a:spcPct val="0"/>
              </a:spcBef>
              <a:spcAft>
                <a:spcPct val="0"/>
              </a:spcAft>
              <a:buClrTx/>
              <a:buSzTx/>
              <a:buFontTx/>
              <a:buNone/>
              <a:tabLst/>
              <a:defRPr/>
            </a:pPr>
            <a:r>
              <a:rPr kumimoji="0" lang="en-GB" sz="4400" b="0" i="0" u="none" strike="noStrike" kern="1200" cap="none" spc="-100" normalizeH="0" baseline="0" noProof="0" dirty="0">
                <a:ln w="3175">
                  <a:noFill/>
                </a:ln>
                <a:solidFill>
                  <a:srgbClr val="FFFFFF"/>
                </a:solidFill>
                <a:effectLst/>
                <a:uLnTx/>
                <a:uFillTx/>
                <a:latin typeface="Segoe UI Light"/>
                <a:ea typeface="ＭＳ Ｐゴシック" charset="0"/>
                <a:cs typeface="Segoe UI" pitchFamily="34" charset="0"/>
              </a:rPr>
              <a:t>Cybersecurity: Enabling digital transformation </a:t>
            </a:r>
          </a:p>
          <a:p>
            <a:pPr marL="0" marR="0" lvl="0" indent="0" algn="l" defTabSz="913330"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100" normalizeH="0" baseline="0" noProof="0" dirty="0">
                <a:ln w="3175">
                  <a:noFill/>
                </a:ln>
                <a:solidFill>
                  <a:srgbClr val="FFFFFF"/>
                </a:solidFill>
                <a:effectLst/>
                <a:uLnTx/>
                <a:uFillTx/>
                <a:latin typeface="Segoe UI Light"/>
                <a:ea typeface="ＭＳ Ｐゴシック" charset="0"/>
                <a:cs typeface="Segoe UI" pitchFamily="34" charset="0"/>
              </a:rPr>
              <a:t/>
            </a:r>
            <a:br>
              <a:rPr kumimoji="0" lang="en-GB" sz="1200" b="0" i="0" u="none" strike="noStrike" kern="1200" cap="none" spc="-100" normalizeH="0" baseline="0" noProof="0" dirty="0">
                <a:ln w="3175">
                  <a:noFill/>
                </a:ln>
                <a:solidFill>
                  <a:srgbClr val="FFFFFF"/>
                </a:solidFill>
                <a:effectLst/>
                <a:uLnTx/>
                <a:uFillTx/>
                <a:latin typeface="Segoe UI Light"/>
                <a:ea typeface="ＭＳ Ｐゴシック" charset="0"/>
                <a:cs typeface="Segoe UI" pitchFamily="34" charset="0"/>
              </a:rPr>
            </a:br>
            <a:endParaRPr kumimoji="0" lang="en-GB" sz="4000" b="0" i="1" u="none" strike="noStrike" kern="1200" cap="none" spc="-100" normalizeH="0" baseline="0" noProof="0" dirty="0">
              <a:ln w="3175">
                <a:noFill/>
              </a:ln>
              <a:solidFill>
                <a:srgbClr val="FFFFFF"/>
              </a:solidFill>
              <a:effectLst/>
              <a:uLnTx/>
              <a:uFillTx/>
              <a:latin typeface="Segoe UI Light"/>
              <a:ea typeface="ＭＳ Ｐゴシック" charset="0"/>
              <a:cs typeface="Segoe UI"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bwMode="invGray">
          <a:xfrm>
            <a:off x="470080" y="467891"/>
            <a:ext cx="1584007" cy="339365"/>
          </a:xfrm>
          <a:prstGeom prst="rect">
            <a:avLst/>
          </a:prstGeom>
        </p:spPr>
      </p:pic>
    </p:spTree>
    <p:extLst>
      <p:ext uri="{BB962C8B-B14F-4D97-AF65-F5344CB8AC3E}">
        <p14:creationId xmlns:p14="http://schemas.microsoft.com/office/powerpoint/2010/main" xmlns="" val="641588154"/>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45913" y="339697"/>
            <a:ext cx="11428169" cy="882092"/>
          </a:xfrm>
          <a:prstGeom prst="rect">
            <a:avLst/>
          </a:prstGeom>
        </p:spPr>
        <p:txBody>
          <a:bodyPr/>
          <a:lstStyle>
            <a:lvl1pPr algn="l" defTabSz="931684" rtl="0" eaLnBrk="0" fontAlgn="base" hangingPunct="0">
              <a:lnSpc>
                <a:spcPct val="90000"/>
              </a:lnSpc>
              <a:spcBef>
                <a:spcPct val="0"/>
              </a:spcBef>
              <a:spcAft>
                <a:spcPct val="0"/>
              </a:spcAft>
              <a:defRPr lang="en-US" sz="5507" kern="1200" spc="-102" dirty="0">
                <a:ln w="3175">
                  <a:noFill/>
                </a:ln>
                <a:solidFill>
                  <a:schemeClr val="tx2"/>
                </a:solidFill>
                <a:latin typeface="+mj-lt"/>
                <a:ea typeface="ＭＳ Ｐゴシック" charset="0"/>
                <a:cs typeface="Segoe UI" pitchFamily="34" charset="0"/>
              </a:defRPr>
            </a:lvl1pPr>
            <a:lvl2pPr algn="l" defTabSz="931684" rtl="0" eaLnBrk="0" fontAlgn="base" hangingPunct="0">
              <a:lnSpc>
                <a:spcPct val="90000"/>
              </a:lnSpc>
              <a:spcBef>
                <a:spcPct val="0"/>
              </a:spcBef>
              <a:spcAft>
                <a:spcPct val="0"/>
              </a:spcAft>
              <a:defRPr sz="5399">
                <a:solidFill>
                  <a:schemeClr val="tx2"/>
                </a:solidFill>
                <a:latin typeface="Segoe UI Light" charset="0"/>
                <a:ea typeface="ＭＳ Ｐゴシック" charset="0"/>
                <a:cs typeface="Segoe UI" charset="0"/>
              </a:defRPr>
            </a:lvl2pPr>
            <a:lvl3pPr algn="l" defTabSz="931684" rtl="0" eaLnBrk="0" fontAlgn="base" hangingPunct="0">
              <a:lnSpc>
                <a:spcPct val="90000"/>
              </a:lnSpc>
              <a:spcBef>
                <a:spcPct val="0"/>
              </a:spcBef>
              <a:spcAft>
                <a:spcPct val="0"/>
              </a:spcAft>
              <a:defRPr sz="5399">
                <a:solidFill>
                  <a:schemeClr val="tx2"/>
                </a:solidFill>
                <a:latin typeface="Segoe UI Light" charset="0"/>
                <a:ea typeface="ＭＳ Ｐゴシック" charset="0"/>
                <a:cs typeface="Segoe UI" charset="0"/>
              </a:defRPr>
            </a:lvl3pPr>
            <a:lvl4pPr algn="l" defTabSz="931684" rtl="0" eaLnBrk="0" fontAlgn="base" hangingPunct="0">
              <a:lnSpc>
                <a:spcPct val="90000"/>
              </a:lnSpc>
              <a:spcBef>
                <a:spcPct val="0"/>
              </a:spcBef>
              <a:spcAft>
                <a:spcPct val="0"/>
              </a:spcAft>
              <a:defRPr sz="5399">
                <a:solidFill>
                  <a:schemeClr val="tx2"/>
                </a:solidFill>
                <a:latin typeface="Segoe UI Light" charset="0"/>
                <a:ea typeface="ＭＳ Ｐゴシック" charset="0"/>
                <a:cs typeface="Segoe UI" charset="0"/>
              </a:defRPr>
            </a:lvl4pPr>
            <a:lvl5pPr algn="l" defTabSz="931684" rtl="0" eaLnBrk="0" fontAlgn="base" hangingPunct="0">
              <a:lnSpc>
                <a:spcPct val="90000"/>
              </a:lnSpc>
              <a:spcBef>
                <a:spcPct val="0"/>
              </a:spcBef>
              <a:spcAft>
                <a:spcPct val="0"/>
              </a:spcAft>
              <a:defRPr sz="5399">
                <a:solidFill>
                  <a:schemeClr val="tx2"/>
                </a:solidFill>
                <a:latin typeface="Segoe UI Light" charset="0"/>
                <a:ea typeface="ＭＳ Ｐゴシック" charset="0"/>
                <a:cs typeface="Segoe UI" charset="0"/>
              </a:defRPr>
            </a:lvl5pPr>
            <a:lvl6pPr marL="457112" algn="l" defTabSz="931684" rtl="0" fontAlgn="base">
              <a:lnSpc>
                <a:spcPct val="90000"/>
              </a:lnSpc>
              <a:spcBef>
                <a:spcPct val="0"/>
              </a:spcBef>
              <a:spcAft>
                <a:spcPct val="0"/>
              </a:spcAft>
              <a:defRPr sz="5399">
                <a:solidFill>
                  <a:schemeClr val="tx2"/>
                </a:solidFill>
                <a:latin typeface="Segoe UI Light" charset="0"/>
                <a:ea typeface="ＭＳ Ｐゴシック" charset="0"/>
                <a:cs typeface="Segoe UI" charset="0"/>
              </a:defRPr>
            </a:lvl6pPr>
            <a:lvl7pPr marL="914224" algn="l" defTabSz="931684" rtl="0" fontAlgn="base">
              <a:lnSpc>
                <a:spcPct val="90000"/>
              </a:lnSpc>
              <a:spcBef>
                <a:spcPct val="0"/>
              </a:spcBef>
              <a:spcAft>
                <a:spcPct val="0"/>
              </a:spcAft>
              <a:defRPr sz="5399">
                <a:solidFill>
                  <a:schemeClr val="tx2"/>
                </a:solidFill>
                <a:latin typeface="Segoe UI Light" charset="0"/>
                <a:ea typeface="ＭＳ Ｐゴシック" charset="0"/>
                <a:cs typeface="Segoe UI" charset="0"/>
              </a:defRPr>
            </a:lvl7pPr>
            <a:lvl8pPr marL="1371336" algn="l" defTabSz="931684" rtl="0" fontAlgn="base">
              <a:lnSpc>
                <a:spcPct val="90000"/>
              </a:lnSpc>
              <a:spcBef>
                <a:spcPct val="0"/>
              </a:spcBef>
              <a:spcAft>
                <a:spcPct val="0"/>
              </a:spcAft>
              <a:defRPr sz="5399">
                <a:solidFill>
                  <a:schemeClr val="tx2"/>
                </a:solidFill>
                <a:latin typeface="Segoe UI Light" charset="0"/>
                <a:ea typeface="ＭＳ Ｐゴシック" charset="0"/>
                <a:cs typeface="Segoe UI" charset="0"/>
              </a:defRPr>
            </a:lvl8pPr>
            <a:lvl9pPr marL="1828449" algn="l" defTabSz="931684" rtl="0" fontAlgn="base">
              <a:lnSpc>
                <a:spcPct val="90000"/>
              </a:lnSpc>
              <a:spcBef>
                <a:spcPct val="0"/>
              </a:spcBef>
              <a:spcAft>
                <a:spcPct val="0"/>
              </a:spcAft>
              <a:defRPr sz="5399">
                <a:solidFill>
                  <a:schemeClr val="tx2"/>
                </a:solidFill>
                <a:latin typeface="Segoe UI Light" charset="0"/>
                <a:ea typeface="ＭＳ Ｐゴシック" charset="0"/>
                <a:cs typeface="Segoe UI" charset="0"/>
              </a:defRPr>
            </a:lvl9pPr>
          </a:lstStyle>
          <a:p>
            <a:pPr defTabSz="928092"/>
            <a:r>
              <a:rPr lang="en-US" sz="3600" dirty="0">
                <a:solidFill>
                  <a:srgbClr val="808080"/>
                </a:solidFill>
                <a:latin typeface="Segoe UI Light"/>
                <a:ea typeface="Segoe UI" pitchFamily="34" charset="0"/>
              </a:rPr>
              <a:t>…but now the wall has had to transform</a:t>
            </a:r>
          </a:p>
        </p:txBody>
      </p:sp>
      <p:pic>
        <p:nvPicPr>
          <p:cNvPr id="2" name="Picture 1"/>
          <p:cNvPicPr>
            <a:picLocks noChangeAspect="1"/>
          </p:cNvPicPr>
          <p:nvPr/>
        </p:nvPicPr>
        <p:blipFill>
          <a:blip r:embed="rId3" cstate="print"/>
          <a:stretch>
            <a:fillRect/>
          </a:stretch>
        </p:blipFill>
        <p:spPr>
          <a:xfrm>
            <a:off x="3850331" y="1108834"/>
            <a:ext cx="4483100" cy="4673600"/>
          </a:xfrm>
          <a:prstGeom prst="rect">
            <a:avLst/>
          </a:prstGeom>
        </p:spPr>
      </p:pic>
      <p:sp>
        <p:nvSpPr>
          <p:cNvPr id="10" name="Title 1"/>
          <p:cNvSpPr txBox="1">
            <a:spLocks/>
          </p:cNvSpPr>
          <p:nvPr/>
        </p:nvSpPr>
        <p:spPr>
          <a:xfrm>
            <a:off x="3921211" y="3312378"/>
            <a:ext cx="4341340" cy="882092"/>
          </a:xfrm>
          <a:prstGeom prst="rect">
            <a:avLst/>
          </a:prstGeom>
        </p:spPr>
        <p:txBody>
          <a:bodyPr/>
          <a:lstStyle>
            <a:lvl1pPr algn="l" defTabSz="931684" rtl="0" eaLnBrk="0" fontAlgn="base" hangingPunct="0">
              <a:lnSpc>
                <a:spcPct val="90000"/>
              </a:lnSpc>
              <a:spcBef>
                <a:spcPct val="0"/>
              </a:spcBef>
              <a:spcAft>
                <a:spcPct val="0"/>
              </a:spcAft>
              <a:defRPr lang="en-US" sz="5507" kern="1200" spc="-102" dirty="0">
                <a:ln w="3175">
                  <a:noFill/>
                </a:ln>
                <a:solidFill>
                  <a:schemeClr val="tx2"/>
                </a:solidFill>
                <a:latin typeface="+mj-lt"/>
                <a:ea typeface="ＭＳ Ｐゴシック" charset="0"/>
                <a:cs typeface="Segoe UI" pitchFamily="34" charset="0"/>
              </a:defRPr>
            </a:lvl1pPr>
            <a:lvl2pPr algn="l" defTabSz="931684" rtl="0" eaLnBrk="0" fontAlgn="base" hangingPunct="0">
              <a:lnSpc>
                <a:spcPct val="90000"/>
              </a:lnSpc>
              <a:spcBef>
                <a:spcPct val="0"/>
              </a:spcBef>
              <a:spcAft>
                <a:spcPct val="0"/>
              </a:spcAft>
              <a:defRPr sz="5399">
                <a:solidFill>
                  <a:schemeClr val="tx2"/>
                </a:solidFill>
                <a:latin typeface="Segoe UI Light" charset="0"/>
                <a:ea typeface="ＭＳ Ｐゴシック" charset="0"/>
                <a:cs typeface="Segoe UI" charset="0"/>
              </a:defRPr>
            </a:lvl2pPr>
            <a:lvl3pPr algn="l" defTabSz="931684" rtl="0" eaLnBrk="0" fontAlgn="base" hangingPunct="0">
              <a:lnSpc>
                <a:spcPct val="90000"/>
              </a:lnSpc>
              <a:spcBef>
                <a:spcPct val="0"/>
              </a:spcBef>
              <a:spcAft>
                <a:spcPct val="0"/>
              </a:spcAft>
              <a:defRPr sz="5399">
                <a:solidFill>
                  <a:schemeClr val="tx2"/>
                </a:solidFill>
                <a:latin typeface="Segoe UI Light" charset="0"/>
                <a:ea typeface="ＭＳ Ｐゴシック" charset="0"/>
                <a:cs typeface="Segoe UI" charset="0"/>
              </a:defRPr>
            </a:lvl3pPr>
            <a:lvl4pPr algn="l" defTabSz="931684" rtl="0" eaLnBrk="0" fontAlgn="base" hangingPunct="0">
              <a:lnSpc>
                <a:spcPct val="90000"/>
              </a:lnSpc>
              <a:spcBef>
                <a:spcPct val="0"/>
              </a:spcBef>
              <a:spcAft>
                <a:spcPct val="0"/>
              </a:spcAft>
              <a:defRPr sz="5399">
                <a:solidFill>
                  <a:schemeClr val="tx2"/>
                </a:solidFill>
                <a:latin typeface="Segoe UI Light" charset="0"/>
                <a:ea typeface="ＭＳ Ｐゴシック" charset="0"/>
                <a:cs typeface="Segoe UI" charset="0"/>
              </a:defRPr>
            </a:lvl4pPr>
            <a:lvl5pPr algn="l" defTabSz="931684" rtl="0" eaLnBrk="0" fontAlgn="base" hangingPunct="0">
              <a:lnSpc>
                <a:spcPct val="90000"/>
              </a:lnSpc>
              <a:spcBef>
                <a:spcPct val="0"/>
              </a:spcBef>
              <a:spcAft>
                <a:spcPct val="0"/>
              </a:spcAft>
              <a:defRPr sz="5399">
                <a:solidFill>
                  <a:schemeClr val="tx2"/>
                </a:solidFill>
                <a:latin typeface="Segoe UI Light" charset="0"/>
                <a:ea typeface="ＭＳ Ｐゴシック" charset="0"/>
                <a:cs typeface="Segoe UI" charset="0"/>
              </a:defRPr>
            </a:lvl5pPr>
            <a:lvl6pPr marL="457112" algn="l" defTabSz="931684" rtl="0" fontAlgn="base">
              <a:lnSpc>
                <a:spcPct val="90000"/>
              </a:lnSpc>
              <a:spcBef>
                <a:spcPct val="0"/>
              </a:spcBef>
              <a:spcAft>
                <a:spcPct val="0"/>
              </a:spcAft>
              <a:defRPr sz="5399">
                <a:solidFill>
                  <a:schemeClr val="tx2"/>
                </a:solidFill>
                <a:latin typeface="Segoe UI Light" charset="0"/>
                <a:ea typeface="ＭＳ Ｐゴシック" charset="0"/>
                <a:cs typeface="Segoe UI" charset="0"/>
              </a:defRPr>
            </a:lvl6pPr>
            <a:lvl7pPr marL="914224" algn="l" defTabSz="931684" rtl="0" fontAlgn="base">
              <a:lnSpc>
                <a:spcPct val="90000"/>
              </a:lnSpc>
              <a:spcBef>
                <a:spcPct val="0"/>
              </a:spcBef>
              <a:spcAft>
                <a:spcPct val="0"/>
              </a:spcAft>
              <a:defRPr sz="5399">
                <a:solidFill>
                  <a:schemeClr val="tx2"/>
                </a:solidFill>
                <a:latin typeface="Segoe UI Light" charset="0"/>
                <a:ea typeface="ＭＳ Ｐゴシック" charset="0"/>
                <a:cs typeface="Segoe UI" charset="0"/>
              </a:defRPr>
            </a:lvl7pPr>
            <a:lvl8pPr marL="1371336" algn="l" defTabSz="931684" rtl="0" fontAlgn="base">
              <a:lnSpc>
                <a:spcPct val="90000"/>
              </a:lnSpc>
              <a:spcBef>
                <a:spcPct val="0"/>
              </a:spcBef>
              <a:spcAft>
                <a:spcPct val="0"/>
              </a:spcAft>
              <a:defRPr sz="5399">
                <a:solidFill>
                  <a:schemeClr val="tx2"/>
                </a:solidFill>
                <a:latin typeface="Segoe UI Light" charset="0"/>
                <a:ea typeface="ＭＳ Ｐゴシック" charset="0"/>
                <a:cs typeface="Segoe UI" charset="0"/>
              </a:defRPr>
            </a:lvl8pPr>
            <a:lvl9pPr marL="1828449" algn="l" defTabSz="931684" rtl="0" fontAlgn="base">
              <a:lnSpc>
                <a:spcPct val="90000"/>
              </a:lnSpc>
              <a:spcBef>
                <a:spcPct val="0"/>
              </a:spcBef>
              <a:spcAft>
                <a:spcPct val="0"/>
              </a:spcAft>
              <a:defRPr sz="5399">
                <a:solidFill>
                  <a:schemeClr val="tx2"/>
                </a:solidFill>
                <a:latin typeface="Segoe UI Light" charset="0"/>
                <a:ea typeface="ＭＳ Ｐゴシック" charset="0"/>
                <a:cs typeface="Segoe UI" charset="0"/>
              </a:defRPr>
            </a:lvl9pPr>
          </a:lstStyle>
          <a:p>
            <a:pPr algn="ctr" defTabSz="928092"/>
            <a:r>
              <a:rPr lang="en-US" sz="2400" dirty="0">
                <a:solidFill>
                  <a:srgbClr val="808080"/>
                </a:solidFill>
                <a:latin typeface="Segoe UI Light"/>
                <a:ea typeface="Segoe UI" pitchFamily="34" charset="0"/>
              </a:rPr>
              <a:t>How do you build </a:t>
            </a:r>
          </a:p>
          <a:p>
            <a:pPr algn="ctr" defTabSz="928092"/>
            <a:r>
              <a:rPr lang="en-US" sz="2400" dirty="0">
                <a:solidFill>
                  <a:srgbClr val="808080"/>
                </a:solidFill>
                <a:latin typeface="Segoe UI Light"/>
                <a:ea typeface="Segoe UI" pitchFamily="34" charset="0"/>
              </a:rPr>
              <a:t>a wall to protect a cloud?</a:t>
            </a:r>
          </a:p>
        </p:txBody>
      </p:sp>
      <p:sp>
        <p:nvSpPr>
          <p:cNvPr id="7" name="Oval 6"/>
          <p:cNvSpPr/>
          <p:nvPr/>
        </p:nvSpPr>
        <p:spPr bwMode="auto">
          <a:xfrm>
            <a:off x="3275369" y="1974292"/>
            <a:ext cx="1571332" cy="1571330"/>
          </a:xfrm>
          <a:prstGeom prst="ellipse">
            <a:avLst/>
          </a:prstGeom>
          <a:solidFill>
            <a:srgbClr val="229D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solidFill>
                <a:srgbClr val="229DFF"/>
              </a:solidFill>
              <a:ea typeface="Segoe UI" pitchFamily="34" charset="0"/>
              <a:cs typeface="Segoe UI" pitchFamily="34" charset="0"/>
            </a:endParaRPr>
          </a:p>
        </p:txBody>
      </p:sp>
      <p:sp>
        <p:nvSpPr>
          <p:cNvPr id="8" name="Oval 7"/>
          <p:cNvSpPr/>
          <p:nvPr/>
        </p:nvSpPr>
        <p:spPr bwMode="auto">
          <a:xfrm>
            <a:off x="7345299" y="1974292"/>
            <a:ext cx="1571332" cy="1571330"/>
          </a:xfrm>
          <a:prstGeom prst="ellipse">
            <a:avLst/>
          </a:prstGeom>
          <a:solidFill>
            <a:srgbClr val="229D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solidFill>
                <a:srgbClr val="229DFF"/>
              </a:solidFill>
              <a:ea typeface="Segoe UI" pitchFamily="34" charset="0"/>
              <a:cs typeface="Segoe UI" pitchFamily="34" charset="0"/>
            </a:endParaRPr>
          </a:p>
        </p:txBody>
      </p:sp>
      <p:sp>
        <p:nvSpPr>
          <p:cNvPr id="9" name="Oval 8"/>
          <p:cNvSpPr/>
          <p:nvPr/>
        </p:nvSpPr>
        <p:spPr bwMode="auto">
          <a:xfrm>
            <a:off x="5310334" y="4938735"/>
            <a:ext cx="1571332" cy="1571330"/>
          </a:xfrm>
          <a:prstGeom prst="ellipse">
            <a:avLst/>
          </a:prstGeom>
          <a:solidFill>
            <a:srgbClr val="229D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solidFill>
                <a:srgbClr val="229DFF"/>
              </a:solidFill>
              <a:ea typeface="Segoe UI" pitchFamily="34" charset="0"/>
              <a:cs typeface="Segoe UI" pitchFamily="34" charset="0"/>
            </a:endParaRPr>
          </a:p>
        </p:txBody>
      </p:sp>
      <p:sp>
        <p:nvSpPr>
          <p:cNvPr id="11" name="Title 1"/>
          <p:cNvSpPr txBox="1">
            <a:spLocks/>
          </p:cNvSpPr>
          <p:nvPr/>
        </p:nvSpPr>
        <p:spPr>
          <a:xfrm>
            <a:off x="1275291" y="2041429"/>
            <a:ext cx="1966697" cy="1437057"/>
          </a:xfrm>
          <a:prstGeom prst="rect">
            <a:avLst/>
          </a:prstGeom>
        </p:spPr>
        <p:txBody>
          <a:bodyPr anchor="ctr" anchorCtr="0"/>
          <a:lstStyle>
            <a:lvl1pPr algn="l" defTabSz="931684" rtl="0" eaLnBrk="0" fontAlgn="base" hangingPunct="0">
              <a:lnSpc>
                <a:spcPct val="90000"/>
              </a:lnSpc>
              <a:spcBef>
                <a:spcPct val="0"/>
              </a:spcBef>
              <a:spcAft>
                <a:spcPct val="0"/>
              </a:spcAft>
              <a:defRPr lang="en-US" sz="5507" kern="1200" spc="-102" dirty="0">
                <a:ln w="3175">
                  <a:noFill/>
                </a:ln>
                <a:solidFill>
                  <a:schemeClr val="tx2"/>
                </a:solidFill>
                <a:latin typeface="+mj-lt"/>
                <a:ea typeface="ＭＳ Ｐゴシック" charset="0"/>
                <a:cs typeface="Segoe UI" pitchFamily="34" charset="0"/>
              </a:defRPr>
            </a:lvl1pPr>
            <a:lvl2pPr algn="l" defTabSz="931684" rtl="0" eaLnBrk="0" fontAlgn="base" hangingPunct="0">
              <a:lnSpc>
                <a:spcPct val="90000"/>
              </a:lnSpc>
              <a:spcBef>
                <a:spcPct val="0"/>
              </a:spcBef>
              <a:spcAft>
                <a:spcPct val="0"/>
              </a:spcAft>
              <a:defRPr sz="5399">
                <a:solidFill>
                  <a:schemeClr val="tx2"/>
                </a:solidFill>
                <a:latin typeface="Segoe UI Light" charset="0"/>
                <a:ea typeface="ＭＳ Ｐゴシック" charset="0"/>
                <a:cs typeface="Segoe UI" charset="0"/>
              </a:defRPr>
            </a:lvl2pPr>
            <a:lvl3pPr algn="l" defTabSz="931684" rtl="0" eaLnBrk="0" fontAlgn="base" hangingPunct="0">
              <a:lnSpc>
                <a:spcPct val="90000"/>
              </a:lnSpc>
              <a:spcBef>
                <a:spcPct val="0"/>
              </a:spcBef>
              <a:spcAft>
                <a:spcPct val="0"/>
              </a:spcAft>
              <a:defRPr sz="5399">
                <a:solidFill>
                  <a:schemeClr val="tx2"/>
                </a:solidFill>
                <a:latin typeface="Segoe UI Light" charset="0"/>
                <a:ea typeface="ＭＳ Ｐゴシック" charset="0"/>
                <a:cs typeface="Segoe UI" charset="0"/>
              </a:defRPr>
            </a:lvl3pPr>
            <a:lvl4pPr algn="l" defTabSz="931684" rtl="0" eaLnBrk="0" fontAlgn="base" hangingPunct="0">
              <a:lnSpc>
                <a:spcPct val="90000"/>
              </a:lnSpc>
              <a:spcBef>
                <a:spcPct val="0"/>
              </a:spcBef>
              <a:spcAft>
                <a:spcPct val="0"/>
              </a:spcAft>
              <a:defRPr sz="5399">
                <a:solidFill>
                  <a:schemeClr val="tx2"/>
                </a:solidFill>
                <a:latin typeface="Segoe UI Light" charset="0"/>
                <a:ea typeface="ＭＳ Ｐゴシック" charset="0"/>
                <a:cs typeface="Segoe UI" charset="0"/>
              </a:defRPr>
            </a:lvl4pPr>
            <a:lvl5pPr algn="l" defTabSz="931684" rtl="0" eaLnBrk="0" fontAlgn="base" hangingPunct="0">
              <a:lnSpc>
                <a:spcPct val="90000"/>
              </a:lnSpc>
              <a:spcBef>
                <a:spcPct val="0"/>
              </a:spcBef>
              <a:spcAft>
                <a:spcPct val="0"/>
              </a:spcAft>
              <a:defRPr sz="5399">
                <a:solidFill>
                  <a:schemeClr val="tx2"/>
                </a:solidFill>
                <a:latin typeface="Segoe UI Light" charset="0"/>
                <a:ea typeface="ＭＳ Ｐゴシック" charset="0"/>
                <a:cs typeface="Segoe UI" charset="0"/>
              </a:defRPr>
            </a:lvl5pPr>
            <a:lvl6pPr marL="457112" algn="l" defTabSz="931684" rtl="0" fontAlgn="base">
              <a:lnSpc>
                <a:spcPct val="90000"/>
              </a:lnSpc>
              <a:spcBef>
                <a:spcPct val="0"/>
              </a:spcBef>
              <a:spcAft>
                <a:spcPct val="0"/>
              </a:spcAft>
              <a:defRPr sz="5399">
                <a:solidFill>
                  <a:schemeClr val="tx2"/>
                </a:solidFill>
                <a:latin typeface="Segoe UI Light" charset="0"/>
                <a:ea typeface="ＭＳ Ｐゴシック" charset="0"/>
                <a:cs typeface="Segoe UI" charset="0"/>
              </a:defRPr>
            </a:lvl6pPr>
            <a:lvl7pPr marL="914224" algn="l" defTabSz="931684" rtl="0" fontAlgn="base">
              <a:lnSpc>
                <a:spcPct val="90000"/>
              </a:lnSpc>
              <a:spcBef>
                <a:spcPct val="0"/>
              </a:spcBef>
              <a:spcAft>
                <a:spcPct val="0"/>
              </a:spcAft>
              <a:defRPr sz="5399">
                <a:solidFill>
                  <a:schemeClr val="tx2"/>
                </a:solidFill>
                <a:latin typeface="Segoe UI Light" charset="0"/>
                <a:ea typeface="ＭＳ Ｐゴシック" charset="0"/>
                <a:cs typeface="Segoe UI" charset="0"/>
              </a:defRPr>
            </a:lvl7pPr>
            <a:lvl8pPr marL="1371336" algn="l" defTabSz="931684" rtl="0" fontAlgn="base">
              <a:lnSpc>
                <a:spcPct val="90000"/>
              </a:lnSpc>
              <a:spcBef>
                <a:spcPct val="0"/>
              </a:spcBef>
              <a:spcAft>
                <a:spcPct val="0"/>
              </a:spcAft>
              <a:defRPr sz="5399">
                <a:solidFill>
                  <a:schemeClr val="tx2"/>
                </a:solidFill>
                <a:latin typeface="Segoe UI Light" charset="0"/>
                <a:ea typeface="ＭＳ Ｐゴシック" charset="0"/>
                <a:cs typeface="Segoe UI" charset="0"/>
              </a:defRPr>
            </a:lvl8pPr>
            <a:lvl9pPr marL="1828449" algn="l" defTabSz="931684" rtl="0" fontAlgn="base">
              <a:lnSpc>
                <a:spcPct val="90000"/>
              </a:lnSpc>
              <a:spcBef>
                <a:spcPct val="0"/>
              </a:spcBef>
              <a:spcAft>
                <a:spcPct val="0"/>
              </a:spcAft>
              <a:defRPr sz="5399">
                <a:solidFill>
                  <a:schemeClr val="tx2"/>
                </a:solidFill>
                <a:latin typeface="Segoe UI Light" charset="0"/>
                <a:ea typeface="ＭＳ Ｐゴシック" charset="0"/>
                <a:cs typeface="Segoe UI" charset="0"/>
              </a:defRPr>
            </a:lvl9pPr>
          </a:lstStyle>
          <a:p>
            <a:pPr defTabSz="928092"/>
            <a:r>
              <a:rPr lang="en-US" sz="2200" dirty="0">
                <a:solidFill>
                  <a:srgbClr val="229DFF"/>
                </a:solidFill>
                <a:latin typeface="Segoe UI Light"/>
                <a:ea typeface="Segoe UI" pitchFamily="34" charset="0"/>
              </a:rPr>
              <a:t>PROTECT</a:t>
            </a:r>
          </a:p>
          <a:p>
            <a:pPr defTabSz="928092"/>
            <a:r>
              <a:rPr lang="en-US" sz="1800" dirty="0">
                <a:solidFill>
                  <a:srgbClr val="808080"/>
                </a:solidFill>
                <a:latin typeface="Segoe UI Light"/>
                <a:ea typeface="Segoe UI" pitchFamily="34" charset="0"/>
              </a:rPr>
              <a:t>across all endpoints, from sensors to the datacenter</a:t>
            </a:r>
          </a:p>
        </p:txBody>
      </p:sp>
      <p:sp>
        <p:nvSpPr>
          <p:cNvPr id="12" name="Title 1"/>
          <p:cNvSpPr txBox="1">
            <a:spLocks/>
          </p:cNvSpPr>
          <p:nvPr/>
        </p:nvSpPr>
        <p:spPr>
          <a:xfrm>
            <a:off x="9166741" y="1991840"/>
            <a:ext cx="2248488" cy="1536234"/>
          </a:xfrm>
          <a:prstGeom prst="rect">
            <a:avLst/>
          </a:prstGeom>
        </p:spPr>
        <p:txBody>
          <a:bodyPr anchor="ctr" anchorCtr="0"/>
          <a:lstStyle>
            <a:lvl1pPr algn="l" defTabSz="931684" rtl="0" eaLnBrk="0" fontAlgn="base" hangingPunct="0">
              <a:lnSpc>
                <a:spcPct val="90000"/>
              </a:lnSpc>
              <a:spcBef>
                <a:spcPct val="0"/>
              </a:spcBef>
              <a:spcAft>
                <a:spcPct val="0"/>
              </a:spcAft>
              <a:defRPr lang="en-US" sz="5507" kern="1200" spc="-102" dirty="0">
                <a:ln w="3175">
                  <a:noFill/>
                </a:ln>
                <a:solidFill>
                  <a:schemeClr val="tx2"/>
                </a:solidFill>
                <a:latin typeface="+mj-lt"/>
                <a:ea typeface="ＭＳ Ｐゴシック" charset="0"/>
                <a:cs typeface="Segoe UI" pitchFamily="34" charset="0"/>
              </a:defRPr>
            </a:lvl1pPr>
            <a:lvl2pPr algn="l" defTabSz="931684" rtl="0" eaLnBrk="0" fontAlgn="base" hangingPunct="0">
              <a:lnSpc>
                <a:spcPct val="90000"/>
              </a:lnSpc>
              <a:spcBef>
                <a:spcPct val="0"/>
              </a:spcBef>
              <a:spcAft>
                <a:spcPct val="0"/>
              </a:spcAft>
              <a:defRPr sz="5399">
                <a:solidFill>
                  <a:schemeClr val="tx2"/>
                </a:solidFill>
                <a:latin typeface="Segoe UI Light" charset="0"/>
                <a:ea typeface="ＭＳ Ｐゴシック" charset="0"/>
                <a:cs typeface="Segoe UI" charset="0"/>
              </a:defRPr>
            </a:lvl2pPr>
            <a:lvl3pPr algn="l" defTabSz="931684" rtl="0" eaLnBrk="0" fontAlgn="base" hangingPunct="0">
              <a:lnSpc>
                <a:spcPct val="90000"/>
              </a:lnSpc>
              <a:spcBef>
                <a:spcPct val="0"/>
              </a:spcBef>
              <a:spcAft>
                <a:spcPct val="0"/>
              </a:spcAft>
              <a:defRPr sz="5399">
                <a:solidFill>
                  <a:schemeClr val="tx2"/>
                </a:solidFill>
                <a:latin typeface="Segoe UI Light" charset="0"/>
                <a:ea typeface="ＭＳ Ｐゴシック" charset="0"/>
                <a:cs typeface="Segoe UI" charset="0"/>
              </a:defRPr>
            </a:lvl3pPr>
            <a:lvl4pPr algn="l" defTabSz="931684" rtl="0" eaLnBrk="0" fontAlgn="base" hangingPunct="0">
              <a:lnSpc>
                <a:spcPct val="90000"/>
              </a:lnSpc>
              <a:spcBef>
                <a:spcPct val="0"/>
              </a:spcBef>
              <a:spcAft>
                <a:spcPct val="0"/>
              </a:spcAft>
              <a:defRPr sz="5399">
                <a:solidFill>
                  <a:schemeClr val="tx2"/>
                </a:solidFill>
                <a:latin typeface="Segoe UI Light" charset="0"/>
                <a:ea typeface="ＭＳ Ｐゴシック" charset="0"/>
                <a:cs typeface="Segoe UI" charset="0"/>
              </a:defRPr>
            </a:lvl4pPr>
            <a:lvl5pPr algn="l" defTabSz="931684" rtl="0" eaLnBrk="0" fontAlgn="base" hangingPunct="0">
              <a:lnSpc>
                <a:spcPct val="90000"/>
              </a:lnSpc>
              <a:spcBef>
                <a:spcPct val="0"/>
              </a:spcBef>
              <a:spcAft>
                <a:spcPct val="0"/>
              </a:spcAft>
              <a:defRPr sz="5399">
                <a:solidFill>
                  <a:schemeClr val="tx2"/>
                </a:solidFill>
                <a:latin typeface="Segoe UI Light" charset="0"/>
                <a:ea typeface="ＭＳ Ｐゴシック" charset="0"/>
                <a:cs typeface="Segoe UI" charset="0"/>
              </a:defRPr>
            </a:lvl5pPr>
            <a:lvl6pPr marL="457112" algn="l" defTabSz="931684" rtl="0" fontAlgn="base">
              <a:lnSpc>
                <a:spcPct val="90000"/>
              </a:lnSpc>
              <a:spcBef>
                <a:spcPct val="0"/>
              </a:spcBef>
              <a:spcAft>
                <a:spcPct val="0"/>
              </a:spcAft>
              <a:defRPr sz="5399">
                <a:solidFill>
                  <a:schemeClr val="tx2"/>
                </a:solidFill>
                <a:latin typeface="Segoe UI Light" charset="0"/>
                <a:ea typeface="ＭＳ Ｐゴシック" charset="0"/>
                <a:cs typeface="Segoe UI" charset="0"/>
              </a:defRPr>
            </a:lvl6pPr>
            <a:lvl7pPr marL="914224" algn="l" defTabSz="931684" rtl="0" fontAlgn="base">
              <a:lnSpc>
                <a:spcPct val="90000"/>
              </a:lnSpc>
              <a:spcBef>
                <a:spcPct val="0"/>
              </a:spcBef>
              <a:spcAft>
                <a:spcPct val="0"/>
              </a:spcAft>
              <a:defRPr sz="5399">
                <a:solidFill>
                  <a:schemeClr val="tx2"/>
                </a:solidFill>
                <a:latin typeface="Segoe UI Light" charset="0"/>
                <a:ea typeface="ＭＳ Ｐゴシック" charset="0"/>
                <a:cs typeface="Segoe UI" charset="0"/>
              </a:defRPr>
            </a:lvl7pPr>
            <a:lvl8pPr marL="1371336" algn="l" defTabSz="931684" rtl="0" fontAlgn="base">
              <a:lnSpc>
                <a:spcPct val="90000"/>
              </a:lnSpc>
              <a:spcBef>
                <a:spcPct val="0"/>
              </a:spcBef>
              <a:spcAft>
                <a:spcPct val="0"/>
              </a:spcAft>
              <a:defRPr sz="5399">
                <a:solidFill>
                  <a:schemeClr val="tx2"/>
                </a:solidFill>
                <a:latin typeface="Segoe UI Light" charset="0"/>
                <a:ea typeface="ＭＳ Ｐゴシック" charset="0"/>
                <a:cs typeface="Segoe UI" charset="0"/>
              </a:defRPr>
            </a:lvl8pPr>
            <a:lvl9pPr marL="1828449" algn="l" defTabSz="931684" rtl="0" fontAlgn="base">
              <a:lnSpc>
                <a:spcPct val="90000"/>
              </a:lnSpc>
              <a:spcBef>
                <a:spcPct val="0"/>
              </a:spcBef>
              <a:spcAft>
                <a:spcPct val="0"/>
              </a:spcAft>
              <a:defRPr sz="5399">
                <a:solidFill>
                  <a:schemeClr val="tx2"/>
                </a:solidFill>
                <a:latin typeface="Segoe UI Light" charset="0"/>
                <a:ea typeface="ＭＳ Ｐゴシック" charset="0"/>
                <a:cs typeface="Segoe UI" charset="0"/>
              </a:defRPr>
            </a:lvl9pPr>
          </a:lstStyle>
          <a:p>
            <a:pPr defTabSz="928092"/>
            <a:r>
              <a:rPr lang="en-US" sz="2200" dirty="0">
                <a:solidFill>
                  <a:srgbClr val="229DFF"/>
                </a:solidFill>
                <a:latin typeface="Segoe UI Light"/>
                <a:ea typeface="Segoe UI" pitchFamily="34" charset="0"/>
              </a:rPr>
              <a:t>DETECT</a:t>
            </a:r>
          </a:p>
          <a:p>
            <a:pPr defTabSz="928092"/>
            <a:r>
              <a:rPr lang="en-US" sz="1800" dirty="0">
                <a:solidFill>
                  <a:srgbClr val="808080"/>
                </a:solidFill>
                <a:latin typeface="Segoe UI Light"/>
                <a:ea typeface="Segoe UI" pitchFamily="34" charset="0"/>
              </a:rPr>
              <a:t>using targeted signals, behavioral monitoring, and machine learning</a:t>
            </a:r>
          </a:p>
          <a:p>
            <a:pPr defTabSz="928092"/>
            <a:endParaRPr lang="en-US" sz="1800" dirty="0">
              <a:solidFill>
                <a:srgbClr val="808080"/>
              </a:solidFill>
              <a:latin typeface="Segoe UI Light"/>
              <a:ea typeface="Segoe UI" pitchFamily="34" charset="0"/>
            </a:endParaRPr>
          </a:p>
        </p:txBody>
      </p:sp>
      <p:sp>
        <p:nvSpPr>
          <p:cNvPr id="13" name="Title 1"/>
          <p:cNvSpPr txBox="1">
            <a:spLocks/>
          </p:cNvSpPr>
          <p:nvPr/>
        </p:nvSpPr>
        <p:spPr>
          <a:xfrm>
            <a:off x="7037044" y="5669479"/>
            <a:ext cx="2601011" cy="1027372"/>
          </a:xfrm>
          <a:prstGeom prst="rect">
            <a:avLst/>
          </a:prstGeom>
        </p:spPr>
        <p:txBody>
          <a:bodyPr anchor="ctr" anchorCtr="0"/>
          <a:lstStyle>
            <a:lvl1pPr algn="l" defTabSz="931684" rtl="0" eaLnBrk="0" fontAlgn="base" hangingPunct="0">
              <a:lnSpc>
                <a:spcPct val="90000"/>
              </a:lnSpc>
              <a:spcBef>
                <a:spcPct val="0"/>
              </a:spcBef>
              <a:spcAft>
                <a:spcPct val="0"/>
              </a:spcAft>
              <a:defRPr lang="en-US" sz="5507" kern="1200" spc="-102" dirty="0">
                <a:ln w="3175">
                  <a:noFill/>
                </a:ln>
                <a:solidFill>
                  <a:schemeClr val="tx2"/>
                </a:solidFill>
                <a:latin typeface="+mj-lt"/>
                <a:ea typeface="ＭＳ Ｐゴシック" charset="0"/>
                <a:cs typeface="Segoe UI" pitchFamily="34" charset="0"/>
              </a:defRPr>
            </a:lvl1pPr>
            <a:lvl2pPr algn="l" defTabSz="931684" rtl="0" eaLnBrk="0" fontAlgn="base" hangingPunct="0">
              <a:lnSpc>
                <a:spcPct val="90000"/>
              </a:lnSpc>
              <a:spcBef>
                <a:spcPct val="0"/>
              </a:spcBef>
              <a:spcAft>
                <a:spcPct val="0"/>
              </a:spcAft>
              <a:defRPr sz="5399">
                <a:solidFill>
                  <a:schemeClr val="tx2"/>
                </a:solidFill>
                <a:latin typeface="Segoe UI Light" charset="0"/>
                <a:ea typeface="ＭＳ Ｐゴシック" charset="0"/>
                <a:cs typeface="Segoe UI" charset="0"/>
              </a:defRPr>
            </a:lvl2pPr>
            <a:lvl3pPr algn="l" defTabSz="931684" rtl="0" eaLnBrk="0" fontAlgn="base" hangingPunct="0">
              <a:lnSpc>
                <a:spcPct val="90000"/>
              </a:lnSpc>
              <a:spcBef>
                <a:spcPct val="0"/>
              </a:spcBef>
              <a:spcAft>
                <a:spcPct val="0"/>
              </a:spcAft>
              <a:defRPr sz="5399">
                <a:solidFill>
                  <a:schemeClr val="tx2"/>
                </a:solidFill>
                <a:latin typeface="Segoe UI Light" charset="0"/>
                <a:ea typeface="ＭＳ Ｐゴシック" charset="0"/>
                <a:cs typeface="Segoe UI" charset="0"/>
              </a:defRPr>
            </a:lvl3pPr>
            <a:lvl4pPr algn="l" defTabSz="931684" rtl="0" eaLnBrk="0" fontAlgn="base" hangingPunct="0">
              <a:lnSpc>
                <a:spcPct val="90000"/>
              </a:lnSpc>
              <a:spcBef>
                <a:spcPct val="0"/>
              </a:spcBef>
              <a:spcAft>
                <a:spcPct val="0"/>
              </a:spcAft>
              <a:defRPr sz="5399">
                <a:solidFill>
                  <a:schemeClr val="tx2"/>
                </a:solidFill>
                <a:latin typeface="Segoe UI Light" charset="0"/>
                <a:ea typeface="ＭＳ Ｐゴシック" charset="0"/>
                <a:cs typeface="Segoe UI" charset="0"/>
              </a:defRPr>
            </a:lvl4pPr>
            <a:lvl5pPr algn="l" defTabSz="931684" rtl="0" eaLnBrk="0" fontAlgn="base" hangingPunct="0">
              <a:lnSpc>
                <a:spcPct val="90000"/>
              </a:lnSpc>
              <a:spcBef>
                <a:spcPct val="0"/>
              </a:spcBef>
              <a:spcAft>
                <a:spcPct val="0"/>
              </a:spcAft>
              <a:defRPr sz="5399">
                <a:solidFill>
                  <a:schemeClr val="tx2"/>
                </a:solidFill>
                <a:latin typeface="Segoe UI Light" charset="0"/>
                <a:ea typeface="ＭＳ Ｐゴシック" charset="0"/>
                <a:cs typeface="Segoe UI" charset="0"/>
              </a:defRPr>
            </a:lvl5pPr>
            <a:lvl6pPr marL="457112" algn="l" defTabSz="931684" rtl="0" fontAlgn="base">
              <a:lnSpc>
                <a:spcPct val="90000"/>
              </a:lnSpc>
              <a:spcBef>
                <a:spcPct val="0"/>
              </a:spcBef>
              <a:spcAft>
                <a:spcPct val="0"/>
              </a:spcAft>
              <a:defRPr sz="5399">
                <a:solidFill>
                  <a:schemeClr val="tx2"/>
                </a:solidFill>
                <a:latin typeface="Segoe UI Light" charset="0"/>
                <a:ea typeface="ＭＳ Ｐゴシック" charset="0"/>
                <a:cs typeface="Segoe UI" charset="0"/>
              </a:defRPr>
            </a:lvl6pPr>
            <a:lvl7pPr marL="914224" algn="l" defTabSz="931684" rtl="0" fontAlgn="base">
              <a:lnSpc>
                <a:spcPct val="90000"/>
              </a:lnSpc>
              <a:spcBef>
                <a:spcPct val="0"/>
              </a:spcBef>
              <a:spcAft>
                <a:spcPct val="0"/>
              </a:spcAft>
              <a:defRPr sz="5399">
                <a:solidFill>
                  <a:schemeClr val="tx2"/>
                </a:solidFill>
                <a:latin typeface="Segoe UI Light" charset="0"/>
                <a:ea typeface="ＭＳ Ｐゴシック" charset="0"/>
                <a:cs typeface="Segoe UI" charset="0"/>
              </a:defRPr>
            </a:lvl7pPr>
            <a:lvl8pPr marL="1371336" algn="l" defTabSz="931684" rtl="0" fontAlgn="base">
              <a:lnSpc>
                <a:spcPct val="90000"/>
              </a:lnSpc>
              <a:spcBef>
                <a:spcPct val="0"/>
              </a:spcBef>
              <a:spcAft>
                <a:spcPct val="0"/>
              </a:spcAft>
              <a:defRPr sz="5399">
                <a:solidFill>
                  <a:schemeClr val="tx2"/>
                </a:solidFill>
                <a:latin typeface="Segoe UI Light" charset="0"/>
                <a:ea typeface="ＭＳ Ｐゴシック" charset="0"/>
                <a:cs typeface="Segoe UI" charset="0"/>
              </a:defRPr>
            </a:lvl8pPr>
            <a:lvl9pPr marL="1828449" algn="l" defTabSz="931684" rtl="0" fontAlgn="base">
              <a:lnSpc>
                <a:spcPct val="90000"/>
              </a:lnSpc>
              <a:spcBef>
                <a:spcPct val="0"/>
              </a:spcBef>
              <a:spcAft>
                <a:spcPct val="0"/>
              </a:spcAft>
              <a:defRPr sz="5399">
                <a:solidFill>
                  <a:schemeClr val="tx2"/>
                </a:solidFill>
                <a:latin typeface="Segoe UI Light" charset="0"/>
                <a:ea typeface="ＭＳ Ｐゴシック" charset="0"/>
                <a:cs typeface="Segoe UI" charset="0"/>
              </a:defRPr>
            </a:lvl9pPr>
          </a:lstStyle>
          <a:p>
            <a:pPr defTabSz="928092"/>
            <a:r>
              <a:rPr lang="en-US" sz="2200" dirty="0">
                <a:solidFill>
                  <a:srgbClr val="229DFF"/>
                </a:solidFill>
                <a:latin typeface="Segoe UI Light"/>
                <a:ea typeface="Segoe UI" pitchFamily="34" charset="0"/>
              </a:rPr>
              <a:t>RESPOND</a:t>
            </a:r>
          </a:p>
          <a:p>
            <a:pPr defTabSz="928092"/>
            <a:r>
              <a:rPr lang="en-US" sz="1800" dirty="0">
                <a:solidFill>
                  <a:srgbClr val="808080"/>
                </a:solidFill>
                <a:latin typeface="Segoe UI Light"/>
                <a:ea typeface="Segoe UI" pitchFamily="34" charset="0"/>
              </a:rPr>
              <a:t>closing the gap between discovery and action</a:t>
            </a:r>
          </a:p>
        </p:txBody>
      </p:sp>
      <p:pic>
        <p:nvPicPr>
          <p:cNvPr id="21" name="Picture 20"/>
          <p:cNvPicPr>
            <a:picLocks noChangeAspect="1"/>
          </p:cNvPicPr>
          <p:nvPr/>
        </p:nvPicPr>
        <p:blipFill>
          <a:blip r:embed="rId4" cstate="print"/>
          <a:stretch>
            <a:fillRect/>
          </a:stretch>
        </p:blipFill>
        <p:spPr>
          <a:xfrm>
            <a:off x="5613400" y="5368800"/>
            <a:ext cx="965200" cy="711200"/>
          </a:xfrm>
          <a:prstGeom prst="rect">
            <a:avLst/>
          </a:prstGeom>
        </p:spPr>
      </p:pic>
      <p:pic>
        <p:nvPicPr>
          <p:cNvPr id="22" name="Picture 21"/>
          <p:cNvPicPr>
            <a:picLocks noChangeAspect="1"/>
          </p:cNvPicPr>
          <p:nvPr/>
        </p:nvPicPr>
        <p:blipFill>
          <a:blip r:embed="rId5" cstate="print"/>
          <a:stretch>
            <a:fillRect/>
          </a:stretch>
        </p:blipFill>
        <p:spPr>
          <a:xfrm>
            <a:off x="7648365" y="2385307"/>
            <a:ext cx="965200" cy="749300"/>
          </a:xfrm>
          <a:prstGeom prst="rect">
            <a:avLst/>
          </a:prstGeom>
        </p:spPr>
      </p:pic>
      <p:pic>
        <p:nvPicPr>
          <p:cNvPr id="23" name="Picture 22"/>
          <p:cNvPicPr>
            <a:picLocks noChangeAspect="1"/>
          </p:cNvPicPr>
          <p:nvPr/>
        </p:nvPicPr>
        <p:blipFill>
          <a:blip r:embed="rId6" cstate="print"/>
          <a:stretch>
            <a:fillRect/>
          </a:stretch>
        </p:blipFill>
        <p:spPr>
          <a:xfrm>
            <a:off x="3578435" y="2385307"/>
            <a:ext cx="965200" cy="749300"/>
          </a:xfrm>
          <a:prstGeom prst="rect">
            <a:avLst/>
          </a:prstGeom>
        </p:spPr>
      </p:pic>
      <p:pic>
        <p:nvPicPr>
          <p:cNvPr id="24" name="Picture 23"/>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bwMode="invGray">
          <a:xfrm>
            <a:off x="10198420" y="490404"/>
            <a:ext cx="1522008" cy="326081"/>
          </a:xfrm>
          <a:prstGeom prst="rect">
            <a:avLst/>
          </a:prstGeom>
        </p:spPr>
      </p:pic>
    </p:spTree>
    <p:extLst>
      <p:ext uri="{BB962C8B-B14F-4D97-AF65-F5344CB8AC3E}">
        <p14:creationId xmlns:p14="http://schemas.microsoft.com/office/powerpoint/2010/main" xmlns="" val="1436740172"/>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4" name="Unauthorized node 1 line"/>
          <p:cNvCxnSpPr/>
          <p:nvPr/>
        </p:nvCxnSpPr>
        <p:spPr>
          <a:xfrm flipV="1">
            <a:off x="9393447" y="1533945"/>
            <a:ext cx="95131" cy="339163"/>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7" name="On-premise node 1 line"/>
          <p:cNvCxnSpPr/>
          <p:nvPr/>
        </p:nvCxnSpPr>
        <p:spPr>
          <a:xfrm>
            <a:off x="5349159" y="4776520"/>
            <a:ext cx="1645894" cy="852339"/>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2" name="On-premise node 1 line"/>
          <p:cNvCxnSpPr/>
          <p:nvPr/>
        </p:nvCxnSpPr>
        <p:spPr>
          <a:xfrm flipV="1">
            <a:off x="7317068" y="5255779"/>
            <a:ext cx="2790122" cy="448211"/>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3" name="Spam Line"/>
          <p:cNvCxnSpPr/>
          <p:nvPr/>
        </p:nvCxnSpPr>
        <p:spPr>
          <a:xfrm>
            <a:off x="7543766" y="4278580"/>
            <a:ext cx="2586146" cy="771768"/>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4" name="On-premise node 1 line"/>
          <p:cNvCxnSpPr/>
          <p:nvPr/>
        </p:nvCxnSpPr>
        <p:spPr>
          <a:xfrm flipH="1">
            <a:off x="1755499" y="2097895"/>
            <a:ext cx="2346090" cy="759946"/>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1" name="On-premise node 1 line"/>
          <p:cNvCxnSpPr/>
          <p:nvPr/>
        </p:nvCxnSpPr>
        <p:spPr>
          <a:xfrm>
            <a:off x="4378456" y="2147029"/>
            <a:ext cx="2951136" cy="2019198"/>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3" name="On-premise node 1 line"/>
          <p:cNvCxnSpPr/>
          <p:nvPr/>
        </p:nvCxnSpPr>
        <p:spPr>
          <a:xfrm flipV="1">
            <a:off x="4402850" y="1102434"/>
            <a:ext cx="673976" cy="715296"/>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7" name="On-premise node 1 line"/>
          <p:cNvCxnSpPr/>
          <p:nvPr/>
        </p:nvCxnSpPr>
        <p:spPr>
          <a:xfrm flipV="1">
            <a:off x="2463644" y="896912"/>
            <a:ext cx="2558791" cy="554929"/>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8" name="On-premise node 1 line"/>
          <p:cNvCxnSpPr/>
          <p:nvPr/>
        </p:nvCxnSpPr>
        <p:spPr>
          <a:xfrm>
            <a:off x="2508293" y="1609672"/>
            <a:ext cx="1502030" cy="337001"/>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6" name="On-premise node 1 line"/>
          <p:cNvCxnSpPr/>
          <p:nvPr/>
        </p:nvCxnSpPr>
        <p:spPr>
          <a:xfrm flipH="1">
            <a:off x="1503343" y="1788965"/>
            <a:ext cx="569367" cy="799644"/>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9" name="On-premise node 1 line"/>
          <p:cNvCxnSpPr/>
          <p:nvPr/>
        </p:nvCxnSpPr>
        <p:spPr>
          <a:xfrm flipH="1" flipV="1">
            <a:off x="1531248" y="3129254"/>
            <a:ext cx="812711" cy="1342893"/>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4" name="On-premise node 1 line"/>
          <p:cNvCxnSpPr/>
          <p:nvPr/>
        </p:nvCxnSpPr>
        <p:spPr>
          <a:xfrm>
            <a:off x="2668661" y="4944022"/>
            <a:ext cx="670870" cy="885549"/>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82" name="Group 81"/>
          <p:cNvGrpSpPr/>
          <p:nvPr/>
        </p:nvGrpSpPr>
        <p:grpSpPr>
          <a:xfrm>
            <a:off x="4754755" y="2364199"/>
            <a:ext cx="2689274" cy="2689274"/>
            <a:chOff x="4850097" y="2411109"/>
            <a:chExt cx="2743200" cy="2743200"/>
          </a:xfrm>
        </p:grpSpPr>
        <p:sp>
          <p:nvSpPr>
            <p:cNvPr id="24" name="Oval 23"/>
            <p:cNvSpPr/>
            <p:nvPr/>
          </p:nvSpPr>
          <p:spPr>
            <a:xfrm>
              <a:off x="4850097" y="2411109"/>
              <a:ext cx="2743200" cy="2743200"/>
            </a:xfrm>
            <a:prstGeom prst="ellipse">
              <a:avLst/>
            </a:prstGeom>
            <a:solidFill>
              <a:schemeClr val="tx2"/>
            </a:solidFill>
            <a:ln w="88900">
              <a:noFill/>
            </a:ln>
          </p:spPr>
          <p:style>
            <a:lnRef idx="2">
              <a:schemeClr val="accent1">
                <a:shade val="50000"/>
              </a:schemeClr>
            </a:lnRef>
            <a:fillRef idx="1">
              <a:schemeClr val="accent1"/>
            </a:fillRef>
            <a:effectRef idx="0">
              <a:schemeClr val="accent1"/>
            </a:effectRef>
            <a:fontRef idx="minor">
              <a:schemeClr val="lt1"/>
            </a:fontRef>
          </p:style>
          <p:txBody>
            <a:bodyPr wrap="none" lIns="0" tIns="627497" rIns="0" bIns="0" rtlCol="0" anchor="ctr"/>
            <a:lstStyle/>
            <a:p>
              <a:pPr marL="0" marR="0" lvl="0" indent="0" algn="ctr" defTabSz="896386" rtl="0" eaLnBrk="1" fontAlgn="auto" latinLnBrk="0" hangingPunct="1">
                <a:lnSpc>
                  <a:spcPct val="90000"/>
                </a:lnSpc>
                <a:spcBef>
                  <a:spcPts val="0"/>
                </a:spcBef>
                <a:spcAft>
                  <a:spcPts val="0"/>
                </a:spcAft>
                <a:buClrTx/>
                <a:buSzTx/>
                <a:buFontTx/>
                <a:buNone/>
                <a:tabLst/>
                <a:defRPr/>
              </a:pPr>
              <a:endParaRPr kumimoji="0" lang="en-US" sz="1765" b="0" i="0" u="none" strike="noStrike" kern="0" cap="none" spc="29" normalizeH="0" baseline="0" noProof="0" dirty="0">
                <a:ln>
                  <a:noFill/>
                </a:ln>
                <a:gradFill>
                  <a:gsLst>
                    <a:gs pos="0">
                      <a:srgbClr val="FFFFFF"/>
                    </a:gs>
                    <a:gs pos="100000">
                      <a:srgbClr val="FFFFFF"/>
                    </a:gs>
                  </a:gsLst>
                  <a:lin ang="5400000" scaled="1"/>
                </a:gradFill>
                <a:effectLst/>
                <a:uLnTx/>
                <a:uFillTx/>
                <a:latin typeface="Segoe UI"/>
                <a:ea typeface="Segoe UI" pitchFamily="34" charset="0"/>
                <a:cs typeface="Segoe UI Semilight" panose="020B0402040204020203" pitchFamily="34" charset="0"/>
              </a:endParaRPr>
            </a:p>
          </p:txBody>
        </p:sp>
        <p:grpSp>
          <p:nvGrpSpPr>
            <p:cNvPr id="64" name="Group 63"/>
            <p:cNvGrpSpPr/>
            <p:nvPr/>
          </p:nvGrpSpPr>
          <p:grpSpPr>
            <a:xfrm>
              <a:off x="5859630" y="2896182"/>
              <a:ext cx="724134" cy="697448"/>
              <a:chOff x="5859630" y="2896182"/>
              <a:chExt cx="724134" cy="697448"/>
            </a:xfrm>
          </p:grpSpPr>
          <p:cxnSp>
            <p:nvCxnSpPr>
              <p:cNvPr id="26" name="Straight Connector 25"/>
              <p:cNvCxnSpPr/>
              <p:nvPr/>
            </p:nvCxnSpPr>
            <p:spPr>
              <a:xfrm flipV="1">
                <a:off x="6094813" y="2948759"/>
                <a:ext cx="598" cy="424466"/>
              </a:xfrm>
              <a:prstGeom prst="line">
                <a:avLst/>
              </a:prstGeom>
              <a:noFill/>
              <a:ln w="15875">
                <a:solidFill>
                  <a:schemeClr val="bg1"/>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cxnSp>
            <p:nvCxnSpPr>
              <p:cNvPr id="27" name="Straight Connector 26"/>
              <p:cNvCxnSpPr/>
              <p:nvPr/>
            </p:nvCxnSpPr>
            <p:spPr>
              <a:xfrm flipH="1" flipV="1">
                <a:off x="6094112" y="2950134"/>
                <a:ext cx="146751" cy="197666"/>
              </a:xfrm>
              <a:prstGeom prst="line">
                <a:avLst/>
              </a:prstGeom>
              <a:noFill/>
              <a:ln w="15875">
                <a:solidFill>
                  <a:schemeClr val="bg1"/>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cxnSp>
            <p:nvCxnSpPr>
              <p:cNvPr id="28" name="Straight Connector 27"/>
              <p:cNvCxnSpPr/>
              <p:nvPr/>
            </p:nvCxnSpPr>
            <p:spPr>
              <a:xfrm flipH="1" flipV="1">
                <a:off x="6227642" y="3135780"/>
                <a:ext cx="229121" cy="256495"/>
              </a:xfrm>
              <a:prstGeom prst="line">
                <a:avLst/>
              </a:prstGeom>
              <a:noFill/>
              <a:ln w="15875">
                <a:solidFill>
                  <a:schemeClr val="bg1"/>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cxnSp>
            <p:nvCxnSpPr>
              <p:cNvPr id="29" name="Straight Connector 28"/>
              <p:cNvCxnSpPr/>
              <p:nvPr/>
            </p:nvCxnSpPr>
            <p:spPr>
              <a:xfrm flipH="1">
                <a:off x="6126563" y="3388422"/>
                <a:ext cx="326273" cy="83228"/>
              </a:xfrm>
              <a:prstGeom prst="line">
                <a:avLst/>
              </a:prstGeom>
              <a:noFill/>
              <a:ln w="15875">
                <a:solidFill>
                  <a:schemeClr val="bg1"/>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cxnSp>
            <p:nvCxnSpPr>
              <p:cNvPr id="30" name="Straight Connector 29"/>
              <p:cNvCxnSpPr/>
              <p:nvPr/>
            </p:nvCxnSpPr>
            <p:spPr>
              <a:xfrm flipH="1" flipV="1">
                <a:off x="5964638" y="3217650"/>
                <a:ext cx="484394" cy="167591"/>
              </a:xfrm>
              <a:prstGeom prst="line">
                <a:avLst/>
              </a:prstGeom>
              <a:noFill/>
              <a:ln w="15875">
                <a:solidFill>
                  <a:schemeClr val="bg1"/>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cxnSp>
            <p:nvCxnSpPr>
              <p:cNvPr id="31" name="Straight Connector 30"/>
              <p:cNvCxnSpPr/>
              <p:nvPr/>
            </p:nvCxnSpPr>
            <p:spPr>
              <a:xfrm flipH="1">
                <a:off x="5939238" y="2954125"/>
                <a:ext cx="161925" cy="250825"/>
              </a:xfrm>
              <a:prstGeom prst="line">
                <a:avLst/>
              </a:prstGeom>
              <a:noFill/>
              <a:ln w="15875">
                <a:solidFill>
                  <a:schemeClr val="bg1"/>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cxnSp>
            <p:nvCxnSpPr>
              <p:cNvPr id="32" name="Straight Connector 31"/>
              <p:cNvCxnSpPr/>
              <p:nvPr/>
            </p:nvCxnSpPr>
            <p:spPr>
              <a:xfrm flipH="1" flipV="1">
                <a:off x="5935579" y="3205683"/>
                <a:ext cx="165584" cy="259617"/>
              </a:xfrm>
              <a:prstGeom prst="line">
                <a:avLst/>
              </a:prstGeom>
              <a:noFill/>
              <a:ln w="15875">
                <a:solidFill>
                  <a:schemeClr val="bg1"/>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cxnSp>
            <p:nvCxnSpPr>
              <p:cNvPr id="33" name="Straight Connector 32"/>
              <p:cNvCxnSpPr/>
              <p:nvPr/>
            </p:nvCxnSpPr>
            <p:spPr>
              <a:xfrm flipV="1">
                <a:off x="6102141" y="3125575"/>
                <a:ext cx="126022" cy="342984"/>
              </a:xfrm>
              <a:prstGeom prst="line">
                <a:avLst/>
              </a:prstGeom>
              <a:noFill/>
              <a:ln w="15875">
                <a:solidFill>
                  <a:schemeClr val="bg1"/>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cxnSp>
            <p:nvCxnSpPr>
              <p:cNvPr id="34" name="Straight Connector 33"/>
              <p:cNvCxnSpPr/>
              <p:nvPr/>
            </p:nvCxnSpPr>
            <p:spPr>
              <a:xfrm flipV="1">
                <a:off x="5940873" y="3122400"/>
                <a:ext cx="284115" cy="87618"/>
              </a:xfrm>
              <a:prstGeom prst="line">
                <a:avLst/>
              </a:prstGeom>
              <a:noFill/>
              <a:ln w="15875">
                <a:solidFill>
                  <a:schemeClr val="bg1"/>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sp>
            <p:nvSpPr>
              <p:cNvPr id="35" name="Oval 34"/>
              <p:cNvSpPr/>
              <p:nvPr/>
            </p:nvSpPr>
            <p:spPr bwMode="auto">
              <a:xfrm>
                <a:off x="6331228" y="3274689"/>
                <a:ext cx="252536" cy="252532"/>
              </a:xfrm>
              <a:prstGeom prst="ellipse">
                <a:avLst/>
              </a:prstGeom>
              <a:solidFill>
                <a:schemeClr val="tx2"/>
              </a:solidFill>
              <a:ln w="15875">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36" name="Oval 35"/>
              <p:cNvSpPr/>
              <p:nvPr/>
            </p:nvSpPr>
            <p:spPr bwMode="auto">
              <a:xfrm>
                <a:off x="5985115" y="3341098"/>
                <a:ext cx="252536" cy="252532"/>
              </a:xfrm>
              <a:prstGeom prst="ellipse">
                <a:avLst/>
              </a:prstGeom>
              <a:solidFill>
                <a:schemeClr val="tx2"/>
              </a:solidFill>
              <a:ln w="15875">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37" name="Oval 36"/>
              <p:cNvSpPr/>
              <p:nvPr/>
            </p:nvSpPr>
            <p:spPr bwMode="auto">
              <a:xfrm>
                <a:off x="6144390" y="3049479"/>
                <a:ext cx="158648" cy="158646"/>
              </a:xfrm>
              <a:prstGeom prst="ellipse">
                <a:avLst/>
              </a:prstGeom>
              <a:solidFill>
                <a:schemeClr val="tx2"/>
              </a:solidFill>
              <a:ln w="15875">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38" name="Oval 37"/>
              <p:cNvSpPr/>
              <p:nvPr/>
            </p:nvSpPr>
            <p:spPr bwMode="auto">
              <a:xfrm>
                <a:off x="5859630" y="3123133"/>
                <a:ext cx="158648" cy="158646"/>
              </a:xfrm>
              <a:prstGeom prst="ellipse">
                <a:avLst/>
              </a:prstGeom>
              <a:solidFill>
                <a:schemeClr val="tx2"/>
              </a:solidFill>
              <a:ln w="15875">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39" name="Oval 38"/>
              <p:cNvSpPr/>
              <p:nvPr/>
            </p:nvSpPr>
            <p:spPr bwMode="auto">
              <a:xfrm>
                <a:off x="6043763" y="2896182"/>
                <a:ext cx="105570" cy="105568"/>
              </a:xfrm>
              <a:prstGeom prst="ellipse">
                <a:avLst/>
              </a:prstGeom>
              <a:solidFill>
                <a:schemeClr val="tx2"/>
              </a:solidFill>
              <a:ln w="15875">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grpSp>
      </p:grpSp>
      <p:sp>
        <p:nvSpPr>
          <p:cNvPr id="40" name="Intel Large TXT"/>
          <p:cNvSpPr/>
          <p:nvPr/>
        </p:nvSpPr>
        <p:spPr>
          <a:xfrm>
            <a:off x="8290061" y="3134501"/>
            <a:ext cx="2739739" cy="470693"/>
          </a:xfrm>
          <a:prstGeom prst="rect">
            <a:avLst/>
          </a:prstGeom>
        </p:spPr>
        <p:txBody>
          <a:bodyPr wrap="none">
            <a:spAutoFit/>
          </a:bodyPr>
          <a:lstStyle/>
          <a:p>
            <a:pPr marL="0" marR="0" lvl="0" indent="0" algn="ctr" defTabSz="896386" rtl="0" eaLnBrk="1" fontAlgn="auto" latinLnBrk="0" hangingPunct="1">
              <a:lnSpc>
                <a:spcPct val="90000"/>
              </a:lnSpc>
              <a:spcBef>
                <a:spcPts val="0"/>
              </a:spcBef>
              <a:spcAft>
                <a:spcPts val="0"/>
              </a:spcAft>
              <a:buClrTx/>
              <a:buSzTx/>
              <a:buFontTx/>
              <a:buNone/>
              <a:tabLst/>
              <a:defRPr/>
            </a:pPr>
            <a:r>
              <a:rPr kumimoji="0" lang="en-US" sz="2745" b="1" i="0" u="none" strike="noStrike" kern="0" cap="none" spc="118" normalizeH="0" baseline="0" noProof="0" dirty="0">
                <a:ln>
                  <a:noFill/>
                </a:ln>
                <a:gradFill>
                  <a:gsLst>
                    <a:gs pos="0">
                      <a:srgbClr val="0078D7"/>
                    </a:gs>
                    <a:gs pos="100000">
                      <a:srgbClr val="0078D7"/>
                    </a:gs>
                  </a:gsLst>
                  <a:lin ang="5400000" scaled="1"/>
                </a:gradFill>
                <a:effectLst/>
                <a:uLnTx/>
                <a:uFillTx/>
                <a:latin typeface="Segoe UI"/>
                <a:ea typeface="Segoe UI Black" panose="020B0A02040204020203" pitchFamily="34" charset="0"/>
                <a:cs typeface="Segoe UI Black" panose="020B0A02040204020203" pitchFamily="34" charset="0"/>
              </a:rPr>
              <a:t>INTELLIGENCE</a:t>
            </a:r>
          </a:p>
        </p:txBody>
      </p:sp>
      <p:cxnSp>
        <p:nvCxnSpPr>
          <p:cNvPr id="41" name="Cloud line"/>
          <p:cNvCxnSpPr/>
          <p:nvPr/>
        </p:nvCxnSpPr>
        <p:spPr>
          <a:xfrm flipH="1">
            <a:off x="9602798" y="1882979"/>
            <a:ext cx="885374" cy="217353"/>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2" name="Unothorized node 1"/>
          <p:cNvSpPr/>
          <p:nvPr/>
        </p:nvSpPr>
        <p:spPr bwMode="auto">
          <a:xfrm>
            <a:off x="9382891" y="1337162"/>
            <a:ext cx="260842" cy="260842"/>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pic>
        <p:nvPicPr>
          <p:cNvPr id="55" name="Intel large 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291003" y="3130288"/>
            <a:ext cx="2743298" cy="472158"/>
          </a:xfrm>
          <a:prstGeom prst="rect">
            <a:avLst/>
          </a:prstGeom>
        </p:spPr>
      </p:pic>
      <p:cxnSp>
        <p:nvCxnSpPr>
          <p:cNvPr id="99" name="On-premise node 1 line"/>
          <p:cNvCxnSpPr/>
          <p:nvPr/>
        </p:nvCxnSpPr>
        <p:spPr>
          <a:xfrm>
            <a:off x="5525907" y="847793"/>
            <a:ext cx="2050726" cy="245595"/>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3" name="Data encryption line"/>
          <p:cNvCxnSpPr/>
          <p:nvPr/>
        </p:nvCxnSpPr>
        <p:spPr>
          <a:xfrm flipV="1">
            <a:off x="6950363" y="1324662"/>
            <a:ext cx="726759" cy="591473"/>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6" name="Unauthorized access line"/>
          <p:cNvCxnSpPr/>
          <p:nvPr/>
        </p:nvCxnSpPr>
        <p:spPr>
          <a:xfrm>
            <a:off x="8116943" y="1228467"/>
            <a:ext cx="963423" cy="759947"/>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7" name="On-premise node 1 line"/>
          <p:cNvCxnSpPr/>
          <p:nvPr/>
        </p:nvCxnSpPr>
        <p:spPr>
          <a:xfrm>
            <a:off x="5447100" y="1055105"/>
            <a:ext cx="1028251" cy="848966"/>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47" name="On-premise node 1"/>
          <p:cNvSpPr/>
          <p:nvPr/>
        </p:nvSpPr>
        <p:spPr bwMode="auto">
          <a:xfrm>
            <a:off x="1622209" y="920693"/>
            <a:ext cx="260842" cy="260842"/>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cxnSp>
        <p:nvCxnSpPr>
          <p:cNvPr id="167" name="On-premise node 1 line"/>
          <p:cNvCxnSpPr/>
          <p:nvPr/>
        </p:nvCxnSpPr>
        <p:spPr>
          <a:xfrm flipV="1">
            <a:off x="3743893" y="4384224"/>
            <a:ext cx="3536826" cy="1606491"/>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1" name="Spam node 2 line"/>
          <p:cNvCxnSpPr/>
          <p:nvPr/>
        </p:nvCxnSpPr>
        <p:spPr>
          <a:xfrm flipH="1" flipV="1">
            <a:off x="10566329" y="5257151"/>
            <a:ext cx="505611" cy="392373"/>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72" name="Spannode 1"/>
          <p:cNvSpPr/>
          <p:nvPr/>
        </p:nvSpPr>
        <p:spPr bwMode="auto">
          <a:xfrm>
            <a:off x="11001969" y="5594656"/>
            <a:ext cx="260842" cy="260842"/>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cxnSp>
        <p:nvCxnSpPr>
          <p:cNvPr id="173" name="Spam node 1 line"/>
          <p:cNvCxnSpPr/>
          <p:nvPr/>
        </p:nvCxnSpPr>
        <p:spPr>
          <a:xfrm flipV="1">
            <a:off x="10544198" y="4793654"/>
            <a:ext cx="336252" cy="271633"/>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74" name="Spam Nod 1"/>
          <p:cNvSpPr/>
          <p:nvPr/>
        </p:nvSpPr>
        <p:spPr bwMode="auto">
          <a:xfrm>
            <a:off x="10786009" y="4626992"/>
            <a:ext cx="260842" cy="260842"/>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cxnSp>
        <p:nvCxnSpPr>
          <p:cNvPr id="186" name="On-premise node 1 line"/>
          <p:cNvCxnSpPr/>
          <p:nvPr/>
        </p:nvCxnSpPr>
        <p:spPr>
          <a:xfrm>
            <a:off x="1768374" y="2962115"/>
            <a:ext cx="3304577" cy="1601989"/>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4" name="On-premise node 1 line"/>
          <p:cNvCxnSpPr/>
          <p:nvPr/>
        </p:nvCxnSpPr>
        <p:spPr>
          <a:xfrm flipV="1">
            <a:off x="2658784" y="2185524"/>
            <a:ext cx="3784270" cy="2473933"/>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6" name="System Update line"/>
          <p:cNvCxnSpPr/>
          <p:nvPr/>
        </p:nvCxnSpPr>
        <p:spPr>
          <a:xfrm flipV="1">
            <a:off x="7117078" y="4422042"/>
            <a:ext cx="196019" cy="1054682"/>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12" name="On-premise node 1"/>
          <p:cNvSpPr/>
          <p:nvPr/>
        </p:nvSpPr>
        <p:spPr bwMode="auto">
          <a:xfrm>
            <a:off x="3998849" y="2578191"/>
            <a:ext cx="260842" cy="260842"/>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cxnSp>
        <p:nvCxnSpPr>
          <p:cNvPr id="213" name="On-premise node 1 line"/>
          <p:cNvCxnSpPr/>
          <p:nvPr/>
        </p:nvCxnSpPr>
        <p:spPr>
          <a:xfrm flipH="1">
            <a:off x="4134532" y="2220206"/>
            <a:ext cx="85374" cy="426868"/>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9" name="User log in line nod 1"/>
          <p:cNvCxnSpPr/>
          <p:nvPr/>
        </p:nvCxnSpPr>
        <p:spPr>
          <a:xfrm flipV="1">
            <a:off x="7453909" y="3542723"/>
            <a:ext cx="103224" cy="407467"/>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20" name="User log in node 1"/>
          <p:cNvSpPr/>
          <p:nvPr/>
        </p:nvSpPr>
        <p:spPr bwMode="auto">
          <a:xfrm>
            <a:off x="7440638" y="3341604"/>
            <a:ext cx="260842" cy="260842"/>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cxnSp>
        <p:nvCxnSpPr>
          <p:cNvPr id="227" name="On-premise node 1 line"/>
          <p:cNvCxnSpPr/>
          <p:nvPr/>
        </p:nvCxnSpPr>
        <p:spPr>
          <a:xfrm flipV="1">
            <a:off x="4808098" y="4918042"/>
            <a:ext cx="229101" cy="243679"/>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28" name="On-premise node 1"/>
          <p:cNvSpPr/>
          <p:nvPr/>
        </p:nvSpPr>
        <p:spPr bwMode="auto">
          <a:xfrm>
            <a:off x="4620943" y="5090811"/>
            <a:ext cx="260842" cy="260842"/>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cxnSp>
        <p:nvCxnSpPr>
          <p:cNvPr id="230" name="On-premise node 1 line"/>
          <p:cNvCxnSpPr/>
          <p:nvPr/>
        </p:nvCxnSpPr>
        <p:spPr>
          <a:xfrm>
            <a:off x="4793130" y="3830111"/>
            <a:ext cx="359789" cy="609813"/>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31" name="On-premise node 1"/>
          <p:cNvSpPr/>
          <p:nvPr/>
        </p:nvSpPr>
        <p:spPr bwMode="auto">
          <a:xfrm>
            <a:off x="4616018" y="3613305"/>
            <a:ext cx="260842" cy="260842"/>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cxnSp>
        <p:nvCxnSpPr>
          <p:cNvPr id="233" name="User log in node 2 line"/>
          <p:cNvCxnSpPr/>
          <p:nvPr/>
        </p:nvCxnSpPr>
        <p:spPr>
          <a:xfrm flipH="1" flipV="1">
            <a:off x="7573876" y="4397238"/>
            <a:ext cx="464378" cy="525511"/>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34" name="User log in node 2"/>
          <p:cNvSpPr/>
          <p:nvPr/>
        </p:nvSpPr>
        <p:spPr bwMode="auto">
          <a:xfrm>
            <a:off x="7931158" y="4829969"/>
            <a:ext cx="260842" cy="260842"/>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cxnSp>
        <p:nvCxnSpPr>
          <p:cNvPr id="239" name="Malware Line"/>
          <p:cNvCxnSpPr/>
          <p:nvPr/>
        </p:nvCxnSpPr>
        <p:spPr>
          <a:xfrm>
            <a:off x="6731459" y="2237545"/>
            <a:ext cx="589344" cy="1834205"/>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62" name="User log in text"/>
          <p:cNvSpPr/>
          <p:nvPr/>
        </p:nvSpPr>
        <p:spPr>
          <a:xfrm>
            <a:off x="7700413" y="3893193"/>
            <a:ext cx="1117646" cy="301727"/>
          </a:xfrm>
          <a:prstGeom prst="rect">
            <a:avLst/>
          </a:prstGeom>
        </p:spPr>
        <p:txBody>
          <a:bodyPr wrap="none">
            <a:spAutoFit/>
          </a:bodyPr>
          <a:lstStyle/>
          <a:p>
            <a:pPr marL="0" marR="0" lvl="0" indent="0" algn="ctr" defTabSz="896094" rtl="0" eaLnBrk="1" fontAlgn="base" latinLnBrk="0" hangingPunct="1">
              <a:lnSpc>
                <a:spcPct val="100000"/>
              </a:lnSpc>
              <a:spcBef>
                <a:spcPct val="0"/>
              </a:spcBef>
              <a:spcAft>
                <a:spcPct val="0"/>
              </a:spcAft>
              <a:buClrTx/>
              <a:buSzTx/>
              <a:buFontTx/>
              <a:buNone/>
              <a:tabLst/>
              <a:defRPr/>
            </a:pPr>
            <a:r>
              <a:rPr kumimoji="0" lang="en-US" sz="1372" b="0" i="0" u="none" strike="noStrike" kern="0" cap="none" spc="0" normalizeH="0" baseline="0" noProof="0" dirty="0">
                <a:ln>
                  <a:noFill/>
                </a:ln>
                <a:gradFill>
                  <a:gsLst>
                    <a:gs pos="0">
                      <a:srgbClr val="0078D7"/>
                    </a:gs>
                    <a:gs pos="99000">
                      <a:srgbClr val="0078D7"/>
                    </a:gs>
                  </a:gsLst>
                  <a:lin ang="5400000" scaled="0"/>
                </a:gradFill>
                <a:effectLst/>
                <a:uLnTx/>
                <a:uFillTx/>
                <a:latin typeface="Segoe UI"/>
                <a:ea typeface="+mn-ea"/>
                <a:cs typeface="+mn-cs"/>
              </a:rPr>
              <a:t>User log-ins</a:t>
            </a:r>
          </a:p>
        </p:txBody>
      </p:sp>
      <p:sp>
        <p:nvSpPr>
          <p:cNvPr id="263" name="Equipment text"/>
          <p:cNvSpPr/>
          <p:nvPr/>
        </p:nvSpPr>
        <p:spPr>
          <a:xfrm>
            <a:off x="9649097" y="2198633"/>
            <a:ext cx="2168973" cy="280605"/>
          </a:xfrm>
          <a:prstGeom prst="rect">
            <a:avLst/>
          </a:prstGeom>
        </p:spPr>
        <p:txBody>
          <a:bodyPr wrap="none">
            <a:spAutoFit/>
          </a:bodyPr>
          <a:lstStyle/>
          <a:p>
            <a:pPr marL="0" marR="0" lvl="0" indent="0" algn="ctr" defTabSz="896094" rtl="0" eaLnBrk="1" fontAlgn="base" latinLnBrk="0" hangingPunct="1">
              <a:lnSpc>
                <a:spcPct val="90000"/>
              </a:lnSpc>
              <a:spcBef>
                <a:spcPct val="0"/>
              </a:spcBef>
              <a:spcAft>
                <a:spcPct val="0"/>
              </a:spcAft>
              <a:buClrTx/>
              <a:buSzTx/>
              <a:buFontTx/>
              <a:buNone/>
              <a:tabLst/>
              <a:defRPr/>
            </a:pPr>
            <a:r>
              <a:rPr kumimoji="0" lang="en-US" sz="1372" b="0" i="0" u="none" strike="noStrike" kern="0" cap="none" spc="0" normalizeH="0" baseline="0" noProof="0" dirty="0">
                <a:ln>
                  <a:noFill/>
                </a:ln>
                <a:gradFill>
                  <a:gsLst>
                    <a:gs pos="0">
                      <a:srgbClr val="0078D7"/>
                    </a:gs>
                    <a:gs pos="99000">
                      <a:srgbClr val="0078D7"/>
                    </a:gs>
                  </a:gsLst>
                  <a:lin ang="5400000" scaled="0"/>
                </a:gradFill>
                <a:effectLst/>
                <a:uLnTx/>
                <a:uFillTx/>
                <a:latin typeface="Segoe UI"/>
                <a:ea typeface="+mn-ea"/>
                <a:cs typeface="+mn-cs"/>
              </a:rPr>
              <a:t>Unauthorized data access</a:t>
            </a:r>
          </a:p>
        </p:txBody>
      </p:sp>
      <p:sp>
        <p:nvSpPr>
          <p:cNvPr id="264" name="Equipment text"/>
          <p:cNvSpPr/>
          <p:nvPr/>
        </p:nvSpPr>
        <p:spPr>
          <a:xfrm>
            <a:off x="8141985" y="937946"/>
            <a:ext cx="1427983" cy="301727"/>
          </a:xfrm>
          <a:prstGeom prst="rect">
            <a:avLst/>
          </a:prstGeom>
        </p:spPr>
        <p:txBody>
          <a:bodyPr wrap="none">
            <a:spAutoFit/>
          </a:bodyPr>
          <a:lstStyle/>
          <a:p>
            <a:pPr marL="0" marR="0" lvl="0" indent="0" algn="ctr" defTabSz="896094" rtl="0" eaLnBrk="1" fontAlgn="base" latinLnBrk="0" hangingPunct="1">
              <a:lnSpc>
                <a:spcPct val="100000"/>
              </a:lnSpc>
              <a:spcBef>
                <a:spcPct val="0"/>
              </a:spcBef>
              <a:spcAft>
                <a:spcPct val="0"/>
              </a:spcAft>
              <a:buClrTx/>
              <a:buSzTx/>
              <a:buFontTx/>
              <a:buNone/>
              <a:tabLst/>
              <a:defRPr/>
            </a:pPr>
            <a:r>
              <a:rPr kumimoji="0" lang="en-US" sz="1372" b="0" i="0" u="none" strike="noStrike" kern="0" cap="none" spc="0" normalizeH="0" baseline="0" noProof="0" dirty="0">
                <a:ln>
                  <a:noFill/>
                </a:ln>
                <a:gradFill>
                  <a:gsLst>
                    <a:gs pos="0">
                      <a:srgbClr val="0078D7"/>
                    </a:gs>
                    <a:gs pos="99000">
                      <a:srgbClr val="0078D7"/>
                    </a:gs>
                  </a:gsLst>
                  <a:lin ang="5400000" scaled="0"/>
                </a:gradFill>
                <a:effectLst/>
                <a:uLnTx/>
                <a:uFillTx/>
                <a:latin typeface="Segoe UI"/>
                <a:ea typeface="+mn-ea"/>
                <a:cs typeface="+mn-cs"/>
              </a:rPr>
              <a:t>Data encryption</a:t>
            </a:r>
          </a:p>
        </p:txBody>
      </p:sp>
      <p:sp>
        <p:nvSpPr>
          <p:cNvPr id="265" name="Malware text"/>
          <p:cNvSpPr/>
          <p:nvPr/>
        </p:nvSpPr>
        <p:spPr>
          <a:xfrm>
            <a:off x="6972004" y="1944432"/>
            <a:ext cx="840309" cy="301727"/>
          </a:xfrm>
          <a:prstGeom prst="rect">
            <a:avLst/>
          </a:prstGeom>
        </p:spPr>
        <p:txBody>
          <a:bodyPr wrap="none">
            <a:spAutoFit/>
          </a:bodyPr>
          <a:lstStyle/>
          <a:p>
            <a:pPr marL="0" marR="0" lvl="0" indent="0" algn="ctr" defTabSz="896094" rtl="0" eaLnBrk="1" fontAlgn="base" latinLnBrk="0" hangingPunct="1">
              <a:lnSpc>
                <a:spcPct val="100000"/>
              </a:lnSpc>
              <a:spcBef>
                <a:spcPct val="0"/>
              </a:spcBef>
              <a:spcAft>
                <a:spcPct val="0"/>
              </a:spcAft>
              <a:buClrTx/>
              <a:buSzTx/>
              <a:buFontTx/>
              <a:buNone/>
              <a:tabLst/>
              <a:defRPr/>
            </a:pPr>
            <a:r>
              <a:rPr kumimoji="0" lang="en-US" sz="1372" b="0" i="0" u="none" strike="noStrike" kern="0" cap="none" spc="0" normalizeH="0" baseline="0" noProof="0" dirty="0">
                <a:ln>
                  <a:noFill/>
                </a:ln>
                <a:gradFill>
                  <a:gsLst>
                    <a:gs pos="0">
                      <a:srgbClr val="0078D7"/>
                    </a:gs>
                    <a:gs pos="99000">
                      <a:srgbClr val="0078D7"/>
                    </a:gs>
                  </a:gsLst>
                  <a:lin ang="5400000" scaled="0"/>
                </a:gradFill>
                <a:effectLst/>
                <a:uLnTx/>
                <a:uFillTx/>
                <a:latin typeface="Segoe UI"/>
                <a:ea typeface="+mn-ea"/>
                <a:cs typeface="+mn-cs"/>
              </a:rPr>
              <a:t>Malware</a:t>
            </a:r>
          </a:p>
        </p:txBody>
      </p:sp>
      <p:sp>
        <p:nvSpPr>
          <p:cNvPr id="266" name="Spam text"/>
          <p:cNvSpPr/>
          <p:nvPr/>
        </p:nvSpPr>
        <p:spPr>
          <a:xfrm>
            <a:off x="10684359" y="5008122"/>
            <a:ext cx="623889" cy="303481"/>
          </a:xfrm>
          <a:prstGeom prst="rect">
            <a:avLst/>
          </a:prstGeom>
        </p:spPr>
        <p:txBody>
          <a:bodyPr wrap="none">
            <a:spAutoFit/>
          </a:bodyPr>
          <a:lstStyle/>
          <a:p>
            <a:pPr marL="0" marR="0" lvl="0" indent="0" algn="ctr" defTabSz="896094" rtl="0" eaLnBrk="1" fontAlgn="base" latinLnBrk="0" hangingPunct="1">
              <a:lnSpc>
                <a:spcPct val="100000"/>
              </a:lnSpc>
              <a:spcBef>
                <a:spcPct val="0"/>
              </a:spcBef>
              <a:spcAft>
                <a:spcPct val="0"/>
              </a:spcAft>
              <a:buClrTx/>
              <a:buSzTx/>
              <a:buFontTx/>
              <a:buNone/>
              <a:tabLst/>
              <a:defRPr/>
            </a:pPr>
            <a:r>
              <a:rPr kumimoji="0" lang="en-US" sz="1372" b="0" i="0" u="none" strike="noStrike" kern="0" cap="none" spc="0" normalizeH="0" baseline="0" noProof="0" dirty="0">
                <a:ln>
                  <a:noFill/>
                </a:ln>
                <a:gradFill>
                  <a:gsLst>
                    <a:gs pos="0">
                      <a:srgbClr val="0078D7"/>
                    </a:gs>
                    <a:gs pos="99000">
                      <a:srgbClr val="0078D7"/>
                    </a:gs>
                  </a:gsLst>
                  <a:lin ang="5400000" scaled="0"/>
                </a:gradFill>
                <a:effectLst/>
                <a:uLnTx/>
                <a:uFillTx/>
                <a:latin typeface="Segoe UI"/>
                <a:ea typeface="+mn-ea"/>
                <a:cs typeface="+mn-cs"/>
              </a:rPr>
              <a:t>Spam</a:t>
            </a:r>
          </a:p>
        </p:txBody>
      </p:sp>
      <p:sp>
        <p:nvSpPr>
          <p:cNvPr id="267" name="Equipment text"/>
          <p:cNvSpPr/>
          <p:nvPr/>
        </p:nvSpPr>
        <p:spPr>
          <a:xfrm>
            <a:off x="5345833" y="5616348"/>
            <a:ext cx="1404725" cy="301727"/>
          </a:xfrm>
          <a:prstGeom prst="rect">
            <a:avLst/>
          </a:prstGeom>
        </p:spPr>
        <p:txBody>
          <a:bodyPr wrap="none">
            <a:spAutoFit/>
          </a:bodyPr>
          <a:lstStyle/>
          <a:p>
            <a:pPr marL="0" marR="0" lvl="0" indent="0" algn="ctr" defTabSz="896094" rtl="0" eaLnBrk="1" fontAlgn="base" latinLnBrk="0" hangingPunct="1">
              <a:lnSpc>
                <a:spcPct val="100000"/>
              </a:lnSpc>
              <a:spcBef>
                <a:spcPct val="0"/>
              </a:spcBef>
              <a:spcAft>
                <a:spcPct val="0"/>
              </a:spcAft>
              <a:buClrTx/>
              <a:buSzTx/>
              <a:buFontTx/>
              <a:buNone/>
              <a:tabLst/>
              <a:defRPr/>
            </a:pPr>
            <a:r>
              <a:rPr kumimoji="0" lang="en-US" sz="1372" b="0" i="0" u="none" strike="noStrike" kern="0" cap="none" spc="0" normalizeH="0" baseline="0" noProof="0" dirty="0">
                <a:ln>
                  <a:noFill/>
                </a:ln>
                <a:gradFill>
                  <a:gsLst>
                    <a:gs pos="0">
                      <a:srgbClr val="0078D7"/>
                    </a:gs>
                    <a:gs pos="99000">
                      <a:srgbClr val="0078D7"/>
                    </a:gs>
                  </a:gsLst>
                  <a:lin ang="5400000" scaled="0"/>
                </a:gradFill>
                <a:effectLst/>
                <a:uLnTx/>
                <a:uFillTx/>
                <a:latin typeface="Segoe UI"/>
                <a:ea typeface="+mn-ea"/>
                <a:cs typeface="+mn-cs"/>
              </a:rPr>
              <a:t>System updates</a:t>
            </a:r>
          </a:p>
        </p:txBody>
      </p:sp>
      <p:sp>
        <p:nvSpPr>
          <p:cNvPr id="268" name="Equipment text"/>
          <p:cNvSpPr/>
          <p:nvPr/>
        </p:nvSpPr>
        <p:spPr>
          <a:xfrm>
            <a:off x="1527511" y="5905435"/>
            <a:ext cx="1603424" cy="301727"/>
          </a:xfrm>
          <a:prstGeom prst="rect">
            <a:avLst/>
          </a:prstGeom>
        </p:spPr>
        <p:txBody>
          <a:bodyPr wrap="none">
            <a:spAutoFit/>
          </a:bodyPr>
          <a:lstStyle/>
          <a:p>
            <a:pPr marL="0" marR="0" lvl="0" indent="0" algn="ctr" defTabSz="896094" rtl="0" eaLnBrk="1" fontAlgn="base" latinLnBrk="0" hangingPunct="1">
              <a:lnSpc>
                <a:spcPct val="100000"/>
              </a:lnSpc>
              <a:spcBef>
                <a:spcPct val="0"/>
              </a:spcBef>
              <a:spcAft>
                <a:spcPct val="0"/>
              </a:spcAft>
              <a:buClrTx/>
              <a:buSzTx/>
              <a:buFontTx/>
              <a:buNone/>
              <a:tabLst/>
              <a:defRPr/>
            </a:pPr>
            <a:r>
              <a:rPr kumimoji="0" lang="en-US" sz="1372" b="0" i="0" u="none" strike="noStrike" kern="0" cap="none" spc="0" normalizeH="0" baseline="0" noProof="0" dirty="0">
                <a:ln>
                  <a:noFill/>
                </a:ln>
                <a:gradFill>
                  <a:gsLst>
                    <a:gs pos="0">
                      <a:srgbClr val="0078D7"/>
                    </a:gs>
                    <a:gs pos="99000">
                      <a:srgbClr val="0078D7"/>
                    </a:gs>
                  </a:gsLst>
                  <a:lin ang="5400000" scaled="0"/>
                </a:gradFill>
                <a:effectLst/>
                <a:uLnTx/>
                <a:uFillTx/>
                <a:latin typeface="Segoe UI"/>
                <a:ea typeface="+mn-ea"/>
                <a:cs typeface="+mn-cs"/>
              </a:rPr>
              <a:t>Enterprise security</a:t>
            </a:r>
          </a:p>
        </p:txBody>
      </p:sp>
      <p:sp>
        <p:nvSpPr>
          <p:cNvPr id="270" name="Equipment text"/>
          <p:cNvSpPr/>
          <p:nvPr/>
        </p:nvSpPr>
        <p:spPr>
          <a:xfrm>
            <a:off x="391399" y="2681447"/>
            <a:ext cx="746019" cy="301727"/>
          </a:xfrm>
          <a:prstGeom prst="rect">
            <a:avLst/>
          </a:prstGeom>
        </p:spPr>
        <p:txBody>
          <a:bodyPr wrap="none">
            <a:spAutoFit/>
          </a:bodyPr>
          <a:lstStyle/>
          <a:p>
            <a:pPr marL="0" marR="0" lvl="0" indent="0" algn="ctr" defTabSz="896094" rtl="0" eaLnBrk="1" fontAlgn="base" latinLnBrk="0" hangingPunct="1">
              <a:lnSpc>
                <a:spcPct val="100000"/>
              </a:lnSpc>
              <a:spcBef>
                <a:spcPct val="0"/>
              </a:spcBef>
              <a:spcAft>
                <a:spcPct val="0"/>
              </a:spcAft>
              <a:buClrTx/>
              <a:buSzTx/>
              <a:buFontTx/>
              <a:buNone/>
              <a:tabLst/>
              <a:defRPr/>
            </a:pPr>
            <a:r>
              <a:rPr kumimoji="0" lang="en-US" sz="1372" b="0" i="0" u="none" strike="noStrike" kern="0" cap="none" spc="0" normalizeH="0" baseline="0" noProof="0" dirty="0">
                <a:ln>
                  <a:noFill/>
                </a:ln>
                <a:gradFill>
                  <a:gsLst>
                    <a:gs pos="0">
                      <a:srgbClr val="0078D7"/>
                    </a:gs>
                    <a:gs pos="99000">
                      <a:srgbClr val="0078D7"/>
                    </a:gs>
                  </a:gsLst>
                  <a:lin ang="5400000" scaled="0"/>
                </a:gradFill>
                <a:effectLst/>
                <a:uLnTx/>
                <a:uFillTx/>
                <a:latin typeface="Segoe UI"/>
                <a:ea typeface="+mn-ea"/>
                <a:cs typeface="+mn-cs"/>
              </a:rPr>
              <a:t>Attacks</a:t>
            </a:r>
          </a:p>
        </p:txBody>
      </p:sp>
      <p:sp>
        <p:nvSpPr>
          <p:cNvPr id="271" name="Equipment text"/>
          <p:cNvSpPr/>
          <p:nvPr/>
        </p:nvSpPr>
        <p:spPr>
          <a:xfrm>
            <a:off x="1284199" y="4561124"/>
            <a:ext cx="841063" cy="301727"/>
          </a:xfrm>
          <a:prstGeom prst="rect">
            <a:avLst/>
          </a:prstGeom>
        </p:spPr>
        <p:txBody>
          <a:bodyPr wrap="none">
            <a:spAutoFit/>
          </a:bodyPr>
          <a:lstStyle/>
          <a:p>
            <a:pPr marL="0" marR="0" lvl="0" indent="0" algn="ctr" defTabSz="896094" rtl="0" eaLnBrk="1" fontAlgn="base" latinLnBrk="0" hangingPunct="1">
              <a:lnSpc>
                <a:spcPct val="100000"/>
              </a:lnSpc>
              <a:spcBef>
                <a:spcPct val="0"/>
              </a:spcBef>
              <a:spcAft>
                <a:spcPct val="0"/>
              </a:spcAft>
              <a:buClrTx/>
              <a:buSzTx/>
              <a:buFontTx/>
              <a:buNone/>
              <a:tabLst/>
              <a:defRPr/>
            </a:pPr>
            <a:r>
              <a:rPr kumimoji="0" lang="en-US" sz="1372" b="0" i="0" u="none" strike="noStrike" kern="0" cap="none" spc="0" normalizeH="0" baseline="0" noProof="0" dirty="0">
                <a:ln>
                  <a:noFill/>
                </a:ln>
                <a:gradFill>
                  <a:gsLst>
                    <a:gs pos="0">
                      <a:srgbClr val="0078D7"/>
                    </a:gs>
                    <a:gs pos="99000">
                      <a:srgbClr val="0078D7"/>
                    </a:gs>
                  </a:gsLst>
                  <a:lin ang="5400000" scaled="0"/>
                </a:gradFill>
                <a:effectLst/>
                <a:uLnTx/>
                <a:uFillTx/>
                <a:latin typeface="Segoe UI"/>
                <a:ea typeface="+mn-ea"/>
                <a:cs typeface="+mn-cs"/>
              </a:rPr>
              <a:t>Phishing</a:t>
            </a:r>
          </a:p>
        </p:txBody>
      </p:sp>
      <p:sp>
        <p:nvSpPr>
          <p:cNvPr id="272" name="Equipment text"/>
          <p:cNvSpPr/>
          <p:nvPr/>
        </p:nvSpPr>
        <p:spPr>
          <a:xfrm>
            <a:off x="3426053" y="4570721"/>
            <a:ext cx="1462494" cy="301727"/>
          </a:xfrm>
          <a:prstGeom prst="rect">
            <a:avLst/>
          </a:prstGeom>
        </p:spPr>
        <p:txBody>
          <a:bodyPr wrap="none">
            <a:spAutoFit/>
          </a:bodyPr>
          <a:lstStyle/>
          <a:p>
            <a:pPr marL="0" marR="0" lvl="0" indent="0" algn="ctr" defTabSz="896094" rtl="0" eaLnBrk="1" fontAlgn="base" latinLnBrk="0" hangingPunct="1">
              <a:lnSpc>
                <a:spcPct val="100000"/>
              </a:lnSpc>
              <a:spcBef>
                <a:spcPct val="0"/>
              </a:spcBef>
              <a:spcAft>
                <a:spcPct val="0"/>
              </a:spcAft>
              <a:buClrTx/>
              <a:buSzTx/>
              <a:buFontTx/>
              <a:buNone/>
              <a:tabLst/>
              <a:defRPr/>
            </a:pPr>
            <a:r>
              <a:rPr kumimoji="0" lang="en-US" sz="1372" b="0" i="0" u="none" strike="noStrike" kern="0" cap="none" spc="0" normalizeH="0" baseline="0" noProof="0" dirty="0">
                <a:ln>
                  <a:noFill/>
                </a:ln>
                <a:gradFill>
                  <a:gsLst>
                    <a:gs pos="0">
                      <a:srgbClr val="0078D7"/>
                    </a:gs>
                    <a:gs pos="99000">
                      <a:srgbClr val="0078D7"/>
                    </a:gs>
                  </a:gsLst>
                  <a:lin ang="5400000" scaled="0"/>
                </a:gradFill>
                <a:effectLst/>
                <a:uLnTx/>
                <a:uFillTx/>
                <a:latin typeface="Segoe UI"/>
                <a:ea typeface="+mn-ea"/>
                <a:cs typeface="+mn-cs"/>
              </a:rPr>
              <a:t>Denial of service</a:t>
            </a:r>
          </a:p>
        </p:txBody>
      </p:sp>
      <p:sp>
        <p:nvSpPr>
          <p:cNvPr id="273" name="Equipment text"/>
          <p:cNvSpPr/>
          <p:nvPr/>
        </p:nvSpPr>
        <p:spPr>
          <a:xfrm>
            <a:off x="607504" y="1404152"/>
            <a:ext cx="1270079" cy="301727"/>
          </a:xfrm>
          <a:prstGeom prst="rect">
            <a:avLst/>
          </a:prstGeom>
        </p:spPr>
        <p:txBody>
          <a:bodyPr wrap="none">
            <a:spAutoFit/>
          </a:bodyPr>
          <a:lstStyle/>
          <a:p>
            <a:pPr marL="0" marR="0" lvl="0" indent="0" algn="ctr" defTabSz="896094" rtl="0" eaLnBrk="1" fontAlgn="base" latinLnBrk="0" hangingPunct="1">
              <a:lnSpc>
                <a:spcPct val="100000"/>
              </a:lnSpc>
              <a:spcBef>
                <a:spcPct val="0"/>
              </a:spcBef>
              <a:spcAft>
                <a:spcPct val="0"/>
              </a:spcAft>
              <a:buClrTx/>
              <a:buSzTx/>
              <a:buFontTx/>
              <a:buNone/>
              <a:tabLst/>
              <a:defRPr/>
            </a:pPr>
            <a:r>
              <a:rPr kumimoji="0" lang="en-US" sz="1372" b="0" i="0" u="none" strike="noStrike" kern="0" cap="none" spc="0" normalizeH="0" baseline="0" noProof="0" dirty="0">
                <a:ln>
                  <a:noFill/>
                </a:ln>
                <a:gradFill>
                  <a:gsLst>
                    <a:gs pos="0">
                      <a:srgbClr val="0078D7"/>
                    </a:gs>
                    <a:gs pos="99000">
                      <a:srgbClr val="0078D7"/>
                    </a:gs>
                  </a:gsLst>
                  <a:lin ang="5400000" scaled="0"/>
                </a:gradFill>
                <a:effectLst/>
                <a:uLnTx/>
                <a:uFillTx/>
                <a:latin typeface="Segoe UI"/>
                <a:ea typeface="+mn-ea"/>
                <a:cs typeface="+mn-cs"/>
              </a:rPr>
              <a:t>User accounts</a:t>
            </a:r>
          </a:p>
        </p:txBody>
      </p:sp>
      <p:sp>
        <p:nvSpPr>
          <p:cNvPr id="274" name="Equipment text"/>
          <p:cNvSpPr/>
          <p:nvPr/>
        </p:nvSpPr>
        <p:spPr>
          <a:xfrm>
            <a:off x="4563855" y="1816526"/>
            <a:ext cx="1285795" cy="301727"/>
          </a:xfrm>
          <a:prstGeom prst="rect">
            <a:avLst/>
          </a:prstGeom>
        </p:spPr>
        <p:txBody>
          <a:bodyPr wrap="none">
            <a:spAutoFit/>
          </a:bodyPr>
          <a:lstStyle/>
          <a:p>
            <a:pPr marL="0" marR="0" lvl="0" indent="0" algn="ctr" defTabSz="896094" rtl="0" eaLnBrk="1" fontAlgn="base" latinLnBrk="0" hangingPunct="1">
              <a:lnSpc>
                <a:spcPct val="100000"/>
              </a:lnSpc>
              <a:spcBef>
                <a:spcPct val="0"/>
              </a:spcBef>
              <a:spcAft>
                <a:spcPct val="0"/>
              </a:spcAft>
              <a:buClrTx/>
              <a:buSzTx/>
              <a:buFontTx/>
              <a:buNone/>
              <a:tabLst/>
              <a:defRPr/>
            </a:pPr>
            <a:r>
              <a:rPr kumimoji="0" lang="en-US" sz="1372" b="0" i="0" u="none" strike="noStrike" kern="0" cap="none" spc="0" normalizeH="0" baseline="0" noProof="0" dirty="0">
                <a:ln>
                  <a:noFill/>
                </a:ln>
                <a:gradFill>
                  <a:gsLst>
                    <a:gs pos="0">
                      <a:srgbClr val="0078D7"/>
                    </a:gs>
                    <a:gs pos="99000">
                      <a:srgbClr val="0078D7"/>
                    </a:gs>
                  </a:gsLst>
                  <a:lin ang="5400000" scaled="0"/>
                </a:gradFill>
                <a:effectLst/>
                <a:uLnTx/>
                <a:uFillTx/>
                <a:latin typeface="Segoe UI"/>
                <a:ea typeface="+mn-ea"/>
                <a:cs typeface="+mn-cs"/>
              </a:rPr>
              <a:t>Device log-ins</a:t>
            </a:r>
          </a:p>
        </p:txBody>
      </p:sp>
      <p:sp>
        <p:nvSpPr>
          <p:cNvPr id="275" name="Equipment text"/>
          <p:cNvSpPr/>
          <p:nvPr/>
        </p:nvSpPr>
        <p:spPr>
          <a:xfrm>
            <a:off x="5373912" y="363471"/>
            <a:ext cx="2273379" cy="303481"/>
          </a:xfrm>
          <a:prstGeom prst="rect">
            <a:avLst/>
          </a:prstGeom>
        </p:spPr>
        <p:txBody>
          <a:bodyPr wrap="none">
            <a:spAutoFit/>
          </a:bodyPr>
          <a:lstStyle/>
          <a:p>
            <a:pPr marL="0" marR="0" lvl="0" indent="0" algn="ctr" defTabSz="896094" rtl="0" eaLnBrk="1" fontAlgn="base" latinLnBrk="0" hangingPunct="1">
              <a:lnSpc>
                <a:spcPct val="100000"/>
              </a:lnSpc>
              <a:spcBef>
                <a:spcPct val="0"/>
              </a:spcBef>
              <a:spcAft>
                <a:spcPct val="0"/>
              </a:spcAft>
              <a:buClrTx/>
              <a:buSzTx/>
              <a:buFontTx/>
              <a:buNone/>
              <a:tabLst/>
              <a:defRPr/>
            </a:pPr>
            <a:r>
              <a:rPr kumimoji="0" lang="en-US" sz="1372" b="0" i="0" u="none" strike="noStrike" kern="0" cap="none" spc="0" normalizeH="0" baseline="0" noProof="0" dirty="0">
                <a:ln>
                  <a:noFill/>
                </a:ln>
                <a:gradFill>
                  <a:gsLst>
                    <a:gs pos="0">
                      <a:srgbClr val="0078D7"/>
                    </a:gs>
                    <a:gs pos="99000">
                      <a:srgbClr val="0078D7"/>
                    </a:gs>
                  </a:gsLst>
                  <a:lin ang="5400000" scaled="0"/>
                </a:gradFill>
                <a:effectLst/>
                <a:uLnTx/>
                <a:uFillTx/>
                <a:latin typeface="Segoe UI"/>
                <a:ea typeface="+mn-ea"/>
                <a:cs typeface="+mn-cs"/>
              </a:rPr>
              <a:t>Multi-factor authentication</a:t>
            </a:r>
          </a:p>
        </p:txBody>
      </p:sp>
      <p:grpSp>
        <p:nvGrpSpPr>
          <p:cNvPr id="67" name="System update icon"/>
          <p:cNvGrpSpPr/>
          <p:nvPr/>
        </p:nvGrpSpPr>
        <p:grpSpPr>
          <a:xfrm>
            <a:off x="6762535" y="5389579"/>
            <a:ext cx="635524" cy="635524"/>
            <a:chOff x="6898137" y="5497154"/>
            <a:chExt cx="648268" cy="648268"/>
          </a:xfrm>
        </p:grpSpPr>
        <p:sp>
          <p:nvSpPr>
            <p:cNvPr id="5" name="Supply"/>
            <p:cNvSpPr/>
            <p:nvPr/>
          </p:nvSpPr>
          <p:spPr bwMode="auto">
            <a:xfrm>
              <a:off x="6898137" y="5497154"/>
              <a:ext cx="648268" cy="648268"/>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grpSp>
          <p:nvGrpSpPr>
            <p:cNvPr id="277" name="Group 4"/>
            <p:cNvGrpSpPr>
              <a:grpSpLocks noChangeAspect="1"/>
            </p:cNvGrpSpPr>
            <p:nvPr/>
          </p:nvGrpSpPr>
          <p:grpSpPr bwMode="auto">
            <a:xfrm>
              <a:off x="7061482" y="5667658"/>
              <a:ext cx="330600" cy="325434"/>
              <a:chOff x="3789" y="2077"/>
              <a:chExt cx="256" cy="252"/>
            </a:xfrm>
            <a:solidFill>
              <a:srgbClr val="000000"/>
            </a:solidFill>
          </p:grpSpPr>
          <p:sp>
            <p:nvSpPr>
              <p:cNvPr id="281" name="Freeform 7"/>
              <p:cNvSpPr>
                <a:spLocks noEditPoints="1"/>
              </p:cNvSpPr>
              <p:nvPr/>
            </p:nvSpPr>
            <p:spPr bwMode="auto">
              <a:xfrm>
                <a:off x="3789" y="2077"/>
                <a:ext cx="256" cy="252"/>
              </a:xfrm>
              <a:custGeom>
                <a:avLst/>
                <a:gdLst>
                  <a:gd name="T0" fmla="*/ 37 w 106"/>
                  <a:gd name="T1" fmla="*/ 104 h 104"/>
                  <a:gd name="T2" fmla="*/ 26 w 106"/>
                  <a:gd name="T3" fmla="*/ 86 h 104"/>
                  <a:gd name="T4" fmla="*/ 0 w 106"/>
                  <a:gd name="T5" fmla="*/ 64 h 104"/>
                  <a:gd name="T6" fmla="*/ 9 w 106"/>
                  <a:gd name="T7" fmla="*/ 52 h 104"/>
                  <a:gd name="T8" fmla="*/ 0 w 106"/>
                  <a:gd name="T9" fmla="*/ 40 h 104"/>
                  <a:gd name="T10" fmla="*/ 26 w 106"/>
                  <a:gd name="T11" fmla="*/ 18 h 104"/>
                  <a:gd name="T12" fmla="*/ 37 w 106"/>
                  <a:gd name="T13" fmla="*/ 0 h 104"/>
                  <a:gd name="T14" fmla="*/ 69 w 106"/>
                  <a:gd name="T15" fmla="*/ 11 h 104"/>
                  <a:gd name="T16" fmla="*/ 90 w 106"/>
                  <a:gd name="T17" fmla="*/ 12 h 104"/>
                  <a:gd name="T18" fmla="*/ 96 w 106"/>
                  <a:gd name="T19" fmla="*/ 45 h 104"/>
                  <a:gd name="T20" fmla="*/ 96 w 106"/>
                  <a:gd name="T21" fmla="*/ 59 h 104"/>
                  <a:gd name="T22" fmla="*/ 90 w 106"/>
                  <a:gd name="T23" fmla="*/ 92 h 104"/>
                  <a:gd name="T24" fmla="*/ 69 w 106"/>
                  <a:gd name="T25" fmla="*/ 93 h 104"/>
                  <a:gd name="T26" fmla="*/ 45 w 106"/>
                  <a:gd name="T27" fmla="*/ 96 h 104"/>
                  <a:gd name="T28" fmla="*/ 61 w 106"/>
                  <a:gd name="T29" fmla="*/ 87 h 104"/>
                  <a:gd name="T30" fmla="*/ 77 w 106"/>
                  <a:gd name="T31" fmla="*/ 79 h 104"/>
                  <a:gd name="T32" fmla="*/ 87 w 106"/>
                  <a:gd name="T33" fmla="*/ 81 h 104"/>
                  <a:gd name="T34" fmla="*/ 87 w 106"/>
                  <a:gd name="T35" fmla="*/ 63 h 104"/>
                  <a:gd name="T36" fmla="*/ 89 w 106"/>
                  <a:gd name="T37" fmla="*/ 52 h 104"/>
                  <a:gd name="T38" fmla="*/ 87 w 106"/>
                  <a:gd name="T39" fmla="*/ 41 h 104"/>
                  <a:gd name="T40" fmla="*/ 87 w 106"/>
                  <a:gd name="T41" fmla="*/ 23 h 104"/>
                  <a:gd name="T42" fmla="*/ 77 w 106"/>
                  <a:gd name="T43" fmla="*/ 26 h 104"/>
                  <a:gd name="T44" fmla="*/ 61 w 106"/>
                  <a:gd name="T45" fmla="*/ 17 h 104"/>
                  <a:gd name="T46" fmla="*/ 45 w 106"/>
                  <a:gd name="T47" fmla="*/ 8 h 104"/>
                  <a:gd name="T48" fmla="*/ 42 w 106"/>
                  <a:gd name="T49" fmla="*/ 18 h 104"/>
                  <a:gd name="T50" fmla="*/ 27 w 106"/>
                  <a:gd name="T51" fmla="*/ 27 h 104"/>
                  <a:gd name="T52" fmla="*/ 11 w 106"/>
                  <a:gd name="T53" fmla="*/ 37 h 104"/>
                  <a:gd name="T54" fmla="*/ 18 w 106"/>
                  <a:gd name="T55" fmla="*/ 44 h 104"/>
                  <a:gd name="T56" fmla="*/ 18 w 106"/>
                  <a:gd name="T57" fmla="*/ 60 h 104"/>
                  <a:gd name="T58" fmla="*/ 11 w 106"/>
                  <a:gd name="T59" fmla="*/ 67 h 104"/>
                  <a:gd name="T60" fmla="*/ 27 w 106"/>
                  <a:gd name="T61" fmla="*/ 77 h 104"/>
                  <a:gd name="T62" fmla="*/ 42 w 106"/>
                  <a:gd name="T63" fmla="*/ 86 h 104"/>
                  <a:gd name="T64" fmla="*/ 45 w 106"/>
                  <a:gd name="T65" fmla="*/ 9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6" h="104">
                    <a:moveTo>
                      <a:pt x="69" y="104"/>
                    </a:moveTo>
                    <a:cubicBezTo>
                      <a:pt x="37" y="104"/>
                      <a:pt x="37" y="104"/>
                      <a:pt x="37" y="104"/>
                    </a:cubicBezTo>
                    <a:cubicBezTo>
                      <a:pt x="37" y="93"/>
                      <a:pt x="37" y="93"/>
                      <a:pt x="37" y="93"/>
                    </a:cubicBezTo>
                    <a:cubicBezTo>
                      <a:pt x="33" y="91"/>
                      <a:pt x="29" y="89"/>
                      <a:pt x="26" y="86"/>
                    </a:cubicBezTo>
                    <a:cubicBezTo>
                      <a:pt x="16" y="92"/>
                      <a:pt x="16" y="92"/>
                      <a:pt x="16" y="92"/>
                    </a:cubicBezTo>
                    <a:cubicBezTo>
                      <a:pt x="0" y="64"/>
                      <a:pt x="0" y="64"/>
                      <a:pt x="0" y="64"/>
                    </a:cubicBezTo>
                    <a:cubicBezTo>
                      <a:pt x="10" y="59"/>
                      <a:pt x="10" y="59"/>
                      <a:pt x="10" y="59"/>
                    </a:cubicBezTo>
                    <a:cubicBezTo>
                      <a:pt x="9" y="56"/>
                      <a:pt x="9" y="54"/>
                      <a:pt x="9" y="52"/>
                    </a:cubicBezTo>
                    <a:cubicBezTo>
                      <a:pt x="9" y="50"/>
                      <a:pt x="9" y="48"/>
                      <a:pt x="10" y="45"/>
                    </a:cubicBezTo>
                    <a:cubicBezTo>
                      <a:pt x="0" y="40"/>
                      <a:pt x="0" y="40"/>
                      <a:pt x="0" y="40"/>
                    </a:cubicBezTo>
                    <a:cubicBezTo>
                      <a:pt x="16" y="12"/>
                      <a:pt x="16" y="12"/>
                      <a:pt x="16" y="12"/>
                    </a:cubicBezTo>
                    <a:cubicBezTo>
                      <a:pt x="26" y="18"/>
                      <a:pt x="26" y="18"/>
                      <a:pt x="26" y="18"/>
                    </a:cubicBezTo>
                    <a:cubicBezTo>
                      <a:pt x="29" y="15"/>
                      <a:pt x="33" y="13"/>
                      <a:pt x="37" y="11"/>
                    </a:cubicBezTo>
                    <a:cubicBezTo>
                      <a:pt x="37" y="0"/>
                      <a:pt x="37" y="0"/>
                      <a:pt x="37" y="0"/>
                    </a:cubicBezTo>
                    <a:cubicBezTo>
                      <a:pt x="69" y="0"/>
                      <a:pt x="69" y="0"/>
                      <a:pt x="69" y="0"/>
                    </a:cubicBezTo>
                    <a:cubicBezTo>
                      <a:pt x="69" y="11"/>
                      <a:pt x="69" y="11"/>
                      <a:pt x="69" y="11"/>
                    </a:cubicBezTo>
                    <a:cubicBezTo>
                      <a:pt x="73" y="13"/>
                      <a:pt x="77" y="15"/>
                      <a:pt x="80" y="18"/>
                    </a:cubicBezTo>
                    <a:cubicBezTo>
                      <a:pt x="90" y="12"/>
                      <a:pt x="90" y="12"/>
                      <a:pt x="90" y="12"/>
                    </a:cubicBezTo>
                    <a:cubicBezTo>
                      <a:pt x="106" y="40"/>
                      <a:pt x="106" y="40"/>
                      <a:pt x="106" y="40"/>
                    </a:cubicBezTo>
                    <a:cubicBezTo>
                      <a:pt x="96" y="45"/>
                      <a:pt x="96" y="45"/>
                      <a:pt x="96" y="45"/>
                    </a:cubicBezTo>
                    <a:cubicBezTo>
                      <a:pt x="97" y="48"/>
                      <a:pt x="97" y="50"/>
                      <a:pt x="97" y="52"/>
                    </a:cubicBezTo>
                    <a:cubicBezTo>
                      <a:pt x="97" y="54"/>
                      <a:pt x="97" y="56"/>
                      <a:pt x="96" y="59"/>
                    </a:cubicBezTo>
                    <a:cubicBezTo>
                      <a:pt x="106" y="64"/>
                      <a:pt x="106" y="64"/>
                      <a:pt x="106" y="64"/>
                    </a:cubicBezTo>
                    <a:cubicBezTo>
                      <a:pt x="90" y="92"/>
                      <a:pt x="90" y="92"/>
                      <a:pt x="90" y="92"/>
                    </a:cubicBezTo>
                    <a:cubicBezTo>
                      <a:pt x="80" y="86"/>
                      <a:pt x="80" y="86"/>
                      <a:pt x="80" y="86"/>
                    </a:cubicBezTo>
                    <a:cubicBezTo>
                      <a:pt x="77" y="89"/>
                      <a:pt x="73" y="91"/>
                      <a:pt x="69" y="93"/>
                    </a:cubicBezTo>
                    <a:lnTo>
                      <a:pt x="69" y="104"/>
                    </a:lnTo>
                    <a:close/>
                    <a:moveTo>
                      <a:pt x="45" y="96"/>
                    </a:moveTo>
                    <a:cubicBezTo>
                      <a:pt x="61" y="96"/>
                      <a:pt x="61" y="96"/>
                      <a:pt x="61" y="96"/>
                    </a:cubicBezTo>
                    <a:cubicBezTo>
                      <a:pt x="61" y="87"/>
                      <a:pt x="61" y="87"/>
                      <a:pt x="61" y="87"/>
                    </a:cubicBezTo>
                    <a:cubicBezTo>
                      <a:pt x="64" y="86"/>
                      <a:pt x="64" y="86"/>
                      <a:pt x="64" y="86"/>
                    </a:cubicBezTo>
                    <a:cubicBezTo>
                      <a:pt x="69" y="85"/>
                      <a:pt x="73" y="82"/>
                      <a:pt x="77" y="79"/>
                    </a:cubicBezTo>
                    <a:cubicBezTo>
                      <a:pt x="79" y="77"/>
                      <a:pt x="79" y="77"/>
                      <a:pt x="79" y="77"/>
                    </a:cubicBezTo>
                    <a:cubicBezTo>
                      <a:pt x="87" y="81"/>
                      <a:pt x="87" y="81"/>
                      <a:pt x="87" y="81"/>
                    </a:cubicBezTo>
                    <a:cubicBezTo>
                      <a:pt x="95" y="67"/>
                      <a:pt x="95" y="67"/>
                      <a:pt x="95" y="67"/>
                    </a:cubicBezTo>
                    <a:cubicBezTo>
                      <a:pt x="87" y="63"/>
                      <a:pt x="87" y="63"/>
                      <a:pt x="87" y="63"/>
                    </a:cubicBezTo>
                    <a:cubicBezTo>
                      <a:pt x="88" y="60"/>
                      <a:pt x="88" y="60"/>
                      <a:pt x="88" y="60"/>
                    </a:cubicBezTo>
                    <a:cubicBezTo>
                      <a:pt x="89" y="57"/>
                      <a:pt x="89" y="55"/>
                      <a:pt x="89" y="52"/>
                    </a:cubicBezTo>
                    <a:cubicBezTo>
                      <a:pt x="89" y="49"/>
                      <a:pt x="89" y="47"/>
                      <a:pt x="88" y="44"/>
                    </a:cubicBezTo>
                    <a:cubicBezTo>
                      <a:pt x="87" y="41"/>
                      <a:pt x="87" y="41"/>
                      <a:pt x="87" y="41"/>
                    </a:cubicBezTo>
                    <a:cubicBezTo>
                      <a:pt x="95" y="37"/>
                      <a:pt x="95" y="37"/>
                      <a:pt x="95" y="37"/>
                    </a:cubicBezTo>
                    <a:cubicBezTo>
                      <a:pt x="87" y="23"/>
                      <a:pt x="87" y="23"/>
                      <a:pt x="87" y="23"/>
                    </a:cubicBezTo>
                    <a:cubicBezTo>
                      <a:pt x="79" y="27"/>
                      <a:pt x="79" y="27"/>
                      <a:pt x="79" y="27"/>
                    </a:cubicBezTo>
                    <a:cubicBezTo>
                      <a:pt x="77" y="26"/>
                      <a:pt x="77" y="26"/>
                      <a:pt x="77" y="26"/>
                    </a:cubicBezTo>
                    <a:cubicBezTo>
                      <a:pt x="73" y="22"/>
                      <a:pt x="69" y="19"/>
                      <a:pt x="64" y="18"/>
                    </a:cubicBezTo>
                    <a:cubicBezTo>
                      <a:pt x="61" y="17"/>
                      <a:pt x="61" y="17"/>
                      <a:pt x="61" y="17"/>
                    </a:cubicBezTo>
                    <a:cubicBezTo>
                      <a:pt x="61" y="8"/>
                      <a:pt x="61" y="8"/>
                      <a:pt x="61" y="8"/>
                    </a:cubicBezTo>
                    <a:cubicBezTo>
                      <a:pt x="45" y="8"/>
                      <a:pt x="45" y="8"/>
                      <a:pt x="45" y="8"/>
                    </a:cubicBezTo>
                    <a:cubicBezTo>
                      <a:pt x="45" y="17"/>
                      <a:pt x="45" y="17"/>
                      <a:pt x="45" y="17"/>
                    </a:cubicBezTo>
                    <a:cubicBezTo>
                      <a:pt x="42" y="18"/>
                      <a:pt x="42" y="18"/>
                      <a:pt x="42" y="18"/>
                    </a:cubicBezTo>
                    <a:cubicBezTo>
                      <a:pt x="37" y="19"/>
                      <a:pt x="33" y="22"/>
                      <a:pt x="29" y="26"/>
                    </a:cubicBezTo>
                    <a:cubicBezTo>
                      <a:pt x="27" y="27"/>
                      <a:pt x="27" y="27"/>
                      <a:pt x="27" y="27"/>
                    </a:cubicBezTo>
                    <a:cubicBezTo>
                      <a:pt x="19" y="23"/>
                      <a:pt x="19" y="23"/>
                      <a:pt x="19" y="23"/>
                    </a:cubicBezTo>
                    <a:cubicBezTo>
                      <a:pt x="11" y="37"/>
                      <a:pt x="11" y="37"/>
                      <a:pt x="11" y="37"/>
                    </a:cubicBezTo>
                    <a:cubicBezTo>
                      <a:pt x="19" y="41"/>
                      <a:pt x="19" y="41"/>
                      <a:pt x="19" y="41"/>
                    </a:cubicBezTo>
                    <a:cubicBezTo>
                      <a:pt x="18" y="44"/>
                      <a:pt x="18" y="44"/>
                      <a:pt x="18" y="44"/>
                    </a:cubicBezTo>
                    <a:cubicBezTo>
                      <a:pt x="17" y="47"/>
                      <a:pt x="17" y="49"/>
                      <a:pt x="17" y="52"/>
                    </a:cubicBezTo>
                    <a:cubicBezTo>
                      <a:pt x="17" y="55"/>
                      <a:pt x="17" y="57"/>
                      <a:pt x="18" y="60"/>
                    </a:cubicBezTo>
                    <a:cubicBezTo>
                      <a:pt x="19" y="63"/>
                      <a:pt x="19" y="63"/>
                      <a:pt x="19" y="63"/>
                    </a:cubicBezTo>
                    <a:cubicBezTo>
                      <a:pt x="11" y="67"/>
                      <a:pt x="11" y="67"/>
                      <a:pt x="11" y="67"/>
                    </a:cubicBezTo>
                    <a:cubicBezTo>
                      <a:pt x="19" y="81"/>
                      <a:pt x="19" y="81"/>
                      <a:pt x="19" y="81"/>
                    </a:cubicBezTo>
                    <a:cubicBezTo>
                      <a:pt x="27" y="77"/>
                      <a:pt x="27" y="77"/>
                      <a:pt x="27" y="77"/>
                    </a:cubicBezTo>
                    <a:cubicBezTo>
                      <a:pt x="29" y="79"/>
                      <a:pt x="29" y="79"/>
                      <a:pt x="29" y="79"/>
                    </a:cubicBezTo>
                    <a:cubicBezTo>
                      <a:pt x="33" y="82"/>
                      <a:pt x="37" y="85"/>
                      <a:pt x="42" y="86"/>
                    </a:cubicBezTo>
                    <a:cubicBezTo>
                      <a:pt x="45" y="87"/>
                      <a:pt x="45" y="87"/>
                      <a:pt x="45" y="87"/>
                    </a:cubicBezTo>
                    <a:lnTo>
                      <a:pt x="45" y="96"/>
                    </a:lnTo>
                    <a:close/>
                  </a:path>
                </a:pathLst>
              </a:custGeom>
              <a:solidFill>
                <a:schemeClr val="bg1"/>
              </a:solidFill>
              <a:ln w="15875">
                <a:solidFill>
                  <a:schemeClr val="tx2"/>
                </a:solidFill>
                <a:round/>
                <a:headEnd/>
                <a:tailEnd/>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82" name="Freeform 8"/>
              <p:cNvSpPr>
                <a:spLocks noEditPoints="1"/>
              </p:cNvSpPr>
              <p:nvPr/>
            </p:nvSpPr>
            <p:spPr bwMode="auto">
              <a:xfrm>
                <a:off x="3849" y="2135"/>
                <a:ext cx="136" cy="136"/>
              </a:xfrm>
              <a:custGeom>
                <a:avLst/>
                <a:gdLst>
                  <a:gd name="T0" fmla="*/ 28 w 56"/>
                  <a:gd name="T1" fmla="*/ 56 h 56"/>
                  <a:gd name="T2" fmla="*/ 0 w 56"/>
                  <a:gd name="T3" fmla="*/ 28 h 56"/>
                  <a:gd name="T4" fmla="*/ 28 w 56"/>
                  <a:gd name="T5" fmla="*/ 0 h 56"/>
                  <a:gd name="T6" fmla="*/ 56 w 56"/>
                  <a:gd name="T7" fmla="*/ 28 h 56"/>
                  <a:gd name="T8" fmla="*/ 28 w 56"/>
                  <a:gd name="T9" fmla="*/ 56 h 56"/>
                  <a:gd name="T10" fmla="*/ 28 w 56"/>
                  <a:gd name="T11" fmla="*/ 8 h 56"/>
                  <a:gd name="T12" fmla="*/ 8 w 56"/>
                  <a:gd name="T13" fmla="*/ 28 h 56"/>
                  <a:gd name="T14" fmla="*/ 28 w 56"/>
                  <a:gd name="T15" fmla="*/ 48 h 56"/>
                  <a:gd name="T16" fmla="*/ 48 w 56"/>
                  <a:gd name="T17" fmla="*/ 28 h 56"/>
                  <a:gd name="T18" fmla="*/ 28 w 56"/>
                  <a:gd name="T19" fmla="*/ 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56">
                    <a:moveTo>
                      <a:pt x="28" y="56"/>
                    </a:moveTo>
                    <a:cubicBezTo>
                      <a:pt x="13" y="56"/>
                      <a:pt x="0" y="43"/>
                      <a:pt x="0" y="28"/>
                    </a:cubicBezTo>
                    <a:cubicBezTo>
                      <a:pt x="0" y="13"/>
                      <a:pt x="13" y="0"/>
                      <a:pt x="28" y="0"/>
                    </a:cubicBezTo>
                    <a:cubicBezTo>
                      <a:pt x="43" y="0"/>
                      <a:pt x="56" y="13"/>
                      <a:pt x="56" y="28"/>
                    </a:cubicBezTo>
                    <a:cubicBezTo>
                      <a:pt x="56" y="43"/>
                      <a:pt x="43" y="56"/>
                      <a:pt x="28" y="56"/>
                    </a:cubicBezTo>
                    <a:close/>
                    <a:moveTo>
                      <a:pt x="28" y="8"/>
                    </a:moveTo>
                    <a:cubicBezTo>
                      <a:pt x="17" y="8"/>
                      <a:pt x="8" y="17"/>
                      <a:pt x="8" y="28"/>
                    </a:cubicBezTo>
                    <a:cubicBezTo>
                      <a:pt x="8" y="39"/>
                      <a:pt x="17" y="48"/>
                      <a:pt x="28" y="48"/>
                    </a:cubicBezTo>
                    <a:cubicBezTo>
                      <a:pt x="39" y="48"/>
                      <a:pt x="48" y="39"/>
                      <a:pt x="48" y="28"/>
                    </a:cubicBezTo>
                    <a:cubicBezTo>
                      <a:pt x="48" y="17"/>
                      <a:pt x="39" y="8"/>
                      <a:pt x="28" y="8"/>
                    </a:cubicBezTo>
                    <a:close/>
                  </a:path>
                </a:pathLst>
              </a:custGeom>
              <a:solidFill>
                <a:schemeClr val="bg1"/>
              </a:solidFill>
              <a:ln w="15875">
                <a:solidFill>
                  <a:schemeClr val="tx2"/>
                </a:solidFill>
                <a:round/>
                <a:headEnd/>
                <a:tailEnd/>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Segoe UI"/>
                  <a:ea typeface="+mn-ea"/>
                  <a:cs typeface="+mn-cs"/>
                </a:endParaRPr>
              </a:p>
            </p:txBody>
          </p:sp>
        </p:grpSp>
      </p:grpSp>
      <p:grpSp>
        <p:nvGrpSpPr>
          <p:cNvPr id="63" name="Data encryption icon"/>
          <p:cNvGrpSpPr/>
          <p:nvPr/>
        </p:nvGrpSpPr>
        <p:grpSpPr>
          <a:xfrm>
            <a:off x="7517933" y="812906"/>
            <a:ext cx="635524" cy="635524"/>
            <a:chOff x="7668683" y="828710"/>
            <a:chExt cx="648268" cy="648268"/>
          </a:xfrm>
        </p:grpSpPr>
        <p:sp>
          <p:nvSpPr>
            <p:cNvPr id="6" name="Sensor circle"/>
            <p:cNvSpPr/>
            <p:nvPr/>
          </p:nvSpPr>
          <p:spPr bwMode="auto">
            <a:xfrm>
              <a:off x="7668683" y="828710"/>
              <a:ext cx="648268" cy="648268"/>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283" name="Freeform 5"/>
            <p:cNvSpPr>
              <a:spLocks noChangeAspect="1"/>
            </p:cNvSpPr>
            <p:nvPr/>
          </p:nvSpPr>
          <p:spPr bwMode="auto">
            <a:xfrm>
              <a:off x="7853723" y="1004650"/>
              <a:ext cx="278189" cy="296389"/>
            </a:xfrm>
            <a:custGeom>
              <a:avLst/>
              <a:gdLst>
                <a:gd name="T0" fmla="*/ 88 w 88"/>
                <a:gd name="T1" fmla="*/ 37 h 94"/>
                <a:gd name="T2" fmla="*/ 44 w 88"/>
                <a:gd name="T3" fmla="*/ 94 h 94"/>
                <a:gd name="T4" fmla="*/ 0 w 88"/>
                <a:gd name="T5" fmla="*/ 37 h 94"/>
                <a:gd name="T6" fmla="*/ 0 w 88"/>
                <a:gd name="T7" fmla="*/ 0 h 94"/>
                <a:gd name="T8" fmla="*/ 21 w 88"/>
                <a:gd name="T9" fmla="*/ 7 h 94"/>
                <a:gd name="T10" fmla="*/ 44 w 88"/>
                <a:gd name="T11" fmla="*/ 0 h 94"/>
                <a:gd name="T12" fmla="*/ 67 w 88"/>
                <a:gd name="T13" fmla="*/ 7 h 94"/>
                <a:gd name="T14" fmla="*/ 88 w 88"/>
                <a:gd name="T15" fmla="*/ 0 h 94"/>
                <a:gd name="T16" fmla="*/ 88 w 88"/>
                <a:gd name="T17" fmla="*/ 3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94">
                  <a:moveTo>
                    <a:pt x="88" y="37"/>
                  </a:moveTo>
                  <a:cubicBezTo>
                    <a:pt x="88" y="76"/>
                    <a:pt x="44" y="94"/>
                    <a:pt x="44" y="94"/>
                  </a:cubicBezTo>
                  <a:cubicBezTo>
                    <a:pt x="44" y="94"/>
                    <a:pt x="0" y="76"/>
                    <a:pt x="0" y="37"/>
                  </a:cubicBezTo>
                  <a:cubicBezTo>
                    <a:pt x="0" y="28"/>
                    <a:pt x="0" y="0"/>
                    <a:pt x="0" y="0"/>
                  </a:cubicBezTo>
                  <a:cubicBezTo>
                    <a:pt x="0" y="0"/>
                    <a:pt x="10" y="7"/>
                    <a:pt x="21" y="7"/>
                  </a:cubicBezTo>
                  <a:cubicBezTo>
                    <a:pt x="32" y="7"/>
                    <a:pt x="44" y="0"/>
                    <a:pt x="44" y="0"/>
                  </a:cubicBezTo>
                  <a:cubicBezTo>
                    <a:pt x="44" y="0"/>
                    <a:pt x="55" y="7"/>
                    <a:pt x="67" y="7"/>
                  </a:cubicBezTo>
                  <a:cubicBezTo>
                    <a:pt x="79" y="7"/>
                    <a:pt x="88" y="0"/>
                    <a:pt x="88" y="0"/>
                  </a:cubicBezTo>
                  <a:cubicBezTo>
                    <a:pt x="88" y="0"/>
                    <a:pt x="88" y="28"/>
                    <a:pt x="88" y="37"/>
                  </a:cubicBezTo>
                  <a:close/>
                </a:path>
              </a:pathLst>
            </a:custGeom>
            <a:noFill/>
            <a:ln w="12700" cap="flat">
              <a:solidFill>
                <a:schemeClr val="bg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latin typeface="Segoe UI Semilight"/>
                <a:ea typeface="+mn-ea"/>
                <a:cs typeface="+mn-cs"/>
              </a:endParaRPr>
            </a:p>
          </p:txBody>
        </p:sp>
      </p:grpSp>
      <p:grpSp>
        <p:nvGrpSpPr>
          <p:cNvPr id="71" name="Group 70"/>
          <p:cNvGrpSpPr/>
          <p:nvPr/>
        </p:nvGrpSpPr>
        <p:grpSpPr>
          <a:xfrm>
            <a:off x="10401414" y="1429843"/>
            <a:ext cx="635524" cy="635524"/>
            <a:chOff x="10609983" y="1458018"/>
            <a:chExt cx="648268" cy="648268"/>
          </a:xfrm>
        </p:grpSpPr>
        <p:sp>
          <p:nvSpPr>
            <p:cNvPr id="8" name="Partner circle"/>
            <p:cNvSpPr/>
            <p:nvPr/>
          </p:nvSpPr>
          <p:spPr bwMode="auto">
            <a:xfrm>
              <a:off x="10609983" y="1458018"/>
              <a:ext cx="648268" cy="648268"/>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286" name="Freeform 5"/>
            <p:cNvSpPr>
              <a:spLocks/>
            </p:cNvSpPr>
            <p:nvPr/>
          </p:nvSpPr>
          <p:spPr bwMode="auto">
            <a:xfrm>
              <a:off x="10714199" y="1667475"/>
              <a:ext cx="439836" cy="229354"/>
            </a:xfrm>
            <a:custGeom>
              <a:avLst/>
              <a:gdLst>
                <a:gd name="T0" fmla="*/ 74 w 188"/>
                <a:gd name="T1" fmla="*/ 97 h 97"/>
                <a:gd name="T2" fmla="*/ 149 w 188"/>
                <a:gd name="T3" fmla="*/ 97 h 97"/>
                <a:gd name="T4" fmla="*/ 152 w 188"/>
                <a:gd name="T5" fmla="*/ 97 h 97"/>
                <a:gd name="T6" fmla="*/ 188 w 188"/>
                <a:gd name="T7" fmla="*/ 62 h 97"/>
                <a:gd name="T8" fmla="*/ 152 w 188"/>
                <a:gd name="T9" fmla="*/ 26 h 97"/>
                <a:gd name="T10" fmla="*/ 127 w 188"/>
                <a:gd name="T11" fmla="*/ 36 h 97"/>
                <a:gd name="T12" fmla="*/ 126 w 188"/>
                <a:gd name="T13" fmla="*/ 37 h 97"/>
                <a:gd name="T14" fmla="*/ 124 w 188"/>
                <a:gd name="T15" fmla="*/ 30 h 97"/>
                <a:gd name="T16" fmla="*/ 79 w 188"/>
                <a:gd name="T17" fmla="*/ 0 h 97"/>
                <a:gd name="T18" fmla="*/ 79 w 188"/>
                <a:gd name="T19" fmla="*/ 0 h 97"/>
                <a:gd name="T20" fmla="*/ 32 w 188"/>
                <a:gd name="T21" fmla="*/ 39 h 97"/>
                <a:gd name="T22" fmla="*/ 31 w 188"/>
                <a:gd name="T23" fmla="*/ 46 h 97"/>
                <a:gd name="T24" fmla="*/ 26 w 188"/>
                <a:gd name="T25" fmla="*/ 45 h 97"/>
                <a:gd name="T26" fmla="*/ 0 w 188"/>
                <a:gd name="T27" fmla="*/ 71 h 97"/>
                <a:gd name="T28" fmla="*/ 21 w 188"/>
                <a:gd name="T29" fmla="*/ 97 h 97"/>
                <a:gd name="T30" fmla="*/ 26 w 188"/>
                <a:gd name="T31" fmla="*/ 97 h 97"/>
                <a:gd name="T32" fmla="*/ 26 w 188"/>
                <a:gd name="T33" fmla="*/ 97 h 97"/>
                <a:gd name="T34" fmla="*/ 76 w 188"/>
                <a:gd name="T3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8" h="97">
                  <a:moveTo>
                    <a:pt x="74" y="97"/>
                  </a:moveTo>
                  <a:cubicBezTo>
                    <a:pt x="149" y="97"/>
                    <a:pt x="149" y="97"/>
                    <a:pt x="149" y="97"/>
                  </a:cubicBezTo>
                  <a:cubicBezTo>
                    <a:pt x="152" y="97"/>
                    <a:pt x="152" y="97"/>
                    <a:pt x="152" y="97"/>
                  </a:cubicBezTo>
                  <a:cubicBezTo>
                    <a:pt x="172" y="97"/>
                    <a:pt x="188" y="81"/>
                    <a:pt x="188" y="62"/>
                  </a:cubicBezTo>
                  <a:cubicBezTo>
                    <a:pt x="188" y="42"/>
                    <a:pt x="172" y="26"/>
                    <a:pt x="152" y="26"/>
                  </a:cubicBezTo>
                  <a:cubicBezTo>
                    <a:pt x="142" y="26"/>
                    <a:pt x="133" y="30"/>
                    <a:pt x="127" y="36"/>
                  </a:cubicBezTo>
                  <a:cubicBezTo>
                    <a:pt x="126" y="37"/>
                    <a:pt x="126" y="37"/>
                    <a:pt x="126" y="37"/>
                  </a:cubicBezTo>
                  <a:cubicBezTo>
                    <a:pt x="124" y="30"/>
                    <a:pt x="124" y="30"/>
                    <a:pt x="124" y="30"/>
                  </a:cubicBezTo>
                  <a:cubicBezTo>
                    <a:pt x="117" y="13"/>
                    <a:pt x="99" y="0"/>
                    <a:pt x="79" y="0"/>
                  </a:cubicBezTo>
                  <a:cubicBezTo>
                    <a:pt x="79" y="0"/>
                    <a:pt x="79" y="0"/>
                    <a:pt x="79" y="0"/>
                  </a:cubicBezTo>
                  <a:cubicBezTo>
                    <a:pt x="56" y="0"/>
                    <a:pt x="36" y="17"/>
                    <a:pt x="32" y="39"/>
                  </a:cubicBezTo>
                  <a:cubicBezTo>
                    <a:pt x="31" y="46"/>
                    <a:pt x="31" y="46"/>
                    <a:pt x="31" y="46"/>
                  </a:cubicBezTo>
                  <a:cubicBezTo>
                    <a:pt x="26" y="45"/>
                    <a:pt x="26" y="45"/>
                    <a:pt x="26" y="45"/>
                  </a:cubicBezTo>
                  <a:cubicBezTo>
                    <a:pt x="12" y="45"/>
                    <a:pt x="0" y="57"/>
                    <a:pt x="0" y="71"/>
                  </a:cubicBezTo>
                  <a:cubicBezTo>
                    <a:pt x="0" y="84"/>
                    <a:pt x="9" y="94"/>
                    <a:pt x="21" y="97"/>
                  </a:cubicBezTo>
                  <a:cubicBezTo>
                    <a:pt x="26" y="97"/>
                    <a:pt x="26" y="97"/>
                    <a:pt x="26" y="97"/>
                  </a:cubicBezTo>
                  <a:cubicBezTo>
                    <a:pt x="26" y="97"/>
                    <a:pt x="26" y="97"/>
                    <a:pt x="26" y="97"/>
                  </a:cubicBezTo>
                  <a:cubicBezTo>
                    <a:pt x="76" y="97"/>
                    <a:pt x="76" y="97"/>
                    <a:pt x="76" y="97"/>
                  </a:cubicBezTo>
                </a:path>
              </a:pathLst>
            </a:custGeom>
            <a:noFill/>
            <a:ln w="12700" cap="flat">
              <a:solidFill>
                <a:schemeClr val="bg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latin typeface="Segoe UI Semilight"/>
                <a:ea typeface="+mn-ea"/>
                <a:cs typeface="+mn-cs"/>
              </a:endParaRPr>
            </a:p>
          </p:txBody>
        </p:sp>
      </p:grpSp>
      <p:grpSp>
        <p:nvGrpSpPr>
          <p:cNvPr id="43" name="User log in icon"/>
          <p:cNvGrpSpPr/>
          <p:nvPr/>
        </p:nvGrpSpPr>
        <p:grpSpPr>
          <a:xfrm>
            <a:off x="7051263" y="3854972"/>
            <a:ext cx="635524" cy="635524"/>
            <a:chOff x="7192655" y="3931775"/>
            <a:chExt cx="648268" cy="648268"/>
          </a:xfrm>
        </p:grpSpPr>
        <p:sp>
          <p:nvSpPr>
            <p:cNvPr id="3" name="Mobile circle"/>
            <p:cNvSpPr/>
            <p:nvPr/>
          </p:nvSpPr>
          <p:spPr bwMode="auto">
            <a:xfrm>
              <a:off x="7192655" y="3931775"/>
              <a:ext cx="648268" cy="648268"/>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grpSp>
          <p:nvGrpSpPr>
            <p:cNvPr id="289" name="Group 288"/>
            <p:cNvGrpSpPr/>
            <p:nvPr/>
          </p:nvGrpSpPr>
          <p:grpSpPr>
            <a:xfrm>
              <a:off x="7382348" y="4100822"/>
              <a:ext cx="328114" cy="282264"/>
              <a:chOff x="7842406" y="2300265"/>
              <a:chExt cx="363538" cy="312738"/>
            </a:xfrm>
          </p:grpSpPr>
          <p:sp>
            <p:nvSpPr>
              <p:cNvPr id="290" name="Oval 113"/>
              <p:cNvSpPr>
                <a:spLocks noChangeArrowheads="1"/>
              </p:cNvSpPr>
              <p:nvPr/>
            </p:nvSpPr>
            <p:spPr bwMode="auto">
              <a:xfrm>
                <a:off x="7901144" y="2303440"/>
                <a:ext cx="168275" cy="165100"/>
              </a:xfrm>
              <a:prstGeom prst="ellipse">
                <a:avLst/>
              </a:prstGeom>
              <a:noFill/>
              <a:ln w="12700" cap="flat">
                <a:solidFill>
                  <a:schemeClr val="bg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latin typeface="Segoe UI Semilight"/>
                  <a:ea typeface="+mn-ea"/>
                  <a:cs typeface="+mn-cs"/>
                </a:endParaRPr>
              </a:p>
            </p:txBody>
          </p:sp>
          <p:sp>
            <p:nvSpPr>
              <p:cNvPr id="291" name="Freeform 114"/>
              <p:cNvSpPr>
                <a:spLocks/>
              </p:cNvSpPr>
              <p:nvPr/>
            </p:nvSpPr>
            <p:spPr bwMode="auto">
              <a:xfrm>
                <a:off x="7842406" y="2471715"/>
                <a:ext cx="284163" cy="141288"/>
              </a:xfrm>
              <a:custGeom>
                <a:avLst/>
                <a:gdLst>
                  <a:gd name="T0" fmla="*/ 0 w 83"/>
                  <a:gd name="T1" fmla="*/ 41 h 41"/>
                  <a:gd name="T2" fmla="*/ 41 w 83"/>
                  <a:gd name="T3" fmla="*/ 0 h 41"/>
                  <a:gd name="T4" fmla="*/ 83 w 83"/>
                  <a:gd name="T5" fmla="*/ 41 h 41"/>
                </a:gdLst>
                <a:ahLst/>
                <a:cxnLst>
                  <a:cxn ang="0">
                    <a:pos x="T0" y="T1"/>
                  </a:cxn>
                  <a:cxn ang="0">
                    <a:pos x="T2" y="T3"/>
                  </a:cxn>
                  <a:cxn ang="0">
                    <a:pos x="T4" y="T5"/>
                  </a:cxn>
                </a:cxnLst>
                <a:rect l="0" t="0" r="r" b="b"/>
                <a:pathLst>
                  <a:path w="83" h="41">
                    <a:moveTo>
                      <a:pt x="0" y="41"/>
                    </a:moveTo>
                    <a:cubicBezTo>
                      <a:pt x="0" y="18"/>
                      <a:pt x="19" y="0"/>
                      <a:pt x="41" y="0"/>
                    </a:cubicBezTo>
                    <a:cubicBezTo>
                      <a:pt x="64" y="0"/>
                      <a:pt x="83" y="18"/>
                      <a:pt x="83" y="41"/>
                    </a:cubicBezTo>
                  </a:path>
                </a:pathLst>
              </a:custGeom>
              <a:noFill/>
              <a:ln w="12700" cap="flat">
                <a:solidFill>
                  <a:schemeClr val="bg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latin typeface="Segoe UI Semilight"/>
                  <a:ea typeface="+mn-ea"/>
                  <a:cs typeface="+mn-cs"/>
                </a:endParaRPr>
              </a:p>
            </p:txBody>
          </p:sp>
          <p:sp>
            <p:nvSpPr>
              <p:cNvPr id="292" name="Line 115"/>
              <p:cNvSpPr>
                <a:spLocks noChangeShapeType="1"/>
              </p:cNvSpPr>
              <p:nvPr/>
            </p:nvSpPr>
            <p:spPr bwMode="auto">
              <a:xfrm>
                <a:off x="8205944" y="2300265"/>
                <a:ext cx="0" cy="0"/>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latin typeface="Segoe UI Semilight"/>
                  <a:ea typeface="+mn-ea"/>
                  <a:cs typeface="+mn-cs"/>
                </a:endParaRPr>
              </a:p>
            </p:txBody>
          </p:sp>
        </p:grpSp>
      </p:grpSp>
      <p:grpSp>
        <p:nvGrpSpPr>
          <p:cNvPr id="70" name="Group 69"/>
          <p:cNvGrpSpPr/>
          <p:nvPr/>
        </p:nvGrpSpPr>
        <p:grpSpPr>
          <a:xfrm>
            <a:off x="4899460" y="563114"/>
            <a:ext cx="635524" cy="635524"/>
            <a:chOff x="4997704" y="573909"/>
            <a:chExt cx="648268" cy="648268"/>
          </a:xfrm>
        </p:grpSpPr>
        <p:sp>
          <p:nvSpPr>
            <p:cNvPr id="9" name="City circle"/>
            <p:cNvSpPr/>
            <p:nvPr/>
          </p:nvSpPr>
          <p:spPr bwMode="auto">
            <a:xfrm>
              <a:off x="4997704" y="573909"/>
              <a:ext cx="648268" cy="648268"/>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298" name="Freeform 12"/>
            <p:cNvSpPr>
              <a:spLocks noEditPoints="1"/>
            </p:cNvSpPr>
            <p:nvPr/>
          </p:nvSpPr>
          <p:spPr bwMode="auto">
            <a:xfrm>
              <a:off x="5234409" y="680095"/>
              <a:ext cx="159364" cy="410362"/>
            </a:xfrm>
            <a:custGeom>
              <a:avLst/>
              <a:gdLst>
                <a:gd name="T0" fmla="*/ 24 w 48"/>
                <a:gd name="T1" fmla="*/ 0 h 128"/>
                <a:gd name="T2" fmla="*/ 0 w 48"/>
                <a:gd name="T3" fmla="*/ 24 h 128"/>
                <a:gd name="T4" fmla="*/ 20 w 48"/>
                <a:gd name="T5" fmla="*/ 48 h 128"/>
                <a:gd name="T6" fmla="*/ 20 w 48"/>
                <a:gd name="T7" fmla="*/ 80 h 128"/>
                <a:gd name="T8" fmla="*/ 12 w 48"/>
                <a:gd name="T9" fmla="*/ 80 h 128"/>
                <a:gd name="T10" fmla="*/ 12 w 48"/>
                <a:gd name="T11" fmla="*/ 96 h 128"/>
                <a:gd name="T12" fmla="*/ 20 w 48"/>
                <a:gd name="T13" fmla="*/ 96 h 128"/>
                <a:gd name="T14" fmla="*/ 20 w 48"/>
                <a:gd name="T15" fmla="*/ 104 h 128"/>
                <a:gd name="T16" fmla="*/ 12 w 48"/>
                <a:gd name="T17" fmla="*/ 104 h 128"/>
                <a:gd name="T18" fmla="*/ 12 w 48"/>
                <a:gd name="T19" fmla="*/ 112 h 128"/>
                <a:gd name="T20" fmla="*/ 20 w 48"/>
                <a:gd name="T21" fmla="*/ 112 h 128"/>
                <a:gd name="T22" fmla="*/ 20 w 48"/>
                <a:gd name="T23" fmla="*/ 120 h 128"/>
                <a:gd name="T24" fmla="*/ 12 w 48"/>
                <a:gd name="T25" fmla="*/ 120 h 128"/>
                <a:gd name="T26" fmla="*/ 12 w 48"/>
                <a:gd name="T27" fmla="*/ 128 h 128"/>
                <a:gd name="T28" fmla="*/ 28 w 48"/>
                <a:gd name="T29" fmla="*/ 128 h 128"/>
                <a:gd name="T30" fmla="*/ 28 w 48"/>
                <a:gd name="T31" fmla="*/ 48 h 128"/>
                <a:gd name="T32" fmla="*/ 48 w 48"/>
                <a:gd name="T33" fmla="*/ 24 h 128"/>
                <a:gd name="T34" fmla="*/ 24 w 48"/>
                <a:gd name="T35" fmla="*/ 0 h 128"/>
                <a:gd name="T36" fmla="*/ 24 w 48"/>
                <a:gd name="T37" fmla="*/ 40 h 128"/>
                <a:gd name="T38" fmla="*/ 8 w 48"/>
                <a:gd name="T39" fmla="*/ 24 h 128"/>
                <a:gd name="T40" fmla="*/ 24 w 48"/>
                <a:gd name="T41" fmla="*/ 8 h 128"/>
                <a:gd name="T42" fmla="*/ 40 w 48"/>
                <a:gd name="T43" fmla="*/ 24 h 128"/>
                <a:gd name="T44" fmla="*/ 24 w 48"/>
                <a:gd name="T45" fmla="*/ 4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 h="128">
                  <a:moveTo>
                    <a:pt x="24" y="0"/>
                  </a:moveTo>
                  <a:cubicBezTo>
                    <a:pt x="11" y="0"/>
                    <a:pt x="0" y="11"/>
                    <a:pt x="0" y="24"/>
                  </a:cubicBezTo>
                  <a:cubicBezTo>
                    <a:pt x="0" y="36"/>
                    <a:pt x="9" y="46"/>
                    <a:pt x="20" y="48"/>
                  </a:cubicBezTo>
                  <a:cubicBezTo>
                    <a:pt x="20" y="80"/>
                    <a:pt x="20" y="80"/>
                    <a:pt x="20" y="80"/>
                  </a:cubicBezTo>
                  <a:cubicBezTo>
                    <a:pt x="12" y="80"/>
                    <a:pt x="12" y="80"/>
                    <a:pt x="12" y="80"/>
                  </a:cubicBezTo>
                  <a:cubicBezTo>
                    <a:pt x="12" y="96"/>
                    <a:pt x="12" y="96"/>
                    <a:pt x="12" y="96"/>
                  </a:cubicBezTo>
                  <a:cubicBezTo>
                    <a:pt x="20" y="96"/>
                    <a:pt x="20" y="96"/>
                    <a:pt x="20" y="96"/>
                  </a:cubicBezTo>
                  <a:cubicBezTo>
                    <a:pt x="20" y="104"/>
                    <a:pt x="20" y="104"/>
                    <a:pt x="20" y="104"/>
                  </a:cubicBezTo>
                  <a:cubicBezTo>
                    <a:pt x="12" y="104"/>
                    <a:pt x="12" y="104"/>
                    <a:pt x="12" y="104"/>
                  </a:cubicBezTo>
                  <a:cubicBezTo>
                    <a:pt x="12" y="112"/>
                    <a:pt x="12" y="112"/>
                    <a:pt x="12" y="112"/>
                  </a:cubicBezTo>
                  <a:cubicBezTo>
                    <a:pt x="20" y="112"/>
                    <a:pt x="20" y="112"/>
                    <a:pt x="20" y="112"/>
                  </a:cubicBezTo>
                  <a:cubicBezTo>
                    <a:pt x="20" y="120"/>
                    <a:pt x="20" y="120"/>
                    <a:pt x="20" y="120"/>
                  </a:cubicBezTo>
                  <a:cubicBezTo>
                    <a:pt x="12" y="120"/>
                    <a:pt x="12" y="120"/>
                    <a:pt x="12" y="120"/>
                  </a:cubicBezTo>
                  <a:cubicBezTo>
                    <a:pt x="12" y="128"/>
                    <a:pt x="12" y="128"/>
                    <a:pt x="12" y="128"/>
                  </a:cubicBezTo>
                  <a:cubicBezTo>
                    <a:pt x="28" y="128"/>
                    <a:pt x="28" y="128"/>
                    <a:pt x="28" y="128"/>
                  </a:cubicBezTo>
                  <a:cubicBezTo>
                    <a:pt x="28" y="48"/>
                    <a:pt x="28" y="48"/>
                    <a:pt x="28" y="48"/>
                  </a:cubicBezTo>
                  <a:cubicBezTo>
                    <a:pt x="39" y="46"/>
                    <a:pt x="48" y="36"/>
                    <a:pt x="48" y="24"/>
                  </a:cubicBezTo>
                  <a:cubicBezTo>
                    <a:pt x="48" y="11"/>
                    <a:pt x="37" y="0"/>
                    <a:pt x="24" y="0"/>
                  </a:cubicBezTo>
                  <a:close/>
                  <a:moveTo>
                    <a:pt x="24" y="40"/>
                  </a:moveTo>
                  <a:cubicBezTo>
                    <a:pt x="15" y="40"/>
                    <a:pt x="8" y="33"/>
                    <a:pt x="8" y="24"/>
                  </a:cubicBezTo>
                  <a:cubicBezTo>
                    <a:pt x="8" y="15"/>
                    <a:pt x="15" y="8"/>
                    <a:pt x="24" y="8"/>
                  </a:cubicBezTo>
                  <a:cubicBezTo>
                    <a:pt x="33" y="8"/>
                    <a:pt x="40" y="15"/>
                    <a:pt x="40" y="24"/>
                  </a:cubicBezTo>
                  <a:cubicBezTo>
                    <a:pt x="40" y="33"/>
                    <a:pt x="33" y="40"/>
                    <a:pt x="24" y="40"/>
                  </a:cubicBezTo>
                  <a:close/>
                </a:path>
              </a:pathLst>
            </a:custGeom>
            <a:noFill/>
            <a:ln w="12700" cap="flat">
              <a:solidFill>
                <a:schemeClr val="bg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latin typeface="Segoe UI Semilight"/>
                <a:ea typeface="+mn-ea"/>
                <a:cs typeface="+mn-cs"/>
              </a:endParaRPr>
            </a:p>
          </p:txBody>
        </p:sp>
      </p:grpSp>
      <p:grpSp>
        <p:nvGrpSpPr>
          <p:cNvPr id="80" name="Group 79"/>
          <p:cNvGrpSpPr/>
          <p:nvPr/>
        </p:nvGrpSpPr>
        <p:grpSpPr>
          <a:xfrm>
            <a:off x="1171007" y="2530550"/>
            <a:ext cx="635524" cy="635524"/>
            <a:chOff x="1194487" y="2580796"/>
            <a:chExt cx="648268" cy="648268"/>
          </a:xfrm>
        </p:grpSpPr>
        <p:sp>
          <p:nvSpPr>
            <p:cNvPr id="14" name="Equipment circle"/>
            <p:cNvSpPr/>
            <p:nvPr/>
          </p:nvSpPr>
          <p:spPr bwMode="auto">
            <a:xfrm>
              <a:off x="1194487" y="2580796"/>
              <a:ext cx="648268" cy="648268"/>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grpSp>
          <p:nvGrpSpPr>
            <p:cNvPr id="304" name="Group 19"/>
            <p:cNvGrpSpPr>
              <a:grpSpLocks noChangeAspect="1"/>
            </p:cNvGrpSpPr>
            <p:nvPr/>
          </p:nvGrpSpPr>
          <p:grpSpPr bwMode="auto">
            <a:xfrm>
              <a:off x="1318652" y="2712374"/>
              <a:ext cx="371353" cy="311190"/>
              <a:chOff x="3738" y="2053"/>
              <a:chExt cx="358" cy="300"/>
            </a:xfrm>
          </p:grpSpPr>
          <p:sp>
            <p:nvSpPr>
              <p:cNvPr id="306" name="Freeform 20"/>
              <p:cNvSpPr>
                <a:spLocks noEditPoints="1"/>
              </p:cNvSpPr>
              <p:nvPr/>
            </p:nvSpPr>
            <p:spPr bwMode="auto">
              <a:xfrm>
                <a:off x="3738" y="2053"/>
                <a:ext cx="358" cy="300"/>
              </a:xfrm>
              <a:custGeom>
                <a:avLst/>
                <a:gdLst>
                  <a:gd name="T0" fmla="*/ 358 w 358"/>
                  <a:gd name="T1" fmla="*/ 300 h 300"/>
                  <a:gd name="T2" fmla="*/ 0 w 358"/>
                  <a:gd name="T3" fmla="*/ 300 h 300"/>
                  <a:gd name="T4" fmla="*/ 179 w 358"/>
                  <a:gd name="T5" fmla="*/ 0 h 300"/>
                  <a:gd name="T6" fmla="*/ 358 w 358"/>
                  <a:gd name="T7" fmla="*/ 300 h 300"/>
                  <a:gd name="T8" fmla="*/ 34 w 358"/>
                  <a:gd name="T9" fmla="*/ 280 h 300"/>
                  <a:gd name="T10" fmla="*/ 324 w 358"/>
                  <a:gd name="T11" fmla="*/ 280 h 300"/>
                  <a:gd name="T12" fmla="*/ 179 w 358"/>
                  <a:gd name="T13" fmla="*/ 39 h 300"/>
                  <a:gd name="T14" fmla="*/ 34 w 358"/>
                  <a:gd name="T15" fmla="*/ 280 h 3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8" h="300">
                    <a:moveTo>
                      <a:pt x="358" y="300"/>
                    </a:moveTo>
                    <a:lnTo>
                      <a:pt x="0" y="300"/>
                    </a:lnTo>
                    <a:lnTo>
                      <a:pt x="179" y="0"/>
                    </a:lnTo>
                    <a:lnTo>
                      <a:pt x="358" y="300"/>
                    </a:lnTo>
                    <a:close/>
                    <a:moveTo>
                      <a:pt x="34" y="280"/>
                    </a:moveTo>
                    <a:lnTo>
                      <a:pt x="324" y="280"/>
                    </a:lnTo>
                    <a:lnTo>
                      <a:pt x="179" y="39"/>
                    </a:lnTo>
                    <a:lnTo>
                      <a:pt x="34" y="280"/>
                    </a:lnTo>
                    <a:close/>
                  </a:path>
                </a:pathLst>
              </a:custGeom>
              <a:solidFill>
                <a:schemeClr val="bg1"/>
              </a:solidFill>
              <a:ln>
                <a:solidFill>
                  <a:schemeClr val="tx2"/>
                </a:solidFill>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307" name="Rectangle 21"/>
              <p:cNvSpPr>
                <a:spLocks noChangeArrowheads="1"/>
              </p:cNvSpPr>
              <p:nvPr/>
            </p:nvSpPr>
            <p:spPr bwMode="auto">
              <a:xfrm>
                <a:off x="3907" y="2150"/>
                <a:ext cx="20" cy="118"/>
              </a:xfrm>
              <a:prstGeom prst="rect">
                <a:avLst/>
              </a:prstGeom>
              <a:solidFill>
                <a:schemeClr val="bg1"/>
              </a:solidFill>
              <a:ln>
                <a:solidFill>
                  <a:schemeClr val="tx2"/>
                </a:solidFill>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308" name="Rectangle 22"/>
              <p:cNvSpPr>
                <a:spLocks noChangeArrowheads="1"/>
              </p:cNvSpPr>
              <p:nvPr/>
            </p:nvSpPr>
            <p:spPr bwMode="auto">
              <a:xfrm>
                <a:off x="3907" y="2292"/>
                <a:ext cx="20" cy="20"/>
              </a:xfrm>
              <a:prstGeom prst="rect">
                <a:avLst/>
              </a:prstGeom>
              <a:solidFill>
                <a:schemeClr val="bg1"/>
              </a:solidFill>
              <a:ln>
                <a:solidFill>
                  <a:schemeClr val="tx2"/>
                </a:solidFill>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Segoe UI"/>
                  <a:ea typeface="+mn-ea"/>
                  <a:cs typeface="+mn-cs"/>
                </a:endParaRPr>
              </a:p>
            </p:txBody>
          </p:sp>
        </p:grpSp>
      </p:grpSp>
      <p:grpSp>
        <p:nvGrpSpPr>
          <p:cNvPr id="73" name="Device Log ins icon"/>
          <p:cNvGrpSpPr/>
          <p:nvPr/>
        </p:nvGrpSpPr>
        <p:grpSpPr>
          <a:xfrm>
            <a:off x="3927505" y="1634228"/>
            <a:ext cx="635524" cy="635524"/>
            <a:chOff x="4006259" y="1666501"/>
            <a:chExt cx="648268" cy="648268"/>
          </a:xfrm>
        </p:grpSpPr>
        <p:sp>
          <p:nvSpPr>
            <p:cNvPr id="13" name="Energy"/>
            <p:cNvSpPr/>
            <p:nvPr/>
          </p:nvSpPr>
          <p:spPr bwMode="auto">
            <a:xfrm>
              <a:off x="4006259" y="1666501"/>
              <a:ext cx="648268" cy="648268"/>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grpSp>
          <p:nvGrpSpPr>
            <p:cNvPr id="310" name="Group 25"/>
            <p:cNvGrpSpPr>
              <a:grpSpLocks noChangeAspect="1"/>
            </p:cNvGrpSpPr>
            <p:nvPr/>
          </p:nvGrpSpPr>
          <p:grpSpPr bwMode="auto">
            <a:xfrm>
              <a:off x="4205232" y="1810064"/>
              <a:ext cx="245440" cy="381796"/>
              <a:chOff x="2726" y="1073"/>
              <a:chExt cx="198" cy="308"/>
            </a:xfrm>
          </p:grpSpPr>
          <p:sp>
            <p:nvSpPr>
              <p:cNvPr id="312" name="Freeform 26"/>
              <p:cNvSpPr>
                <a:spLocks noEditPoints="1"/>
              </p:cNvSpPr>
              <p:nvPr/>
            </p:nvSpPr>
            <p:spPr bwMode="auto">
              <a:xfrm>
                <a:off x="2726" y="1073"/>
                <a:ext cx="198" cy="308"/>
              </a:xfrm>
              <a:custGeom>
                <a:avLst/>
                <a:gdLst>
                  <a:gd name="T0" fmla="*/ 0 w 198"/>
                  <a:gd name="T1" fmla="*/ 308 h 308"/>
                  <a:gd name="T2" fmla="*/ 198 w 198"/>
                  <a:gd name="T3" fmla="*/ 308 h 308"/>
                  <a:gd name="T4" fmla="*/ 198 w 198"/>
                  <a:gd name="T5" fmla="*/ 0 h 308"/>
                  <a:gd name="T6" fmla="*/ 0 w 198"/>
                  <a:gd name="T7" fmla="*/ 0 h 308"/>
                  <a:gd name="T8" fmla="*/ 0 w 198"/>
                  <a:gd name="T9" fmla="*/ 308 h 308"/>
                  <a:gd name="T10" fmla="*/ 178 w 198"/>
                  <a:gd name="T11" fmla="*/ 212 h 308"/>
                  <a:gd name="T12" fmla="*/ 20 w 198"/>
                  <a:gd name="T13" fmla="*/ 212 h 308"/>
                  <a:gd name="T14" fmla="*/ 20 w 198"/>
                  <a:gd name="T15" fmla="*/ 57 h 308"/>
                  <a:gd name="T16" fmla="*/ 178 w 198"/>
                  <a:gd name="T17" fmla="*/ 57 h 308"/>
                  <a:gd name="T18" fmla="*/ 178 w 198"/>
                  <a:gd name="T19" fmla="*/ 212 h 308"/>
                  <a:gd name="T20" fmla="*/ 20 w 198"/>
                  <a:gd name="T21" fmla="*/ 231 h 308"/>
                  <a:gd name="T22" fmla="*/ 178 w 198"/>
                  <a:gd name="T23" fmla="*/ 231 h 308"/>
                  <a:gd name="T24" fmla="*/ 178 w 198"/>
                  <a:gd name="T25" fmla="*/ 289 h 308"/>
                  <a:gd name="T26" fmla="*/ 20 w 198"/>
                  <a:gd name="T27" fmla="*/ 289 h 308"/>
                  <a:gd name="T28" fmla="*/ 20 w 198"/>
                  <a:gd name="T29" fmla="*/ 231 h 308"/>
                  <a:gd name="T30" fmla="*/ 178 w 198"/>
                  <a:gd name="T31" fmla="*/ 38 h 308"/>
                  <a:gd name="T32" fmla="*/ 20 w 198"/>
                  <a:gd name="T33" fmla="*/ 38 h 308"/>
                  <a:gd name="T34" fmla="*/ 20 w 198"/>
                  <a:gd name="T35" fmla="*/ 19 h 308"/>
                  <a:gd name="T36" fmla="*/ 178 w 198"/>
                  <a:gd name="T37" fmla="*/ 19 h 308"/>
                  <a:gd name="T38" fmla="*/ 178 w 198"/>
                  <a:gd name="T39" fmla="*/ 38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8" h="308">
                    <a:moveTo>
                      <a:pt x="0" y="308"/>
                    </a:moveTo>
                    <a:lnTo>
                      <a:pt x="198" y="308"/>
                    </a:lnTo>
                    <a:lnTo>
                      <a:pt x="198" y="0"/>
                    </a:lnTo>
                    <a:lnTo>
                      <a:pt x="0" y="0"/>
                    </a:lnTo>
                    <a:lnTo>
                      <a:pt x="0" y="308"/>
                    </a:lnTo>
                    <a:close/>
                    <a:moveTo>
                      <a:pt x="178" y="212"/>
                    </a:moveTo>
                    <a:lnTo>
                      <a:pt x="20" y="212"/>
                    </a:lnTo>
                    <a:lnTo>
                      <a:pt x="20" y="57"/>
                    </a:lnTo>
                    <a:lnTo>
                      <a:pt x="178" y="57"/>
                    </a:lnTo>
                    <a:lnTo>
                      <a:pt x="178" y="212"/>
                    </a:lnTo>
                    <a:close/>
                    <a:moveTo>
                      <a:pt x="20" y="231"/>
                    </a:moveTo>
                    <a:lnTo>
                      <a:pt x="178" y="231"/>
                    </a:lnTo>
                    <a:lnTo>
                      <a:pt x="178" y="289"/>
                    </a:lnTo>
                    <a:lnTo>
                      <a:pt x="20" y="289"/>
                    </a:lnTo>
                    <a:lnTo>
                      <a:pt x="20" y="231"/>
                    </a:lnTo>
                    <a:close/>
                    <a:moveTo>
                      <a:pt x="178" y="38"/>
                    </a:moveTo>
                    <a:lnTo>
                      <a:pt x="20" y="38"/>
                    </a:lnTo>
                    <a:lnTo>
                      <a:pt x="20" y="19"/>
                    </a:lnTo>
                    <a:lnTo>
                      <a:pt x="178" y="19"/>
                    </a:lnTo>
                    <a:lnTo>
                      <a:pt x="178" y="38"/>
                    </a:lnTo>
                    <a:close/>
                  </a:path>
                </a:pathLst>
              </a:custGeom>
              <a:solidFill>
                <a:schemeClr val="bg1"/>
              </a:solidFill>
              <a:ln w="15875">
                <a:solidFill>
                  <a:schemeClr val="tx2"/>
                </a:solidFill>
                <a:miter lim="800000"/>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313" name="Rectangle 27"/>
              <p:cNvSpPr>
                <a:spLocks noChangeArrowheads="1"/>
              </p:cNvSpPr>
              <p:nvPr/>
            </p:nvSpPr>
            <p:spPr bwMode="auto">
              <a:xfrm>
                <a:off x="2815" y="1324"/>
                <a:ext cx="20" cy="19"/>
              </a:xfrm>
              <a:prstGeom prst="rect">
                <a:avLst/>
              </a:prstGeom>
              <a:solidFill>
                <a:schemeClr val="bg1"/>
              </a:solidFill>
              <a:ln w="15875">
                <a:solidFill>
                  <a:schemeClr val="tx2"/>
                </a:solidFill>
                <a:miter lim="800000"/>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Segoe UI"/>
                  <a:ea typeface="+mn-ea"/>
                  <a:cs typeface="+mn-cs"/>
                </a:endParaRPr>
              </a:p>
            </p:txBody>
          </p:sp>
        </p:grpSp>
      </p:grpSp>
      <p:grpSp>
        <p:nvGrpSpPr>
          <p:cNvPr id="81" name="Group 80"/>
          <p:cNvGrpSpPr/>
          <p:nvPr/>
        </p:nvGrpSpPr>
        <p:grpSpPr>
          <a:xfrm>
            <a:off x="2160815" y="4395531"/>
            <a:ext cx="635524" cy="635524"/>
            <a:chOff x="2204143" y="4483174"/>
            <a:chExt cx="648268" cy="648268"/>
          </a:xfrm>
        </p:grpSpPr>
        <p:sp>
          <p:nvSpPr>
            <p:cNvPr id="12" name="Manufacture circle"/>
            <p:cNvSpPr/>
            <p:nvPr/>
          </p:nvSpPr>
          <p:spPr bwMode="auto">
            <a:xfrm>
              <a:off x="2204143" y="4483174"/>
              <a:ext cx="648268" cy="648268"/>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grpSp>
          <p:nvGrpSpPr>
            <p:cNvPr id="315" name="Group 30"/>
            <p:cNvGrpSpPr>
              <a:grpSpLocks noChangeAspect="1"/>
            </p:cNvGrpSpPr>
            <p:nvPr/>
          </p:nvGrpSpPr>
          <p:grpSpPr bwMode="auto">
            <a:xfrm>
              <a:off x="2356039" y="4678077"/>
              <a:ext cx="332131" cy="284684"/>
              <a:chOff x="1489" y="2926"/>
              <a:chExt cx="273" cy="234"/>
            </a:xfrm>
          </p:grpSpPr>
          <p:sp>
            <p:nvSpPr>
              <p:cNvPr id="317" name="Freeform 31"/>
              <p:cNvSpPr>
                <a:spLocks noEditPoints="1"/>
              </p:cNvSpPr>
              <p:nvPr/>
            </p:nvSpPr>
            <p:spPr bwMode="auto">
              <a:xfrm>
                <a:off x="1489" y="2926"/>
                <a:ext cx="273" cy="234"/>
              </a:xfrm>
              <a:custGeom>
                <a:avLst/>
                <a:gdLst>
                  <a:gd name="T0" fmla="*/ 253 w 273"/>
                  <a:gd name="T1" fmla="*/ 68 h 234"/>
                  <a:gd name="T2" fmla="*/ 253 w 273"/>
                  <a:gd name="T3" fmla="*/ 0 h 234"/>
                  <a:gd name="T4" fmla="*/ 20 w 273"/>
                  <a:gd name="T5" fmla="*/ 0 h 234"/>
                  <a:gd name="T6" fmla="*/ 20 w 273"/>
                  <a:gd name="T7" fmla="*/ 68 h 234"/>
                  <a:gd name="T8" fmla="*/ 0 w 273"/>
                  <a:gd name="T9" fmla="*/ 78 h 234"/>
                  <a:gd name="T10" fmla="*/ 0 w 273"/>
                  <a:gd name="T11" fmla="*/ 234 h 234"/>
                  <a:gd name="T12" fmla="*/ 273 w 273"/>
                  <a:gd name="T13" fmla="*/ 234 h 234"/>
                  <a:gd name="T14" fmla="*/ 273 w 273"/>
                  <a:gd name="T15" fmla="*/ 78 h 234"/>
                  <a:gd name="T16" fmla="*/ 253 w 273"/>
                  <a:gd name="T17" fmla="*/ 68 h 234"/>
                  <a:gd name="T18" fmla="*/ 234 w 273"/>
                  <a:gd name="T19" fmla="*/ 20 h 234"/>
                  <a:gd name="T20" fmla="*/ 234 w 273"/>
                  <a:gd name="T21" fmla="*/ 88 h 234"/>
                  <a:gd name="T22" fmla="*/ 214 w 273"/>
                  <a:gd name="T23" fmla="*/ 98 h 234"/>
                  <a:gd name="T24" fmla="*/ 214 w 273"/>
                  <a:gd name="T25" fmla="*/ 88 h 234"/>
                  <a:gd name="T26" fmla="*/ 59 w 273"/>
                  <a:gd name="T27" fmla="*/ 88 h 234"/>
                  <a:gd name="T28" fmla="*/ 59 w 273"/>
                  <a:gd name="T29" fmla="*/ 98 h 234"/>
                  <a:gd name="T30" fmla="*/ 39 w 273"/>
                  <a:gd name="T31" fmla="*/ 88 h 234"/>
                  <a:gd name="T32" fmla="*/ 39 w 273"/>
                  <a:gd name="T33" fmla="*/ 20 h 234"/>
                  <a:gd name="T34" fmla="*/ 234 w 273"/>
                  <a:gd name="T35" fmla="*/ 20 h 234"/>
                  <a:gd name="T36" fmla="*/ 192 w 273"/>
                  <a:gd name="T37" fmla="*/ 107 h 234"/>
                  <a:gd name="T38" fmla="*/ 136 w 273"/>
                  <a:gd name="T39" fmla="*/ 137 h 234"/>
                  <a:gd name="T40" fmla="*/ 81 w 273"/>
                  <a:gd name="T41" fmla="*/ 107 h 234"/>
                  <a:gd name="T42" fmla="*/ 192 w 273"/>
                  <a:gd name="T43" fmla="*/ 107 h 234"/>
                  <a:gd name="T44" fmla="*/ 20 w 273"/>
                  <a:gd name="T45" fmla="*/ 215 h 234"/>
                  <a:gd name="T46" fmla="*/ 20 w 273"/>
                  <a:gd name="T47" fmla="*/ 98 h 234"/>
                  <a:gd name="T48" fmla="*/ 136 w 273"/>
                  <a:gd name="T49" fmla="*/ 156 h 234"/>
                  <a:gd name="T50" fmla="*/ 253 w 273"/>
                  <a:gd name="T51" fmla="*/ 98 h 234"/>
                  <a:gd name="T52" fmla="*/ 253 w 273"/>
                  <a:gd name="T53" fmla="*/ 215 h 234"/>
                  <a:gd name="T54" fmla="*/ 20 w 273"/>
                  <a:gd name="T55" fmla="*/ 215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73" h="234">
                    <a:moveTo>
                      <a:pt x="253" y="68"/>
                    </a:moveTo>
                    <a:lnTo>
                      <a:pt x="253" y="0"/>
                    </a:lnTo>
                    <a:lnTo>
                      <a:pt x="20" y="0"/>
                    </a:lnTo>
                    <a:lnTo>
                      <a:pt x="20" y="68"/>
                    </a:lnTo>
                    <a:lnTo>
                      <a:pt x="0" y="78"/>
                    </a:lnTo>
                    <a:lnTo>
                      <a:pt x="0" y="234"/>
                    </a:lnTo>
                    <a:lnTo>
                      <a:pt x="273" y="234"/>
                    </a:lnTo>
                    <a:lnTo>
                      <a:pt x="273" y="78"/>
                    </a:lnTo>
                    <a:lnTo>
                      <a:pt x="253" y="68"/>
                    </a:lnTo>
                    <a:close/>
                    <a:moveTo>
                      <a:pt x="234" y="20"/>
                    </a:moveTo>
                    <a:lnTo>
                      <a:pt x="234" y="88"/>
                    </a:lnTo>
                    <a:lnTo>
                      <a:pt x="214" y="98"/>
                    </a:lnTo>
                    <a:lnTo>
                      <a:pt x="214" y="88"/>
                    </a:lnTo>
                    <a:lnTo>
                      <a:pt x="59" y="88"/>
                    </a:lnTo>
                    <a:lnTo>
                      <a:pt x="59" y="98"/>
                    </a:lnTo>
                    <a:lnTo>
                      <a:pt x="39" y="88"/>
                    </a:lnTo>
                    <a:lnTo>
                      <a:pt x="39" y="20"/>
                    </a:lnTo>
                    <a:lnTo>
                      <a:pt x="234" y="20"/>
                    </a:lnTo>
                    <a:close/>
                    <a:moveTo>
                      <a:pt x="192" y="107"/>
                    </a:moveTo>
                    <a:lnTo>
                      <a:pt x="136" y="137"/>
                    </a:lnTo>
                    <a:lnTo>
                      <a:pt x="81" y="107"/>
                    </a:lnTo>
                    <a:lnTo>
                      <a:pt x="192" y="107"/>
                    </a:lnTo>
                    <a:close/>
                    <a:moveTo>
                      <a:pt x="20" y="215"/>
                    </a:moveTo>
                    <a:lnTo>
                      <a:pt x="20" y="98"/>
                    </a:lnTo>
                    <a:lnTo>
                      <a:pt x="136" y="156"/>
                    </a:lnTo>
                    <a:lnTo>
                      <a:pt x="253" y="98"/>
                    </a:lnTo>
                    <a:lnTo>
                      <a:pt x="253" y="215"/>
                    </a:lnTo>
                    <a:lnTo>
                      <a:pt x="20" y="215"/>
                    </a:lnTo>
                    <a:close/>
                  </a:path>
                </a:pathLst>
              </a:custGeom>
              <a:solidFill>
                <a:schemeClr val="bg1"/>
              </a:solidFill>
              <a:ln w="15875">
                <a:solidFill>
                  <a:schemeClr val="tx2"/>
                </a:solidFill>
                <a:miter lim="800000"/>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318" name="Rectangle 32"/>
              <p:cNvSpPr>
                <a:spLocks noChangeArrowheads="1"/>
              </p:cNvSpPr>
              <p:nvPr/>
            </p:nvSpPr>
            <p:spPr bwMode="auto">
              <a:xfrm>
                <a:off x="1548" y="2965"/>
                <a:ext cx="155" cy="20"/>
              </a:xfrm>
              <a:prstGeom prst="rect">
                <a:avLst/>
              </a:prstGeom>
              <a:solidFill>
                <a:schemeClr val="bg1"/>
              </a:solidFill>
              <a:ln w="15875">
                <a:solidFill>
                  <a:schemeClr val="tx2"/>
                </a:solidFill>
                <a:miter lim="800000"/>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Segoe UI"/>
                  <a:ea typeface="+mn-ea"/>
                  <a:cs typeface="+mn-cs"/>
                </a:endParaRPr>
              </a:p>
            </p:txBody>
          </p:sp>
        </p:grpSp>
      </p:grpSp>
      <p:grpSp>
        <p:nvGrpSpPr>
          <p:cNvPr id="75" name="Enterpsie security icon"/>
          <p:cNvGrpSpPr/>
          <p:nvPr/>
        </p:nvGrpSpPr>
        <p:grpSpPr>
          <a:xfrm>
            <a:off x="3176574" y="5702666"/>
            <a:ext cx="635524" cy="635524"/>
            <a:chOff x="3240270" y="5816520"/>
            <a:chExt cx="648268" cy="648268"/>
          </a:xfrm>
        </p:grpSpPr>
        <p:sp>
          <p:nvSpPr>
            <p:cNvPr id="11" name="Customer circle"/>
            <p:cNvSpPr/>
            <p:nvPr/>
          </p:nvSpPr>
          <p:spPr bwMode="auto">
            <a:xfrm>
              <a:off x="3240270" y="5816520"/>
              <a:ext cx="648268" cy="648268"/>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grpSp>
          <p:nvGrpSpPr>
            <p:cNvPr id="358" name="Group 357"/>
            <p:cNvGrpSpPr/>
            <p:nvPr/>
          </p:nvGrpSpPr>
          <p:grpSpPr>
            <a:xfrm>
              <a:off x="3386663" y="5977623"/>
              <a:ext cx="308426" cy="322184"/>
              <a:chOff x="8453437" y="3398838"/>
              <a:chExt cx="427038" cy="446087"/>
            </a:xfrm>
          </p:grpSpPr>
          <p:sp>
            <p:nvSpPr>
              <p:cNvPr id="359" name="Line 68"/>
              <p:cNvSpPr>
                <a:spLocks noChangeShapeType="1"/>
              </p:cNvSpPr>
              <p:nvPr/>
            </p:nvSpPr>
            <p:spPr bwMode="auto">
              <a:xfrm>
                <a:off x="8453437" y="3844925"/>
                <a:ext cx="427038" cy="0"/>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latin typeface="Segoe UI Semilight"/>
                  <a:ea typeface="+mn-ea"/>
                  <a:cs typeface="+mn-cs"/>
                </a:endParaRPr>
              </a:p>
            </p:txBody>
          </p:sp>
          <p:sp>
            <p:nvSpPr>
              <p:cNvPr id="360" name="Freeform 69"/>
              <p:cNvSpPr>
                <a:spLocks/>
              </p:cNvSpPr>
              <p:nvPr/>
            </p:nvSpPr>
            <p:spPr bwMode="auto">
              <a:xfrm>
                <a:off x="8483600" y="3603625"/>
                <a:ext cx="222250" cy="241300"/>
              </a:xfrm>
              <a:custGeom>
                <a:avLst/>
                <a:gdLst>
                  <a:gd name="T0" fmla="*/ 0 w 140"/>
                  <a:gd name="T1" fmla="*/ 152 h 152"/>
                  <a:gd name="T2" fmla="*/ 0 w 140"/>
                  <a:gd name="T3" fmla="*/ 0 h 152"/>
                  <a:gd name="T4" fmla="*/ 140 w 140"/>
                  <a:gd name="T5" fmla="*/ 0 h 152"/>
                  <a:gd name="T6" fmla="*/ 140 w 140"/>
                  <a:gd name="T7" fmla="*/ 152 h 152"/>
                </a:gdLst>
                <a:ahLst/>
                <a:cxnLst>
                  <a:cxn ang="0">
                    <a:pos x="T0" y="T1"/>
                  </a:cxn>
                  <a:cxn ang="0">
                    <a:pos x="T2" y="T3"/>
                  </a:cxn>
                  <a:cxn ang="0">
                    <a:pos x="T4" y="T5"/>
                  </a:cxn>
                  <a:cxn ang="0">
                    <a:pos x="T6" y="T7"/>
                  </a:cxn>
                </a:cxnLst>
                <a:rect l="0" t="0" r="r" b="b"/>
                <a:pathLst>
                  <a:path w="140" h="152">
                    <a:moveTo>
                      <a:pt x="0" y="152"/>
                    </a:moveTo>
                    <a:lnTo>
                      <a:pt x="0" y="0"/>
                    </a:lnTo>
                    <a:lnTo>
                      <a:pt x="140" y="0"/>
                    </a:lnTo>
                    <a:lnTo>
                      <a:pt x="140" y="152"/>
                    </a:lnTo>
                  </a:path>
                </a:pathLst>
              </a:custGeom>
              <a:noFill/>
              <a:ln w="12700" cap="flat">
                <a:solidFill>
                  <a:schemeClr val="bg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latin typeface="Segoe UI Semilight"/>
                  <a:ea typeface="+mn-ea"/>
                  <a:cs typeface="+mn-cs"/>
                </a:endParaRPr>
              </a:p>
            </p:txBody>
          </p:sp>
          <p:sp>
            <p:nvSpPr>
              <p:cNvPr id="361" name="Freeform 70"/>
              <p:cNvSpPr>
                <a:spLocks/>
              </p:cNvSpPr>
              <p:nvPr/>
            </p:nvSpPr>
            <p:spPr bwMode="auto">
              <a:xfrm>
                <a:off x="8642350" y="3511550"/>
                <a:ext cx="209550" cy="333375"/>
              </a:xfrm>
              <a:custGeom>
                <a:avLst/>
                <a:gdLst>
                  <a:gd name="T0" fmla="*/ 0 w 132"/>
                  <a:gd name="T1" fmla="*/ 45 h 210"/>
                  <a:gd name="T2" fmla="*/ 0 w 132"/>
                  <a:gd name="T3" fmla="*/ 0 h 210"/>
                  <a:gd name="T4" fmla="*/ 132 w 132"/>
                  <a:gd name="T5" fmla="*/ 0 h 210"/>
                  <a:gd name="T6" fmla="*/ 132 w 132"/>
                  <a:gd name="T7" fmla="*/ 210 h 210"/>
                </a:gdLst>
                <a:ahLst/>
                <a:cxnLst>
                  <a:cxn ang="0">
                    <a:pos x="T0" y="T1"/>
                  </a:cxn>
                  <a:cxn ang="0">
                    <a:pos x="T2" y="T3"/>
                  </a:cxn>
                  <a:cxn ang="0">
                    <a:pos x="T4" y="T5"/>
                  </a:cxn>
                  <a:cxn ang="0">
                    <a:pos x="T6" y="T7"/>
                  </a:cxn>
                </a:cxnLst>
                <a:rect l="0" t="0" r="r" b="b"/>
                <a:pathLst>
                  <a:path w="132" h="210">
                    <a:moveTo>
                      <a:pt x="0" y="45"/>
                    </a:moveTo>
                    <a:lnTo>
                      <a:pt x="0" y="0"/>
                    </a:lnTo>
                    <a:lnTo>
                      <a:pt x="132" y="0"/>
                    </a:lnTo>
                    <a:lnTo>
                      <a:pt x="132" y="210"/>
                    </a:lnTo>
                  </a:path>
                </a:pathLst>
              </a:custGeom>
              <a:noFill/>
              <a:ln w="12700" cap="flat">
                <a:solidFill>
                  <a:schemeClr val="bg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latin typeface="Segoe UI Semilight"/>
                  <a:ea typeface="+mn-ea"/>
                  <a:cs typeface="+mn-cs"/>
                </a:endParaRPr>
              </a:p>
            </p:txBody>
          </p:sp>
          <p:sp>
            <p:nvSpPr>
              <p:cNvPr id="362" name="Freeform 71"/>
              <p:cNvSpPr>
                <a:spLocks/>
              </p:cNvSpPr>
              <p:nvPr/>
            </p:nvSpPr>
            <p:spPr bwMode="auto">
              <a:xfrm>
                <a:off x="8601075" y="3398838"/>
                <a:ext cx="112713" cy="174625"/>
              </a:xfrm>
              <a:custGeom>
                <a:avLst/>
                <a:gdLst>
                  <a:gd name="T0" fmla="*/ 0 w 71"/>
                  <a:gd name="T1" fmla="*/ 110 h 110"/>
                  <a:gd name="T2" fmla="*/ 0 w 71"/>
                  <a:gd name="T3" fmla="*/ 53 h 110"/>
                  <a:gd name="T4" fmla="*/ 71 w 71"/>
                  <a:gd name="T5" fmla="*/ 0 h 110"/>
                  <a:gd name="T6" fmla="*/ 71 w 71"/>
                  <a:gd name="T7" fmla="*/ 53 h 110"/>
                </a:gdLst>
                <a:ahLst/>
                <a:cxnLst>
                  <a:cxn ang="0">
                    <a:pos x="T0" y="T1"/>
                  </a:cxn>
                  <a:cxn ang="0">
                    <a:pos x="T2" y="T3"/>
                  </a:cxn>
                  <a:cxn ang="0">
                    <a:pos x="T4" y="T5"/>
                  </a:cxn>
                  <a:cxn ang="0">
                    <a:pos x="T6" y="T7"/>
                  </a:cxn>
                </a:cxnLst>
                <a:rect l="0" t="0" r="r" b="b"/>
                <a:pathLst>
                  <a:path w="71" h="110">
                    <a:moveTo>
                      <a:pt x="0" y="110"/>
                    </a:moveTo>
                    <a:lnTo>
                      <a:pt x="0" y="53"/>
                    </a:lnTo>
                    <a:lnTo>
                      <a:pt x="71" y="0"/>
                    </a:lnTo>
                    <a:lnTo>
                      <a:pt x="71" y="53"/>
                    </a:lnTo>
                  </a:path>
                </a:pathLst>
              </a:custGeom>
              <a:noFill/>
              <a:ln w="12700" cap="flat">
                <a:solidFill>
                  <a:schemeClr val="bg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latin typeface="Segoe UI Semilight"/>
                  <a:ea typeface="+mn-ea"/>
                  <a:cs typeface="+mn-cs"/>
                </a:endParaRPr>
              </a:p>
            </p:txBody>
          </p:sp>
          <p:sp>
            <p:nvSpPr>
              <p:cNvPr id="363" name="Freeform 72"/>
              <p:cNvSpPr>
                <a:spLocks/>
              </p:cNvSpPr>
              <p:nvPr/>
            </p:nvSpPr>
            <p:spPr bwMode="auto">
              <a:xfrm>
                <a:off x="8729663" y="3765550"/>
                <a:ext cx="50800" cy="69850"/>
              </a:xfrm>
              <a:custGeom>
                <a:avLst/>
                <a:gdLst>
                  <a:gd name="T0" fmla="*/ 0 w 32"/>
                  <a:gd name="T1" fmla="*/ 0 h 44"/>
                  <a:gd name="T2" fmla="*/ 32 w 32"/>
                  <a:gd name="T3" fmla="*/ 0 h 44"/>
                  <a:gd name="T4" fmla="*/ 32 w 32"/>
                  <a:gd name="T5" fmla="*/ 44 h 44"/>
                </a:gdLst>
                <a:ahLst/>
                <a:cxnLst>
                  <a:cxn ang="0">
                    <a:pos x="T0" y="T1"/>
                  </a:cxn>
                  <a:cxn ang="0">
                    <a:pos x="T2" y="T3"/>
                  </a:cxn>
                  <a:cxn ang="0">
                    <a:pos x="T4" y="T5"/>
                  </a:cxn>
                </a:cxnLst>
                <a:rect l="0" t="0" r="r" b="b"/>
                <a:pathLst>
                  <a:path w="32" h="44">
                    <a:moveTo>
                      <a:pt x="0" y="0"/>
                    </a:moveTo>
                    <a:lnTo>
                      <a:pt x="32" y="0"/>
                    </a:lnTo>
                    <a:lnTo>
                      <a:pt x="32" y="44"/>
                    </a:lnTo>
                  </a:path>
                </a:pathLst>
              </a:custGeom>
              <a:noFill/>
              <a:ln w="12700" cap="flat">
                <a:solidFill>
                  <a:schemeClr val="bg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latin typeface="Segoe UI Semilight"/>
                  <a:ea typeface="+mn-ea"/>
                  <a:cs typeface="+mn-cs"/>
                </a:endParaRPr>
              </a:p>
            </p:txBody>
          </p:sp>
          <p:sp>
            <p:nvSpPr>
              <p:cNvPr id="364" name="Freeform 73"/>
              <p:cNvSpPr>
                <a:spLocks/>
              </p:cNvSpPr>
              <p:nvPr/>
            </p:nvSpPr>
            <p:spPr bwMode="auto">
              <a:xfrm>
                <a:off x="8558213" y="3765550"/>
                <a:ext cx="71438" cy="79375"/>
              </a:xfrm>
              <a:custGeom>
                <a:avLst/>
                <a:gdLst>
                  <a:gd name="T0" fmla="*/ 0 w 45"/>
                  <a:gd name="T1" fmla="*/ 47 h 50"/>
                  <a:gd name="T2" fmla="*/ 0 w 45"/>
                  <a:gd name="T3" fmla="*/ 0 h 50"/>
                  <a:gd name="T4" fmla="*/ 45 w 45"/>
                  <a:gd name="T5" fmla="*/ 0 h 50"/>
                  <a:gd name="T6" fmla="*/ 45 w 45"/>
                  <a:gd name="T7" fmla="*/ 50 h 50"/>
                </a:gdLst>
                <a:ahLst/>
                <a:cxnLst>
                  <a:cxn ang="0">
                    <a:pos x="T0" y="T1"/>
                  </a:cxn>
                  <a:cxn ang="0">
                    <a:pos x="T2" y="T3"/>
                  </a:cxn>
                  <a:cxn ang="0">
                    <a:pos x="T4" y="T5"/>
                  </a:cxn>
                  <a:cxn ang="0">
                    <a:pos x="T6" y="T7"/>
                  </a:cxn>
                </a:cxnLst>
                <a:rect l="0" t="0" r="r" b="b"/>
                <a:pathLst>
                  <a:path w="45" h="50">
                    <a:moveTo>
                      <a:pt x="0" y="47"/>
                    </a:moveTo>
                    <a:lnTo>
                      <a:pt x="0" y="0"/>
                    </a:lnTo>
                    <a:lnTo>
                      <a:pt x="45" y="0"/>
                    </a:lnTo>
                    <a:lnTo>
                      <a:pt x="45" y="50"/>
                    </a:lnTo>
                  </a:path>
                </a:pathLst>
              </a:custGeom>
              <a:noFill/>
              <a:ln w="12700" cap="flat">
                <a:solidFill>
                  <a:schemeClr val="bg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latin typeface="Segoe UI Semilight"/>
                  <a:ea typeface="+mn-ea"/>
                  <a:cs typeface="+mn-cs"/>
                </a:endParaRPr>
              </a:p>
            </p:txBody>
          </p:sp>
          <p:sp>
            <p:nvSpPr>
              <p:cNvPr id="365" name="Line 74"/>
              <p:cNvSpPr>
                <a:spLocks noChangeShapeType="1"/>
              </p:cNvSpPr>
              <p:nvPr/>
            </p:nvSpPr>
            <p:spPr bwMode="auto">
              <a:xfrm>
                <a:off x="8872538" y="3706813"/>
                <a:ext cx="0" cy="0"/>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latin typeface="Segoe UI Semilight"/>
                  <a:ea typeface="+mn-ea"/>
                  <a:cs typeface="+mn-cs"/>
                </a:endParaRPr>
              </a:p>
            </p:txBody>
          </p:sp>
        </p:grpSp>
      </p:grpSp>
      <p:grpSp>
        <p:nvGrpSpPr>
          <p:cNvPr id="46" name="Spam"/>
          <p:cNvGrpSpPr/>
          <p:nvPr/>
        </p:nvGrpSpPr>
        <p:grpSpPr>
          <a:xfrm>
            <a:off x="10013356" y="4820536"/>
            <a:ext cx="635524" cy="635524"/>
            <a:chOff x="10214144" y="4916701"/>
            <a:chExt cx="648268" cy="648268"/>
          </a:xfrm>
        </p:grpSpPr>
        <p:sp>
          <p:nvSpPr>
            <p:cNvPr id="2" name="Citizen circle"/>
            <p:cNvSpPr/>
            <p:nvPr/>
          </p:nvSpPr>
          <p:spPr bwMode="auto">
            <a:xfrm>
              <a:off x="10214144" y="4916701"/>
              <a:ext cx="648268" cy="648268"/>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grpSp>
          <p:nvGrpSpPr>
            <p:cNvPr id="377" name="Group 60"/>
            <p:cNvGrpSpPr>
              <a:grpSpLocks noChangeAspect="1"/>
            </p:cNvGrpSpPr>
            <p:nvPr/>
          </p:nvGrpSpPr>
          <p:grpSpPr bwMode="auto">
            <a:xfrm>
              <a:off x="10404944" y="5073161"/>
              <a:ext cx="293031" cy="341870"/>
              <a:chOff x="6468" y="3423"/>
              <a:chExt cx="234" cy="273"/>
            </a:xfrm>
          </p:grpSpPr>
          <p:sp>
            <p:nvSpPr>
              <p:cNvPr id="379" name="Freeform 61"/>
              <p:cNvSpPr>
                <a:spLocks noEditPoints="1"/>
              </p:cNvSpPr>
              <p:nvPr/>
            </p:nvSpPr>
            <p:spPr bwMode="auto">
              <a:xfrm>
                <a:off x="6468" y="3423"/>
                <a:ext cx="234" cy="273"/>
              </a:xfrm>
              <a:custGeom>
                <a:avLst/>
                <a:gdLst>
                  <a:gd name="T0" fmla="*/ 76 w 96"/>
                  <a:gd name="T1" fmla="*/ 112 h 112"/>
                  <a:gd name="T2" fmla="*/ 20 w 96"/>
                  <a:gd name="T3" fmla="*/ 112 h 112"/>
                  <a:gd name="T4" fmla="*/ 0 w 96"/>
                  <a:gd name="T5" fmla="*/ 92 h 112"/>
                  <a:gd name="T6" fmla="*/ 0 w 96"/>
                  <a:gd name="T7" fmla="*/ 0 h 112"/>
                  <a:gd name="T8" fmla="*/ 88 w 96"/>
                  <a:gd name="T9" fmla="*/ 0 h 112"/>
                  <a:gd name="T10" fmla="*/ 88 w 96"/>
                  <a:gd name="T11" fmla="*/ 88 h 112"/>
                  <a:gd name="T12" fmla="*/ 80 w 96"/>
                  <a:gd name="T13" fmla="*/ 88 h 112"/>
                  <a:gd name="T14" fmla="*/ 80 w 96"/>
                  <a:gd name="T15" fmla="*/ 8 h 112"/>
                  <a:gd name="T16" fmla="*/ 8 w 96"/>
                  <a:gd name="T17" fmla="*/ 8 h 112"/>
                  <a:gd name="T18" fmla="*/ 8 w 96"/>
                  <a:gd name="T19" fmla="*/ 92 h 112"/>
                  <a:gd name="T20" fmla="*/ 20 w 96"/>
                  <a:gd name="T21" fmla="*/ 104 h 112"/>
                  <a:gd name="T22" fmla="*/ 32 w 96"/>
                  <a:gd name="T23" fmla="*/ 92 h 112"/>
                  <a:gd name="T24" fmla="*/ 32 w 96"/>
                  <a:gd name="T25" fmla="*/ 88 h 112"/>
                  <a:gd name="T26" fmla="*/ 96 w 96"/>
                  <a:gd name="T27" fmla="*/ 88 h 112"/>
                  <a:gd name="T28" fmla="*/ 96 w 96"/>
                  <a:gd name="T29" fmla="*/ 92 h 112"/>
                  <a:gd name="T30" fmla="*/ 76 w 96"/>
                  <a:gd name="T31" fmla="*/ 112 h 112"/>
                  <a:gd name="T32" fmla="*/ 36 w 96"/>
                  <a:gd name="T33" fmla="*/ 104 h 112"/>
                  <a:gd name="T34" fmla="*/ 76 w 96"/>
                  <a:gd name="T35" fmla="*/ 104 h 112"/>
                  <a:gd name="T36" fmla="*/ 87 w 96"/>
                  <a:gd name="T37" fmla="*/ 96 h 112"/>
                  <a:gd name="T38" fmla="*/ 40 w 96"/>
                  <a:gd name="T39" fmla="*/ 96 h 112"/>
                  <a:gd name="T40" fmla="*/ 36 w 96"/>
                  <a:gd name="T41" fmla="*/ 10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112">
                    <a:moveTo>
                      <a:pt x="76" y="112"/>
                    </a:moveTo>
                    <a:cubicBezTo>
                      <a:pt x="20" y="112"/>
                      <a:pt x="20" y="112"/>
                      <a:pt x="20" y="112"/>
                    </a:cubicBezTo>
                    <a:cubicBezTo>
                      <a:pt x="9" y="112"/>
                      <a:pt x="0" y="103"/>
                      <a:pt x="0" y="92"/>
                    </a:cubicBezTo>
                    <a:cubicBezTo>
                      <a:pt x="0" y="0"/>
                      <a:pt x="0" y="0"/>
                      <a:pt x="0" y="0"/>
                    </a:cubicBezTo>
                    <a:cubicBezTo>
                      <a:pt x="88" y="0"/>
                      <a:pt x="88" y="0"/>
                      <a:pt x="88" y="0"/>
                    </a:cubicBezTo>
                    <a:cubicBezTo>
                      <a:pt x="88" y="88"/>
                      <a:pt x="88" y="88"/>
                      <a:pt x="88" y="88"/>
                    </a:cubicBezTo>
                    <a:cubicBezTo>
                      <a:pt x="80" y="88"/>
                      <a:pt x="80" y="88"/>
                      <a:pt x="80" y="88"/>
                    </a:cubicBezTo>
                    <a:cubicBezTo>
                      <a:pt x="80" y="8"/>
                      <a:pt x="80" y="8"/>
                      <a:pt x="80" y="8"/>
                    </a:cubicBezTo>
                    <a:cubicBezTo>
                      <a:pt x="8" y="8"/>
                      <a:pt x="8" y="8"/>
                      <a:pt x="8" y="8"/>
                    </a:cubicBezTo>
                    <a:cubicBezTo>
                      <a:pt x="8" y="92"/>
                      <a:pt x="8" y="92"/>
                      <a:pt x="8" y="92"/>
                    </a:cubicBezTo>
                    <a:cubicBezTo>
                      <a:pt x="8" y="99"/>
                      <a:pt x="13" y="104"/>
                      <a:pt x="20" y="104"/>
                    </a:cubicBezTo>
                    <a:cubicBezTo>
                      <a:pt x="27" y="104"/>
                      <a:pt x="32" y="99"/>
                      <a:pt x="32" y="92"/>
                    </a:cubicBezTo>
                    <a:cubicBezTo>
                      <a:pt x="32" y="88"/>
                      <a:pt x="32" y="88"/>
                      <a:pt x="32" y="88"/>
                    </a:cubicBezTo>
                    <a:cubicBezTo>
                      <a:pt x="96" y="88"/>
                      <a:pt x="96" y="88"/>
                      <a:pt x="96" y="88"/>
                    </a:cubicBezTo>
                    <a:cubicBezTo>
                      <a:pt x="96" y="92"/>
                      <a:pt x="96" y="92"/>
                      <a:pt x="96" y="92"/>
                    </a:cubicBezTo>
                    <a:cubicBezTo>
                      <a:pt x="96" y="103"/>
                      <a:pt x="87" y="112"/>
                      <a:pt x="76" y="112"/>
                    </a:cubicBezTo>
                    <a:close/>
                    <a:moveTo>
                      <a:pt x="36" y="104"/>
                    </a:moveTo>
                    <a:cubicBezTo>
                      <a:pt x="76" y="104"/>
                      <a:pt x="76" y="104"/>
                      <a:pt x="76" y="104"/>
                    </a:cubicBezTo>
                    <a:cubicBezTo>
                      <a:pt x="81" y="104"/>
                      <a:pt x="86" y="101"/>
                      <a:pt x="87" y="96"/>
                    </a:cubicBezTo>
                    <a:cubicBezTo>
                      <a:pt x="40" y="96"/>
                      <a:pt x="40" y="96"/>
                      <a:pt x="40" y="96"/>
                    </a:cubicBezTo>
                    <a:cubicBezTo>
                      <a:pt x="39" y="99"/>
                      <a:pt x="38" y="102"/>
                      <a:pt x="36" y="104"/>
                    </a:cubicBezTo>
                    <a:close/>
                  </a:path>
                </a:pathLst>
              </a:custGeom>
              <a:solidFill>
                <a:schemeClr val="bg1"/>
              </a:solidFill>
              <a:ln w="15875" cap="sq">
                <a:solidFill>
                  <a:schemeClr val="tx2"/>
                </a:solidFill>
                <a:miter lim="800000"/>
                <a:headEnd/>
                <a:tailEnd/>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380" name="Rectangle 62"/>
              <p:cNvSpPr>
                <a:spLocks noChangeArrowheads="1"/>
              </p:cNvSpPr>
              <p:nvPr/>
            </p:nvSpPr>
            <p:spPr bwMode="auto">
              <a:xfrm>
                <a:off x="6507" y="3598"/>
                <a:ext cx="20" cy="20"/>
              </a:xfrm>
              <a:prstGeom prst="rect">
                <a:avLst/>
              </a:prstGeom>
              <a:solidFill>
                <a:schemeClr val="bg1"/>
              </a:solidFill>
              <a:ln w="15875" cap="sq">
                <a:solidFill>
                  <a:schemeClr val="tx2"/>
                </a:solidFill>
                <a:miter lim="800000"/>
                <a:headEnd/>
                <a:tailEnd/>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381" name="Rectangle 63"/>
              <p:cNvSpPr>
                <a:spLocks noChangeArrowheads="1"/>
              </p:cNvSpPr>
              <p:nvPr/>
            </p:nvSpPr>
            <p:spPr bwMode="auto">
              <a:xfrm>
                <a:off x="6546" y="3598"/>
                <a:ext cx="98" cy="20"/>
              </a:xfrm>
              <a:prstGeom prst="rect">
                <a:avLst/>
              </a:prstGeom>
              <a:solidFill>
                <a:schemeClr val="bg1"/>
              </a:solidFill>
              <a:ln w="15875" cap="sq">
                <a:solidFill>
                  <a:schemeClr val="tx2"/>
                </a:solidFill>
                <a:miter lim="800000"/>
                <a:headEnd/>
                <a:tailEnd/>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382" name="Rectangle 64"/>
              <p:cNvSpPr>
                <a:spLocks noChangeArrowheads="1"/>
              </p:cNvSpPr>
              <p:nvPr/>
            </p:nvSpPr>
            <p:spPr bwMode="auto">
              <a:xfrm>
                <a:off x="6507" y="3540"/>
                <a:ext cx="20" cy="19"/>
              </a:xfrm>
              <a:prstGeom prst="rect">
                <a:avLst/>
              </a:prstGeom>
              <a:solidFill>
                <a:schemeClr val="bg1"/>
              </a:solidFill>
              <a:ln w="15875" cap="sq">
                <a:solidFill>
                  <a:schemeClr val="tx2"/>
                </a:solidFill>
                <a:miter lim="800000"/>
                <a:headEnd/>
                <a:tailEnd/>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383" name="Rectangle 65"/>
              <p:cNvSpPr>
                <a:spLocks noChangeArrowheads="1"/>
              </p:cNvSpPr>
              <p:nvPr/>
            </p:nvSpPr>
            <p:spPr bwMode="auto">
              <a:xfrm>
                <a:off x="6546" y="3540"/>
                <a:ext cx="98" cy="19"/>
              </a:xfrm>
              <a:prstGeom prst="rect">
                <a:avLst/>
              </a:prstGeom>
              <a:solidFill>
                <a:schemeClr val="bg1"/>
              </a:solidFill>
              <a:ln w="15875" cap="sq">
                <a:solidFill>
                  <a:schemeClr val="tx2"/>
                </a:solidFill>
                <a:miter lim="800000"/>
                <a:headEnd/>
                <a:tailEnd/>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384" name="Rectangle 66"/>
              <p:cNvSpPr>
                <a:spLocks noChangeArrowheads="1"/>
              </p:cNvSpPr>
              <p:nvPr/>
            </p:nvSpPr>
            <p:spPr bwMode="auto">
              <a:xfrm>
                <a:off x="6507" y="3482"/>
                <a:ext cx="20" cy="19"/>
              </a:xfrm>
              <a:prstGeom prst="rect">
                <a:avLst/>
              </a:prstGeom>
              <a:solidFill>
                <a:schemeClr val="bg1"/>
              </a:solidFill>
              <a:ln w="15875" cap="sq">
                <a:solidFill>
                  <a:schemeClr val="tx2"/>
                </a:solidFill>
                <a:miter lim="800000"/>
                <a:headEnd/>
                <a:tailEnd/>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385" name="Rectangle 67"/>
              <p:cNvSpPr>
                <a:spLocks noChangeArrowheads="1"/>
              </p:cNvSpPr>
              <p:nvPr/>
            </p:nvSpPr>
            <p:spPr bwMode="auto">
              <a:xfrm>
                <a:off x="6546" y="3482"/>
                <a:ext cx="98" cy="19"/>
              </a:xfrm>
              <a:prstGeom prst="rect">
                <a:avLst/>
              </a:prstGeom>
              <a:solidFill>
                <a:schemeClr val="bg1"/>
              </a:solidFill>
              <a:ln w="15875" cap="sq">
                <a:solidFill>
                  <a:schemeClr val="tx2"/>
                </a:solidFill>
                <a:miter lim="800000"/>
                <a:headEnd/>
                <a:tailEnd/>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Segoe UI"/>
                  <a:ea typeface="+mn-ea"/>
                  <a:cs typeface="+mn-cs"/>
                </a:endParaRPr>
              </a:p>
            </p:txBody>
          </p:sp>
        </p:grpSp>
      </p:grpSp>
      <p:cxnSp>
        <p:nvCxnSpPr>
          <p:cNvPr id="148" name="On-premise node 1 line"/>
          <p:cNvCxnSpPr/>
          <p:nvPr/>
        </p:nvCxnSpPr>
        <p:spPr>
          <a:xfrm>
            <a:off x="1819216" y="1125357"/>
            <a:ext cx="257400" cy="251903"/>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78" name="Group 77"/>
          <p:cNvGrpSpPr/>
          <p:nvPr/>
        </p:nvGrpSpPr>
        <p:grpSpPr>
          <a:xfrm>
            <a:off x="1905268" y="1225268"/>
            <a:ext cx="652978" cy="635524"/>
            <a:chOff x="1943472" y="1249340"/>
            <a:chExt cx="666072" cy="648268"/>
          </a:xfrm>
        </p:grpSpPr>
        <p:sp>
          <p:nvSpPr>
            <p:cNvPr id="15" name="Vehicle circle"/>
            <p:cNvSpPr/>
            <p:nvPr/>
          </p:nvSpPr>
          <p:spPr bwMode="auto">
            <a:xfrm>
              <a:off x="1943472" y="1249340"/>
              <a:ext cx="648268" cy="648268"/>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grpSp>
          <p:nvGrpSpPr>
            <p:cNvPr id="76" name="User Accts Icon"/>
            <p:cNvGrpSpPr/>
            <p:nvPr/>
          </p:nvGrpSpPr>
          <p:grpSpPr>
            <a:xfrm>
              <a:off x="1961276" y="1249340"/>
              <a:ext cx="648268" cy="648268"/>
              <a:chOff x="1961276" y="1249340"/>
              <a:chExt cx="648268" cy="648268"/>
            </a:xfrm>
          </p:grpSpPr>
          <p:sp>
            <p:nvSpPr>
              <p:cNvPr id="252" name="Vehicle circle"/>
              <p:cNvSpPr/>
              <p:nvPr/>
            </p:nvSpPr>
            <p:spPr bwMode="auto">
              <a:xfrm>
                <a:off x="1961276" y="1249340"/>
                <a:ext cx="648268" cy="648268"/>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grpSp>
            <p:nvGrpSpPr>
              <p:cNvPr id="320" name="Group 319"/>
              <p:cNvGrpSpPr/>
              <p:nvPr/>
            </p:nvGrpSpPr>
            <p:grpSpPr>
              <a:xfrm>
                <a:off x="2053551" y="1423772"/>
                <a:ext cx="328114" cy="282264"/>
                <a:chOff x="7842406" y="2300265"/>
                <a:chExt cx="363538" cy="312738"/>
              </a:xfrm>
            </p:grpSpPr>
            <p:sp>
              <p:nvSpPr>
                <p:cNvPr id="321" name="Oval 113"/>
                <p:cNvSpPr>
                  <a:spLocks noChangeArrowheads="1"/>
                </p:cNvSpPr>
                <p:nvPr/>
              </p:nvSpPr>
              <p:spPr bwMode="auto">
                <a:xfrm>
                  <a:off x="7901144" y="2303440"/>
                  <a:ext cx="168275" cy="165100"/>
                </a:xfrm>
                <a:prstGeom prst="ellipse">
                  <a:avLst/>
                </a:prstGeom>
                <a:noFill/>
                <a:ln w="12700" cap="flat">
                  <a:solidFill>
                    <a:schemeClr val="bg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latin typeface="Segoe UI Semilight"/>
                    <a:ea typeface="+mn-ea"/>
                    <a:cs typeface="+mn-cs"/>
                  </a:endParaRPr>
                </a:p>
              </p:txBody>
            </p:sp>
            <p:sp>
              <p:nvSpPr>
                <p:cNvPr id="322" name="Freeform 114"/>
                <p:cNvSpPr>
                  <a:spLocks/>
                </p:cNvSpPr>
                <p:nvPr/>
              </p:nvSpPr>
              <p:spPr bwMode="auto">
                <a:xfrm>
                  <a:off x="7842406" y="2471715"/>
                  <a:ext cx="284163" cy="141288"/>
                </a:xfrm>
                <a:custGeom>
                  <a:avLst/>
                  <a:gdLst>
                    <a:gd name="T0" fmla="*/ 0 w 83"/>
                    <a:gd name="T1" fmla="*/ 41 h 41"/>
                    <a:gd name="T2" fmla="*/ 41 w 83"/>
                    <a:gd name="T3" fmla="*/ 0 h 41"/>
                    <a:gd name="T4" fmla="*/ 83 w 83"/>
                    <a:gd name="T5" fmla="*/ 41 h 41"/>
                  </a:gdLst>
                  <a:ahLst/>
                  <a:cxnLst>
                    <a:cxn ang="0">
                      <a:pos x="T0" y="T1"/>
                    </a:cxn>
                    <a:cxn ang="0">
                      <a:pos x="T2" y="T3"/>
                    </a:cxn>
                    <a:cxn ang="0">
                      <a:pos x="T4" y="T5"/>
                    </a:cxn>
                  </a:cxnLst>
                  <a:rect l="0" t="0" r="r" b="b"/>
                  <a:pathLst>
                    <a:path w="83" h="41">
                      <a:moveTo>
                        <a:pt x="0" y="41"/>
                      </a:moveTo>
                      <a:cubicBezTo>
                        <a:pt x="0" y="18"/>
                        <a:pt x="19" y="0"/>
                        <a:pt x="41" y="0"/>
                      </a:cubicBezTo>
                      <a:cubicBezTo>
                        <a:pt x="64" y="0"/>
                        <a:pt x="83" y="18"/>
                        <a:pt x="83" y="41"/>
                      </a:cubicBezTo>
                    </a:path>
                  </a:pathLst>
                </a:custGeom>
                <a:noFill/>
                <a:ln w="12700" cap="flat">
                  <a:solidFill>
                    <a:schemeClr val="bg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latin typeface="Segoe UI Semilight"/>
                    <a:ea typeface="+mn-ea"/>
                    <a:cs typeface="+mn-cs"/>
                  </a:endParaRPr>
                </a:p>
              </p:txBody>
            </p:sp>
            <p:sp>
              <p:nvSpPr>
                <p:cNvPr id="323" name="Line 115"/>
                <p:cNvSpPr>
                  <a:spLocks noChangeShapeType="1"/>
                </p:cNvSpPr>
                <p:nvPr/>
              </p:nvSpPr>
              <p:spPr bwMode="auto">
                <a:xfrm>
                  <a:off x="8205944" y="2300265"/>
                  <a:ext cx="0" cy="0"/>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latin typeface="Segoe UI Semilight"/>
                    <a:ea typeface="+mn-ea"/>
                    <a:cs typeface="+mn-cs"/>
                  </a:endParaRPr>
                </a:p>
              </p:txBody>
            </p:sp>
          </p:grpSp>
        </p:grpSp>
        <p:grpSp>
          <p:nvGrpSpPr>
            <p:cNvPr id="395" name="Group 41"/>
            <p:cNvGrpSpPr>
              <a:grpSpLocks noChangeAspect="1"/>
            </p:cNvGrpSpPr>
            <p:nvPr/>
          </p:nvGrpSpPr>
          <p:grpSpPr bwMode="auto">
            <a:xfrm>
              <a:off x="2323634" y="1422144"/>
              <a:ext cx="161867" cy="114991"/>
              <a:chOff x="4173" y="1205"/>
              <a:chExt cx="277" cy="214"/>
            </a:xfrm>
          </p:grpSpPr>
          <p:sp>
            <p:nvSpPr>
              <p:cNvPr id="396" name="AutoShape 40"/>
              <p:cNvSpPr>
                <a:spLocks noChangeAspect="1" noChangeArrowheads="1" noTextEdit="1"/>
              </p:cNvSpPr>
              <p:nvPr/>
            </p:nvSpPr>
            <p:spPr bwMode="auto">
              <a:xfrm>
                <a:off x="4173" y="1207"/>
                <a:ext cx="277" cy="212"/>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397" name="Freeform 42"/>
              <p:cNvSpPr>
                <a:spLocks noEditPoints="1"/>
              </p:cNvSpPr>
              <p:nvPr/>
            </p:nvSpPr>
            <p:spPr bwMode="auto">
              <a:xfrm>
                <a:off x="4175" y="1205"/>
                <a:ext cx="273" cy="214"/>
              </a:xfrm>
              <a:custGeom>
                <a:avLst/>
                <a:gdLst>
                  <a:gd name="T0" fmla="*/ 20 w 273"/>
                  <a:gd name="T1" fmla="*/ 0 h 214"/>
                  <a:gd name="T2" fmla="*/ 0 w 273"/>
                  <a:gd name="T3" fmla="*/ 0 h 214"/>
                  <a:gd name="T4" fmla="*/ 0 w 273"/>
                  <a:gd name="T5" fmla="*/ 214 h 214"/>
                  <a:gd name="T6" fmla="*/ 273 w 273"/>
                  <a:gd name="T7" fmla="*/ 214 h 214"/>
                  <a:gd name="T8" fmla="*/ 273 w 273"/>
                  <a:gd name="T9" fmla="*/ 0 h 214"/>
                  <a:gd name="T10" fmla="*/ 39 w 273"/>
                  <a:gd name="T11" fmla="*/ 0 h 214"/>
                  <a:gd name="T12" fmla="*/ 20 w 273"/>
                  <a:gd name="T13" fmla="*/ 0 h 214"/>
                  <a:gd name="T14" fmla="*/ 253 w 273"/>
                  <a:gd name="T15" fmla="*/ 19 h 214"/>
                  <a:gd name="T16" fmla="*/ 253 w 273"/>
                  <a:gd name="T17" fmla="*/ 39 h 214"/>
                  <a:gd name="T18" fmla="*/ 20 w 273"/>
                  <a:gd name="T19" fmla="*/ 39 h 214"/>
                  <a:gd name="T20" fmla="*/ 20 w 273"/>
                  <a:gd name="T21" fmla="*/ 19 h 214"/>
                  <a:gd name="T22" fmla="*/ 253 w 273"/>
                  <a:gd name="T23" fmla="*/ 19 h 214"/>
                  <a:gd name="T24" fmla="*/ 20 w 273"/>
                  <a:gd name="T25" fmla="*/ 194 h 214"/>
                  <a:gd name="T26" fmla="*/ 20 w 273"/>
                  <a:gd name="T27" fmla="*/ 58 h 214"/>
                  <a:gd name="T28" fmla="*/ 253 w 273"/>
                  <a:gd name="T29" fmla="*/ 58 h 214"/>
                  <a:gd name="T30" fmla="*/ 253 w 273"/>
                  <a:gd name="T31" fmla="*/ 194 h 214"/>
                  <a:gd name="T32" fmla="*/ 20 w 273"/>
                  <a:gd name="T33" fmla="*/ 19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3" h="214">
                    <a:moveTo>
                      <a:pt x="20" y="0"/>
                    </a:moveTo>
                    <a:lnTo>
                      <a:pt x="0" y="0"/>
                    </a:lnTo>
                    <a:lnTo>
                      <a:pt x="0" y="214"/>
                    </a:lnTo>
                    <a:lnTo>
                      <a:pt x="273" y="214"/>
                    </a:lnTo>
                    <a:lnTo>
                      <a:pt x="273" y="0"/>
                    </a:lnTo>
                    <a:lnTo>
                      <a:pt x="39" y="0"/>
                    </a:lnTo>
                    <a:lnTo>
                      <a:pt x="20" y="0"/>
                    </a:lnTo>
                    <a:close/>
                    <a:moveTo>
                      <a:pt x="253" y="19"/>
                    </a:moveTo>
                    <a:lnTo>
                      <a:pt x="253" y="39"/>
                    </a:lnTo>
                    <a:lnTo>
                      <a:pt x="20" y="39"/>
                    </a:lnTo>
                    <a:lnTo>
                      <a:pt x="20" y="19"/>
                    </a:lnTo>
                    <a:lnTo>
                      <a:pt x="253" y="19"/>
                    </a:lnTo>
                    <a:close/>
                    <a:moveTo>
                      <a:pt x="20" y="194"/>
                    </a:moveTo>
                    <a:lnTo>
                      <a:pt x="20" y="58"/>
                    </a:lnTo>
                    <a:lnTo>
                      <a:pt x="253" y="58"/>
                    </a:lnTo>
                    <a:lnTo>
                      <a:pt x="253" y="194"/>
                    </a:lnTo>
                    <a:lnTo>
                      <a:pt x="20" y="194"/>
                    </a:lnTo>
                    <a:close/>
                  </a:path>
                </a:pathLst>
              </a:custGeom>
              <a:solidFill>
                <a:schemeClr val="bg1"/>
              </a:solidFill>
              <a:ln w="15875" cap="sq">
                <a:noFill/>
                <a:miter lim="800000"/>
                <a:headEnd/>
                <a:tailEnd/>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398" name="Freeform 43"/>
              <p:cNvSpPr>
                <a:spLocks noEditPoints="1"/>
              </p:cNvSpPr>
              <p:nvPr/>
            </p:nvSpPr>
            <p:spPr bwMode="auto">
              <a:xfrm>
                <a:off x="4175" y="1205"/>
                <a:ext cx="273" cy="214"/>
              </a:xfrm>
              <a:custGeom>
                <a:avLst/>
                <a:gdLst>
                  <a:gd name="T0" fmla="*/ 20 w 273"/>
                  <a:gd name="T1" fmla="*/ 0 h 214"/>
                  <a:gd name="T2" fmla="*/ 0 w 273"/>
                  <a:gd name="T3" fmla="*/ 0 h 214"/>
                  <a:gd name="T4" fmla="*/ 0 w 273"/>
                  <a:gd name="T5" fmla="*/ 214 h 214"/>
                  <a:gd name="T6" fmla="*/ 273 w 273"/>
                  <a:gd name="T7" fmla="*/ 214 h 214"/>
                  <a:gd name="T8" fmla="*/ 273 w 273"/>
                  <a:gd name="T9" fmla="*/ 0 h 214"/>
                  <a:gd name="T10" fmla="*/ 39 w 273"/>
                  <a:gd name="T11" fmla="*/ 0 h 214"/>
                  <a:gd name="T12" fmla="*/ 253 w 273"/>
                  <a:gd name="T13" fmla="*/ 19 h 214"/>
                  <a:gd name="T14" fmla="*/ 253 w 273"/>
                  <a:gd name="T15" fmla="*/ 39 h 214"/>
                  <a:gd name="T16" fmla="*/ 20 w 273"/>
                  <a:gd name="T17" fmla="*/ 39 h 214"/>
                  <a:gd name="T18" fmla="*/ 20 w 273"/>
                  <a:gd name="T19" fmla="*/ 19 h 214"/>
                  <a:gd name="T20" fmla="*/ 253 w 273"/>
                  <a:gd name="T21" fmla="*/ 19 h 214"/>
                  <a:gd name="T22" fmla="*/ 20 w 273"/>
                  <a:gd name="T23" fmla="*/ 194 h 214"/>
                  <a:gd name="T24" fmla="*/ 20 w 273"/>
                  <a:gd name="T25" fmla="*/ 58 h 214"/>
                  <a:gd name="T26" fmla="*/ 253 w 273"/>
                  <a:gd name="T27" fmla="*/ 58 h 214"/>
                  <a:gd name="T28" fmla="*/ 253 w 273"/>
                  <a:gd name="T29" fmla="*/ 194 h 214"/>
                  <a:gd name="T30" fmla="*/ 20 w 273"/>
                  <a:gd name="T31" fmla="*/ 19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3" h="214">
                    <a:moveTo>
                      <a:pt x="20" y="0"/>
                    </a:moveTo>
                    <a:lnTo>
                      <a:pt x="0" y="0"/>
                    </a:lnTo>
                    <a:lnTo>
                      <a:pt x="0" y="214"/>
                    </a:lnTo>
                    <a:lnTo>
                      <a:pt x="273" y="214"/>
                    </a:lnTo>
                    <a:lnTo>
                      <a:pt x="273" y="0"/>
                    </a:lnTo>
                    <a:lnTo>
                      <a:pt x="39" y="0"/>
                    </a:lnTo>
                    <a:moveTo>
                      <a:pt x="253" y="19"/>
                    </a:moveTo>
                    <a:lnTo>
                      <a:pt x="253" y="39"/>
                    </a:lnTo>
                    <a:lnTo>
                      <a:pt x="20" y="39"/>
                    </a:lnTo>
                    <a:lnTo>
                      <a:pt x="20" y="19"/>
                    </a:lnTo>
                    <a:lnTo>
                      <a:pt x="253" y="19"/>
                    </a:lnTo>
                    <a:moveTo>
                      <a:pt x="20" y="194"/>
                    </a:moveTo>
                    <a:lnTo>
                      <a:pt x="20" y="58"/>
                    </a:lnTo>
                    <a:lnTo>
                      <a:pt x="253" y="58"/>
                    </a:lnTo>
                    <a:lnTo>
                      <a:pt x="253" y="194"/>
                    </a:lnTo>
                    <a:lnTo>
                      <a:pt x="20" y="194"/>
                    </a:lnTo>
                  </a:path>
                </a:pathLst>
              </a:custGeom>
              <a:noFill/>
              <a:ln w="9525">
                <a:noFill/>
                <a:round/>
                <a:headEnd/>
                <a:tailEnd/>
              </a:ln>
              <a:extLst>
                <a:ext uri="{909E8E84-426E-40DD-AFC4-6F175D3DCCD1}">
                  <a14:hiddenFill xmlns:a14="http://schemas.microsoft.com/office/drawing/2010/main" xmlns="">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Segoe UI"/>
                  <a:ea typeface="+mn-ea"/>
                  <a:cs typeface="+mn-cs"/>
                </a:endParaRPr>
              </a:p>
            </p:txBody>
          </p:sp>
        </p:grpSp>
      </p:grpSp>
      <p:grpSp>
        <p:nvGrpSpPr>
          <p:cNvPr id="72" name="Group 71"/>
          <p:cNvGrpSpPr/>
          <p:nvPr/>
        </p:nvGrpSpPr>
        <p:grpSpPr>
          <a:xfrm>
            <a:off x="4905989" y="4351604"/>
            <a:ext cx="635524" cy="635524"/>
            <a:chOff x="5004364" y="4438366"/>
            <a:chExt cx="648268" cy="648268"/>
          </a:xfrm>
        </p:grpSpPr>
        <p:sp>
          <p:nvSpPr>
            <p:cNvPr id="10" name="Marketplace"/>
            <p:cNvSpPr/>
            <p:nvPr/>
          </p:nvSpPr>
          <p:spPr bwMode="auto">
            <a:xfrm>
              <a:off x="5004364" y="4438366"/>
              <a:ext cx="648268" cy="648268"/>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grpSp>
          <p:nvGrpSpPr>
            <p:cNvPr id="413" name="Group 78"/>
            <p:cNvGrpSpPr>
              <a:grpSpLocks noChangeAspect="1"/>
            </p:cNvGrpSpPr>
            <p:nvPr/>
          </p:nvGrpSpPr>
          <p:grpSpPr bwMode="auto">
            <a:xfrm>
              <a:off x="5168945" y="4631186"/>
              <a:ext cx="268818" cy="269745"/>
              <a:chOff x="3518" y="2869"/>
              <a:chExt cx="290" cy="291"/>
            </a:xfrm>
            <a:solidFill>
              <a:schemeClr val="bg1"/>
            </a:solidFill>
          </p:grpSpPr>
          <p:sp>
            <p:nvSpPr>
              <p:cNvPr id="415" name="Rectangle 79"/>
              <p:cNvSpPr>
                <a:spLocks noChangeArrowheads="1"/>
              </p:cNvSpPr>
              <p:nvPr/>
            </p:nvSpPr>
            <p:spPr bwMode="auto">
              <a:xfrm>
                <a:off x="3518" y="3102"/>
                <a:ext cx="19" cy="58"/>
              </a:xfrm>
              <a:prstGeom prst="rect">
                <a:avLst/>
              </a:prstGeom>
              <a:grpFill/>
              <a:ln w="12700" cap="sq">
                <a:noFill/>
                <a:miter lim="800000"/>
                <a:headEnd/>
                <a:tailEnd/>
              </a:ln>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416" name="Rectangle 80"/>
              <p:cNvSpPr>
                <a:spLocks noChangeArrowheads="1"/>
              </p:cNvSpPr>
              <p:nvPr/>
            </p:nvSpPr>
            <p:spPr bwMode="auto">
              <a:xfrm>
                <a:off x="3586" y="3044"/>
                <a:ext cx="19" cy="116"/>
              </a:xfrm>
              <a:prstGeom prst="rect">
                <a:avLst/>
              </a:prstGeom>
              <a:grpFill/>
              <a:ln w="12700" cap="sq">
                <a:noFill/>
                <a:miter lim="800000"/>
                <a:headEnd/>
                <a:tailEnd/>
              </a:ln>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417" name="Rectangle 81"/>
              <p:cNvSpPr>
                <a:spLocks noChangeArrowheads="1"/>
              </p:cNvSpPr>
              <p:nvPr/>
            </p:nvSpPr>
            <p:spPr bwMode="auto">
              <a:xfrm>
                <a:off x="3653" y="2985"/>
                <a:ext cx="20" cy="175"/>
              </a:xfrm>
              <a:prstGeom prst="rect">
                <a:avLst/>
              </a:prstGeom>
              <a:grpFill/>
              <a:ln w="12700" cap="sq">
                <a:noFill/>
                <a:miter lim="800000"/>
                <a:headEnd/>
                <a:tailEnd/>
              </a:ln>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418" name="Rectangle 82"/>
              <p:cNvSpPr>
                <a:spLocks noChangeArrowheads="1"/>
              </p:cNvSpPr>
              <p:nvPr/>
            </p:nvSpPr>
            <p:spPr bwMode="auto">
              <a:xfrm>
                <a:off x="3721" y="2927"/>
                <a:ext cx="19" cy="233"/>
              </a:xfrm>
              <a:prstGeom prst="rect">
                <a:avLst/>
              </a:prstGeom>
              <a:grpFill/>
              <a:ln w="12700" cap="sq">
                <a:noFill/>
                <a:miter lim="800000"/>
                <a:headEnd/>
                <a:tailEnd/>
              </a:ln>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419" name="Rectangle 83"/>
              <p:cNvSpPr>
                <a:spLocks noChangeArrowheads="1"/>
              </p:cNvSpPr>
              <p:nvPr/>
            </p:nvSpPr>
            <p:spPr bwMode="auto">
              <a:xfrm>
                <a:off x="3789" y="2869"/>
                <a:ext cx="19" cy="291"/>
              </a:xfrm>
              <a:prstGeom prst="rect">
                <a:avLst/>
              </a:prstGeom>
              <a:grpFill/>
              <a:ln w="12700" cap="sq">
                <a:noFill/>
                <a:miter lim="800000"/>
                <a:headEnd/>
                <a:tailEnd/>
              </a:ln>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Segoe UI"/>
                  <a:ea typeface="+mn-ea"/>
                  <a:cs typeface="+mn-cs"/>
                </a:endParaRPr>
              </a:p>
            </p:txBody>
          </p:sp>
        </p:grpSp>
      </p:grpSp>
      <p:grpSp>
        <p:nvGrpSpPr>
          <p:cNvPr id="44" name="Malware Icon"/>
          <p:cNvGrpSpPr/>
          <p:nvPr/>
        </p:nvGrpSpPr>
        <p:grpSpPr>
          <a:xfrm>
            <a:off x="6349731" y="1727748"/>
            <a:ext cx="635524" cy="635524"/>
            <a:chOff x="6477056" y="1761896"/>
            <a:chExt cx="648268" cy="648268"/>
          </a:xfrm>
        </p:grpSpPr>
        <p:sp>
          <p:nvSpPr>
            <p:cNvPr id="4" name="Cloud circle"/>
            <p:cNvSpPr/>
            <p:nvPr/>
          </p:nvSpPr>
          <p:spPr bwMode="auto">
            <a:xfrm>
              <a:off x="6477056" y="1761896"/>
              <a:ext cx="648268" cy="648268"/>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grpSp>
          <p:nvGrpSpPr>
            <p:cNvPr id="17" name="Group 4"/>
            <p:cNvGrpSpPr>
              <a:grpSpLocks noChangeAspect="1"/>
            </p:cNvGrpSpPr>
            <p:nvPr/>
          </p:nvGrpSpPr>
          <p:grpSpPr bwMode="auto">
            <a:xfrm>
              <a:off x="6641152" y="1938984"/>
              <a:ext cx="324462" cy="301798"/>
              <a:chOff x="3731" y="1282"/>
              <a:chExt cx="272" cy="253"/>
            </a:xfrm>
          </p:grpSpPr>
          <p:sp>
            <p:nvSpPr>
              <p:cNvPr id="19" name="Freeform 5"/>
              <p:cNvSpPr>
                <a:spLocks/>
              </p:cNvSpPr>
              <p:nvPr/>
            </p:nvSpPr>
            <p:spPr bwMode="auto">
              <a:xfrm>
                <a:off x="3731" y="1302"/>
                <a:ext cx="272" cy="233"/>
              </a:xfrm>
              <a:custGeom>
                <a:avLst/>
                <a:gdLst>
                  <a:gd name="T0" fmla="*/ 272 w 272"/>
                  <a:gd name="T1" fmla="*/ 19 h 233"/>
                  <a:gd name="T2" fmla="*/ 272 w 272"/>
                  <a:gd name="T3" fmla="*/ 10 h 233"/>
                  <a:gd name="T4" fmla="*/ 272 w 272"/>
                  <a:gd name="T5" fmla="*/ 0 h 233"/>
                  <a:gd name="T6" fmla="*/ 117 w 272"/>
                  <a:gd name="T7" fmla="*/ 0 h 233"/>
                  <a:gd name="T8" fmla="*/ 117 w 272"/>
                  <a:gd name="T9" fmla="*/ 19 h 233"/>
                  <a:gd name="T10" fmla="*/ 252 w 272"/>
                  <a:gd name="T11" fmla="*/ 19 h 233"/>
                  <a:gd name="T12" fmla="*/ 252 w 272"/>
                  <a:gd name="T13" fmla="*/ 58 h 233"/>
                  <a:gd name="T14" fmla="*/ 117 w 272"/>
                  <a:gd name="T15" fmla="*/ 58 h 233"/>
                  <a:gd name="T16" fmla="*/ 117 w 272"/>
                  <a:gd name="T17" fmla="*/ 78 h 233"/>
                  <a:gd name="T18" fmla="*/ 252 w 272"/>
                  <a:gd name="T19" fmla="*/ 78 h 233"/>
                  <a:gd name="T20" fmla="*/ 252 w 272"/>
                  <a:gd name="T21" fmla="*/ 214 h 233"/>
                  <a:gd name="T22" fmla="*/ 20 w 272"/>
                  <a:gd name="T23" fmla="*/ 214 h 233"/>
                  <a:gd name="T24" fmla="*/ 20 w 272"/>
                  <a:gd name="T25" fmla="*/ 78 h 233"/>
                  <a:gd name="T26" fmla="*/ 59 w 272"/>
                  <a:gd name="T27" fmla="*/ 78 h 233"/>
                  <a:gd name="T28" fmla="*/ 59 w 272"/>
                  <a:gd name="T29" fmla="*/ 58 h 233"/>
                  <a:gd name="T30" fmla="*/ 20 w 272"/>
                  <a:gd name="T31" fmla="*/ 58 h 233"/>
                  <a:gd name="T32" fmla="*/ 20 w 272"/>
                  <a:gd name="T33" fmla="*/ 19 h 233"/>
                  <a:gd name="T34" fmla="*/ 59 w 272"/>
                  <a:gd name="T35" fmla="*/ 19 h 233"/>
                  <a:gd name="T36" fmla="*/ 59 w 272"/>
                  <a:gd name="T37" fmla="*/ 0 h 233"/>
                  <a:gd name="T38" fmla="*/ 0 w 272"/>
                  <a:gd name="T39" fmla="*/ 0 h 233"/>
                  <a:gd name="T40" fmla="*/ 0 w 272"/>
                  <a:gd name="T41" fmla="*/ 10 h 233"/>
                  <a:gd name="T42" fmla="*/ 0 w 272"/>
                  <a:gd name="T43" fmla="*/ 19 h 233"/>
                  <a:gd name="T44" fmla="*/ 0 w 272"/>
                  <a:gd name="T45" fmla="*/ 214 h 233"/>
                  <a:gd name="T46" fmla="*/ 0 w 272"/>
                  <a:gd name="T47" fmla="*/ 224 h 233"/>
                  <a:gd name="T48" fmla="*/ 0 w 272"/>
                  <a:gd name="T49" fmla="*/ 233 h 233"/>
                  <a:gd name="T50" fmla="*/ 252 w 272"/>
                  <a:gd name="T51" fmla="*/ 233 h 233"/>
                  <a:gd name="T52" fmla="*/ 262 w 272"/>
                  <a:gd name="T53" fmla="*/ 233 h 233"/>
                  <a:gd name="T54" fmla="*/ 272 w 272"/>
                  <a:gd name="T55" fmla="*/ 233 h 233"/>
                  <a:gd name="T56" fmla="*/ 272 w 272"/>
                  <a:gd name="T57" fmla="*/ 1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2" h="233">
                    <a:moveTo>
                      <a:pt x="272" y="19"/>
                    </a:moveTo>
                    <a:lnTo>
                      <a:pt x="272" y="10"/>
                    </a:lnTo>
                    <a:lnTo>
                      <a:pt x="272" y="0"/>
                    </a:lnTo>
                    <a:lnTo>
                      <a:pt x="117" y="0"/>
                    </a:lnTo>
                    <a:lnTo>
                      <a:pt x="117" y="19"/>
                    </a:lnTo>
                    <a:lnTo>
                      <a:pt x="252" y="19"/>
                    </a:lnTo>
                    <a:lnTo>
                      <a:pt x="252" y="58"/>
                    </a:lnTo>
                    <a:lnTo>
                      <a:pt x="117" y="58"/>
                    </a:lnTo>
                    <a:lnTo>
                      <a:pt x="117" y="78"/>
                    </a:lnTo>
                    <a:lnTo>
                      <a:pt x="252" y="78"/>
                    </a:lnTo>
                    <a:lnTo>
                      <a:pt x="252" y="214"/>
                    </a:lnTo>
                    <a:lnTo>
                      <a:pt x="20" y="214"/>
                    </a:lnTo>
                    <a:lnTo>
                      <a:pt x="20" y="78"/>
                    </a:lnTo>
                    <a:lnTo>
                      <a:pt x="59" y="78"/>
                    </a:lnTo>
                    <a:lnTo>
                      <a:pt x="59" y="58"/>
                    </a:lnTo>
                    <a:lnTo>
                      <a:pt x="20" y="58"/>
                    </a:lnTo>
                    <a:lnTo>
                      <a:pt x="20" y="19"/>
                    </a:lnTo>
                    <a:lnTo>
                      <a:pt x="59" y="19"/>
                    </a:lnTo>
                    <a:lnTo>
                      <a:pt x="59" y="0"/>
                    </a:lnTo>
                    <a:lnTo>
                      <a:pt x="0" y="0"/>
                    </a:lnTo>
                    <a:lnTo>
                      <a:pt x="0" y="10"/>
                    </a:lnTo>
                    <a:lnTo>
                      <a:pt x="0" y="19"/>
                    </a:lnTo>
                    <a:lnTo>
                      <a:pt x="0" y="214"/>
                    </a:lnTo>
                    <a:lnTo>
                      <a:pt x="0" y="224"/>
                    </a:lnTo>
                    <a:lnTo>
                      <a:pt x="0" y="233"/>
                    </a:lnTo>
                    <a:lnTo>
                      <a:pt x="252" y="233"/>
                    </a:lnTo>
                    <a:lnTo>
                      <a:pt x="262" y="233"/>
                    </a:lnTo>
                    <a:lnTo>
                      <a:pt x="272" y="233"/>
                    </a:lnTo>
                    <a:lnTo>
                      <a:pt x="272" y="19"/>
                    </a:lnTo>
                    <a:close/>
                  </a:path>
                </a:pathLst>
              </a:custGeom>
              <a:solidFill>
                <a:schemeClr val="bg1"/>
              </a:solidFill>
              <a:ln w="15875" cap="sq">
                <a:solidFill>
                  <a:schemeClr val="tx2"/>
                </a:solidFill>
                <a:miter lim="800000"/>
                <a:headEnd/>
                <a:tailEnd/>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0" name="Oval 6"/>
              <p:cNvSpPr>
                <a:spLocks noChangeArrowheads="1"/>
              </p:cNvSpPr>
              <p:nvPr/>
            </p:nvSpPr>
            <p:spPr bwMode="auto">
              <a:xfrm>
                <a:off x="3944" y="1331"/>
                <a:ext cx="20" cy="20"/>
              </a:xfrm>
              <a:prstGeom prst="ellipse">
                <a:avLst/>
              </a:prstGeom>
              <a:solidFill>
                <a:schemeClr val="bg1"/>
              </a:solidFill>
              <a:ln w="15875" cap="sq">
                <a:solidFill>
                  <a:schemeClr val="tx2"/>
                </a:solidFill>
                <a:miter lim="800000"/>
                <a:headEnd/>
                <a:tailEnd/>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1" name="Oval 7"/>
              <p:cNvSpPr>
                <a:spLocks noChangeArrowheads="1"/>
              </p:cNvSpPr>
              <p:nvPr/>
            </p:nvSpPr>
            <p:spPr bwMode="auto">
              <a:xfrm>
                <a:off x="3915" y="1331"/>
                <a:ext cx="20" cy="20"/>
              </a:xfrm>
              <a:prstGeom prst="ellipse">
                <a:avLst/>
              </a:prstGeom>
              <a:solidFill>
                <a:schemeClr val="bg1"/>
              </a:solidFill>
              <a:ln w="15875" cap="sq">
                <a:solidFill>
                  <a:schemeClr val="tx2"/>
                </a:solidFill>
                <a:miter lim="800000"/>
                <a:headEnd/>
                <a:tailEnd/>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2" name="Oval 8"/>
              <p:cNvSpPr>
                <a:spLocks noChangeArrowheads="1"/>
              </p:cNvSpPr>
              <p:nvPr/>
            </p:nvSpPr>
            <p:spPr bwMode="auto">
              <a:xfrm>
                <a:off x="3886" y="1331"/>
                <a:ext cx="20" cy="20"/>
              </a:xfrm>
              <a:prstGeom prst="ellipse">
                <a:avLst/>
              </a:prstGeom>
              <a:solidFill>
                <a:schemeClr val="bg1"/>
              </a:solidFill>
              <a:ln w="15875" cap="sq">
                <a:solidFill>
                  <a:schemeClr val="tx2"/>
                </a:solidFill>
                <a:miter lim="800000"/>
                <a:headEnd/>
                <a:tailEnd/>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3" name="Freeform 9"/>
              <p:cNvSpPr>
                <a:spLocks/>
              </p:cNvSpPr>
              <p:nvPr/>
            </p:nvSpPr>
            <p:spPr bwMode="auto">
              <a:xfrm>
                <a:off x="3773" y="1282"/>
                <a:ext cx="92" cy="210"/>
              </a:xfrm>
              <a:custGeom>
                <a:avLst/>
                <a:gdLst>
                  <a:gd name="T0" fmla="*/ 36 w 92"/>
                  <a:gd name="T1" fmla="*/ 0 h 210"/>
                  <a:gd name="T2" fmla="*/ 36 w 92"/>
                  <a:gd name="T3" fmla="*/ 171 h 210"/>
                  <a:gd name="T4" fmla="*/ 14 w 92"/>
                  <a:gd name="T5" fmla="*/ 149 h 210"/>
                  <a:gd name="T6" fmla="*/ 0 w 92"/>
                  <a:gd name="T7" fmla="*/ 163 h 210"/>
                  <a:gd name="T8" fmla="*/ 46 w 92"/>
                  <a:gd name="T9" fmla="*/ 210 h 210"/>
                  <a:gd name="T10" fmla="*/ 92 w 92"/>
                  <a:gd name="T11" fmla="*/ 163 h 210"/>
                  <a:gd name="T12" fmla="*/ 77 w 92"/>
                  <a:gd name="T13" fmla="*/ 149 h 210"/>
                  <a:gd name="T14" fmla="*/ 55 w 92"/>
                  <a:gd name="T15" fmla="*/ 171 h 210"/>
                  <a:gd name="T16" fmla="*/ 55 w 92"/>
                  <a:gd name="T17" fmla="*/ 0 h 210"/>
                  <a:gd name="T18" fmla="*/ 36 w 92"/>
                  <a:gd name="T19"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210">
                    <a:moveTo>
                      <a:pt x="36" y="0"/>
                    </a:moveTo>
                    <a:lnTo>
                      <a:pt x="36" y="171"/>
                    </a:lnTo>
                    <a:lnTo>
                      <a:pt x="14" y="149"/>
                    </a:lnTo>
                    <a:lnTo>
                      <a:pt x="0" y="163"/>
                    </a:lnTo>
                    <a:lnTo>
                      <a:pt x="46" y="210"/>
                    </a:lnTo>
                    <a:lnTo>
                      <a:pt x="92" y="163"/>
                    </a:lnTo>
                    <a:lnTo>
                      <a:pt x="77" y="149"/>
                    </a:lnTo>
                    <a:lnTo>
                      <a:pt x="55" y="171"/>
                    </a:lnTo>
                    <a:lnTo>
                      <a:pt x="55" y="0"/>
                    </a:lnTo>
                    <a:lnTo>
                      <a:pt x="36" y="0"/>
                    </a:lnTo>
                    <a:close/>
                  </a:path>
                </a:pathLst>
              </a:custGeom>
              <a:solidFill>
                <a:schemeClr val="bg1"/>
              </a:solidFill>
              <a:ln w="15875" cap="sq">
                <a:solidFill>
                  <a:schemeClr val="tx2"/>
                </a:solidFill>
                <a:miter lim="800000"/>
                <a:headEnd/>
                <a:tailEnd/>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Segoe UI"/>
                  <a:ea typeface="+mn-ea"/>
                  <a:cs typeface="+mn-cs"/>
                </a:endParaRPr>
              </a:p>
            </p:txBody>
          </p:sp>
        </p:grpSp>
      </p:grpSp>
      <p:grpSp>
        <p:nvGrpSpPr>
          <p:cNvPr id="56" name="Unauthorized user icon"/>
          <p:cNvGrpSpPr/>
          <p:nvPr/>
        </p:nvGrpSpPr>
        <p:grpSpPr>
          <a:xfrm>
            <a:off x="8981990" y="1851477"/>
            <a:ext cx="635524" cy="635524"/>
            <a:chOff x="9162097" y="1888106"/>
            <a:chExt cx="648268" cy="648268"/>
          </a:xfrm>
        </p:grpSpPr>
        <p:sp>
          <p:nvSpPr>
            <p:cNvPr id="191" name="Partner circle"/>
            <p:cNvSpPr/>
            <p:nvPr/>
          </p:nvSpPr>
          <p:spPr bwMode="auto">
            <a:xfrm>
              <a:off x="9162097" y="1888106"/>
              <a:ext cx="648268" cy="648268"/>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grpSp>
          <p:nvGrpSpPr>
            <p:cNvPr id="48" name="Group 12"/>
            <p:cNvGrpSpPr>
              <a:grpSpLocks noChangeAspect="1"/>
            </p:cNvGrpSpPr>
            <p:nvPr/>
          </p:nvGrpSpPr>
          <p:grpSpPr bwMode="auto">
            <a:xfrm>
              <a:off x="9318571" y="2016505"/>
              <a:ext cx="293949" cy="391469"/>
              <a:chOff x="5689" y="1514"/>
              <a:chExt cx="211" cy="281"/>
            </a:xfrm>
          </p:grpSpPr>
          <p:sp>
            <p:nvSpPr>
              <p:cNvPr id="50" name="Freeform 13"/>
              <p:cNvSpPr>
                <a:spLocks/>
              </p:cNvSpPr>
              <p:nvPr/>
            </p:nvSpPr>
            <p:spPr bwMode="auto">
              <a:xfrm>
                <a:off x="5793" y="1514"/>
                <a:ext cx="34" cy="111"/>
              </a:xfrm>
              <a:custGeom>
                <a:avLst/>
                <a:gdLst>
                  <a:gd name="T0" fmla="*/ 14 w 14"/>
                  <a:gd name="T1" fmla="*/ 46 h 46"/>
                  <a:gd name="T2" fmla="*/ 14 w 14"/>
                  <a:gd name="T3" fmla="*/ 8 h 46"/>
                  <a:gd name="T4" fmla="*/ 7 w 14"/>
                  <a:gd name="T5" fmla="*/ 0 h 46"/>
                  <a:gd name="T6" fmla="*/ 0 w 14"/>
                  <a:gd name="T7" fmla="*/ 8 h 46"/>
                  <a:gd name="T8" fmla="*/ 0 w 14"/>
                  <a:gd name="T9" fmla="*/ 16 h 46"/>
                </a:gdLst>
                <a:ahLst/>
                <a:cxnLst>
                  <a:cxn ang="0">
                    <a:pos x="T0" y="T1"/>
                  </a:cxn>
                  <a:cxn ang="0">
                    <a:pos x="T2" y="T3"/>
                  </a:cxn>
                  <a:cxn ang="0">
                    <a:pos x="T4" y="T5"/>
                  </a:cxn>
                  <a:cxn ang="0">
                    <a:pos x="T6" y="T7"/>
                  </a:cxn>
                  <a:cxn ang="0">
                    <a:pos x="T8" y="T9"/>
                  </a:cxn>
                </a:cxnLst>
                <a:rect l="0" t="0" r="r" b="b"/>
                <a:pathLst>
                  <a:path w="14" h="46">
                    <a:moveTo>
                      <a:pt x="14" y="46"/>
                    </a:moveTo>
                    <a:cubicBezTo>
                      <a:pt x="14" y="8"/>
                      <a:pt x="14" y="8"/>
                      <a:pt x="14" y="8"/>
                    </a:cubicBezTo>
                    <a:cubicBezTo>
                      <a:pt x="14" y="4"/>
                      <a:pt x="11" y="0"/>
                      <a:pt x="7" y="0"/>
                    </a:cubicBezTo>
                    <a:cubicBezTo>
                      <a:pt x="3" y="0"/>
                      <a:pt x="0" y="4"/>
                      <a:pt x="0" y="8"/>
                    </a:cubicBezTo>
                    <a:cubicBezTo>
                      <a:pt x="0" y="16"/>
                      <a:pt x="0" y="16"/>
                      <a:pt x="0" y="16"/>
                    </a:cubicBezTo>
                  </a:path>
                </a:pathLst>
              </a:custGeom>
              <a:noFill/>
              <a:ln w="12700" cap="flat">
                <a:solidFill>
                  <a:schemeClr val="bg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latin typeface="Segoe UI Semilight"/>
                  <a:ea typeface="+mn-ea"/>
                  <a:cs typeface="+mn-cs"/>
                </a:endParaRPr>
              </a:p>
            </p:txBody>
          </p:sp>
          <p:sp>
            <p:nvSpPr>
              <p:cNvPr id="52" name="Freeform 14"/>
              <p:cNvSpPr>
                <a:spLocks/>
              </p:cNvSpPr>
              <p:nvPr/>
            </p:nvSpPr>
            <p:spPr bwMode="auto">
              <a:xfrm>
                <a:off x="5827" y="1533"/>
                <a:ext cx="36" cy="124"/>
              </a:xfrm>
              <a:custGeom>
                <a:avLst/>
                <a:gdLst>
                  <a:gd name="T0" fmla="*/ 15 w 15"/>
                  <a:gd name="T1" fmla="*/ 39 h 51"/>
                  <a:gd name="T2" fmla="*/ 15 w 15"/>
                  <a:gd name="T3" fmla="*/ 7 h 51"/>
                  <a:gd name="T4" fmla="*/ 8 w 15"/>
                  <a:gd name="T5" fmla="*/ 0 h 51"/>
                  <a:gd name="T6" fmla="*/ 0 w 15"/>
                  <a:gd name="T7" fmla="*/ 7 h 51"/>
                  <a:gd name="T8" fmla="*/ 0 w 15"/>
                  <a:gd name="T9" fmla="*/ 51 h 51"/>
                </a:gdLst>
                <a:ahLst/>
                <a:cxnLst>
                  <a:cxn ang="0">
                    <a:pos x="T0" y="T1"/>
                  </a:cxn>
                  <a:cxn ang="0">
                    <a:pos x="T2" y="T3"/>
                  </a:cxn>
                  <a:cxn ang="0">
                    <a:pos x="T4" y="T5"/>
                  </a:cxn>
                  <a:cxn ang="0">
                    <a:pos x="T6" y="T7"/>
                  </a:cxn>
                  <a:cxn ang="0">
                    <a:pos x="T8" y="T9"/>
                  </a:cxn>
                </a:cxnLst>
                <a:rect l="0" t="0" r="r" b="b"/>
                <a:pathLst>
                  <a:path w="15" h="51">
                    <a:moveTo>
                      <a:pt x="15" y="39"/>
                    </a:moveTo>
                    <a:cubicBezTo>
                      <a:pt x="15" y="7"/>
                      <a:pt x="15" y="7"/>
                      <a:pt x="15" y="7"/>
                    </a:cubicBezTo>
                    <a:cubicBezTo>
                      <a:pt x="15" y="3"/>
                      <a:pt x="12" y="0"/>
                      <a:pt x="8" y="0"/>
                    </a:cubicBezTo>
                    <a:cubicBezTo>
                      <a:pt x="4" y="0"/>
                      <a:pt x="0" y="3"/>
                      <a:pt x="0" y="7"/>
                    </a:cubicBezTo>
                    <a:cubicBezTo>
                      <a:pt x="0" y="51"/>
                      <a:pt x="0" y="51"/>
                      <a:pt x="0" y="51"/>
                    </a:cubicBezTo>
                  </a:path>
                </a:pathLst>
              </a:custGeom>
              <a:noFill/>
              <a:ln w="12700" cap="flat">
                <a:solidFill>
                  <a:schemeClr val="bg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latin typeface="Segoe UI Semilight"/>
                  <a:ea typeface="+mn-ea"/>
                  <a:cs typeface="+mn-cs"/>
                </a:endParaRPr>
              </a:p>
            </p:txBody>
          </p:sp>
          <p:sp>
            <p:nvSpPr>
              <p:cNvPr id="53" name="Freeform 15"/>
              <p:cNvSpPr>
                <a:spLocks/>
              </p:cNvSpPr>
              <p:nvPr/>
            </p:nvSpPr>
            <p:spPr bwMode="auto">
              <a:xfrm>
                <a:off x="5689" y="1533"/>
                <a:ext cx="211" cy="262"/>
              </a:xfrm>
              <a:custGeom>
                <a:avLst/>
                <a:gdLst>
                  <a:gd name="T0" fmla="*/ 72 w 87"/>
                  <a:gd name="T1" fmla="*/ 55 h 108"/>
                  <a:gd name="T2" fmla="*/ 72 w 87"/>
                  <a:gd name="T3" fmla="*/ 18 h 108"/>
                  <a:gd name="T4" fmla="*/ 79 w 87"/>
                  <a:gd name="T5" fmla="*/ 11 h 108"/>
                  <a:gd name="T6" fmla="*/ 87 w 87"/>
                  <a:gd name="T7" fmla="*/ 18 h 108"/>
                  <a:gd name="T8" fmla="*/ 87 w 87"/>
                  <a:gd name="T9" fmla="*/ 74 h 108"/>
                  <a:gd name="T10" fmla="*/ 57 w 87"/>
                  <a:gd name="T11" fmla="*/ 108 h 108"/>
                  <a:gd name="T12" fmla="*/ 22 w 87"/>
                  <a:gd name="T13" fmla="*/ 96 h 108"/>
                  <a:gd name="T14" fmla="*/ 9 w 87"/>
                  <a:gd name="T15" fmla="*/ 80 h 108"/>
                  <a:gd name="T16" fmla="*/ 1 w 87"/>
                  <a:gd name="T17" fmla="*/ 55 h 108"/>
                  <a:gd name="T18" fmla="*/ 18 w 87"/>
                  <a:gd name="T19" fmla="*/ 59 h 108"/>
                  <a:gd name="T20" fmla="*/ 27 w 87"/>
                  <a:gd name="T21" fmla="*/ 52 h 108"/>
                  <a:gd name="T22" fmla="*/ 27 w 87"/>
                  <a:gd name="T23" fmla="*/ 8 h 108"/>
                  <a:gd name="T24" fmla="*/ 35 w 87"/>
                  <a:gd name="T25" fmla="*/ 0 h 108"/>
                  <a:gd name="T26" fmla="*/ 43 w 87"/>
                  <a:gd name="T27" fmla="*/ 8 h 108"/>
                  <a:gd name="T28" fmla="*/ 43 w 87"/>
                  <a:gd name="T29" fmla="*/ 51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7" h="108">
                    <a:moveTo>
                      <a:pt x="72" y="55"/>
                    </a:moveTo>
                    <a:cubicBezTo>
                      <a:pt x="72" y="18"/>
                      <a:pt x="72" y="18"/>
                      <a:pt x="72" y="18"/>
                    </a:cubicBezTo>
                    <a:cubicBezTo>
                      <a:pt x="72" y="14"/>
                      <a:pt x="75" y="11"/>
                      <a:pt x="79" y="11"/>
                    </a:cubicBezTo>
                    <a:cubicBezTo>
                      <a:pt x="83" y="11"/>
                      <a:pt x="87" y="14"/>
                      <a:pt x="87" y="18"/>
                    </a:cubicBezTo>
                    <a:cubicBezTo>
                      <a:pt x="87" y="74"/>
                      <a:pt x="87" y="74"/>
                      <a:pt x="87" y="74"/>
                    </a:cubicBezTo>
                    <a:cubicBezTo>
                      <a:pt x="87" y="88"/>
                      <a:pt x="77" y="108"/>
                      <a:pt x="57" y="108"/>
                    </a:cubicBezTo>
                    <a:cubicBezTo>
                      <a:pt x="40" y="108"/>
                      <a:pt x="30" y="104"/>
                      <a:pt x="22" y="96"/>
                    </a:cubicBezTo>
                    <a:cubicBezTo>
                      <a:pt x="18" y="92"/>
                      <a:pt x="13" y="88"/>
                      <a:pt x="9" y="80"/>
                    </a:cubicBezTo>
                    <a:cubicBezTo>
                      <a:pt x="5" y="72"/>
                      <a:pt x="3" y="63"/>
                      <a:pt x="1" y="55"/>
                    </a:cubicBezTo>
                    <a:cubicBezTo>
                      <a:pt x="0" y="46"/>
                      <a:pt x="12" y="44"/>
                      <a:pt x="18" y="59"/>
                    </a:cubicBezTo>
                    <a:cubicBezTo>
                      <a:pt x="28" y="84"/>
                      <a:pt x="27" y="52"/>
                      <a:pt x="27" y="52"/>
                    </a:cubicBezTo>
                    <a:cubicBezTo>
                      <a:pt x="27" y="8"/>
                      <a:pt x="27" y="8"/>
                      <a:pt x="27" y="8"/>
                    </a:cubicBezTo>
                    <a:cubicBezTo>
                      <a:pt x="27" y="4"/>
                      <a:pt x="31" y="0"/>
                      <a:pt x="35" y="0"/>
                    </a:cubicBezTo>
                    <a:cubicBezTo>
                      <a:pt x="39" y="0"/>
                      <a:pt x="43" y="4"/>
                      <a:pt x="43" y="8"/>
                    </a:cubicBezTo>
                    <a:cubicBezTo>
                      <a:pt x="43" y="51"/>
                      <a:pt x="43" y="51"/>
                      <a:pt x="43" y="51"/>
                    </a:cubicBezTo>
                  </a:path>
                </a:pathLst>
              </a:custGeom>
              <a:noFill/>
              <a:ln w="12700" cap="flat">
                <a:solidFill>
                  <a:schemeClr val="bg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latin typeface="Segoe UI Semilight"/>
                  <a:ea typeface="+mn-ea"/>
                  <a:cs typeface="+mn-cs"/>
                </a:endParaRPr>
              </a:p>
            </p:txBody>
          </p:sp>
        </p:grpSp>
      </p:grpSp>
      <p:sp>
        <p:nvSpPr>
          <p:cNvPr id="294" name="Oval 293"/>
          <p:cNvSpPr/>
          <p:nvPr/>
        </p:nvSpPr>
        <p:spPr>
          <a:xfrm>
            <a:off x="4754755" y="2364199"/>
            <a:ext cx="2689274" cy="2689274"/>
          </a:xfrm>
          <a:prstGeom prst="ellipse">
            <a:avLst/>
          </a:prstGeom>
          <a:noFill/>
          <a:ln w="88900">
            <a:noFill/>
          </a:ln>
        </p:spPr>
        <p:style>
          <a:lnRef idx="2">
            <a:schemeClr val="accent1">
              <a:shade val="50000"/>
            </a:schemeClr>
          </a:lnRef>
          <a:fillRef idx="1">
            <a:schemeClr val="accent1"/>
          </a:fillRef>
          <a:effectRef idx="0">
            <a:schemeClr val="accent1"/>
          </a:effectRef>
          <a:fontRef idx="minor">
            <a:schemeClr val="lt1"/>
          </a:fontRef>
        </p:style>
        <p:txBody>
          <a:bodyPr wrap="none" lIns="0" tIns="627497" rIns="0" bIns="0" rtlCol="0" anchor="ctr"/>
          <a:lstStyle/>
          <a:p>
            <a:pPr marL="0" marR="0" lvl="0" indent="0" algn="ctr" defTabSz="896386" rtl="0" eaLnBrk="1" fontAlgn="auto" latinLnBrk="0" hangingPunct="1">
              <a:lnSpc>
                <a:spcPct val="90000"/>
              </a:lnSpc>
              <a:spcBef>
                <a:spcPts val="0"/>
              </a:spcBef>
              <a:spcAft>
                <a:spcPts val="0"/>
              </a:spcAft>
              <a:buClrTx/>
              <a:buSzTx/>
              <a:buFontTx/>
              <a:buNone/>
              <a:tabLst/>
              <a:defRPr/>
            </a:pPr>
            <a:r>
              <a:rPr kumimoji="0" lang="en-US" sz="1961" b="1" i="0" u="none" strike="noStrike" kern="0" cap="none" spc="118" normalizeH="0" baseline="0" noProof="0" dirty="0">
                <a:ln>
                  <a:noFill/>
                </a:ln>
                <a:gradFill>
                  <a:gsLst>
                    <a:gs pos="0">
                      <a:srgbClr val="FFFFFF"/>
                    </a:gs>
                    <a:gs pos="100000">
                      <a:srgbClr val="FFFFFF"/>
                    </a:gs>
                  </a:gsLst>
                  <a:lin ang="5400000" scaled="1"/>
                </a:gradFill>
                <a:effectLst/>
                <a:uLnTx/>
                <a:uFillTx/>
                <a:latin typeface="Segoe UI"/>
                <a:ea typeface="Segoe UI Black" panose="020B0A02040204020203" pitchFamily="34" charset="0"/>
                <a:cs typeface="Segoe UI Black" panose="020B0A02040204020203" pitchFamily="34" charset="0"/>
              </a:rPr>
              <a:t>INTELLIGENCE</a:t>
            </a:r>
            <a:endParaRPr kumimoji="0" lang="en-US" sz="1765" b="0" i="0" u="none" strike="noStrike" kern="0" cap="none" spc="29" normalizeH="0" baseline="0" noProof="0" dirty="0">
              <a:ln>
                <a:noFill/>
              </a:ln>
              <a:gradFill>
                <a:gsLst>
                  <a:gs pos="0">
                    <a:srgbClr val="FFFFFF"/>
                  </a:gs>
                  <a:gs pos="100000">
                    <a:srgbClr val="FFFFFF"/>
                  </a:gs>
                </a:gsLst>
                <a:lin ang="5400000" scaled="1"/>
              </a:gradFill>
              <a:effectLst/>
              <a:uLnTx/>
              <a:uFillTx/>
              <a:latin typeface="Segoe UI"/>
              <a:ea typeface="Segoe UI" pitchFamily="34" charset="0"/>
              <a:cs typeface="Segoe UI Semilight" panose="020B0402040204020203" pitchFamily="34" charset="0"/>
            </a:endParaRPr>
          </a:p>
        </p:txBody>
      </p:sp>
      <p:pic>
        <p:nvPicPr>
          <p:cNvPr id="185" name="Intel large 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095770" y="3849890"/>
            <a:ext cx="2004662" cy="345029"/>
          </a:xfrm>
          <a:prstGeom prst="rect">
            <a:avLst/>
          </a:prstGeom>
        </p:spPr>
      </p:pic>
    </p:spTree>
    <p:extLst>
      <p:ext uri="{BB962C8B-B14F-4D97-AF65-F5344CB8AC3E}">
        <p14:creationId xmlns:p14="http://schemas.microsoft.com/office/powerpoint/2010/main" xmlns="" val="4125612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5"/>
                                        </p:tgtEl>
                                        <p:attrNameLst>
                                          <p:attrName>style.visibility</p:attrName>
                                        </p:attrNameLst>
                                      </p:cBhvr>
                                      <p:to>
                                        <p:strVal val="visible"/>
                                      </p:to>
                                    </p:set>
                                    <p:animEffect transition="in" filter="fade">
                                      <p:cBhvr>
                                        <p:cTn id="7" dur="300"/>
                                        <p:tgtEl>
                                          <p:spTgt spid="185"/>
                                        </p:tgtEl>
                                      </p:cBhvr>
                                    </p:animEffect>
                                  </p:childTnLst>
                                </p:cTn>
                              </p:par>
                              <p:par>
                                <p:cTn id="8" presetID="1" presetClass="entr" presetSubtype="0" fill="hold" grpId="0" nodeType="withEffect">
                                  <p:stCondLst>
                                    <p:cond delay="1300"/>
                                  </p:stCondLst>
                                  <p:childTnLst>
                                    <p:set>
                                      <p:cBhvr>
                                        <p:cTn id="9" dur="1" fill="hold">
                                          <p:stCondLst>
                                            <p:cond delay="0"/>
                                          </p:stCondLst>
                                        </p:cTn>
                                        <p:tgtEl>
                                          <p:spTgt spid="40"/>
                                        </p:tgtEl>
                                        <p:attrNameLst>
                                          <p:attrName>style.visibility</p:attrName>
                                        </p:attrNameLst>
                                      </p:cBhvr>
                                      <p:to>
                                        <p:strVal val="visible"/>
                                      </p:to>
                                    </p:set>
                                  </p:childTnLst>
                                </p:cTn>
                              </p:par>
                              <p:par>
                                <p:cTn id="10" presetID="1" presetClass="entr" presetSubtype="0" fill="hold" nodeType="withEffect">
                                  <p:stCondLst>
                                    <p:cond delay="1300"/>
                                  </p:stCondLst>
                                  <p:childTnLst>
                                    <p:set>
                                      <p:cBhvr>
                                        <p:cTn id="11" dur="1" fill="hold">
                                          <p:stCondLst>
                                            <p:cond delay="0"/>
                                          </p:stCondLst>
                                        </p:cTn>
                                        <p:tgtEl>
                                          <p:spTgt spid="55"/>
                                        </p:tgtEl>
                                        <p:attrNameLst>
                                          <p:attrName>style.visibility</p:attrName>
                                        </p:attrNameLst>
                                      </p:cBhvr>
                                      <p:to>
                                        <p:strVal val="visible"/>
                                      </p:to>
                                    </p:set>
                                  </p:childTnLst>
                                </p:cTn>
                              </p:par>
                              <p:par>
                                <p:cTn id="12" presetID="6" presetClass="emph" presetSubtype="0" decel="100000" fill="hold" nodeType="withEffect">
                                  <p:stCondLst>
                                    <p:cond delay="300"/>
                                  </p:stCondLst>
                                  <p:childTnLst>
                                    <p:animScale>
                                      <p:cBhvr>
                                        <p:cTn id="13" dur="1000" fill="hold"/>
                                        <p:tgtEl>
                                          <p:spTgt spid="185"/>
                                        </p:tgtEl>
                                      </p:cBhvr>
                                      <p:by x="137000" y="137000"/>
                                    </p:animScale>
                                  </p:childTnLst>
                                </p:cTn>
                              </p:par>
                              <p:par>
                                <p:cTn id="14" presetID="42" presetClass="path" presetSubtype="0" accel="50000" decel="50000" fill="hold" nodeType="withEffect">
                                  <p:stCondLst>
                                    <p:cond delay="300"/>
                                  </p:stCondLst>
                                  <p:childTnLst>
                                    <p:animMotion origin="layout" path="M -2.35129E-6 -2.99138E-6 L 0.29257 -0.09578 " pathEditMode="relative" rAng="0" ptsTypes="AA">
                                      <p:cBhvr>
                                        <p:cTn id="15" dur="1000" fill="hold"/>
                                        <p:tgtEl>
                                          <p:spTgt spid="185"/>
                                        </p:tgtEl>
                                        <p:attrNameLst>
                                          <p:attrName>ppt_x</p:attrName>
                                          <p:attrName>ppt_y</p:attrName>
                                        </p:attrNameLst>
                                      </p:cBhvr>
                                      <p:rCtr x="15624" y="-4131"/>
                                    </p:animMotion>
                                  </p:childTnLst>
                                </p:cTn>
                              </p:par>
                              <p:par>
                                <p:cTn id="16" presetID="1" presetClass="exit" presetSubtype="0" fill="hold" nodeType="withEffect">
                                  <p:stCondLst>
                                    <p:cond delay="1300"/>
                                  </p:stCondLst>
                                  <p:childTnLst>
                                    <p:set>
                                      <p:cBhvr>
                                        <p:cTn id="17" dur="1" fill="hold">
                                          <p:stCondLst>
                                            <p:cond delay="0"/>
                                          </p:stCondLst>
                                        </p:cTn>
                                        <p:tgtEl>
                                          <p:spTgt spid="185"/>
                                        </p:tgtEl>
                                        <p:attrNameLst>
                                          <p:attrName>style.visibility</p:attrName>
                                        </p:attrNameLst>
                                      </p:cBhvr>
                                      <p:to>
                                        <p:strVal val="hidden"/>
                                      </p:to>
                                    </p:set>
                                  </p:childTnLst>
                                </p:cTn>
                              </p:par>
                              <p:par>
                                <p:cTn id="18" presetID="1" presetClass="entr" presetSubtype="0" fill="hold" nodeType="withEffect">
                                  <p:stCondLst>
                                    <p:cond delay="0"/>
                                  </p:stCondLst>
                                  <p:childTnLst>
                                    <p:set>
                                      <p:cBhvr>
                                        <p:cTn id="19" dur="1" fill="hold">
                                          <p:stCondLst>
                                            <p:cond delay="799"/>
                                          </p:stCondLst>
                                        </p:cTn>
                                        <p:tgtEl>
                                          <p:spTgt spid="43"/>
                                        </p:tgtEl>
                                        <p:attrNameLst>
                                          <p:attrName>style.visibility</p:attrName>
                                        </p:attrNameLst>
                                      </p:cBhvr>
                                      <p:to>
                                        <p:strVal val="visible"/>
                                      </p:to>
                                    </p:set>
                                  </p:childTnLst>
                                </p:cTn>
                              </p:par>
                              <p:par>
                                <p:cTn id="20" presetID="6" presetClass="emph" presetSubtype="0" accel="100000" autoRev="1" fill="hold" nodeType="withEffect">
                                  <p:stCondLst>
                                    <p:cond delay="0"/>
                                  </p:stCondLst>
                                  <p:childTnLst>
                                    <p:animScale>
                                      <p:cBhvr>
                                        <p:cTn id="21" dur="800" fill="hold"/>
                                        <p:tgtEl>
                                          <p:spTgt spid="43"/>
                                        </p:tgtEl>
                                      </p:cBhvr>
                                      <p:by x="0" y="0"/>
                                    </p:animScale>
                                  </p:childTnLst>
                                </p:cTn>
                              </p:par>
                              <p:par>
                                <p:cTn id="22" presetID="10" presetClass="entr" presetSubtype="0" fill="hold" grpId="0" nodeType="withEffect">
                                  <p:stCondLst>
                                    <p:cond delay="1000"/>
                                  </p:stCondLst>
                                  <p:childTnLst>
                                    <p:set>
                                      <p:cBhvr>
                                        <p:cTn id="23" dur="1" fill="hold">
                                          <p:stCondLst>
                                            <p:cond delay="0"/>
                                          </p:stCondLst>
                                        </p:cTn>
                                        <p:tgtEl>
                                          <p:spTgt spid="262"/>
                                        </p:tgtEl>
                                        <p:attrNameLst>
                                          <p:attrName>style.visibility</p:attrName>
                                        </p:attrNameLst>
                                      </p:cBhvr>
                                      <p:to>
                                        <p:strVal val="visible"/>
                                      </p:to>
                                    </p:set>
                                    <p:animEffect transition="in" filter="fade">
                                      <p:cBhvr>
                                        <p:cTn id="24" dur="600"/>
                                        <p:tgtEl>
                                          <p:spTgt spid="262"/>
                                        </p:tgtEl>
                                      </p:cBhvr>
                                    </p:animEffect>
                                  </p:childTnLst>
                                </p:cTn>
                              </p:par>
                              <p:par>
                                <p:cTn id="25" presetID="35" presetClass="path" presetSubtype="0" decel="100000" fill="hold" grpId="1" nodeType="withEffect">
                                  <p:stCondLst>
                                    <p:cond delay="800"/>
                                  </p:stCondLst>
                                  <p:childTnLst>
                                    <p:animMotion origin="layout" path="M -0.05553 0.00023 L -1.70794E-6 0.00023 " pathEditMode="relative" rAng="0" ptsTypes="AA">
                                      <p:cBhvr>
                                        <p:cTn id="26" dur="800" fill="hold"/>
                                        <p:tgtEl>
                                          <p:spTgt spid="262"/>
                                        </p:tgtEl>
                                        <p:attrNameLst>
                                          <p:attrName>ppt_x</p:attrName>
                                          <p:attrName>ppt_y</p:attrName>
                                        </p:attrNameLst>
                                      </p:cBhvr>
                                      <p:rCtr x="2770" y="0"/>
                                    </p:animMotion>
                                  </p:childTnLst>
                                </p:cTn>
                              </p:par>
                              <p:par>
                                <p:cTn id="27" presetID="1" presetClass="entr" presetSubtype="0" fill="hold" nodeType="withEffect">
                                  <p:stCondLst>
                                    <p:cond delay="400"/>
                                  </p:stCondLst>
                                  <p:childTnLst>
                                    <p:set>
                                      <p:cBhvr>
                                        <p:cTn id="28" dur="1" fill="hold">
                                          <p:stCondLst>
                                            <p:cond delay="799"/>
                                          </p:stCondLst>
                                        </p:cTn>
                                        <p:tgtEl>
                                          <p:spTgt spid="44"/>
                                        </p:tgtEl>
                                        <p:attrNameLst>
                                          <p:attrName>style.visibility</p:attrName>
                                        </p:attrNameLst>
                                      </p:cBhvr>
                                      <p:to>
                                        <p:strVal val="visible"/>
                                      </p:to>
                                    </p:set>
                                  </p:childTnLst>
                                </p:cTn>
                              </p:par>
                              <p:par>
                                <p:cTn id="29" presetID="6" presetClass="emph" presetSubtype="0" accel="100000" autoRev="1" fill="hold" nodeType="withEffect">
                                  <p:stCondLst>
                                    <p:cond delay="400"/>
                                  </p:stCondLst>
                                  <p:childTnLst>
                                    <p:animScale>
                                      <p:cBhvr>
                                        <p:cTn id="30" dur="800" fill="hold"/>
                                        <p:tgtEl>
                                          <p:spTgt spid="44"/>
                                        </p:tgtEl>
                                      </p:cBhvr>
                                      <p:by x="0" y="0"/>
                                    </p:animScale>
                                  </p:childTnLst>
                                </p:cTn>
                              </p:par>
                              <p:par>
                                <p:cTn id="31" presetID="10" presetClass="entr" presetSubtype="0" fill="hold" grpId="0" nodeType="withEffect">
                                  <p:stCondLst>
                                    <p:cond delay="1400"/>
                                  </p:stCondLst>
                                  <p:childTnLst>
                                    <p:set>
                                      <p:cBhvr>
                                        <p:cTn id="32" dur="1" fill="hold">
                                          <p:stCondLst>
                                            <p:cond delay="0"/>
                                          </p:stCondLst>
                                        </p:cTn>
                                        <p:tgtEl>
                                          <p:spTgt spid="265"/>
                                        </p:tgtEl>
                                        <p:attrNameLst>
                                          <p:attrName>style.visibility</p:attrName>
                                        </p:attrNameLst>
                                      </p:cBhvr>
                                      <p:to>
                                        <p:strVal val="visible"/>
                                      </p:to>
                                    </p:set>
                                    <p:animEffect transition="in" filter="fade">
                                      <p:cBhvr>
                                        <p:cTn id="33" dur="600"/>
                                        <p:tgtEl>
                                          <p:spTgt spid="265"/>
                                        </p:tgtEl>
                                      </p:cBhvr>
                                    </p:animEffect>
                                  </p:childTnLst>
                                </p:cTn>
                              </p:par>
                              <p:par>
                                <p:cTn id="34" presetID="35" presetClass="path" presetSubtype="0" decel="100000" fill="hold" grpId="1" nodeType="withEffect">
                                  <p:stCondLst>
                                    <p:cond delay="1200"/>
                                  </p:stCondLst>
                                  <p:childTnLst>
                                    <p:animMotion origin="layout" path="M -0.05548 0.00024 L -2.22454E-6 0.00024 " pathEditMode="relative" rAng="0" ptsTypes="AA">
                                      <p:cBhvr>
                                        <p:cTn id="35" dur="800" fill="hold"/>
                                        <p:tgtEl>
                                          <p:spTgt spid="265"/>
                                        </p:tgtEl>
                                        <p:attrNameLst>
                                          <p:attrName>ppt_x</p:attrName>
                                          <p:attrName>ppt_y</p:attrName>
                                        </p:attrNameLst>
                                      </p:cBhvr>
                                      <p:rCtr x="2774" y="0"/>
                                    </p:animMotion>
                                  </p:childTnLst>
                                </p:cTn>
                              </p:par>
                              <p:par>
                                <p:cTn id="36" presetID="10" presetClass="entr" presetSubtype="0" fill="hold" nodeType="withEffect">
                                  <p:stCondLst>
                                    <p:cond delay="1200"/>
                                  </p:stCondLst>
                                  <p:childTnLst>
                                    <p:set>
                                      <p:cBhvr>
                                        <p:cTn id="37" dur="1" fill="hold">
                                          <p:stCondLst>
                                            <p:cond delay="0"/>
                                          </p:stCondLst>
                                        </p:cTn>
                                        <p:tgtEl>
                                          <p:spTgt spid="239"/>
                                        </p:tgtEl>
                                        <p:attrNameLst>
                                          <p:attrName>style.visibility</p:attrName>
                                        </p:attrNameLst>
                                      </p:cBhvr>
                                      <p:to>
                                        <p:strVal val="visible"/>
                                      </p:to>
                                    </p:set>
                                    <p:animEffect transition="in" filter="fade">
                                      <p:cBhvr>
                                        <p:cTn id="38" dur="800"/>
                                        <p:tgtEl>
                                          <p:spTgt spid="239"/>
                                        </p:tgtEl>
                                      </p:cBhvr>
                                    </p:animEffect>
                                  </p:childTnLst>
                                </p:cTn>
                              </p:par>
                              <p:par>
                                <p:cTn id="39" presetID="1" presetClass="entr" presetSubtype="0" fill="hold" nodeType="withEffect">
                                  <p:stCondLst>
                                    <p:cond delay="800"/>
                                  </p:stCondLst>
                                  <p:childTnLst>
                                    <p:set>
                                      <p:cBhvr>
                                        <p:cTn id="40" dur="1" fill="hold">
                                          <p:stCondLst>
                                            <p:cond delay="799"/>
                                          </p:stCondLst>
                                        </p:cTn>
                                        <p:tgtEl>
                                          <p:spTgt spid="46"/>
                                        </p:tgtEl>
                                        <p:attrNameLst>
                                          <p:attrName>style.visibility</p:attrName>
                                        </p:attrNameLst>
                                      </p:cBhvr>
                                      <p:to>
                                        <p:strVal val="visible"/>
                                      </p:to>
                                    </p:set>
                                  </p:childTnLst>
                                </p:cTn>
                              </p:par>
                              <p:par>
                                <p:cTn id="41" presetID="6" presetClass="emph" presetSubtype="0" accel="100000" autoRev="1" fill="hold" nodeType="withEffect">
                                  <p:stCondLst>
                                    <p:cond delay="800"/>
                                  </p:stCondLst>
                                  <p:childTnLst>
                                    <p:animScale>
                                      <p:cBhvr>
                                        <p:cTn id="42" dur="800" fill="hold"/>
                                        <p:tgtEl>
                                          <p:spTgt spid="46"/>
                                        </p:tgtEl>
                                      </p:cBhvr>
                                      <p:by x="0" y="0"/>
                                    </p:animScale>
                                  </p:childTnLst>
                                </p:cTn>
                              </p:par>
                              <p:par>
                                <p:cTn id="43" presetID="10" presetClass="entr" presetSubtype="0" fill="hold" nodeType="withEffect">
                                  <p:stCondLst>
                                    <p:cond delay="1600"/>
                                  </p:stCondLst>
                                  <p:childTnLst>
                                    <p:set>
                                      <p:cBhvr>
                                        <p:cTn id="44" dur="1" fill="hold">
                                          <p:stCondLst>
                                            <p:cond delay="0"/>
                                          </p:stCondLst>
                                        </p:cTn>
                                        <p:tgtEl>
                                          <p:spTgt spid="133"/>
                                        </p:tgtEl>
                                        <p:attrNameLst>
                                          <p:attrName>style.visibility</p:attrName>
                                        </p:attrNameLst>
                                      </p:cBhvr>
                                      <p:to>
                                        <p:strVal val="visible"/>
                                      </p:to>
                                    </p:set>
                                    <p:animEffect transition="in" filter="fade">
                                      <p:cBhvr>
                                        <p:cTn id="45" dur="800"/>
                                        <p:tgtEl>
                                          <p:spTgt spid="133"/>
                                        </p:tgtEl>
                                      </p:cBhvr>
                                    </p:animEffect>
                                  </p:childTnLst>
                                </p:cTn>
                              </p:par>
                              <p:par>
                                <p:cTn id="46" presetID="10" presetClass="entr" presetSubtype="0" fill="hold" grpId="0" nodeType="withEffect">
                                  <p:stCondLst>
                                    <p:cond delay="1800"/>
                                  </p:stCondLst>
                                  <p:childTnLst>
                                    <p:set>
                                      <p:cBhvr>
                                        <p:cTn id="47" dur="1" fill="hold">
                                          <p:stCondLst>
                                            <p:cond delay="0"/>
                                          </p:stCondLst>
                                        </p:cTn>
                                        <p:tgtEl>
                                          <p:spTgt spid="266"/>
                                        </p:tgtEl>
                                        <p:attrNameLst>
                                          <p:attrName>style.visibility</p:attrName>
                                        </p:attrNameLst>
                                      </p:cBhvr>
                                      <p:to>
                                        <p:strVal val="visible"/>
                                      </p:to>
                                    </p:set>
                                    <p:animEffect transition="in" filter="fade">
                                      <p:cBhvr>
                                        <p:cTn id="48" dur="600"/>
                                        <p:tgtEl>
                                          <p:spTgt spid="266"/>
                                        </p:tgtEl>
                                      </p:cBhvr>
                                    </p:animEffect>
                                  </p:childTnLst>
                                </p:cTn>
                              </p:par>
                              <p:par>
                                <p:cTn id="49" presetID="35" presetClass="path" presetSubtype="0" decel="100000" fill="hold" grpId="1" nodeType="withEffect">
                                  <p:stCondLst>
                                    <p:cond delay="1600"/>
                                  </p:stCondLst>
                                  <p:childTnLst>
                                    <p:animMotion origin="layout" path="M -0.05548 0.00024 L -2.22454E-6 0.00024 " pathEditMode="relative" rAng="0" ptsTypes="AA">
                                      <p:cBhvr>
                                        <p:cTn id="50" dur="800" fill="hold"/>
                                        <p:tgtEl>
                                          <p:spTgt spid="266"/>
                                        </p:tgtEl>
                                        <p:attrNameLst>
                                          <p:attrName>ppt_x</p:attrName>
                                          <p:attrName>ppt_y</p:attrName>
                                        </p:attrNameLst>
                                      </p:cBhvr>
                                      <p:rCtr x="2774" y="0"/>
                                    </p:animMotion>
                                  </p:childTnLst>
                                </p:cTn>
                              </p:par>
                              <p:par>
                                <p:cTn id="51" presetID="10" presetClass="entr" presetSubtype="0" fill="hold" grpId="0" nodeType="withEffect">
                                  <p:stCondLst>
                                    <p:cond delay="2200"/>
                                  </p:stCondLst>
                                  <p:childTnLst>
                                    <p:set>
                                      <p:cBhvr>
                                        <p:cTn id="52" dur="1" fill="hold">
                                          <p:stCondLst>
                                            <p:cond delay="0"/>
                                          </p:stCondLst>
                                        </p:cTn>
                                        <p:tgtEl>
                                          <p:spTgt spid="264"/>
                                        </p:tgtEl>
                                        <p:attrNameLst>
                                          <p:attrName>style.visibility</p:attrName>
                                        </p:attrNameLst>
                                      </p:cBhvr>
                                      <p:to>
                                        <p:strVal val="visible"/>
                                      </p:to>
                                    </p:set>
                                    <p:animEffect transition="in" filter="fade">
                                      <p:cBhvr>
                                        <p:cTn id="53" dur="600"/>
                                        <p:tgtEl>
                                          <p:spTgt spid="264"/>
                                        </p:tgtEl>
                                      </p:cBhvr>
                                    </p:animEffect>
                                  </p:childTnLst>
                                </p:cTn>
                              </p:par>
                              <p:par>
                                <p:cTn id="54" presetID="35" presetClass="path" presetSubtype="0" decel="100000" fill="hold" grpId="1" nodeType="withEffect">
                                  <p:stCondLst>
                                    <p:cond delay="2000"/>
                                  </p:stCondLst>
                                  <p:childTnLst>
                                    <p:animMotion origin="layout" path="M -0.05548 0.00024 L -2.22454E-6 0.00024 " pathEditMode="relative" rAng="0" ptsTypes="AA">
                                      <p:cBhvr>
                                        <p:cTn id="55" dur="800" fill="hold"/>
                                        <p:tgtEl>
                                          <p:spTgt spid="264"/>
                                        </p:tgtEl>
                                        <p:attrNameLst>
                                          <p:attrName>ppt_x</p:attrName>
                                          <p:attrName>ppt_y</p:attrName>
                                        </p:attrNameLst>
                                      </p:cBhvr>
                                      <p:rCtr x="2774" y="0"/>
                                    </p:animMotion>
                                  </p:childTnLst>
                                </p:cTn>
                              </p:par>
                              <p:par>
                                <p:cTn id="56" presetID="10" presetClass="entr" presetSubtype="0" fill="hold" grpId="0" nodeType="withEffect">
                                  <p:stCondLst>
                                    <p:cond delay="2200"/>
                                  </p:stCondLst>
                                  <p:childTnLst>
                                    <p:set>
                                      <p:cBhvr>
                                        <p:cTn id="57" dur="1" fill="hold">
                                          <p:stCondLst>
                                            <p:cond delay="0"/>
                                          </p:stCondLst>
                                        </p:cTn>
                                        <p:tgtEl>
                                          <p:spTgt spid="267"/>
                                        </p:tgtEl>
                                        <p:attrNameLst>
                                          <p:attrName>style.visibility</p:attrName>
                                        </p:attrNameLst>
                                      </p:cBhvr>
                                      <p:to>
                                        <p:strVal val="visible"/>
                                      </p:to>
                                    </p:set>
                                    <p:animEffect transition="in" filter="fade">
                                      <p:cBhvr>
                                        <p:cTn id="58" dur="600"/>
                                        <p:tgtEl>
                                          <p:spTgt spid="267"/>
                                        </p:tgtEl>
                                      </p:cBhvr>
                                    </p:animEffect>
                                  </p:childTnLst>
                                </p:cTn>
                              </p:par>
                              <p:par>
                                <p:cTn id="59" presetID="35" presetClass="path" presetSubtype="0" decel="100000" fill="hold" grpId="1" nodeType="withEffect">
                                  <p:stCondLst>
                                    <p:cond delay="2000"/>
                                  </p:stCondLst>
                                  <p:childTnLst>
                                    <p:animMotion origin="layout" path="M 0.03562 0.00023 L -2.88997E-6 0.00023 " pathEditMode="relative" rAng="0" ptsTypes="AA">
                                      <p:cBhvr>
                                        <p:cTn id="60" dur="800" fill="hold"/>
                                        <p:tgtEl>
                                          <p:spTgt spid="267"/>
                                        </p:tgtEl>
                                        <p:attrNameLst>
                                          <p:attrName>ppt_x</p:attrName>
                                          <p:attrName>ppt_y</p:attrName>
                                        </p:attrNameLst>
                                      </p:cBhvr>
                                      <p:rCtr x="-1787" y="0"/>
                                    </p:animMotion>
                                  </p:childTnLst>
                                </p:cTn>
                              </p:par>
                              <p:par>
                                <p:cTn id="61" presetID="1" presetClass="entr" presetSubtype="0" fill="hold" nodeType="withEffect">
                                  <p:stCondLst>
                                    <p:cond delay="2000"/>
                                  </p:stCondLst>
                                  <p:childTnLst>
                                    <p:set>
                                      <p:cBhvr>
                                        <p:cTn id="62" dur="1" fill="hold">
                                          <p:stCondLst>
                                            <p:cond delay="799"/>
                                          </p:stCondLst>
                                        </p:cTn>
                                        <p:tgtEl>
                                          <p:spTgt spid="56"/>
                                        </p:tgtEl>
                                        <p:attrNameLst>
                                          <p:attrName>style.visibility</p:attrName>
                                        </p:attrNameLst>
                                      </p:cBhvr>
                                      <p:to>
                                        <p:strVal val="visible"/>
                                      </p:to>
                                    </p:set>
                                  </p:childTnLst>
                                </p:cTn>
                              </p:par>
                              <p:par>
                                <p:cTn id="63" presetID="6" presetClass="emph" presetSubtype="0" accel="100000" autoRev="1" fill="hold" nodeType="withEffect">
                                  <p:stCondLst>
                                    <p:cond delay="2000"/>
                                  </p:stCondLst>
                                  <p:childTnLst>
                                    <p:animScale>
                                      <p:cBhvr>
                                        <p:cTn id="64" dur="800" fill="hold"/>
                                        <p:tgtEl>
                                          <p:spTgt spid="56"/>
                                        </p:tgtEl>
                                      </p:cBhvr>
                                      <p:by x="0" y="0"/>
                                    </p:animScale>
                                  </p:childTnLst>
                                </p:cTn>
                              </p:par>
                              <p:par>
                                <p:cTn id="65" presetID="10" presetClass="entr" presetSubtype="0" fill="hold" nodeType="withEffect">
                                  <p:stCondLst>
                                    <p:cond delay="2800"/>
                                  </p:stCondLst>
                                  <p:childTnLst>
                                    <p:set>
                                      <p:cBhvr>
                                        <p:cTn id="66" dur="1" fill="hold">
                                          <p:stCondLst>
                                            <p:cond delay="0"/>
                                          </p:stCondLst>
                                        </p:cTn>
                                        <p:tgtEl>
                                          <p:spTgt spid="106"/>
                                        </p:tgtEl>
                                        <p:attrNameLst>
                                          <p:attrName>style.visibility</p:attrName>
                                        </p:attrNameLst>
                                      </p:cBhvr>
                                      <p:to>
                                        <p:strVal val="visible"/>
                                      </p:to>
                                    </p:set>
                                    <p:animEffect transition="in" filter="fade">
                                      <p:cBhvr>
                                        <p:cTn id="67" dur="800"/>
                                        <p:tgtEl>
                                          <p:spTgt spid="106"/>
                                        </p:tgtEl>
                                      </p:cBhvr>
                                    </p:animEffect>
                                  </p:childTnLst>
                                </p:cTn>
                              </p:par>
                              <p:par>
                                <p:cTn id="68" presetID="10" presetClass="entr" presetSubtype="0" fill="hold" grpId="0" nodeType="withEffect">
                                  <p:stCondLst>
                                    <p:cond delay="3000"/>
                                  </p:stCondLst>
                                  <p:childTnLst>
                                    <p:set>
                                      <p:cBhvr>
                                        <p:cTn id="69" dur="1" fill="hold">
                                          <p:stCondLst>
                                            <p:cond delay="0"/>
                                          </p:stCondLst>
                                        </p:cTn>
                                        <p:tgtEl>
                                          <p:spTgt spid="263"/>
                                        </p:tgtEl>
                                        <p:attrNameLst>
                                          <p:attrName>style.visibility</p:attrName>
                                        </p:attrNameLst>
                                      </p:cBhvr>
                                      <p:to>
                                        <p:strVal val="visible"/>
                                      </p:to>
                                    </p:set>
                                    <p:animEffect transition="in" filter="fade">
                                      <p:cBhvr>
                                        <p:cTn id="70" dur="600"/>
                                        <p:tgtEl>
                                          <p:spTgt spid="263"/>
                                        </p:tgtEl>
                                      </p:cBhvr>
                                    </p:animEffect>
                                  </p:childTnLst>
                                </p:cTn>
                              </p:par>
                              <p:par>
                                <p:cTn id="71" presetID="35" presetClass="path" presetSubtype="0" decel="100000" fill="hold" grpId="1" nodeType="withEffect">
                                  <p:stCondLst>
                                    <p:cond delay="2800"/>
                                  </p:stCondLst>
                                  <p:childTnLst>
                                    <p:animMotion origin="layout" path="M -0.05548 0.00024 L -2.22454E-6 0.00024 " pathEditMode="relative" rAng="0" ptsTypes="AA">
                                      <p:cBhvr>
                                        <p:cTn id="72" dur="800" fill="hold"/>
                                        <p:tgtEl>
                                          <p:spTgt spid="263"/>
                                        </p:tgtEl>
                                        <p:attrNameLst>
                                          <p:attrName>ppt_x</p:attrName>
                                          <p:attrName>ppt_y</p:attrName>
                                        </p:attrNameLst>
                                      </p:cBhvr>
                                      <p:rCtr x="2774" y="0"/>
                                    </p:animMotion>
                                  </p:childTnLst>
                                </p:cTn>
                              </p:par>
                              <p:par>
                                <p:cTn id="73" presetID="1" presetClass="entr" presetSubtype="0" fill="hold" nodeType="withEffect">
                                  <p:stCondLst>
                                    <p:cond delay="1200"/>
                                  </p:stCondLst>
                                  <p:childTnLst>
                                    <p:set>
                                      <p:cBhvr>
                                        <p:cTn id="74" dur="1" fill="hold">
                                          <p:stCondLst>
                                            <p:cond delay="799"/>
                                          </p:stCondLst>
                                        </p:cTn>
                                        <p:tgtEl>
                                          <p:spTgt spid="63"/>
                                        </p:tgtEl>
                                        <p:attrNameLst>
                                          <p:attrName>style.visibility</p:attrName>
                                        </p:attrNameLst>
                                      </p:cBhvr>
                                      <p:to>
                                        <p:strVal val="visible"/>
                                      </p:to>
                                    </p:set>
                                  </p:childTnLst>
                                </p:cTn>
                              </p:par>
                              <p:par>
                                <p:cTn id="75" presetID="6" presetClass="emph" presetSubtype="0" accel="100000" autoRev="1" fill="hold" nodeType="withEffect">
                                  <p:stCondLst>
                                    <p:cond delay="1200"/>
                                  </p:stCondLst>
                                  <p:childTnLst>
                                    <p:animScale>
                                      <p:cBhvr>
                                        <p:cTn id="76" dur="800" fill="hold"/>
                                        <p:tgtEl>
                                          <p:spTgt spid="63"/>
                                        </p:tgtEl>
                                      </p:cBhvr>
                                      <p:by x="0" y="0"/>
                                    </p:animScale>
                                  </p:childTnLst>
                                </p:cTn>
                              </p:par>
                              <p:par>
                                <p:cTn id="77" presetID="10" presetClass="entr" presetSubtype="0" fill="hold" nodeType="withEffect">
                                  <p:stCondLst>
                                    <p:cond delay="2000"/>
                                  </p:stCondLst>
                                  <p:childTnLst>
                                    <p:set>
                                      <p:cBhvr>
                                        <p:cTn id="78" dur="1" fill="hold">
                                          <p:stCondLst>
                                            <p:cond delay="0"/>
                                          </p:stCondLst>
                                        </p:cTn>
                                        <p:tgtEl>
                                          <p:spTgt spid="103"/>
                                        </p:tgtEl>
                                        <p:attrNameLst>
                                          <p:attrName>style.visibility</p:attrName>
                                        </p:attrNameLst>
                                      </p:cBhvr>
                                      <p:to>
                                        <p:strVal val="visible"/>
                                      </p:to>
                                    </p:set>
                                    <p:animEffect transition="in" filter="fade">
                                      <p:cBhvr>
                                        <p:cTn id="79" dur="800"/>
                                        <p:tgtEl>
                                          <p:spTgt spid="103"/>
                                        </p:tgtEl>
                                      </p:cBhvr>
                                    </p:animEffect>
                                  </p:childTnLst>
                                </p:cTn>
                              </p:par>
                              <p:par>
                                <p:cTn id="80" presetID="1" presetClass="entr" presetSubtype="0" fill="hold" nodeType="withEffect">
                                  <p:stCondLst>
                                    <p:cond delay="1600"/>
                                  </p:stCondLst>
                                  <p:childTnLst>
                                    <p:set>
                                      <p:cBhvr>
                                        <p:cTn id="81" dur="1" fill="hold">
                                          <p:stCondLst>
                                            <p:cond delay="799"/>
                                          </p:stCondLst>
                                        </p:cTn>
                                        <p:tgtEl>
                                          <p:spTgt spid="67"/>
                                        </p:tgtEl>
                                        <p:attrNameLst>
                                          <p:attrName>style.visibility</p:attrName>
                                        </p:attrNameLst>
                                      </p:cBhvr>
                                      <p:to>
                                        <p:strVal val="visible"/>
                                      </p:to>
                                    </p:set>
                                  </p:childTnLst>
                                </p:cTn>
                              </p:par>
                              <p:par>
                                <p:cTn id="82" presetID="6" presetClass="emph" presetSubtype="0" accel="100000" autoRev="1" fill="hold" nodeType="withEffect">
                                  <p:stCondLst>
                                    <p:cond delay="1600"/>
                                  </p:stCondLst>
                                  <p:childTnLst>
                                    <p:animScale>
                                      <p:cBhvr>
                                        <p:cTn id="83" dur="800" fill="hold"/>
                                        <p:tgtEl>
                                          <p:spTgt spid="67"/>
                                        </p:tgtEl>
                                      </p:cBhvr>
                                      <p:by x="0" y="0"/>
                                    </p:animScale>
                                  </p:childTnLst>
                                </p:cTn>
                              </p:par>
                              <p:par>
                                <p:cTn id="84" presetID="10" presetClass="entr" presetSubtype="0" fill="hold" nodeType="withEffect">
                                  <p:stCondLst>
                                    <p:cond delay="2400"/>
                                  </p:stCondLst>
                                  <p:childTnLst>
                                    <p:set>
                                      <p:cBhvr>
                                        <p:cTn id="85" dur="1" fill="hold">
                                          <p:stCondLst>
                                            <p:cond delay="0"/>
                                          </p:stCondLst>
                                        </p:cTn>
                                        <p:tgtEl>
                                          <p:spTgt spid="196"/>
                                        </p:tgtEl>
                                        <p:attrNameLst>
                                          <p:attrName>style.visibility</p:attrName>
                                        </p:attrNameLst>
                                      </p:cBhvr>
                                      <p:to>
                                        <p:strVal val="visible"/>
                                      </p:to>
                                    </p:set>
                                    <p:animEffect transition="in" filter="fade">
                                      <p:cBhvr>
                                        <p:cTn id="86" dur="800"/>
                                        <p:tgtEl>
                                          <p:spTgt spid="196"/>
                                        </p:tgtEl>
                                      </p:cBhvr>
                                    </p:animEffect>
                                  </p:childTnLst>
                                </p:cTn>
                              </p:par>
                              <p:par>
                                <p:cTn id="87" presetID="10" presetClass="entr" presetSubtype="0" fill="hold" nodeType="withEffect">
                                  <p:stCondLst>
                                    <p:cond delay="2400"/>
                                  </p:stCondLst>
                                  <p:childTnLst>
                                    <p:set>
                                      <p:cBhvr>
                                        <p:cTn id="88" dur="1" fill="hold">
                                          <p:stCondLst>
                                            <p:cond delay="0"/>
                                          </p:stCondLst>
                                        </p:cTn>
                                        <p:tgtEl>
                                          <p:spTgt spid="132"/>
                                        </p:tgtEl>
                                        <p:attrNameLst>
                                          <p:attrName>style.visibility</p:attrName>
                                        </p:attrNameLst>
                                      </p:cBhvr>
                                      <p:to>
                                        <p:strVal val="visible"/>
                                      </p:to>
                                    </p:set>
                                    <p:animEffect transition="in" filter="fade">
                                      <p:cBhvr>
                                        <p:cTn id="89" dur="800"/>
                                        <p:tgtEl>
                                          <p:spTgt spid="132"/>
                                        </p:tgtEl>
                                      </p:cBhvr>
                                    </p:animEffect>
                                  </p:childTnLst>
                                </p:cTn>
                              </p:par>
                              <p:par>
                                <p:cTn id="90" presetID="1" presetClass="entr" presetSubtype="0" fill="hold" grpId="0" nodeType="withEffect">
                                  <p:stCondLst>
                                    <p:cond delay="1400"/>
                                  </p:stCondLst>
                                  <p:childTnLst>
                                    <p:set>
                                      <p:cBhvr>
                                        <p:cTn id="91" dur="1" fill="hold">
                                          <p:stCondLst>
                                            <p:cond delay="799"/>
                                          </p:stCondLst>
                                        </p:cTn>
                                        <p:tgtEl>
                                          <p:spTgt spid="220"/>
                                        </p:tgtEl>
                                        <p:attrNameLst>
                                          <p:attrName>style.visibility</p:attrName>
                                        </p:attrNameLst>
                                      </p:cBhvr>
                                      <p:to>
                                        <p:strVal val="visible"/>
                                      </p:to>
                                    </p:set>
                                  </p:childTnLst>
                                </p:cTn>
                              </p:par>
                              <p:par>
                                <p:cTn id="92" presetID="6" presetClass="emph" presetSubtype="0" accel="100000" autoRev="1" fill="hold" grpId="1" nodeType="withEffect">
                                  <p:stCondLst>
                                    <p:cond delay="1400"/>
                                  </p:stCondLst>
                                  <p:childTnLst>
                                    <p:animScale>
                                      <p:cBhvr>
                                        <p:cTn id="93" dur="800" fill="hold"/>
                                        <p:tgtEl>
                                          <p:spTgt spid="220"/>
                                        </p:tgtEl>
                                      </p:cBhvr>
                                      <p:by x="0" y="0"/>
                                    </p:animScale>
                                  </p:childTnLst>
                                </p:cTn>
                              </p:par>
                              <p:par>
                                <p:cTn id="94" presetID="10" presetClass="entr" presetSubtype="0" fill="hold" nodeType="withEffect">
                                  <p:stCondLst>
                                    <p:cond delay="2200"/>
                                  </p:stCondLst>
                                  <p:childTnLst>
                                    <p:set>
                                      <p:cBhvr>
                                        <p:cTn id="95" dur="1" fill="hold">
                                          <p:stCondLst>
                                            <p:cond delay="0"/>
                                          </p:stCondLst>
                                        </p:cTn>
                                        <p:tgtEl>
                                          <p:spTgt spid="219"/>
                                        </p:tgtEl>
                                        <p:attrNameLst>
                                          <p:attrName>style.visibility</p:attrName>
                                        </p:attrNameLst>
                                      </p:cBhvr>
                                      <p:to>
                                        <p:strVal val="visible"/>
                                      </p:to>
                                    </p:set>
                                    <p:animEffect transition="in" filter="fade">
                                      <p:cBhvr>
                                        <p:cTn id="96" dur="800"/>
                                        <p:tgtEl>
                                          <p:spTgt spid="219"/>
                                        </p:tgtEl>
                                      </p:cBhvr>
                                    </p:animEffect>
                                  </p:childTnLst>
                                </p:cTn>
                              </p:par>
                              <p:par>
                                <p:cTn id="97" presetID="1" presetClass="entr" presetSubtype="0" fill="hold" grpId="0" nodeType="withEffect">
                                  <p:stCondLst>
                                    <p:cond delay="1800"/>
                                  </p:stCondLst>
                                  <p:childTnLst>
                                    <p:set>
                                      <p:cBhvr>
                                        <p:cTn id="98" dur="1" fill="hold">
                                          <p:stCondLst>
                                            <p:cond delay="799"/>
                                          </p:stCondLst>
                                        </p:cTn>
                                        <p:tgtEl>
                                          <p:spTgt spid="234"/>
                                        </p:tgtEl>
                                        <p:attrNameLst>
                                          <p:attrName>style.visibility</p:attrName>
                                        </p:attrNameLst>
                                      </p:cBhvr>
                                      <p:to>
                                        <p:strVal val="visible"/>
                                      </p:to>
                                    </p:set>
                                  </p:childTnLst>
                                </p:cTn>
                              </p:par>
                              <p:par>
                                <p:cTn id="99" presetID="6" presetClass="emph" presetSubtype="0" accel="100000" autoRev="1" fill="hold" grpId="1" nodeType="withEffect">
                                  <p:stCondLst>
                                    <p:cond delay="1800"/>
                                  </p:stCondLst>
                                  <p:childTnLst>
                                    <p:animScale>
                                      <p:cBhvr>
                                        <p:cTn id="100" dur="800" fill="hold"/>
                                        <p:tgtEl>
                                          <p:spTgt spid="234"/>
                                        </p:tgtEl>
                                      </p:cBhvr>
                                      <p:by x="0" y="0"/>
                                    </p:animScale>
                                  </p:childTnLst>
                                </p:cTn>
                              </p:par>
                              <p:par>
                                <p:cTn id="101" presetID="10" presetClass="entr" presetSubtype="0" fill="hold" nodeType="withEffect">
                                  <p:stCondLst>
                                    <p:cond delay="2600"/>
                                  </p:stCondLst>
                                  <p:childTnLst>
                                    <p:set>
                                      <p:cBhvr>
                                        <p:cTn id="102" dur="1" fill="hold">
                                          <p:stCondLst>
                                            <p:cond delay="0"/>
                                          </p:stCondLst>
                                        </p:cTn>
                                        <p:tgtEl>
                                          <p:spTgt spid="233"/>
                                        </p:tgtEl>
                                        <p:attrNameLst>
                                          <p:attrName>style.visibility</p:attrName>
                                        </p:attrNameLst>
                                      </p:cBhvr>
                                      <p:to>
                                        <p:strVal val="visible"/>
                                      </p:to>
                                    </p:set>
                                    <p:animEffect transition="in" filter="fade">
                                      <p:cBhvr>
                                        <p:cTn id="103" dur="800"/>
                                        <p:tgtEl>
                                          <p:spTgt spid="233"/>
                                        </p:tgtEl>
                                      </p:cBhvr>
                                    </p:animEffect>
                                  </p:childTnLst>
                                </p:cTn>
                              </p:par>
                              <p:par>
                                <p:cTn id="104" presetID="1" presetClass="entr" presetSubtype="0" fill="hold" grpId="0" nodeType="withEffect">
                                  <p:stCondLst>
                                    <p:cond delay="2400"/>
                                  </p:stCondLst>
                                  <p:childTnLst>
                                    <p:set>
                                      <p:cBhvr>
                                        <p:cTn id="105" dur="1" fill="hold">
                                          <p:stCondLst>
                                            <p:cond delay="799"/>
                                          </p:stCondLst>
                                        </p:cTn>
                                        <p:tgtEl>
                                          <p:spTgt spid="174"/>
                                        </p:tgtEl>
                                        <p:attrNameLst>
                                          <p:attrName>style.visibility</p:attrName>
                                        </p:attrNameLst>
                                      </p:cBhvr>
                                      <p:to>
                                        <p:strVal val="visible"/>
                                      </p:to>
                                    </p:set>
                                  </p:childTnLst>
                                </p:cTn>
                              </p:par>
                              <p:par>
                                <p:cTn id="106" presetID="6" presetClass="emph" presetSubtype="0" accel="100000" autoRev="1" fill="hold" grpId="1" nodeType="withEffect">
                                  <p:stCondLst>
                                    <p:cond delay="2400"/>
                                  </p:stCondLst>
                                  <p:childTnLst>
                                    <p:animScale>
                                      <p:cBhvr>
                                        <p:cTn id="107" dur="800" fill="hold"/>
                                        <p:tgtEl>
                                          <p:spTgt spid="174"/>
                                        </p:tgtEl>
                                      </p:cBhvr>
                                      <p:by x="0" y="0"/>
                                    </p:animScale>
                                  </p:childTnLst>
                                </p:cTn>
                              </p:par>
                              <p:par>
                                <p:cTn id="108" presetID="10" presetClass="entr" presetSubtype="0" fill="hold" nodeType="withEffect">
                                  <p:stCondLst>
                                    <p:cond delay="3200"/>
                                  </p:stCondLst>
                                  <p:childTnLst>
                                    <p:set>
                                      <p:cBhvr>
                                        <p:cTn id="109" dur="1" fill="hold">
                                          <p:stCondLst>
                                            <p:cond delay="0"/>
                                          </p:stCondLst>
                                        </p:cTn>
                                        <p:tgtEl>
                                          <p:spTgt spid="173"/>
                                        </p:tgtEl>
                                        <p:attrNameLst>
                                          <p:attrName>style.visibility</p:attrName>
                                        </p:attrNameLst>
                                      </p:cBhvr>
                                      <p:to>
                                        <p:strVal val="visible"/>
                                      </p:to>
                                    </p:set>
                                    <p:animEffect transition="in" filter="fade">
                                      <p:cBhvr>
                                        <p:cTn id="110" dur="800"/>
                                        <p:tgtEl>
                                          <p:spTgt spid="173"/>
                                        </p:tgtEl>
                                      </p:cBhvr>
                                    </p:animEffect>
                                  </p:childTnLst>
                                </p:cTn>
                              </p:par>
                              <p:par>
                                <p:cTn id="111" presetID="10" presetClass="entr" presetSubtype="0" fill="hold" nodeType="withEffect">
                                  <p:stCondLst>
                                    <p:cond delay="3600"/>
                                  </p:stCondLst>
                                  <p:childTnLst>
                                    <p:set>
                                      <p:cBhvr>
                                        <p:cTn id="112" dur="1" fill="hold">
                                          <p:stCondLst>
                                            <p:cond delay="0"/>
                                          </p:stCondLst>
                                        </p:cTn>
                                        <p:tgtEl>
                                          <p:spTgt spid="171"/>
                                        </p:tgtEl>
                                        <p:attrNameLst>
                                          <p:attrName>style.visibility</p:attrName>
                                        </p:attrNameLst>
                                      </p:cBhvr>
                                      <p:to>
                                        <p:strVal val="visible"/>
                                      </p:to>
                                    </p:set>
                                    <p:animEffect transition="in" filter="fade">
                                      <p:cBhvr>
                                        <p:cTn id="113" dur="800"/>
                                        <p:tgtEl>
                                          <p:spTgt spid="171"/>
                                        </p:tgtEl>
                                      </p:cBhvr>
                                    </p:animEffect>
                                  </p:childTnLst>
                                </p:cTn>
                              </p:par>
                              <p:par>
                                <p:cTn id="114" presetID="1" presetClass="entr" presetSubtype="0" fill="hold" grpId="0" nodeType="withEffect">
                                  <p:stCondLst>
                                    <p:cond delay="2800"/>
                                  </p:stCondLst>
                                  <p:childTnLst>
                                    <p:set>
                                      <p:cBhvr>
                                        <p:cTn id="115" dur="1" fill="hold">
                                          <p:stCondLst>
                                            <p:cond delay="799"/>
                                          </p:stCondLst>
                                        </p:cTn>
                                        <p:tgtEl>
                                          <p:spTgt spid="172"/>
                                        </p:tgtEl>
                                        <p:attrNameLst>
                                          <p:attrName>style.visibility</p:attrName>
                                        </p:attrNameLst>
                                      </p:cBhvr>
                                      <p:to>
                                        <p:strVal val="visible"/>
                                      </p:to>
                                    </p:set>
                                  </p:childTnLst>
                                </p:cTn>
                              </p:par>
                              <p:par>
                                <p:cTn id="116" presetID="6" presetClass="emph" presetSubtype="0" accel="100000" autoRev="1" fill="hold" grpId="1" nodeType="withEffect">
                                  <p:stCondLst>
                                    <p:cond delay="2800"/>
                                  </p:stCondLst>
                                  <p:childTnLst>
                                    <p:animScale>
                                      <p:cBhvr>
                                        <p:cTn id="117" dur="800" fill="hold"/>
                                        <p:tgtEl>
                                          <p:spTgt spid="172"/>
                                        </p:tgtEl>
                                      </p:cBhvr>
                                      <p:by x="0" y="0"/>
                                    </p:animScale>
                                  </p:childTnLst>
                                </p:cTn>
                              </p:par>
                              <p:par>
                                <p:cTn id="118" presetID="1" presetClass="entr" presetSubtype="0" fill="hold" grpId="0" nodeType="withEffect">
                                  <p:stCondLst>
                                    <p:cond delay="2700"/>
                                  </p:stCondLst>
                                  <p:childTnLst>
                                    <p:set>
                                      <p:cBhvr>
                                        <p:cTn id="119" dur="1" fill="hold">
                                          <p:stCondLst>
                                            <p:cond delay="799"/>
                                          </p:stCondLst>
                                        </p:cTn>
                                        <p:tgtEl>
                                          <p:spTgt spid="42"/>
                                        </p:tgtEl>
                                        <p:attrNameLst>
                                          <p:attrName>style.visibility</p:attrName>
                                        </p:attrNameLst>
                                      </p:cBhvr>
                                      <p:to>
                                        <p:strVal val="visible"/>
                                      </p:to>
                                    </p:set>
                                  </p:childTnLst>
                                </p:cTn>
                              </p:par>
                              <p:par>
                                <p:cTn id="120" presetID="6" presetClass="emph" presetSubtype="0" accel="100000" autoRev="1" fill="hold" grpId="1" nodeType="withEffect">
                                  <p:stCondLst>
                                    <p:cond delay="2700"/>
                                  </p:stCondLst>
                                  <p:childTnLst>
                                    <p:animScale>
                                      <p:cBhvr>
                                        <p:cTn id="121" dur="800" fill="hold"/>
                                        <p:tgtEl>
                                          <p:spTgt spid="42"/>
                                        </p:tgtEl>
                                      </p:cBhvr>
                                      <p:by x="0" y="0"/>
                                    </p:animScale>
                                  </p:childTnLst>
                                </p:cTn>
                              </p:par>
                              <p:par>
                                <p:cTn id="122" presetID="10" presetClass="entr" presetSubtype="0" fill="hold" nodeType="withEffect">
                                  <p:stCondLst>
                                    <p:cond delay="3500"/>
                                  </p:stCondLst>
                                  <p:childTnLst>
                                    <p:set>
                                      <p:cBhvr>
                                        <p:cTn id="123" dur="1" fill="hold">
                                          <p:stCondLst>
                                            <p:cond delay="0"/>
                                          </p:stCondLst>
                                        </p:cTn>
                                        <p:tgtEl>
                                          <p:spTgt spid="154"/>
                                        </p:tgtEl>
                                        <p:attrNameLst>
                                          <p:attrName>style.visibility</p:attrName>
                                        </p:attrNameLst>
                                      </p:cBhvr>
                                      <p:to>
                                        <p:strVal val="visible"/>
                                      </p:to>
                                    </p:set>
                                    <p:animEffect transition="in" filter="fade">
                                      <p:cBhvr>
                                        <p:cTn id="124" dur="800"/>
                                        <p:tgtEl>
                                          <p:spTgt spid="154"/>
                                        </p:tgtEl>
                                      </p:cBhvr>
                                    </p:animEffect>
                                  </p:childTnLst>
                                </p:cTn>
                              </p:par>
                              <p:par>
                                <p:cTn id="125" presetID="1" presetClass="entr" presetSubtype="0" fill="hold" nodeType="withEffect">
                                  <p:stCondLst>
                                    <p:cond delay="2400"/>
                                  </p:stCondLst>
                                  <p:childTnLst>
                                    <p:set>
                                      <p:cBhvr>
                                        <p:cTn id="126" dur="1" fill="hold">
                                          <p:stCondLst>
                                            <p:cond delay="799"/>
                                          </p:stCondLst>
                                        </p:cTn>
                                        <p:tgtEl>
                                          <p:spTgt spid="72"/>
                                        </p:tgtEl>
                                        <p:attrNameLst>
                                          <p:attrName>style.visibility</p:attrName>
                                        </p:attrNameLst>
                                      </p:cBhvr>
                                      <p:to>
                                        <p:strVal val="visible"/>
                                      </p:to>
                                    </p:set>
                                  </p:childTnLst>
                                </p:cTn>
                              </p:par>
                              <p:par>
                                <p:cTn id="127" presetID="6" presetClass="emph" presetSubtype="0" accel="100000" autoRev="1" fill="hold" nodeType="withEffect">
                                  <p:stCondLst>
                                    <p:cond delay="2400"/>
                                  </p:stCondLst>
                                  <p:childTnLst>
                                    <p:animScale>
                                      <p:cBhvr>
                                        <p:cTn id="128" dur="800" fill="hold"/>
                                        <p:tgtEl>
                                          <p:spTgt spid="72"/>
                                        </p:tgtEl>
                                      </p:cBhvr>
                                      <p:by x="0" y="0"/>
                                    </p:animScale>
                                  </p:childTnLst>
                                </p:cTn>
                              </p:par>
                              <p:par>
                                <p:cTn id="129" presetID="10" presetClass="entr" presetSubtype="0" fill="hold" nodeType="withEffect">
                                  <p:stCondLst>
                                    <p:cond delay="3200"/>
                                  </p:stCondLst>
                                  <p:childTnLst>
                                    <p:set>
                                      <p:cBhvr>
                                        <p:cTn id="130" dur="1" fill="hold">
                                          <p:stCondLst>
                                            <p:cond delay="0"/>
                                          </p:stCondLst>
                                        </p:cTn>
                                        <p:tgtEl>
                                          <p:spTgt spid="127"/>
                                        </p:tgtEl>
                                        <p:attrNameLst>
                                          <p:attrName>style.visibility</p:attrName>
                                        </p:attrNameLst>
                                      </p:cBhvr>
                                      <p:to>
                                        <p:strVal val="visible"/>
                                      </p:to>
                                    </p:set>
                                    <p:animEffect transition="in" filter="fade">
                                      <p:cBhvr>
                                        <p:cTn id="131" dur="800"/>
                                        <p:tgtEl>
                                          <p:spTgt spid="127"/>
                                        </p:tgtEl>
                                      </p:cBhvr>
                                    </p:animEffect>
                                  </p:childTnLst>
                                </p:cTn>
                              </p:par>
                              <p:par>
                                <p:cTn id="132" presetID="10" presetClass="entr" presetSubtype="0" fill="hold" grpId="0" nodeType="withEffect">
                                  <p:stCondLst>
                                    <p:cond delay="3400"/>
                                  </p:stCondLst>
                                  <p:childTnLst>
                                    <p:set>
                                      <p:cBhvr>
                                        <p:cTn id="133" dur="1" fill="hold">
                                          <p:stCondLst>
                                            <p:cond delay="0"/>
                                          </p:stCondLst>
                                        </p:cTn>
                                        <p:tgtEl>
                                          <p:spTgt spid="272"/>
                                        </p:tgtEl>
                                        <p:attrNameLst>
                                          <p:attrName>style.visibility</p:attrName>
                                        </p:attrNameLst>
                                      </p:cBhvr>
                                      <p:to>
                                        <p:strVal val="visible"/>
                                      </p:to>
                                    </p:set>
                                    <p:animEffect transition="in" filter="fade">
                                      <p:cBhvr>
                                        <p:cTn id="134" dur="600"/>
                                        <p:tgtEl>
                                          <p:spTgt spid="272"/>
                                        </p:tgtEl>
                                      </p:cBhvr>
                                    </p:animEffect>
                                  </p:childTnLst>
                                </p:cTn>
                              </p:par>
                              <p:par>
                                <p:cTn id="135" presetID="35" presetClass="path" presetSubtype="0" decel="100000" fill="hold" grpId="1" nodeType="withEffect">
                                  <p:stCondLst>
                                    <p:cond delay="3200"/>
                                  </p:stCondLst>
                                  <p:childTnLst>
                                    <p:animMotion origin="layout" path="M 0.06025 0.00023 L 2.93592E-7 0.00023 " pathEditMode="relative" rAng="0" ptsTypes="AA">
                                      <p:cBhvr>
                                        <p:cTn id="136" dur="800" fill="hold"/>
                                        <p:tgtEl>
                                          <p:spTgt spid="272"/>
                                        </p:tgtEl>
                                        <p:attrNameLst>
                                          <p:attrName>ppt_x</p:attrName>
                                          <p:attrName>ppt_y</p:attrName>
                                        </p:attrNameLst>
                                      </p:cBhvr>
                                      <p:rCtr x="-3013" y="0"/>
                                    </p:animMotion>
                                  </p:childTnLst>
                                </p:cTn>
                              </p:par>
                              <p:par>
                                <p:cTn id="137" presetID="1" presetClass="entr" presetSubtype="0" fill="hold" grpId="0" nodeType="withEffect">
                                  <p:stCondLst>
                                    <p:cond delay="3800"/>
                                  </p:stCondLst>
                                  <p:childTnLst>
                                    <p:set>
                                      <p:cBhvr>
                                        <p:cTn id="138" dur="1" fill="hold">
                                          <p:stCondLst>
                                            <p:cond delay="799"/>
                                          </p:stCondLst>
                                        </p:cTn>
                                        <p:tgtEl>
                                          <p:spTgt spid="231"/>
                                        </p:tgtEl>
                                        <p:attrNameLst>
                                          <p:attrName>style.visibility</p:attrName>
                                        </p:attrNameLst>
                                      </p:cBhvr>
                                      <p:to>
                                        <p:strVal val="visible"/>
                                      </p:to>
                                    </p:set>
                                  </p:childTnLst>
                                </p:cTn>
                              </p:par>
                              <p:par>
                                <p:cTn id="139" presetID="6" presetClass="emph" presetSubtype="0" accel="100000" autoRev="1" fill="hold" grpId="1" nodeType="withEffect">
                                  <p:stCondLst>
                                    <p:cond delay="3800"/>
                                  </p:stCondLst>
                                  <p:childTnLst>
                                    <p:animScale>
                                      <p:cBhvr>
                                        <p:cTn id="140" dur="800" fill="hold"/>
                                        <p:tgtEl>
                                          <p:spTgt spid="231"/>
                                        </p:tgtEl>
                                      </p:cBhvr>
                                      <p:by x="0" y="0"/>
                                    </p:animScale>
                                  </p:childTnLst>
                                </p:cTn>
                              </p:par>
                              <p:par>
                                <p:cTn id="141" presetID="10" presetClass="entr" presetSubtype="0" fill="hold" nodeType="withEffect">
                                  <p:stCondLst>
                                    <p:cond delay="4600"/>
                                  </p:stCondLst>
                                  <p:childTnLst>
                                    <p:set>
                                      <p:cBhvr>
                                        <p:cTn id="142" dur="1" fill="hold">
                                          <p:stCondLst>
                                            <p:cond delay="0"/>
                                          </p:stCondLst>
                                        </p:cTn>
                                        <p:tgtEl>
                                          <p:spTgt spid="230"/>
                                        </p:tgtEl>
                                        <p:attrNameLst>
                                          <p:attrName>style.visibility</p:attrName>
                                        </p:attrNameLst>
                                      </p:cBhvr>
                                      <p:to>
                                        <p:strVal val="visible"/>
                                      </p:to>
                                    </p:set>
                                    <p:animEffect transition="in" filter="fade">
                                      <p:cBhvr>
                                        <p:cTn id="143" dur="800"/>
                                        <p:tgtEl>
                                          <p:spTgt spid="230"/>
                                        </p:tgtEl>
                                      </p:cBhvr>
                                    </p:animEffect>
                                  </p:childTnLst>
                                </p:cTn>
                              </p:par>
                              <p:par>
                                <p:cTn id="144" presetID="1" presetClass="entr" presetSubtype="0" fill="hold" grpId="0" nodeType="withEffect">
                                  <p:stCondLst>
                                    <p:cond delay="4200"/>
                                  </p:stCondLst>
                                  <p:childTnLst>
                                    <p:set>
                                      <p:cBhvr>
                                        <p:cTn id="145" dur="1" fill="hold">
                                          <p:stCondLst>
                                            <p:cond delay="799"/>
                                          </p:stCondLst>
                                        </p:cTn>
                                        <p:tgtEl>
                                          <p:spTgt spid="228"/>
                                        </p:tgtEl>
                                        <p:attrNameLst>
                                          <p:attrName>style.visibility</p:attrName>
                                        </p:attrNameLst>
                                      </p:cBhvr>
                                      <p:to>
                                        <p:strVal val="visible"/>
                                      </p:to>
                                    </p:set>
                                  </p:childTnLst>
                                </p:cTn>
                              </p:par>
                              <p:par>
                                <p:cTn id="146" presetID="6" presetClass="emph" presetSubtype="0" accel="100000" autoRev="1" fill="hold" grpId="1" nodeType="withEffect">
                                  <p:stCondLst>
                                    <p:cond delay="4200"/>
                                  </p:stCondLst>
                                  <p:childTnLst>
                                    <p:animScale>
                                      <p:cBhvr>
                                        <p:cTn id="147" dur="800" fill="hold"/>
                                        <p:tgtEl>
                                          <p:spTgt spid="228"/>
                                        </p:tgtEl>
                                      </p:cBhvr>
                                      <p:by x="0" y="0"/>
                                    </p:animScale>
                                  </p:childTnLst>
                                </p:cTn>
                              </p:par>
                              <p:par>
                                <p:cTn id="148" presetID="10" presetClass="entr" presetSubtype="0" fill="hold" nodeType="withEffect">
                                  <p:stCondLst>
                                    <p:cond delay="5000"/>
                                  </p:stCondLst>
                                  <p:childTnLst>
                                    <p:set>
                                      <p:cBhvr>
                                        <p:cTn id="149" dur="1" fill="hold">
                                          <p:stCondLst>
                                            <p:cond delay="0"/>
                                          </p:stCondLst>
                                        </p:cTn>
                                        <p:tgtEl>
                                          <p:spTgt spid="227"/>
                                        </p:tgtEl>
                                        <p:attrNameLst>
                                          <p:attrName>style.visibility</p:attrName>
                                        </p:attrNameLst>
                                      </p:cBhvr>
                                      <p:to>
                                        <p:strVal val="visible"/>
                                      </p:to>
                                    </p:set>
                                    <p:animEffect transition="in" filter="fade">
                                      <p:cBhvr>
                                        <p:cTn id="150" dur="800"/>
                                        <p:tgtEl>
                                          <p:spTgt spid="227"/>
                                        </p:tgtEl>
                                      </p:cBhvr>
                                    </p:animEffect>
                                  </p:childTnLst>
                                </p:cTn>
                              </p:par>
                              <p:par>
                                <p:cTn id="151" presetID="1" presetClass="entr" presetSubtype="0" fill="hold" nodeType="withEffect">
                                  <p:stCondLst>
                                    <p:cond delay="2800"/>
                                  </p:stCondLst>
                                  <p:childTnLst>
                                    <p:set>
                                      <p:cBhvr>
                                        <p:cTn id="152" dur="1" fill="hold">
                                          <p:stCondLst>
                                            <p:cond delay="799"/>
                                          </p:stCondLst>
                                        </p:cTn>
                                        <p:tgtEl>
                                          <p:spTgt spid="71"/>
                                        </p:tgtEl>
                                        <p:attrNameLst>
                                          <p:attrName>style.visibility</p:attrName>
                                        </p:attrNameLst>
                                      </p:cBhvr>
                                      <p:to>
                                        <p:strVal val="visible"/>
                                      </p:to>
                                    </p:set>
                                  </p:childTnLst>
                                </p:cTn>
                              </p:par>
                              <p:par>
                                <p:cTn id="153" presetID="6" presetClass="emph" presetSubtype="0" accel="100000" autoRev="1" fill="hold" nodeType="withEffect">
                                  <p:stCondLst>
                                    <p:cond delay="2800"/>
                                  </p:stCondLst>
                                  <p:childTnLst>
                                    <p:animScale>
                                      <p:cBhvr>
                                        <p:cTn id="154" dur="800" fill="hold"/>
                                        <p:tgtEl>
                                          <p:spTgt spid="71"/>
                                        </p:tgtEl>
                                      </p:cBhvr>
                                      <p:by x="0" y="0"/>
                                    </p:animScale>
                                  </p:childTnLst>
                                </p:cTn>
                              </p:par>
                              <p:par>
                                <p:cTn id="155" presetID="10" presetClass="entr" presetSubtype="0" fill="hold" nodeType="withEffect">
                                  <p:stCondLst>
                                    <p:cond delay="3600"/>
                                  </p:stCondLst>
                                  <p:childTnLst>
                                    <p:set>
                                      <p:cBhvr>
                                        <p:cTn id="156" dur="1" fill="hold">
                                          <p:stCondLst>
                                            <p:cond delay="0"/>
                                          </p:stCondLst>
                                        </p:cTn>
                                        <p:tgtEl>
                                          <p:spTgt spid="41"/>
                                        </p:tgtEl>
                                        <p:attrNameLst>
                                          <p:attrName>style.visibility</p:attrName>
                                        </p:attrNameLst>
                                      </p:cBhvr>
                                      <p:to>
                                        <p:strVal val="visible"/>
                                      </p:to>
                                    </p:set>
                                    <p:animEffect transition="in" filter="fade">
                                      <p:cBhvr>
                                        <p:cTn id="157" dur="800"/>
                                        <p:tgtEl>
                                          <p:spTgt spid="41"/>
                                        </p:tgtEl>
                                      </p:cBhvr>
                                    </p:animEffect>
                                  </p:childTnLst>
                                </p:cTn>
                              </p:par>
                              <p:par>
                                <p:cTn id="158" presetID="1" presetClass="entr" presetSubtype="0" fill="hold" nodeType="withEffect">
                                  <p:stCondLst>
                                    <p:cond delay="3200"/>
                                  </p:stCondLst>
                                  <p:childTnLst>
                                    <p:set>
                                      <p:cBhvr>
                                        <p:cTn id="159" dur="1" fill="hold">
                                          <p:stCondLst>
                                            <p:cond delay="799"/>
                                          </p:stCondLst>
                                        </p:cTn>
                                        <p:tgtEl>
                                          <p:spTgt spid="70"/>
                                        </p:tgtEl>
                                        <p:attrNameLst>
                                          <p:attrName>style.visibility</p:attrName>
                                        </p:attrNameLst>
                                      </p:cBhvr>
                                      <p:to>
                                        <p:strVal val="visible"/>
                                      </p:to>
                                    </p:set>
                                  </p:childTnLst>
                                </p:cTn>
                              </p:par>
                              <p:par>
                                <p:cTn id="160" presetID="6" presetClass="emph" presetSubtype="0" accel="100000" autoRev="1" fill="hold" nodeType="withEffect">
                                  <p:stCondLst>
                                    <p:cond delay="3200"/>
                                  </p:stCondLst>
                                  <p:childTnLst>
                                    <p:animScale>
                                      <p:cBhvr>
                                        <p:cTn id="161" dur="800" fill="hold"/>
                                        <p:tgtEl>
                                          <p:spTgt spid="70"/>
                                        </p:tgtEl>
                                      </p:cBhvr>
                                      <p:by x="0" y="0"/>
                                    </p:animScale>
                                  </p:childTnLst>
                                </p:cTn>
                              </p:par>
                              <p:par>
                                <p:cTn id="162" presetID="10" presetClass="entr" presetSubtype="0" fill="hold" grpId="0" nodeType="withEffect">
                                  <p:stCondLst>
                                    <p:cond delay="4200"/>
                                  </p:stCondLst>
                                  <p:childTnLst>
                                    <p:set>
                                      <p:cBhvr>
                                        <p:cTn id="163" dur="1" fill="hold">
                                          <p:stCondLst>
                                            <p:cond delay="0"/>
                                          </p:stCondLst>
                                        </p:cTn>
                                        <p:tgtEl>
                                          <p:spTgt spid="275"/>
                                        </p:tgtEl>
                                        <p:attrNameLst>
                                          <p:attrName>style.visibility</p:attrName>
                                        </p:attrNameLst>
                                      </p:cBhvr>
                                      <p:to>
                                        <p:strVal val="visible"/>
                                      </p:to>
                                    </p:set>
                                    <p:animEffect transition="in" filter="fade">
                                      <p:cBhvr>
                                        <p:cTn id="164" dur="600"/>
                                        <p:tgtEl>
                                          <p:spTgt spid="275"/>
                                        </p:tgtEl>
                                      </p:cBhvr>
                                    </p:animEffect>
                                  </p:childTnLst>
                                </p:cTn>
                              </p:par>
                              <p:par>
                                <p:cTn id="165" presetID="35" presetClass="path" presetSubtype="0" decel="100000" fill="hold" grpId="1" nodeType="withEffect">
                                  <p:stCondLst>
                                    <p:cond delay="4000"/>
                                  </p:stCondLst>
                                  <p:childTnLst>
                                    <p:animMotion origin="layout" path="M -0.05552 0.00022 L -4.55706E-6 0.00022 " pathEditMode="relative" rAng="0" ptsTypes="AA">
                                      <p:cBhvr>
                                        <p:cTn id="166" dur="800" fill="hold"/>
                                        <p:tgtEl>
                                          <p:spTgt spid="275"/>
                                        </p:tgtEl>
                                        <p:attrNameLst>
                                          <p:attrName>ppt_x</p:attrName>
                                          <p:attrName>ppt_y</p:attrName>
                                        </p:attrNameLst>
                                      </p:cBhvr>
                                      <p:rCtr x="2770" y="0"/>
                                    </p:animMotion>
                                  </p:childTnLst>
                                </p:cTn>
                              </p:par>
                              <p:par>
                                <p:cTn id="167" presetID="10" presetClass="entr" presetSubtype="0" fill="hold" nodeType="withEffect">
                                  <p:stCondLst>
                                    <p:cond delay="4000"/>
                                  </p:stCondLst>
                                  <p:childTnLst>
                                    <p:set>
                                      <p:cBhvr>
                                        <p:cTn id="168" dur="1" fill="hold">
                                          <p:stCondLst>
                                            <p:cond delay="0"/>
                                          </p:stCondLst>
                                        </p:cTn>
                                        <p:tgtEl>
                                          <p:spTgt spid="99"/>
                                        </p:tgtEl>
                                        <p:attrNameLst>
                                          <p:attrName>style.visibility</p:attrName>
                                        </p:attrNameLst>
                                      </p:cBhvr>
                                      <p:to>
                                        <p:strVal val="visible"/>
                                      </p:to>
                                    </p:set>
                                    <p:animEffect transition="in" filter="fade">
                                      <p:cBhvr>
                                        <p:cTn id="169" dur="800"/>
                                        <p:tgtEl>
                                          <p:spTgt spid="99"/>
                                        </p:tgtEl>
                                      </p:cBhvr>
                                    </p:animEffect>
                                  </p:childTnLst>
                                </p:cTn>
                              </p:par>
                              <p:par>
                                <p:cTn id="170" presetID="10" presetClass="entr" presetSubtype="0" fill="hold" nodeType="withEffect">
                                  <p:stCondLst>
                                    <p:cond delay="4000"/>
                                  </p:stCondLst>
                                  <p:childTnLst>
                                    <p:set>
                                      <p:cBhvr>
                                        <p:cTn id="171" dur="1" fill="hold">
                                          <p:stCondLst>
                                            <p:cond delay="0"/>
                                          </p:stCondLst>
                                        </p:cTn>
                                        <p:tgtEl>
                                          <p:spTgt spid="117"/>
                                        </p:tgtEl>
                                        <p:attrNameLst>
                                          <p:attrName>style.visibility</p:attrName>
                                        </p:attrNameLst>
                                      </p:cBhvr>
                                      <p:to>
                                        <p:strVal val="visible"/>
                                      </p:to>
                                    </p:set>
                                    <p:animEffect transition="in" filter="fade">
                                      <p:cBhvr>
                                        <p:cTn id="172" dur="800"/>
                                        <p:tgtEl>
                                          <p:spTgt spid="117"/>
                                        </p:tgtEl>
                                      </p:cBhvr>
                                    </p:animEffect>
                                  </p:childTnLst>
                                </p:cTn>
                              </p:par>
                              <p:par>
                                <p:cTn id="173" presetID="1" presetClass="entr" presetSubtype="0" fill="hold" nodeType="withEffect">
                                  <p:stCondLst>
                                    <p:cond delay="3800"/>
                                  </p:stCondLst>
                                  <p:childTnLst>
                                    <p:set>
                                      <p:cBhvr>
                                        <p:cTn id="174" dur="1" fill="hold">
                                          <p:stCondLst>
                                            <p:cond delay="799"/>
                                          </p:stCondLst>
                                        </p:cTn>
                                        <p:tgtEl>
                                          <p:spTgt spid="73"/>
                                        </p:tgtEl>
                                        <p:attrNameLst>
                                          <p:attrName>style.visibility</p:attrName>
                                        </p:attrNameLst>
                                      </p:cBhvr>
                                      <p:to>
                                        <p:strVal val="visible"/>
                                      </p:to>
                                    </p:set>
                                  </p:childTnLst>
                                </p:cTn>
                              </p:par>
                              <p:par>
                                <p:cTn id="175" presetID="6" presetClass="emph" presetSubtype="0" accel="100000" autoRev="1" fill="hold" nodeType="withEffect">
                                  <p:stCondLst>
                                    <p:cond delay="3800"/>
                                  </p:stCondLst>
                                  <p:childTnLst>
                                    <p:animScale>
                                      <p:cBhvr>
                                        <p:cTn id="176" dur="800" fill="hold"/>
                                        <p:tgtEl>
                                          <p:spTgt spid="73"/>
                                        </p:tgtEl>
                                      </p:cBhvr>
                                      <p:by x="0" y="0"/>
                                    </p:animScale>
                                  </p:childTnLst>
                                </p:cTn>
                              </p:par>
                              <p:par>
                                <p:cTn id="177" presetID="10" presetClass="entr" presetSubtype="0" fill="hold" nodeType="withEffect">
                                  <p:stCondLst>
                                    <p:cond delay="4600"/>
                                  </p:stCondLst>
                                  <p:childTnLst>
                                    <p:set>
                                      <p:cBhvr>
                                        <p:cTn id="178" dur="1" fill="hold">
                                          <p:stCondLst>
                                            <p:cond delay="0"/>
                                          </p:stCondLst>
                                        </p:cTn>
                                        <p:tgtEl>
                                          <p:spTgt spid="121"/>
                                        </p:tgtEl>
                                        <p:attrNameLst>
                                          <p:attrName>style.visibility</p:attrName>
                                        </p:attrNameLst>
                                      </p:cBhvr>
                                      <p:to>
                                        <p:strVal val="visible"/>
                                      </p:to>
                                    </p:set>
                                    <p:animEffect transition="in" filter="fade">
                                      <p:cBhvr>
                                        <p:cTn id="179" dur="800"/>
                                        <p:tgtEl>
                                          <p:spTgt spid="121"/>
                                        </p:tgtEl>
                                      </p:cBhvr>
                                    </p:animEffect>
                                  </p:childTnLst>
                                </p:cTn>
                              </p:par>
                              <p:par>
                                <p:cTn id="180" presetID="10" presetClass="entr" presetSubtype="0" fill="hold" nodeType="withEffect">
                                  <p:stCondLst>
                                    <p:cond delay="4600"/>
                                  </p:stCondLst>
                                  <p:childTnLst>
                                    <p:set>
                                      <p:cBhvr>
                                        <p:cTn id="181" dur="1" fill="hold">
                                          <p:stCondLst>
                                            <p:cond delay="0"/>
                                          </p:stCondLst>
                                        </p:cTn>
                                        <p:tgtEl>
                                          <p:spTgt spid="93"/>
                                        </p:tgtEl>
                                        <p:attrNameLst>
                                          <p:attrName>style.visibility</p:attrName>
                                        </p:attrNameLst>
                                      </p:cBhvr>
                                      <p:to>
                                        <p:strVal val="visible"/>
                                      </p:to>
                                    </p:set>
                                    <p:animEffect transition="in" filter="fade">
                                      <p:cBhvr>
                                        <p:cTn id="182" dur="800"/>
                                        <p:tgtEl>
                                          <p:spTgt spid="93"/>
                                        </p:tgtEl>
                                      </p:cBhvr>
                                    </p:animEffect>
                                  </p:childTnLst>
                                </p:cTn>
                              </p:par>
                              <p:par>
                                <p:cTn id="183" presetID="1" presetClass="entr" presetSubtype="0" fill="hold" nodeType="withEffect">
                                  <p:stCondLst>
                                    <p:cond delay="4200"/>
                                  </p:stCondLst>
                                  <p:childTnLst>
                                    <p:set>
                                      <p:cBhvr>
                                        <p:cTn id="184" dur="1" fill="hold">
                                          <p:stCondLst>
                                            <p:cond delay="799"/>
                                          </p:stCondLst>
                                        </p:cTn>
                                        <p:tgtEl>
                                          <p:spTgt spid="75"/>
                                        </p:tgtEl>
                                        <p:attrNameLst>
                                          <p:attrName>style.visibility</p:attrName>
                                        </p:attrNameLst>
                                      </p:cBhvr>
                                      <p:to>
                                        <p:strVal val="visible"/>
                                      </p:to>
                                    </p:set>
                                  </p:childTnLst>
                                </p:cTn>
                              </p:par>
                              <p:par>
                                <p:cTn id="185" presetID="6" presetClass="emph" presetSubtype="0" accel="100000" autoRev="1" fill="hold" nodeType="withEffect">
                                  <p:stCondLst>
                                    <p:cond delay="4200"/>
                                  </p:stCondLst>
                                  <p:childTnLst>
                                    <p:animScale>
                                      <p:cBhvr>
                                        <p:cTn id="186" dur="800" fill="hold"/>
                                        <p:tgtEl>
                                          <p:spTgt spid="75"/>
                                        </p:tgtEl>
                                      </p:cBhvr>
                                      <p:by x="0" y="0"/>
                                    </p:animScale>
                                  </p:childTnLst>
                                </p:cTn>
                              </p:par>
                              <p:par>
                                <p:cTn id="187" presetID="10" presetClass="entr" presetSubtype="0" fill="hold" nodeType="withEffect">
                                  <p:stCondLst>
                                    <p:cond delay="5000"/>
                                  </p:stCondLst>
                                  <p:childTnLst>
                                    <p:set>
                                      <p:cBhvr>
                                        <p:cTn id="188" dur="1" fill="hold">
                                          <p:stCondLst>
                                            <p:cond delay="0"/>
                                          </p:stCondLst>
                                        </p:cTn>
                                        <p:tgtEl>
                                          <p:spTgt spid="167"/>
                                        </p:tgtEl>
                                        <p:attrNameLst>
                                          <p:attrName>style.visibility</p:attrName>
                                        </p:attrNameLst>
                                      </p:cBhvr>
                                      <p:to>
                                        <p:strVal val="visible"/>
                                      </p:to>
                                    </p:set>
                                    <p:animEffect transition="in" filter="fade">
                                      <p:cBhvr>
                                        <p:cTn id="189" dur="800"/>
                                        <p:tgtEl>
                                          <p:spTgt spid="167"/>
                                        </p:tgtEl>
                                      </p:cBhvr>
                                    </p:animEffect>
                                  </p:childTnLst>
                                </p:cTn>
                              </p:par>
                              <p:par>
                                <p:cTn id="190" presetID="10" presetClass="entr" presetSubtype="0" fill="hold" grpId="0" nodeType="withEffect">
                                  <p:stCondLst>
                                    <p:cond delay="4800"/>
                                  </p:stCondLst>
                                  <p:childTnLst>
                                    <p:set>
                                      <p:cBhvr>
                                        <p:cTn id="191" dur="1" fill="hold">
                                          <p:stCondLst>
                                            <p:cond delay="0"/>
                                          </p:stCondLst>
                                        </p:cTn>
                                        <p:tgtEl>
                                          <p:spTgt spid="274"/>
                                        </p:tgtEl>
                                        <p:attrNameLst>
                                          <p:attrName>style.visibility</p:attrName>
                                        </p:attrNameLst>
                                      </p:cBhvr>
                                      <p:to>
                                        <p:strVal val="visible"/>
                                      </p:to>
                                    </p:set>
                                    <p:animEffect transition="in" filter="fade">
                                      <p:cBhvr>
                                        <p:cTn id="192" dur="600"/>
                                        <p:tgtEl>
                                          <p:spTgt spid="274"/>
                                        </p:tgtEl>
                                      </p:cBhvr>
                                    </p:animEffect>
                                  </p:childTnLst>
                                </p:cTn>
                              </p:par>
                              <p:par>
                                <p:cTn id="193" presetID="35" presetClass="path" presetSubtype="0" decel="100000" fill="hold" grpId="1" nodeType="withEffect">
                                  <p:stCondLst>
                                    <p:cond delay="4600"/>
                                  </p:stCondLst>
                                  <p:childTnLst>
                                    <p:animMotion origin="layout" path="M -0.05553 0.00023 L -1.70794E-6 0.00023 " pathEditMode="relative" rAng="0" ptsTypes="AA">
                                      <p:cBhvr>
                                        <p:cTn id="194" dur="800" fill="hold"/>
                                        <p:tgtEl>
                                          <p:spTgt spid="274"/>
                                        </p:tgtEl>
                                        <p:attrNameLst>
                                          <p:attrName>ppt_x</p:attrName>
                                          <p:attrName>ppt_y</p:attrName>
                                        </p:attrNameLst>
                                      </p:cBhvr>
                                      <p:rCtr x="2770" y="0"/>
                                    </p:animMotion>
                                  </p:childTnLst>
                                </p:cTn>
                              </p:par>
                              <p:par>
                                <p:cTn id="195" presetID="10" presetClass="entr" presetSubtype="0" fill="hold" grpId="0" nodeType="withEffect">
                                  <p:stCondLst>
                                    <p:cond delay="5200"/>
                                  </p:stCondLst>
                                  <p:childTnLst>
                                    <p:set>
                                      <p:cBhvr>
                                        <p:cTn id="196" dur="1" fill="hold">
                                          <p:stCondLst>
                                            <p:cond delay="0"/>
                                          </p:stCondLst>
                                        </p:cTn>
                                        <p:tgtEl>
                                          <p:spTgt spid="268"/>
                                        </p:tgtEl>
                                        <p:attrNameLst>
                                          <p:attrName>style.visibility</p:attrName>
                                        </p:attrNameLst>
                                      </p:cBhvr>
                                      <p:to>
                                        <p:strVal val="visible"/>
                                      </p:to>
                                    </p:set>
                                    <p:animEffect transition="in" filter="fade">
                                      <p:cBhvr>
                                        <p:cTn id="197" dur="600"/>
                                        <p:tgtEl>
                                          <p:spTgt spid="268"/>
                                        </p:tgtEl>
                                      </p:cBhvr>
                                    </p:animEffect>
                                  </p:childTnLst>
                                </p:cTn>
                              </p:par>
                              <p:par>
                                <p:cTn id="198" presetID="35" presetClass="path" presetSubtype="0" decel="100000" fill="hold" grpId="1" nodeType="withEffect">
                                  <p:stCondLst>
                                    <p:cond delay="5000"/>
                                  </p:stCondLst>
                                  <p:childTnLst>
                                    <p:animMotion origin="layout" path="M -0.05548 0.00024 L -2.22454E-6 0.00024 " pathEditMode="relative" rAng="0" ptsTypes="AA">
                                      <p:cBhvr>
                                        <p:cTn id="199" dur="800" fill="hold"/>
                                        <p:tgtEl>
                                          <p:spTgt spid="268"/>
                                        </p:tgtEl>
                                        <p:attrNameLst>
                                          <p:attrName>ppt_x</p:attrName>
                                          <p:attrName>ppt_y</p:attrName>
                                        </p:attrNameLst>
                                      </p:cBhvr>
                                      <p:rCtr x="2774" y="0"/>
                                    </p:animMotion>
                                  </p:childTnLst>
                                </p:cTn>
                              </p:par>
                              <p:par>
                                <p:cTn id="200" presetID="10" presetClass="entr" presetSubtype="0" fill="hold" grpId="0" nodeType="withEffect">
                                  <p:stCondLst>
                                    <p:cond delay="5600"/>
                                  </p:stCondLst>
                                  <p:childTnLst>
                                    <p:set>
                                      <p:cBhvr>
                                        <p:cTn id="201" dur="1" fill="hold">
                                          <p:stCondLst>
                                            <p:cond delay="0"/>
                                          </p:stCondLst>
                                        </p:cTn>
                                        <p:tgtEl>
                                          <p:spTgt spid="273"/>
                                        </p:tgtEl>
                                        <p:attrNameLst>
                                          <p:attrName>style.visibility</p:attrName>
                                        </p:attrNameLst>
                                      </p:cBhvr>
                                      <p:to>
                                        <p:strVal val="visible"/>
                                      </p:to>
                                    </p:set>
                                    <p:animEffect transition="in" filter="fade">
                                      <p:cBhvr>
                                        <p:cTn id="202" dur="600"/>
                                        <p:tgtEl>
                                          <p:spTgt spid="273"/>
                                        </p:tgtEl>
                                      </p:cBhvr>
                                    </p:animEffect>
                                  </p:childTnLst>
                                </p:cTn>
                              </p:par>
                              <p:par>
                                <p:cTn id="203" presetID="35" presetClass="path" presetSubtype="0" decel="100000" fill="hold" grpId="1" nodeType="withEffect">
                                  <p:stCondLst>
                                    <p:cond delay="5400"/>
                                  </p:stCondLst>
                                  <p:childTnLst>
                                    <p:animMotion origin="layout" path="M -0.05548 0.00024 L -2.22454E-6 0.00024 " pathEditMode="relative" rAng="0" ptsTypes="AA">
                                      <p:cBhvr>
                                        <p:cTn id="204" dur="800" fill="hold"/>
                                        <p:tgtEl>
                                          <p:spTgt spid="273"/>
                                        </p:tgtEl>
                                        <p:attrNameLst>
                                          <p:attrName>ppt_x</p:attrName>
                                          <p:attrName>ppt_y</p:attrName>
                                        </p:attrNameLst>
                                      </p:cBhvr>
                                      <p:rCtr x="2774" y="0"/>
                                    </p:animMotion>
                                  </p:childTnLst>
                                </p:cTn>
                              </p:par>
                              <p:par>
                                <p:cTn id="205" presetID="10" presetClass="entr" presetSubtype="0" fill="hold" nodeType="withEffect">
                                  <p:stCondLst>
                                    <p:cond delay="5400"/>
                                  </p:stCondLst>
                                  <p:childTnLst>
                                    <p:set>
                                      <p:cBhvr>
                                        <p:cTn id="206" dur="1" fill="hold">
                                          <p:stCondLst>
                                            <p:cond delay="0"/>
                                          </p:stCondLst>
                                        </p:cTn>
                                        <p:tgtEl>
                                          <p:spTgt spid="97"/>
                                        </p:tgtEl>
                                        <p:attrNameLst>
                                          <p:attrName>style.visibility</p:attrName>
                                        </p:attrNameLst>
                                      </p:cBhvr>
                                      <p:to>
                                        <p:strVal val="visible"/>
                                      </p:to>
                                    </p:set>
                                    <p:animEffect transition="in" filter="fade">
                                      <p:cBhvr>
                                        <p:cTn id="207" dur="800"/>
                                        <p:tgtEl>
                                          <p:spTgt spid="97"/>
                                        </p:tgtEl>
                                      </p:cBhvr>
                                    </p:animEffect>
                                  </p:childTnLst>
                                </p:cTn>
                              </p:par>
                              <p:par>
                                <p:cTn id="208" presetID="10" presetClass="entr" presetSubtype="0" fill="hold" nodeType="withEffect">
                                  <p:stCondLst>
                                    <p:cond delay="5400"/>
                                  </p:stCondLst>
                                  <p:childTnLst>
                                    <p:set>
                                      <p:cBhvr>
                                        <p:cTn id="209" dur="1" fill="hold">
                                          <p:stCondLst>
                                            <p:cond delay="0"/>
                                          </p:stCondLst>
                                        </p:cTn>
                                        <p:tgtEl>
                                          <p:spTgt spid="88"/>
                                        </p:tgtEl>
                                        <p:attrNameLst>
                                          <p:attrName>style.visibility</p:attrName>
                                        </p:attrNameLst>
                                      </p:cBhvr>
                                      <p:to>
                                        <p:strVal val="visible"/>
                                      </p:to>
                                    </p:set>
                                    <p:animEffect transition="in" filter="fade">
                                      <p:cBhvr>
                                        <p:cTn id="210" dur="800"/>
                                        <p:tgtEl>
                                          <p:spTgt spid="88"/>
                                        </p:tgtEl>
                                      </p:cBhvr>
                                    </p:animEffect>
                                  </p:childTnLst>
                                </p:cTn>
                              </p:par>
                              <p:par>
                                <p:cTn id="211" presetID="1" presetClass="entr" presetSubtype="0" fill="hold" nodeType="withEffect">
                                  <p:stCondLst>
                                    <p:cond delay="4600"/>
                                  </p:stCondLst>
                                  <p:childTnLst>
                                    <p:set>
                                      <p:cBhvr>
                                        <p:cTn id="212" dur="1" fill="hold">
                                          <p:stCondLst>
                                            <p:cond delay="799"/>
                                          </p:stCondLst>
                                        </p:cTn>
                                        <p:tgtEl>
                                          <p:spTgt spid="78"/>
                                        </p:tgtEl>
                                        <p:attrNameLst>
                                          <p:attrName>style.visibility</p:attrName>
                                        </p:attrNameLst>
                                      </p:cBhvr>
                                      <p:to>
                                        <p:strVal val="visible"/>
                                      </p:to>
                                    </p:set>
                                  </p:childTnLst>
                                </p:cTn>
                              </p:par>
                              <p:par>
                                <p:cTn id="213" presetID="6" presetClass="emph" presetSubtype="0" accel="100000" autoRev="1" fill="hold" nodeType="withEffect">
                                  <p:stCondLst>
                                    <p:cond delay="4600"/>
                                  </p:stCondLst>
                                  <p:childTnLst>
                                    <p:animScale>
                                      <p:cBhvr>
                                        <p:cTn id="214" dur="800" fill="hold"/>
                                        <p:tgtEl>
                                          <p:spTgt spid="78"/>
                                        </p:tgtEl>
                                      </p:cBhvr>
                                      <p:by x="0" y="0"/>
                                    </p:animScale>
                                  </p:childTnLst>
                                </p:cTn>
                              </p:par>
                              <p:par>
                                <p:cTn id="215" presetID="1" presetClass="entr" presetSubtype="0" fill="hold" nodeType="withEffect">
                                  <p:stCondLst>
                                    <p:cond delay="5000"/>
                                  </p:stCondLst>
                                  <p:childTnLst>
                                    <p:set>
                                      <p:cBhvr>
                                        <p:cTn id="216" dur="1" fill="hold">
                                          <p:stCondLst>
                                            <p:cond delay="799"/>
                                          </p:stCondLst>
                                        </p:cTn>
                                        <p:tgtEl>
                                          <p:spTgt spid="80"/>
                                        </p:tgtEl>
                                        <p:attrNameLst>
                                          <p:attrName>style.visibility</p:attrName>
                                        </p:attrNameLst>
                                      </p:cBhvr>
                                      <p:to>
                                        <p:strVal val="visible"/>
                                      </p:to>
                                    </p:set>
                                  </p:childTnLst>
                                </p:cTn>
                              </p:par>
                              <p:par>
                                <p:cTn id="217" presetID="6" presetClass="emph" presetSubtype="0" accel="100000" autoRev="1" fill="hold" nodeType="withEffect">
                                  <p:stCondLst>
                                    <p:cond delay="5000"/>
                                  </p:stCondLst>
                                  <p:childTnLst>
                                    <p:animScale>
                                      <p:cBhvr>
                                        <p:cTn id="218" dur="800" fill="hold"/>
                                        <p:tgtEl>
                                          <p:spTgt spid="80"/>
                                        </p:tgtEl>
                                      </p:cBhvr>
                                      <p:by x="0" y="0"/>
                                    </p:animScale>
                                  </p:childTnLst>
                                </p:cTn>
                              </p:par>
                              <p:par>
                                <p:cTn id="219" presetID="10" presetClass="entr" presetSubtype="0" fill="hold" nodeType="withEffect">
                                  <p:stCondLst>
                                    <p:cond delay="5800"/>
                                  </p:stCondLst>
                                  <p:childTnLst>
                                    <p:set>
                                      <p:cBhvr>
                                        <p:cTn id="220" dur="1" fill="hold">
                                          <p:stCondLst>
                                            <p:cond delay="0"/>
                                          </p:stCondLst>
                                        </p:cTn>
                                        <p:tgtEl>
                                          <p:spTgt spid="186"/>
                                        </p:tgtEl>
                                        <p:attrNameLst>
                                          <p:attrName>style.visibility</p:attrName>
                                        </p:attrNameLst>
                                      </p:cBhvr>
                                      <p:to>
                                        <p:strVal val="visible"/>
                                      </p:to>
                                    </p:set>
                                    <p:animEffect transition="in" filter="fade">
                                      <p:cBhvr>
                                        <p:cTn id="221" dur="800"/>
                                        <p:tgtEl>
                                          <p:spTgt spid="186"/>
                                        </p:tgtEl>
                                      </p:cBhvr>
                                    </p:animEffect>
                                  </p:childTnLst>
                                </p:cTn>
                              </p:par>
                              <p:par>
                                <p:cTn id="222" presetID="10" presetClass="entr" presetSubtype="0" fill="hold" nodeType="withEffect">
                                  <p:stCondLst>
                                    <p:cond delay="5800"/>
                                  </p:stCondLst>
                                  <p:childTnLst>
                                    <p:set>
                                      <p:cBhvr>
                                        <p:cTn id="223" dur="1" fill="hold">
                                          <p:stCondLst>
                                            <p:cond delay="0"/>
                                          </p:stCondLst>
                                        </p:cTn>
                                        <p:tgtEl>
                                          <p:spTgt spid="124"/>
                                        </p:tgtEl>
                                        <p:attrNameLst>
                                          <p:attrName>style.visibility</p:attrName>
                                        </p:attrNameLst>
                                      </p:cBhvr>
                                      <p:to>
                                        <p:strVal val="visible"/>
                                      </p:to>
                                    </p:set>
                                    <p:animEffect transition="in" filter="fade">
                                      <p:cBhvr>
                                        <p:cTn id="224" dur="800"/>
                                        <p:tgtEl>
                                          <p:spTgt spid="124"/>
                                        </p:tgtEl>
                                      </p:cBhvr>
                                    </p:animEffect>
                                  </p:childTnLst>
                                </p:cTn>
                              </p:par>
                              <p:par>
                                <p:cTn id="225" presetID="10" presetClass="entr" presetSubtype="0" fill="hold" nodeType="withEffect">
                                  <p:stCondLst>
                                    <p:cond delay="5800"/>
                                  </p:stCondLst>
                                  <p:childTnLst>
                                    <p:set>
                                      <p:cBhvr>
                                        <p:cTn id="226" dur="1" fill="hold">
                                          <p:stCondLst>
                                            <p:cond delay="0"/>
                                          </p:stCondLst>
                                        </p:cTn>
                                        <p:tgtEl>
                                          <p:spTgt spid="66"/>
                                        </p:tgtEl>
                                        <p:attrNameLst>
                                          <p:attrName>style.visibility</p:attrName>
                                        </p:attrNameLst>
                                      </p:cBhvr>
                                      <p:to>
                                        <p:strVal val="visible"/>
                                      </p:to>
                                    </p:set>
                                    <p:animEffect transition="in" filter="fade">
                                      <p:cBhvr>
                                        <p:cTn id="227" dur="800"/>
                                        <p:tgtEl>
                                          <p:spTgt spid="66"/>
                                        </p:tgtEl>
                                      </p:cBhvr>
                                    </p:animEffect>
                                  </p:childTnLst>
                                </p:cTn>
                              </p:par>
                              <p:par>
                                <p:cTn id="228" presetID="10" presetClass="entr" presetSubtype="0" fill="hold" grpId="0" nodeType="withEffect">
                                  <p:stCondLst>
                                    <p:cond delay="6000"/>
                                  </p:stCondLst>
                                  <p:childTnLst>
                                    <p:set>
                                      <p:cBhvr>
                                        <p:cTn id="229" dur="1" fill="hold">
                                          <p:stCondLst>
                                            <p:cond delay="0"/>
                                          </p:stCondLst>
                                        </p:cTn>
                                        <p:tgtEl>
                                          <p:spTgt spid="270"/>
                                        </p:tgtEl>
                                        <p:attrNameLst>
                                          <p:attrName>style.visibility</p:attrName>
                                        </p:attrNameLst>
                                      </p:cBhvr>
                                      <p:to>
                                        <p:strVal val="visible"/>
                                      </p:to>
                                    </p:set>
                                    <p:animEffect transition="in" filter="fade">
                                      <p:cBhvr>
                                        <p:cTn id="230" dur="600"/>
                                        <p:tgtEl>
                                          <p:spTgt spid="270"/>
                                        </p:tgtEl>
                                      </p:cBhvr>
                                    </p:animEffect>
                                  </p:childTnLst>
                                </p:cTn>
                              </p:par>
                              <p:par>
                                <p:cTn id="231" presetID="35" presetClass="path" presetSubtype="0" decel="100000" fill="hold" grpId="1" nodeType="withEffect">
                                  <p:stCondLst>
                                    <p:cond delay="5800"/>
                                  </p:stCondLst>
                                  <p:childTnLst>
                                    <p:animMotion origin="layout" path="M 0.0434 0.00023 L 4.48302E-6 0.00023 " pathEditMode="relative" rAng="0" ptsTypes="AA">
                                      <p:cBhvr>
                                        <p:cTn id="232" dur="800" fill="hold"/>
                                        <p:tgtEl>
                                          <p:spTgt spid="270"/>
                                        </p:tgtEl>
                                        <p:attrNameLst>
                                          <p:attrName>ppt_x</p:attrName>
                                          <p:attrName>ppt_y</p:attrName>
                                        </p:attrNameLst>
                                      </p:cBhvr>
                                      <p:rCtr x="-2170" y="0"/>
                                    </p:animMotion>
                                  </p:childTnLst>
                                </p:cTn>
                              </p:par>
                              <p:par>
                                <p:cTn id="233" presetID="1" presetClass="entr" presetSubtype="0" fill="hold" nodeType="withEffect">
                                  <p:stCondLst>
                                    <p:cond delay="5400"/>
                                  </p:stCondLst>
                                  <p:childTnLst>
                                    <p:set>
                                      <p:cBhvr>
                                        <p:cTn id="234" dur="1" fill="hold">
                                          <p:stCondLst>
                                            <p:cond delay="799"/>
                                          </p:stCondLst>
                                        </p:cTn>
                                        <p:tgtEl>
                                          <p:spTgt spid="81"/>
                                        </p:tgtEl>
                                        <p:attrNameLst>
                                          <p:attrName>style.visibility</p:attrName>
                                        </p:attrNameLst>
                                      </p:cBhvr>
                                      <p:to>
                                        <p:strVal val="visible"/>
                                      </p:to>
                                    </p:set>
                                  </p:childTnLst>
                                </p:cTn>
                              </p:par>
                              <p:par>
                                <p:cTn id="235" presetID="6" presetClass="emph" presetSubtype="0" accel="100000" autoRev="1" fill="hold" nodeType="withEffect">
                                  <p:stCondLst>
                                    <p:cond delay="5400"/>
                                  </p:stCondLst>
                                  <p:childTnLst>
                                    <p:animScale>
                                      <p:cBhvr>
                                        <p:cTn id="236" dur="800" fill="hold"/>
                                        <p:tgtEl>
                                          <p:spTgt spid="81"/>
                                        </p:tgtEl>
                                      </p:cBhvr>
                                      <p:by x="0" y="0"/>
                                    </p:animScale>
                                  </p:childTnLst>
                                </p:cTn>
                              </p:par>
                              <p:par>
                                <p:cTn id="237" presetID="10" presetClass="entr" presetSubtype="0" fill="hold" grpId="0" nodeType="withEffect">
                                  <p:stCondLst>
                                    <p:cond delay="6400"/>
                                  </p:stCondLst>
                                  <p:childTnLst>
                                    <p:set>
                                      <p:cBhvr>
                                        <p:cTn id="238" dur="1" fill="hold">
                                          <p:stCondLst>
                                            <p:cond delay="0"/>
                                          </p:stCondLst>
                                        </p:cTn>
                                        <p:tgtEl>
                                          <p:spTgt spid="271"/>
                                        </p:tgtEl>
                                        <p:attrNameLst>
                                          <p:attrName>style.visibility</p:attrName>
                                        </p:attrNameLst>
                                      </p:cBhvr>
                                      <p:to>
                                        <p:strVal val="visible"/>
                                      </p:to>
                                    </p:set>
                                    <p:animEffect transition="in" filter="fade">
                                      <p:cBhvr>
                                        <p:cTn id="239" dur="600"/>
                                        <p:tgtEl>
                                          <p:spTgt spid="271"/>
                                        </p:tgtEl>
                                      </p:cBhvr>
                                    </p:animEffect>
                                  </p:childTnLst>
                                </p:cTn>
                              </p:par>
                              <p:par>
                                <p:cTn id="240" presetID="35" presetClass="path" presetSubtype="0" decel="100000" fill="hold" grpId="1" nodeType="withEffect">
                                  <p:stCondLst>
                                    <p:cond delay="6200"/>
                                  </p:stCondLst>
                                  <p:childTnLst>
                                    <p:animMotion origin="layout" path="M -0.05548 0.00024 L -2.22454E-6 0.00024 " pathEditMode="relative" rAng="0" ptsTypes="AA">
                                      <p:cBhvr>
                                        <p:cTn id="241" dur="800" fill="hold"/>
                                        <p:tgtEl>
                                          <p:spTgt spid="271"/>
                                        </p:tgtEl>
                                        <p:attrNameLst>
                                          <p:attrName>ppt_x</p:attrName>
                                          <p:attrName>ppt_y</p:attrName>
                                        </p:attrNameLst>
                                      </p:cBhvr>
                                      <p:rCtr x="2774" y="0"/>
                                    </p:animMotion>
                                  </p:childTnLst>
                                </p:cTn>
                              </p:par>
                              <p:par>
                                <p:cTn id="242" presetID="10" presetClass="entr" presetSubtype="0" fill="hold" nodeType="withEffect">
                                  <p:stCondLst>
                                    <p:cond delay="6200"/>
                                  </p:stCondLst>
                                  <p:childTnLst>
                                    <p:set>
                                      <p:cBhvr>
                                        <p:cTn id="243" dur="1" fill="hold">
                                          <p:stCondLst>
                                            <p:cond delay="0"/>
                                          </p:stCondLst>
                                        </p:cTn>
                                        <p:tgtEl>
                                          <p:spTgt spid="69"/>
                                        </p:tgtEl>
                                        <p:attrNameLst>
                                          <p:attrName>style.visibility</p:attrName>
                                        </p:attrNameLst>
                                      </p:cBhvr>
                                      <p:to>
                                        <p:strVal val="visible"/>
                                      </p:to>
                                    </p:set>
                                    <p:animEffect transition="in" filter="fade">
                                      <p:cBhvr>
                                        <p:cTn id="244" dur="800"/>
                                        <p:tgtEl>
                                          <p:spTgt spid="69"/>
                                        </p:tgtEl>
                                      </p:cBhvr>
                                    </p:animEffect>
                                  </p:childTnLst>
                                </p:cTn>
                              </p:par>
                              <p:par>
                                <p:cTn id="245" presetID="10" presetClass="entr" presetSubtype="0" fill="hold" nodeType="withEffect">
                                  <p:stCondLst>
                                    <p:cond delay="6200"/>
                                  </p:stCondLst>
                                  <p:childTnLst>
                                    <p:set>
                                      <p:cBhvr>
                                        <p:cTn id="246" dur="1" fill="hold">
                                          <p:stCondLst>
                                            <p:cond delay="0"/>
                                          </p:stCondLst>
                                        </p:cTn>
                                        <p:tgtEl>
                                          <p:spTgt spid="74"/>
                                        </p:tgtEl>
                                        <p:attrNameLst>
                                          <p:attrName>style.visibility</p:attrName>
                                        </p:attrNameLst>
                                      </p:cBhvr>
                                      <p:to>
                                        <p:strVal val="visible"/>
                                      </p:to>
                                    </p:set>
                                    <p:animEffect transition="in" filter="fade">
                                      <p:cBhvr>
                                        <p:cTn id="247" dur="800"/>
                                        <p:tgtEl>
                                          <p:spTgt spid="74"/>
                                        </p:tgtEl>
                                      </p:cBhvr>
                                    </p:animEffect>
                                  </p:childTnLst>
                                </p:cTn>
                              </p:par>
                              <p:par>
                                <p:cTn id="248" presetID="10" presetClass="entr" presetSubtype="0" fill="hold" nodeType="withEffect">
                                  <p:stCondLst>
                                    <p:cond delay="6200"/>
                                  </p:stCondLst>
                                  <p:childTnLst>
                                    <p:set>
                                      <p:cBhvr>
                                        <p:cTn id="249" dur="1" fill="hold">
                                          <p:stCondLst>
                                            <p:cond delay="0"/>
                                          </p:stCondLst>
                                        </p:cTn>
                                        <p:tgtEl>
                                          <p:spTgt spid="194"/>
                                        </p:tgtEl>
                                        <p:attrNameLst>
                                          <p:attrName>style.visibility</p:attrName>
                                        </p:attrNameLst>
                                      </p:cBhvr>
                                      <p:to>
                                        <p:strVal val="visible"/>
                                      </p:to>
                                    </p:set>
                                    <p:animEffect transition="in" filter="fade">
                                      <p:cBhvr>
                                        <p:cTn id="250" dur="800"/>
                                        <p:tgtEl>
                                          <p:spTgt spid="194"/>
                                        </p:tgtEl>
                                      </p:cBhvr>
                                    </p:animEffect>
                                  </p:childTnLst>
                                </p:cTn>
                              </p:par>
                              <p:par>
                                <p:cTn id="251" presetID="1" presetClass="entr" presetSubtype="0" fill="hold" grpId="0" nodeType="withEffect">
                                  <p:stCondLst>
                                    <p:cond delay="4800"/>
                                  </p:stCondLst>
                                  <p:childTnLst>
                                    <p:set>
                                      <p:cBhvr>
                                        <p:cTn id="252" dur="1" fill="hold">
                                          <p:stCondLst>
                                            <p:cond delay="799"/>
                                          </p:stCondLst>
                                        </p:cTn>
                                        <p:tgtEl>
                                          <p:spTgt spid="212"/>
                                        </p:tgtEl>
                                        <p:attrNameLst>
                                          <p:attrName>style.visibility</p:attrName>
                                        </p:attrNameLst>
                                      </p:cBhvr>
                                      <p:to>
                                        <p:strVal val="visible"/>
                                      </p:to>
                                    </p:set>
                                  </p:childTnLst>
                                </p:cTn>
                              </p:par>
                              <p:par>
                                <p:cTn id="253" presetID="6" presetClass="emph" presetSubtype="0" accel="100000" autoRev="1" fill="hold" grpId="1" nodeType="withEffect">
                                  <p:stCondLst>
                                    <p:cond delay="4800"/>
                                  </p:stCondLst>
                                  <p:childTnLst>
                                    <p:animScale>
                                      <p:cBhvr>
                                        <p:cTn id="254" dur="800" fill="hold"/>
                                        <p:tgtEl>
                                          <p:spTgt spid="212"/>
                                        </p:tgtEl>
                                      </p:cBhvr>
                                      <p:by x="0" y="0"/>
                                    </p:animScale>
                                  </p:childTnLst>
                                </p:cTn>
                              </p:par>
                              <p:par>
                                <p:cTn id="255" presetID="10" presetClass="entr" presetSubtype="0" fill="hold" nodeType="withEffect">
                                  <p:stCondLst>
                                    <p:cond delay="5600"/>
                                  </p:stCondLst>
                                  <p:childTnLst>
                                    <p:set>
                                      <p:cBhvr>
                                        <p:cTn id="256" dur="1" fill="hold">
                                          <p:stCondLst>
                                            <p:cond delay="0"/>
                                          </p:stCondLst>
                                        </p:cTn>
                                        <p:tgtEl>
                                          <p:spTgt spid="213"/>
                                        </p:tgtEl>
                                        <p:attrNameLst>
                                          <p:attrName>style.visibility</p:attrName>
                                        </p:attrNameLst>
                                      </p:cBhvr>
                                      <p:to>
                                        <p:strVal val="visible"/>
                                      </p:to>
                                    </p:set>
                                    <p:animEffect transition="in" filter="fade">
                                      <p:cBhvr>
                                        <p:cTn id="257" dur="800"/>
                                        <p:tgtEl>
                                          <p:spTgt spid="213"/>
                                        </p:tgtEl>
                                      </p:cBhvr>
                                    </p:animEffect>
                                  </p:childTnLst>
                                </p:cTn>
                              </p:par>
                              <p:par>
                                <p:cTn id="258" presetID="1" presetClass="entr" presetSubtype="0" fill="hold" grpId="0" nodeType="withEffect">
                                  <p:stCondLst>
                                    <p:cond delay="5600"/>
                                  </p:stCondLst>
                                  <p:childTnLst>
                                    <p:set>
                                      <p:cBhvr>
                                        <p:cTn id="259" dur="1" fill="hold">
                                          <p:stCondLst>
                                            <p:cond delay="799"/>
                                          </p:stCondLst>
                                        </p:cTn>
                                        <p:tgtEl>
                                          <p:spTgt spid="147"/>
                                        </p:tgtEl>
                                        <p:attrNameLst>
                                          <p:attrName>style.visibility</p:attrName>
                                        </p:attrNameLst>
                                      </p:cBhvr>
                                      <p:to>
                                        <p:strVal val="visible"/>
                                      </p:to>
                                    </p:set>
                                  </p:childTnLst>
                                </p:cTn>
                              </p:par>
                              <p:par>
                                <p:cTn id="260" presetID="6" presetClass="emph" presetSubtype="0" accel="100000" autoRev="1" fill="hold" grpId="1" nodeType="withEffect">
                                  <p:stCondLst>
                                    <p:cond delay="5600"/>
                                  </p:stCondLst>
                                  <p:childTnLst>
                                    <p:animScale>
                                      <p:cBhvr>
                                        <p:cTn id="261" dur="800" fill="hold"/>
                                        <p:tgtEl>
                                          <p:spTgt spid="147"/>
                                        </p:tgtEl>
                                      </p:cBhvr>
                                      <p:by x="0" y="0"/>
                                    </p:animScale>
                                  </p:childTnLst>
                                </p:cTn>
                              </p:par>
                              <p:par>
                                <p:cTn id="262" presetID="10" presetClass="entr" presetSubtype="0" fill="hold" nodeType="withEffect">
                                  <p:stCondLst>
                                    <p:cond delay="6300"/>
                                  </p:stCondLst>
                                  <p:childTnLst>
                                    <p:set>
                                      <p:cBhvr>
                                        <p:cTn id="263" dur="1" fill="hold">
                                          <p:stCondLst>
                                            <p:cond delay="0"/>
                                          </p:stCondLst>
                                        </p:cTn>
                                        <p:tgtEl>
                                          <p:spTgt spid="148"/>
                                        </p:tgtEl>
                                        <p:attrNameLst>
                                          <p:attrName>style.visibility</p:attrName>
                                        </p:attrNameLst>
                                      </p:cBhvr>
                                      <p:to>
                                        <p:strVal val="visible"/>
                                      </p:to>
                                    </p:set>
                                    <p:animEffect transition="in" filter="fade">
                                      <p:cBhvr>
                                        <p:cTn id="264" dur="800"/>
                                        <p:tgtEl>
                                          <p:spTgt spid="148"/>
                                        </p:tgtEl>
                                      </p:cBhvr>
                                    </p:animEffect>
                                  </p:childTnLst>
                                </p:cTn>
                              </p:par>
                              <p:par>
                                <p:cTn id="265" presetID="53" presetClass="exit" presetSubtype="32" fill="hold" nodeType="withEffect">
                                  <p:stCondLst>
                                    <p:cond delay="0"/>
                                  </p:stCondLst>
                                  <p:childTnLst>
                                    <p:anim calcmode="lin" valueType="num">
                                      <p:cBhvr>
                                        <p:cTn id="266" dur="500"/>
                                        <p:tgtEl>
                                          <p:spTgt spid="82"/>
                                        </p:tgtEl>
                                        <p:attrNameLst>
                                          <p:attrName>ppt_w</p:attrName>
                                        </p:attrNameLst>
                                      </p:cBhvr>
                                      <p:tavLst>
                                        <p:tav tm="0">
                                          <p:val>
                                            <p:strVal val="ppt_w"/>
                                          </p:val>
                                        </p:tav>
                                        <p:tav tm="100000">
                                          <p:val>
                                            <p:fltVal val="0"/>
                                          </p:val>
                                        </p:tav>
                                      </p:tavLst>
                                    </p:anim>
                                    <p:anim calcmode="lin" valueType="num">
                                      <p:cBhvr>
                                        <p:cTn id="267" dur="500"/>
                                        <p:tgtEl>
                                          <p:spTgt spid="82"/>
                                        </p:tgtEl>
                                        <p:attrNameLst>
                                          <p:attrName>ppt_h</p:attrName>
                                        </p:attrNameLst>
                                      </p:cBhvr>
                                      <p:tavLst>
                                        <p:tav tm="0">
                                          <p:val>
                                            <p:strVal val="ppt_h"/>
                                          </p:val>
                                        </p:tav>
                                        <p:tav tm="100000">
                                          <p:val>
                                            <p:fltVal val="0"/>
                                          </p:val>
                                        </p:tav>
                                      </p:tavLst>
                                    </p:anim>
                                    <p:animEffect transition="out" filter="fade">
                                      <p:cBhvr>
                                        <p:cTn id="268" dur="500"/>
                                        <p:tgtEl>
                                          <p:spTgt spid="82"/>
                                        </p:tgtEl>
                                      </p:cBhvr>
                                    </p:animEffect>
                                    <p:set>
                                      <p:cBhvr>
                                        <p:cTn id="269" dur="1" fill="hold">
                                          <p:stCondLst>
                                            <p:cond delay="499"/>
                                          </p:stCondLst>
                                        </p:cTn>
                                        <p:tgtEl>
                                          <p:spTgt spid="82"/>
                                        </p:tgtEl>
                                        <p:attrNameLst>
                                          <p:attrName>style.visibility</p:attrName>
                                        </p:attrNameLst>
                                      </p:cBhvr>
                                      <p:to>
                                        <p:strVal val="hidden"/>
                                      </p:to>
                                    </p:set>
                                  </p:childTnLst>
                                </p:cTn>
                              </p:par>
                              <p:par>
                                <p:cTn id="270" presetID="10" presetClass="exit" presetSubtype="0" fill="hold" grpId="0" nodeType="withEffect">
                                  <p:stCondLst>
                                    <p:cond delay="0"/>
                                  </p:stCondLst>
                                  <p:childTnLst>
                                    <p:animEffect transition="out" filter="fade">
                                      <p:cBhvr>
                                        <p:cTn id="271" dur="500"/>
                                        <p:tgtEl>
                                          <p:spTgt spid="294"/>
                                        </p:tgtEl>
                                      </p:cBhvr>
                                    </p:animEffect>
                                    <p:set>
                                      <p:cBhvr>
                                        <p:cTn id="272" dur="1" fill="hold">
                                          <p:stCondLst>
                                            <p:cond delay="499"/>
                                          </p:stCondLst>
                                        </p:cTn>
                                        <p:tgtEl>
                                          <p:spTgt spid="29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2" grpId="0" animBg="1"/>
      <p:bldP spid="42" grpId="1" animBg="1"/>
      <p:bldP spid="147" grpId="0" animBg="1"/>
      <p:bldP spid="147" grpId="1" animBg="1"/>
      <p:bldP spid="172" grpId="0" animBg="1"/>
      <p:bldP spid="172" grpId="1" animBg="1"/>
      <p:bldP spid="174" grpId="0" animBg="1"/>
      <p:bldP spid="174" grpId="1" animBg="1"/>
      <p:bldP spid="212" grpId="0" animBg="1"/>
      <p:bldP spid="212" grpId="1" animBg="1"/>
      <p:bldP spid="220" grpId="0" animBg="1"/>
      <p:bldP spid="220" grpId="1" animBg="1"/>
      <p:bldP spid="228" grpId="0" animBg="1"/>
      <p:bldP spid="228" grpId="1" animBg="1"/>
      <p:bldP spid="231" grpId="0" animBg="1"/>
      <p:bldP spid="231" grpId="1" animBg="1"/>
      <p:bldP spid="234" grpId="0" animBg="1"/>
      <p:bldP spid="234" grpId="1" animBg="1"/>
      <p:bldP spid="262" grpId="0"/>
      <p:bldP spid="262" grpId="1"/>
      <p:bldP spid="263" grpId="0"/>
      <p:bldP spid="263" grpId="1"/>
      <p:bldP spid="264" grpId="0"/>
      <p:bldP spid="264" grpId="1"/>
      <p:bldP spid="265" grpId="0"/>
      <p:bldP spid="265" grpId="1"/>
      <p:bldP spid="266" grpId="0"/>
      <p:bldP spid="266" grpId="1"/>
      <p:bldP spid="267" grpId="0"/>
      <p:bldP spid="267" grpId="1"/>
      <p:bldP spid="268" grpId="0"/>
      <p:bldP spid="268" grpId="1"/>
      <p:bldP spid="270" grpId="0"/>
      <p:bldP spid="270" grpId="1"/>
      <p:bldP spid="271" grpId="0"/>
      <p:bldP spid="271" grpId="1"/>
      <p:bldP spid="272" grpId="0"/>
      <p:bldP spid="272" grpId="1"/>
      <p:bldP spid="273" grpId="0"/>
      <p:bldP spid="273" grpId="1"/>
      <p:bldP spid="274" grpId="0"/>
      <p:bldP spid="274" grpId="1"/>
      <p:bldP spid="275" grpId="0"/>
      <p:bldP spid="275" grpId="1"/>
      <p:bldP spid="29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718238" y="-7840797"/>
            <a:ext cx="21319972" cy="22410620"/>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919597" y="-7840797"/>
            <a:ext cx="21722691" cy="22410620"/>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rot="5098642" flipV="1">
            <a:off x="999837" y="1361104"/>
            <a:ext cx="3883823" cy="4006819"/>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022305" y="1488771"/>
            <a:ext cx="3834353" cy="3755534"/>
          </a:xfrm>
          <a:prstGeom prst="rect">
            <a:avLst/>
          </a:prstGeom>
        </p:spPr>
      </p:pic>
      <p:sp>
        <p:nvSpPr>
          <p:cNvPr id="152" name="Rectangle 151"/>
          <p:cNvSpPr/>
          <p:nvPr/>
        </p:nvSpPr>
        <p:spPr>
          <a:xfrm>
            <a:off x="5413552" y="2405556"/>
            <a:ext cx="5756143" cy="537855"/>
          </a:xfrm>
          <a:prstGeom prst="rect">
            <a:avLst/>
          </a:prstGeom>
        </p:spPr>
        <p:txBody>
          <a:bodyPr wrap="square" lIns="0" tIns="0" rIns="0" bIns="0" anchor="ctr">
            <a:noAutofit/>
          </a:bodyPr>
          <a:lstStyle/>
          <a:p>
            <a:pPr marL="0" marR="0" lvl="0" indent="0" algn="l" defTabSz="896386" rtl="0" eaLnBrk="1" fontAlgn="auto" latinLnBrk="0" hangingPunct="1">
              <a:lnSpc>
                <a:spcPct val="90000"/>
              </a:lnSpc>
              <a:spcBef>
                <a:spcPts val="0"/>
              </a:spcBef>
              <a:spcAft>
                <a:spcPct val="0"/>
              </a:spcAft>
              <a:buClrTx/>
              <a:buSzTx/>
              <a:buFontTx/>
              <a:buNone/>
              <a:tabLst/>
              <a:defRPr/>
            </a:pPr>
            <a:r>
              <a:rPr kumimoji="0" lang="en-US" sz="2745" b="1" i="0" u="none" strike="noStrike" kern="0" cap="none" spc="118" normalizeH="0" baseline="0" noProof="0">
                <a:ln>
                  <a:noFill/>
                </a:ln>
                <a:gradFill>
                  <a:gsLst>
                    <a:gs pos="0">
                      <a:srgbClr val="505050"/>
                    </a:gs>
                    <a:gs pos="100000">
                      <a:srgbClr val="505050"/>
                    </a:gs>
                  </a:gsLst>
                  <a:lin ang="5400000" scaled="1"/>
                </a:gradFill>
                <a:effectLst/>
                <a:uLnTx/>
                <a:uFillTx/>
                <a:latin typeface="Segoe UI"/>
                <a:ea typeface="Segoe UI Black" panose="020B0A02040204020203" pitchFamily="34" charset="0"/>
                <a:cs typeface="Segoe UI Black" panose="020B0A02040204020203" pitchFamily="34" charset="0"/>
              </a:rPr>
              <a:t>UNIQUE </a:t>
            </a:r>
            <a:r>
              <a:rPr kumimoji="0" lang="en-US" sz="2745" b="0" i="0" u="none" strike="noStrike" kern="0" cap="none" spc="118" normalizeH="0" baseline="0" noProof="0" dirty="0">
                <a:ln>
                  <a:noFill/>
                </a:ln>
                <a:gradFill>
                  <a:gsLst>
                    <a:gs pos="0">
                      <a:srgbClr val="505050"/>
                    </a:gs>
                    <a:gs pos="100000">
                      <a:srgbClr val="505050"/>
                    </a:gs>
                  </a:gsLst>
                  <a:lin ang="5400000" scaled="1"/>
                </a:gradFill>
                <a:effectLst/>
                <a:uLnTx/>
                <a:uFillTx/>
                <a:latin typeface="Segoe UI"/>
                <a:ea typeface="Segoe UI Black" panose="020B0A02040204020203" pitchFamily="34" charset="0"/>
                <a:cs typeface="Segoe UI Black" panose="020B0A02040204020203" pitchFamily="34" charset="0"/>
              </a:rPr>
              <a:t>INTELLIGENCE</a:t>
            </a:r>
            <a:endParaRPr kumimoji="0" lang="en-US" sz="2745" b="0" i="0" u="none" strike="noStrike" kern="0" cap="none" spc="118" normalizeH="0" baseline="0" noProof="0" dirty="0">
              <a:ln>
                <a:noFill/>
              </a:ln>
              <a:gradFill>
                <a:gsLst>
                  <a:gs pos="0">
                    <a:srgbClr val="505050"/>
                  </a:gs>
                  <a:gs pos="100000">
                    <a:srgbClr val="505050"/>
                  </a:gs>
                </a:gsLst>
                <a:lin ang="5400000" scaled="1"/>
              </a:gradFill>
              <a:effectLst/>
              <a:uLnTx/>
              <a:uFillTx/>
              <a:latin typeface="Segoe UI Semilight"/>
              <a:ea typeface="Segoe UI Black" panose="020B0A02040204020203" pitchFamily="34" charset="0"/>
              <a:cs typeface="Segoe UI Black" panose="020B0A02040204020203" pitchFamily="34" charset="0"/>
            </a:endParaRPr>
          </a:p>
        </p:txBody>
      </p:sp>
      <p:grpSp>
        <p:nvGrpSpPr>
          <p:cNvPr id="153" name="Group 152"/>
          <p:cNvGrpSpPr/>
          <p:nvPr/>
        </p:nvGrpSpPr>
        <p:grpSpPr>
          <a:xfrm>
            <a:off x="5413551" y="3090378"/>
            <a:ext cx="5838316" cy="1434280"/>
            <a:chOff x="5522104" y="3151850"/>
            <a:chExt cx="5955386" cy="1463040"/>
          </a:xfrm>
        </p:grpSpPr>
        <p:sp>
          <p:nvSpPr>
            <p:cNvPr id="154" name="Rectangle 153"/>
            <p:cNvSpPr/>
            <p:nvPr/>
          </p:nvSpPr>
          <p:spPr>
            <a:xfrm>
              <a:off x="5522104" y="3151850"/>
              <a:ext cx="5955386" cy="548640"/>
            </a:xfrm>
            <a:prstGeom prst="rect">
              <a:avLst/>
            </a:prstGeom>
          </p:spPr>
          <p:txBody>
            <a:bodyPr wrap="square" lIns="0" tIns="0" rIns="0" bIns="0" anchor="ctr">
              <a:noAutofit/>
            </a:bodyPr>
            <a:lstStyle/>
            <a:p>
              <a:pPr marL="0" marR="0" lvl="0" indent="0" algn="l" defTabSz="896386" rtl="0" eaLnBrk="1" fontAlgn="auto" latinLnBrk="0" hangingPunct="1">
                <a:lnSpc>
                  <a:spcPct val="90000"/>
                </a:lnSpc>
                <a:spcBef>
                  <a:spcPts val="0"/>
                </a:spcBef>
                <a:spcAft>
                  <a:spcPct val="0"/>
                </a:spcAft>
                <a:buClrTx/>
                <a:buSzTx/>
                <a:buFontTx/>
                <a:buNone/>
                <a:tabLst/>
                <a:defRPr/>
              </a:pPr>
              <a:r>
                <a:rPr kumimoji="0" lang="en-US" sz="1961" b="1" i="0" u="none" strike="noStrike" kern="0" cap="none" spc="118" normalizeH="0" baseline="0" noProof="0" dirty="0">
                  <a:ln>
                    <a:noFill/>
                  </a:ln>
                  <a:gradFill>
                    <a:gsLst>
                      <a:gs pos="0">
                        <a:srgbClr val="505050"/>
                      </a:gs>
                      <a:gs pos="100000">
                        <a:srgbClr val="505050"/>
                      </a:gs>
                    </a:gsLst>
                    <a:lin ang="5400000" scaled="1"/>
                  </a:gradFill>
                  <a:effectLst/>
                  <a:uLnTx/>
                  <a:uFillTx/>
                  <a:latin typeface="Segoe UI"/>
                  <a:ea typeface="Segoe UI Black" panose="020B0A02040204020203" pitchFamily="34" charset="0"/>
                  <a:cs typeface="Segoe UI Black" panose="020B0A02040204020203" pitchFamily="34" charset="0"/>
                </a:rPr>
                <a:t>300B </a:t>
              </a:r>
              <a:r>
                <a:rPr kumimoji="0" lang="en-US" sz="1961" b="0" i="0" u="none" strike="noStrike" kern="0" cap="none" spc="118" normalizeH="0" baseline="0" noProof="0" dirty="0">
                  <a:ln>
                    <a:noFill/>
                  </a:ln>
                  <a:gradFill>
                    <a:gsLst>
                      <a:gs pos="0">
                        <a:srgbClr val="505050"/>
                      </a:gs>
                      <a:gs pos="100000">
                        <a:srgbClr val="505050"/>
                      </a:gs>
                    </a:gsLst>
                    <a:lin ang="5400000" scaled="1"/>
                  </a:gradFill>
                  <a:effectLst/>
                  <a:uLnTx/>
                  <a:uFillTx/>
                  <a:latin typeface="Segoe UI"/>
                  <a:ea typeface="Segoe UI Black" panose="020B0A02040204020203" pitchFamily="34" charset="0"/>
                  <a:cs typeface="Segoe UI Black" panose="020B0A02040204020203" pitchFamily="34" charset="0"/>
                </a:rPr>
                <a:t>user authentications each month</a:t>
              </a:r>
            </a:p>
          </p:txBody>
        </p:sp>
        <p:sp>
          <p:nvSpPr>
            <p:cNvPr id="155" name="Rectangle 154"/>
            <p:cNvSpPr/>
            <p:nvPr/>
          </p:nvSpPr>
          <p:spPr>
            <a:xfrm>
              <a:off x="5522104" y="3605240"/>
              <a:ext cx="5955386" cy="548640"/>
            </a:xfrm>
            <a:prstGeom prst="rect">
              <a:avLst/>
            </a:prstGeom>
          </p:spPr>
          <p:txBody>
            <a:bodyPr wrap="square" lIns="0" tIns="0" rIns="0" bIns="0" anchor="ctr">
              <a:noAutofit/>
            </a:bodyPr>
            <a:lstStyle/>
            <a:p>
              <a:pPr marL="0" marR="0" lvl="0" indent="0" algn="l" defTabSz="896386" rtl="0" eaLnBrk="1" fontAlgn="auto" latinLnBrk="0" hangingPunct="1">
                <a:lnSpc>
                  <a:spcPct val="90000"/>
                </a:lnSpc>
                <a:spcBef>
                  <a:spcPts val="0"/>
                </a:spcBef>
                <a:spcAft>
                  <a:spcPct val="0"/>
                </a:spcAft>
                <a:buClrTx/>
                <a:buSzTx/>
                <a:buFontTx/>
                <a:buNone/>
                <a:tabLst/>
                <a:defRPr/>
              </a:pPr>
              <a:r>
                <a:rPr kumimoji="0" lang="en-US" sz="1961" b="1" i="0" u="none" strike="noStrike" kern="0" cap="none" spc="118" normalizeH="0" baseline="0" noProof="0" dirty="0">
                  <a:ln>
                    <a:noFill/>
                  </a:ln>
                  <a:gradFill>
                    <a:gsLst>
                      <a:gs pos="0">
                        <a:srgbClr val="505050"/>
                      </a:gs>
                      <a:gs pos="100000">
                        <a:srgbClr val="505050"/>
                      </a:gs>
                    </a:gsLst>
                    <a:lin ang="5400000" scaled="1"/>
                  </a:gradFill>
                  <a:effectLst/>
                  <a:uLnTx/>
                  <a:uFillTx/>
                  <a:latin typeface="Segoe UI"/>
                  <a:ea typeface="Segoe UI Black" panose="020B0A02040204020203" pitchFamily="34" charset="0"/>
                  <a:cs typeface="Segoe UI Black" panose="020B0A02040204020203" pitchFamily="34" charset="0"/>
                </a:rPr>
                <a:t>1B </a:t>
              </a:r>
              <a:r>
                <a:rPr kumimoji="0" lang="en-US" sz="1961" b="0" i="0" u="none" strike="noStrike" kern="0" cap="none" spc="118" normalizeH="0" baseline="0" noProof="0" dirty="0">
                  <a:ln>
                    <a:noFill/>
                  </a:ln>
                  <a:gradFill>
                    <a:gsLst>
                      <a:gs pos="0">
                        <a:srgbClr val="505050"/>
                      </a:gs>
                      <a:gs pos="100000">
                        <a:srgbClr val="505050"/>
                      </a:gs>
                    </a:gsLst>
                    <a:lin ang="5400000" scaled="1"/>
                  </a:gradFill>
                  <a:effectLst/>
                  <a:uLnTx/>
                  <a:uFillTx/>
                  <a:latin typeface="Segoe UI"/>
                  <a:ea typeface="Segoe UI Black" panose="020B0A02040204020203" pitchFamily="34" charset="0"/>
                  <a:cs typeface="Segoe UI Black" panose="020B0A02040204020203" pitchFamily="34" charset="0"/>
                </a:rPr>
                <a:t>Windows devices updated</a:t>
              </a:r>
            </a:p>
          </p:txBody>
        </p:sp>
        <p:sp>
          <p:nvSpPr>
            <p:cNvPr id="156" name="Rectangle 155"/>
            <p:cNvSpPr/>
            <p:nvPr/>
          </p:nvSpPr>
          <p:spPr>
            <a:xfrm>
              <a:off x="5522104" y="4066250"/>
              <a:ext cx="5955386" cy="548640"/>
            </a:xfrm>
            <a:prstGeom prst="rect">
              <a:avLst/>
            </a:prstGeom>
          </p:spPr>
          <p:txBody>
            <a:bodyPr wrap="square" lIns="0" tIns="0" rIns="0" bIns="0" anchor="ctr">
              <a:noAutofit/>
            </a:bodyPr>
            <a:lstStyle/>
            <a:p>
              <a:pPr marL="0" marR="0" lvl="0" indent="0" algn="l" defTabSz="896386" rtl="0" eaLnBrk="1" fontAlgn="auto" latinLnBrk="0" hangingPunct="1">
                <a:lnSpc>
                  <a:spcPct val="90000"/>
                </a:lnSpc>
                <a:spcBef>
                  <a:spcPts val="0"/>
                </a:spcBef>
                <a:spcAft>
                  <a:spcPct val="0"/>
                </a:spcAft>
                <a:buClrTx/>
                <a:buSzTx/>
                <a:buFontTx/>
                <a:buNone/>
                <a:tabLst/>
                <a:defRPr/>
              </a:pPr>
              <a:r>
                <a:rPr kumimoji="0" lang="en-US" sz="1961" b="1" i="0" u="none" strike="noStrike" kern="0" cap="none" spc="118" normalizeH="0" baseline="0" noProof="0" dirty="0">
                  <a:ln>
                    <a:noFill/>
                  </a:ln>
                  <a:gradFill>
                    <a:gsLst>
                      <a:gs pos="0">
                        <a:srgbClr val="505050"/>
                      </a:gs>
                      <a:gs pos="100000">
                        <a:srgbClr val="505050"/>
                      </a:gs>
                    </a:gsLst>
                    <a:lin ang="5400000" scaled="1"/>
                  </a:gradFill>
                  <a:effectLst/>
                  <a:uLnTx/>
                  <a:uFillTx/>
                  <a:latin typeface="Segoe UI"/>
                  <a:ea typeface="Segoe UI Black" panose="020B0A02040204020203" pitchFamily="34" charset="0"/>
                  <a:cs typeface="Segoe UI Black" panose="020B0A02040204020203" pitchFamily="34" charset="0"/>
                </a:rPr>
                <a:t>200B </a:t>
              </a:r>
              <a:r>
                <a:rPr kumimoji="0" lang="en-US" sz="1961" b="0" i="0" u="none" strike="noStrike" kern="0" cap="none" spc="118" normalizeH="0" baseline="0" noProof="0" dirty="0">
                  <a:ln>
                    <a:noFill/>
                  </a:ln>
                  <a:gradFill>
                    <a:gsLst>
                      <a:gs pos="0">
                        <a:srgbClr val="505050"/>
                      </a:gs>
                      <a:gs pos="100000">
                        <a:srgbClr val="505050"/>
                      </a:gs>
                    </a:gsLst>
                    <a:lin ang="5400000" scaled="1"/>
                  </a:gradFill>
                  <a:effectLst/>
                  <a:uLnTx/>
                  <a:uFillTx/>
                  <a:latin typeface="Segoe UI"/>
                  <a:ea typeface="Segoe UI Black" panose="020B0A02040204020203" pitchFamily="34" charset="0"/>
                  <a:cs typeface="Segoe UI Black" panose="020B0A02040204020203" pitchFamily="34" charset="0"/>
                </a:rPr>
                <a:t>emails analyzed for spam and malware</a:t>
              </a:r>
            </a:p>
          </p:txBody>
        </p:sp>
      </p:grpSp>
      <p:cxnSp>
        <p:nvCxnSpPr>
          <p:cNvPr id="27" name="Unauthorized node 1 line"/>
          <p:cNvCxnSpPr/>
          <p:nvPr/>
        </p:nvCxnSpPr>
        <p:spPr>
          <a:xfrm flipV="1">
            <a:off x="9393447" y="1533945"/>
            <a:ext cx="95131" cy="339163"/>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On-premise node 1 line"/>
          <p:cNvCxnSpPr/>
          <p:nvPr/>
        </p:nvCxnSpPr>
        <p:spPr>
          <a:xfrm>
            <a:off x="5349159" y="4776520"/>
            <a:ext cx="1645894" cy="852339"/>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On-premise node 1 line"/>
          <p:cNvCxnSpPr/>
          <p:nvPr/>
        </p:nvCxnSpPr>
        <p:spPr>
          <a:xfrm flipV="1">
            <a:off x="7317068" y="5255779"/>
            <a:ext cx="2790122" cy="448211"/>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pam Line"/>
          <p:cNvCxnSpPr/>
          <p:nvPr/>
        </p:nvCxnSpPr>
        <p:spPr>
          <a:xfrm>
            <a:off x="7543766" y="4278580"/>
            <a:ext cx="2586146" cy="771768"/>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On-premise node 1 line"/>
          <p:cNvCxnSpPr/>
          <p:nvPr/>
        </p:nvCxnSpPr>
        <p:spPr>
          <a:xfrm flipH="1">
            <a:off x="1755499" y="2097895"/>
            <a:ext cx="2346090" cy="759946"/>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On-premise node 1 line"/>
          <p:cNvCxnSpPr/>
          <p:nvPr/>
        </p:nvCxnSpPr>
        <p:spPr>
          <a:xfrm>
            <a:off x="4378456" y="2147029"/>
            <a:ext cx="2951136" cy="2019198"/>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On-premise node 1 line"/>
          <p:cNvCxnSpPr/>
          <p:nvPr/>
        </p:nvCxnSpPr>
        <p:spPr>
          <a:xfrm flipV="1">
            <a:off x="4402850" y="1102434"/>
            <a:ext cx="673976" cy="715296"/>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On-premise node 1 line"/>
          <p:cNvCxnSpPr/>
          <p:nvPr/>
        </p:nvCxnSpPr>
        <p:spPr>
          <a:xfrm flipV="1">
            <a:off x="2463644" y="896912"/>
            <a:ext cx="2558791" cy="554929"/>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On-premise node 1 line"/>
          <p:cNvCxnSpPr/>
          <p:nvPr/>
        </p:nvCxnSpPr>
        <p:spPr>
          <a:xfrm>
            <a:off x="2508293" y="1609672"/>
            <a:ext cx="1502030" cy="337001"/>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6" name="On-premise node 1 line"/>
          <p:cNvCxnSpPr/>
          <p:nvPr/>
        </p:nvCxnSpPr>
        <p:spPr>
          <a:xfrm flipH="1">
            <a:off x="1503343" y="1788965"/>
            <a:ext cx="569367" cy="799644"/>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7" name="On-premise node 1 line"/>
          <p:cNvCxnSpPr/>
          <p:nvPr/>
        </p:nvCxnSpPr>
        <p:spPr>
          <a:xfrm flipH="1" flipV="1">
            <a:off x="1531248" y="3129254"/>
            <a:ext cx="812711" cy="1342893"/>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8" name="On-premise node 1 line"/>
          <p:cNvCxnSpPr/>
          <p:nvPr/>
        </p:nvCxnSpPr>
        <p:spPr>
          <a:xfrm>
            <a:off x="2668661" y="4944022"/>
            <a:ext cx="670870" cy="885549"/>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Cloud line"/>
          <p:cNvCxnSpPr/>
          <p:nvPr/>
        </p:nvCxnSpPr>
        <p:spPr>
          <a:xfrm flipH="1">
            <a:off x="9602798" y="1882979"/>
            <a:ext cx="885374" cy="217353"/>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0" name="Unothorized node 1"/>
          <p:cNvSpPr/>
          <p:nvPr/>
        </p:nvSpPr>
        <p:spPr bwMode="auto">
          <a:xfrm>
            <a:off x="9382891" y="1337162"/>
            <a:ext cx="260842" cy="260842"/>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cxnSp>
        <p:nvCxnSpPr>
          <p:cNvPr id="41" name="On-premise node 1 line"/>
          <p:cNvCxnSpPr/>
          <p:nvPr/>
        </p:nvCxnSpPr>
        <p:spPr>
          <a:xfrm>
            <a:off x="5525907" y="847793"/>
            <a:ext cx="2050726" cy="245595"/>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Data encryption line"/>
          <p:cNvCxnSpPr/>
          <p:nvPr/>
        </p:nvCxnSpPr>
        <p:spPr>
          <a:xfrm flipV="1">
            <a:off x="6950363" y="1324662"/>
            <a:ext cx="726759" cy="591473"/>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Unauthorized access line"/>
          <p:cNvCxnSpPr/>
          <p:nvPr/>
        </p:nvCxnSpPr>
        <p:spPr>
          <a:xfrm>
            <a:off x="8116943" y="1228467"/>
            <a:ext cx="963423" cy="759947"/>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On-premise node 1 line"/>
          <p:cNvCxnSpPr/>
          <p:nvPr/>
        </p:nvCxnSpPr>
        <p:spPr>
          <a:xfrm>
            <a:off x="5447100" y="1055105"/>
            <a:ext cx="1028251" cy="848966"/>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5" name="On-premise node 1"/>
          <p:cNvSpPr/>
          <p:nvPr/>
        </p:nvSpPr>
        <p:spPr bwMode="auto">
          <a:xfrm>
            <a:off x="1622209" y="920693"/>
            <a:ext cx="260842" cy="260842"/>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cxnSp>
        <p:nvCxnSpPr>
          <p:cNvPr id="46" name="On-premise node 1 line"/>
          <p:cNvCxnSpPr/>
          <p:nvPr/>
        </p:nvCxnSpPr>
        <p:spPr>
          <a:xfrm flipV="1">
            <a:off x="3743893" y="4384224"/>
            <a:ext cx="3536826" cy="1606491"/>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7" name="Spam node 2 line"/>
          <p:cNvCxnSpPr/>
          <p:nvPr/>
        </p:nvCxnSpPr>
        <p:spPr>
          <a:xfrm flipH="1" flipV="1">
            <a:off x="10566329" y="5257151"/>
            <a:ext cx="505611" cy="392373"/>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8" name="Spannode 1"/>
          <p:cNvSpPr/>
          <p:nvPr/>
        </p:nvSpPr>
        <p:spPr bwMode="auto">
          <a:xfrm>
            <a:off x="11001969" y="5594656"/>
            <a:ext cx="260842" cy="260842"/>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cxnSp>
        <p:nvCxnSpPr>
          <p:cNvPr id="49" name="Spam node 1 line"/>
          <p:cNvCxnSpPr/>
          <p:nvPr/>
        </p:nvCxnSpPr>
        <p:spPr>
          <a:xfrm flipV="1">
            <a:off x="10544198" y="4793654"/>
            <a:ext cx="336252" cy="271633"/>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0" name="Spam Nod 1"/>
          <p:cNvSpPr/>
          <p:nvPr/>
        </p:nvSpPr>
        <p:spPr bwMode="auto">
          <a:xfrm>
            <a:off x="10786009" y="4626992"/>
            <a:ext cx="260842" cy="260842"/>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cxnSp>
        <p:nvCxnSpPr>
          <p:cNvPr id="51" name="On-premise node 1 line"/>
          <p:cNvCxnSpPr/>
          <p:nvPr/>
        </p:nvCxnSpPr>
        <p:spPr>
          <a:xfrm>
            <a:off x="1768374" y="2962115"/>
            <a:ext cx="3304577" cy="1601989"/>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2" name="On-premise node 1 line"/>
          <p:cNvCxnSpPr/>
          <p:nvPr/>
        </p:nvCxnSpPr>
        <p:spPr>
          <a:xfrm flipV="1">
            <a:off x="2658784" y="2185524"/>
            <a:ext cx="3784270" cy="2473933"/>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3" name="System Update line"/>
          <p:cNvCxnSpPr/>
          <p:nvPr/>
        </p:nvCxnSpPr>
        <p:spPr>
          <a:xfrm flipV="1">
            <a:off x="7117078" y="4422042"/>
            <a:ext cx="196019" cy="1054682"/>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4" name="On-premise node 1"/>
          <p:cNvSpPr/>
          <p:nvPr/>
        </p:nvSpPr>
        <p:spPr bwMode="auto">
          <a:xfrm>
            <a:off x="3998849" y="2578191"/>
            <a:ext cx="260842" cy="260842"/>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cxnSp>
        <p:nvCxnSpPr>
          <p:cNvPr id="55" name="On-premise node 1 line"/>
          <p:cNvCxnSpPr/>
          <p:nvPr/>
        </p:nvCxnSpPr>
        <p:spPr>
          <a:xfrm flipH="1">
            <a:off x="4134532" y="2220206"/>
            <a:ext cx="85374" cy="426868"/>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6" name="User log in line nod 1"/>
          <p:cNvCxnSpPr/>
          <p:nvPr/>
        </p:nvCxnSpPr>
        <p:spPr>
          <a:xfrm flipV="1">
            <a:off x="7453909" y="3542723"/>
            <a:ext cx="103224" cy="407467"/>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7" name="User log in node 1"/>
          <p:cNvSpPr/>
          <p:nvPr/>
        </p:nvSpPr>
        <p:spPr bwMode="auto">
          <a:xfrm>
            <a:off x="7440638" y="3341604"/>
            <a:ext cx="260842" cy="260842"/>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cxnSp>
        <p:nvCxnSpPr>
          <p:cNvPr id="58" name="On-premise node 1 line"/>
          <p:cNvCxnSpPr/>
          <p:nvPr/>
        </p:nvCxnSpPr>
        <p:spPr>
          <a:xfrm flipV="1">
            <a:off x="4808098" y="4918042"/>
            <a:ext cx="229101" cy="243679"/>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9" name="On-premise node 1"/>
          <p:cNvSpPr/>
          <p:nvPr/>
        </p:nvSpPr>
        <p:spPr bwMode="auto">
          <a:xfrm>
            <a:off x="4620943" y="5090811"/>
            <a:ext cx="260842" cy="260842"/>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cxnSp>
        <p:nvCxnSpPr>
          <p:cNvPr id="60" name="On-premise node 1 line"/>
          <p:cNvCxnSpPr/>
          <p:nvPr/>
        </p:nvCxnSpPr>
        <p:spPr>
          <a:xfrm>
            <a:off x="4793130" y="3830111"/>
            <a:ext cx="359789" cy="609813"/>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61" name="On-premise node 1"/>
          <p:cNvSpPr/>
          <p:nvPr/>
        </p:nvSpPr>
        <p:spPr bwMode="auto">
          <a:xfrm>
            <a:off x="4616018" y="3613305"/>
            <a:ext cx="260842" cy="260842"/>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cxnSp>
        <p:nvCxnSpPr>
          <p:cNvPr id="62" name="User log in node 2 line"/>
          <p:cNvCxnSpPr/>
          <p:nvPr/>
        </p:nvCxnSpPr>
        <p:spPr>
          <a:xfrm flipH="1" flipV="1">
            <a:off x="7573876" y="4397238"/>
            <a:ext cx="464378" cy="525511"/>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63" name="User log in node 2"/>
          <p:cNvSpPr/>
          <p:nvPr/>
        </p:nvSpPr>
        <p:spPr bwMode="auto">
          <a:xfrm>
            <a:off x="7931158" y="4829969"/>
            <a:ext cx="260842" cy="260842"/>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cxnSp>
        <p:nvCxnSpPr>
          <p:cNvPr id="64" name="Malware Line"/>
          <p:cNvCxnSpPr/>
          <p:nvPr/>
        </p:nvCxnSpPr>
        <p:spPr>
          <a:xfrm>
            <a:off x="6731459" y="2237545"/>
            <a:ext cx="589344" cy="1834205"/>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65" name="Supply"/>
          <p:cNvSpPr/>
          <p:nvPr/>
        </p:nvSpPr>
        <p:spPr bwMode="auto">
          <a:xfrm>
            <a:off x="6762535" y="5389579"/>
            <a:ext cx="635524" cy="635524"/>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69" name="Sensor circle"/>
          <p:cNvSpPr/>
          <p:nvPr/>
        </p:nvSpPr>
        <p:spPr bwMode="auto">
          <a:xfrm>
            <a:off x="7517933" y="812906"/>
            <a:ext cx="635524" cy="635524"/>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71" name="Partner circle"/>
          <p:cNvSpPr/>
          <p:nvPr/>
        </p:nvSpPr>
        <p:spPr bwMode="auto">
          <a:xfrm>
            <a:off x="10401414" y="1429843"/>
            <a:ext cx="635524" cy="635524"/>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73" name="Mobile circle"/>
          <p:cNvSpPr/>
          <p:nvPr/>
        </p:nvSpPr>
        <p:spPr bwMode="auto">
          <a:xfrm>
            <a:off x="7051263" y="3854972"/>
            <a:ext cx="635524" cy="635524"/>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78" name="City circle"/>
          <p:cNvSpPr/>
          <p:nvPr/>
        </p:nvSpPr>
        <p:spPr bwMode="auto">
          <a:xfrm>
            <a:off x="4899460" y="563114"/>
            <a:ext cx="635524" cy="635524"/>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80" name="Equipment circle"/>
          <p:cNvSpPr/>
          <p:nvPr/>
        </p:nvSpPr>
        <p:spPr bwMode="auto">
          <a:xfrm>
            <a:off x="1171007" y="2530550"/>
            <a:ext cx="635524" cy="635524"/>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85" name="Energy"/>
          <p:cNvSpPr/>
          <p:nvPr/>
        </p:nvSpPr>
        <p:spPr bwMode="auto">
          <a:xfrm>
            <a:off x="3927505" y="1634228"/>
            <a:ext cx="635524" cy="635524"/>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89" name="Manufacture circle"/>
          <p:cNvSpPr/>
          <p:nvPr/>
        </p:nvSpPr>
        <p:spPr bwMode="auto">
          <a:xfrm>
            <a:off x="2160815" y="4395531"/>
            <a:ext cx="635524" cy="635524"/>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93" name="Customer circle"/>
          <p:cNvSpPr/>
          <p:nvPr/>
        </p:nvSpPr>
        <p:spPr bwMode="auto">
          <a:xfrm>
            <a:off x="3176574" y="5702666"/>
            <a:ext cx="635524" cy="635524"/>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102" name="Citizen circle"/>
          <p:cNvSpPr/>
          <p:nvPr/>
        </p:nvSpPr>
        <p:spPr bwMode="auto">
          <a:xfrm>
            <a:off x="10013356" y="4820536"/>
            <a:ext cx="635524" cy="635524"/>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cxnSp>
        <p:nvCxnSpPr>
          <p:cNvPr id="111" name="On-premise node 1 line"/>
          <p:cNvCxnSpPr/>
          <p:nvPr/>
        </p:nvCxnSpPr>
        <p:spPr>
          <a:xfrm>
            <a:off x="1819216" y="1125357"/>
            <a:ext cx="257400" cy="251903"/>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2" name="Vehicle circle"/>
          <p:cNvSpPr/>
          <p:nvPr/>
        </p:nvSpPr>
        <p:spPr bwMode="auto">
          <a:xfrm>
            <a:off x="1905268" y="1225268"/>
            <a:ext cx="635524" cy="635524"/>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123" name="Marketplace"/>
          <p:cNvSpPr/>
          <p:nvPr/>
        </p:nvSpPr>
        <p:spPr bwMode="auto">
          <a:xfrm>
            <a:off x="4905989" y="4351604"/>
            <a:ext cx="635524" cy="635524"/>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130" name="Cloud circle"/>
          <p:cNvSpPr/>
          <p:nvPr/>
        </p:nvSpPr>
        <p:spPr bwMode="auto">
          <a:xfrm>
            <a:off x="6349731" y="1727748"/>
            <a:ext cx="635524" cy="635524"/>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137" name="Partner circle"/>
          <p:cNvSpPr/>
          <p:nvPr/>
        </p:nvSpPr>
        <p:spPr bwMode="auto">
          <a:xfrm>
            <a:off x="8981990" y="1851477"/>
            <a:ext cx="635524" cy="635524"/>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grpSp>
        <p:nvGrpSpPr>
          <p:cNvPr id="22" name="Group 21"/>
          <p:cNvGrpSpPr/>
          <p:nvPr/>
        </p:nvGrpSpPr>
        <p:grpSpPr>
          <a:xfrm>
            <a:off x="1292731" y="667213"/>
            <a:ext cx="9642040" cy="5509240"/>
            <a:chOff x="1318652" y="680095"/>
            <a:chExt cx="9835383" cy="5619712"/>
          </a:xfrm>
        </p:grpSpPr>
        <p:grpSp>
          <p:nvGrpSpPr>
            <p:cNvPr id="90" name="Group 30"/>
            <p:cNvGrpSpPr>
              <a:grpSpLocks noChangeAspect="1"/>
            </p:cNvGrpSpPr>
            <p:nvPr/>
          </p:nvGrpSpPr>
          <p:grpSpPr bwMode="auto">
            <a:xfrm>
              <a:off x="2356039" y="4678077"/>
              <a:ext cx="332131" cy="284684"/>
              <a:chOff x="1489" y="2926"/>
              <a:chExt cx="273" cy="234"/>
            </a:xfrm>
          </p:grpSpPr>
          <p:sp>
            <p:nvSpPr>
              <p:cNvPr id="91" name="Freeform 31"/>
              <p:cNvSpPr>
                <a:spLocks noEditPoints="1"/>
              </p:cNvSpPr>
              <p:nvPr/>
            </p:nvSpPr>
            <p:spPr bwMode="auto">
              <a:xfrm>
                <a:off x="1489" y="2926"/>
                <a:ext cx="273" cy="234"/>
              </a:xfrm>
              <a:custGeom>
                <a:avLst/>
                <a:gdLst>
                  <a:gd name="T0" fmla="*/ 253 w 273"/>
                  <a:gd name="T1" fmla="*/ 68 h 234"/>
                  <a:gd name="T2" fmla="*/ 253 w 273"/>
                  <a:gd name="T3" fmla="*/ 0 h 234"/>
                  <a:gd name="T4" fmla="*/ 20 w 273"/>
                  <a:gd name="T5" fmla="*/ 0 h 234"/>
                  <a:gd name="T6" fmla="*/ 20 w 273"/>
                  <a:gd name="T7" fmla="*/ 68 h 234"/>
                  <a:gd name="T8" fmla="*/ 0 w 273"/>
                  <a:gd name="T9" fmla="*/ 78 h 234"/>
                  <a:gd name="T10" fmla="*/ 0 w 273"/>
                  <a:gd name="T11" fmla="*/ 234 h 234"/>
                  <a:gd name="T12" fmla="*/ 273 w 273"/>
                  <a:gd name="T13" fmla="*/ 234 h 234"/>
                  <a:gd name="T14" fmla="*/ 273 w 273"/>
                  <a:gd name="T15" fmla="*/ 78 h 234"/>
                  <a:gd name="T16" fmla="*/ 253 w 273"/>
                  <a:gd name="T17" fmla="*/ 68 h 234"/>
                  <a:gd name="T18" fmla="*/ 234 w 273"/>
                  <a:gd name="T19" fmla="*/ 20 h 234"/>
                  <a:gd name="T20" fmla="*/ 234 w 273"/>
                  <a:gd name="T21" fmla="*/ 88 h 234"/>
                  <a:gd name="T22" fmla="*/ 214 w 273"/>
                  <a:gd name="T23" fmla="*/ 98 h 234"/>
                  <a:gd name="T24" fmla="*/ 214 w 273"/>
                  <a:gd name="T25" fmla="*/ 88 h 234"/>
                  <a:gd name="T26" fmla="*/ 59 w 273"/>
                  <a:gd name="T27" fmla="*/ 88 h 234"/>
                  <a:gd name="T28" fmla="*/ 59 w 273"/>
                  <a:gd name="T29" fmla="*/ 98 h 234"/>
                  <a:gd name="T30" fmla="*/ 39 w 273"/>
                  <a:gd name="T31" fmla="*/ 88 h 234"/>
                  <a:gd name="T32" fmla="*/ 39 w 273"/>
                  <a:gd name="T33" fmla="*/ 20 h 234"/>
                  <a:gd name="T34" fmla="*/ 234 w 273"/>
                  <a:gd name="T35" fmla="*/ 20 h 234"/>
                  <a:gd name="T36" fmla="*/ 192 w 273"/>
                  <a:gd name="T37" fmla="*/ 107 h 234"/>
                  <a:gd name="T38" fmla="*/ 136 w 273"/>
                  <a:gd name="T39" fmla="*/ 137 h 234"/>
                  <a:gd name="T40" fmla="*/ 81 w 273"/>
                  <a:gd name="T41" fmla="*/ 107 h 234"/>
                  <a:gd name="T42" fmla="*/ 192 w 273"/>
                  <a:gd name="T43" fmla="*/ 107 h 234"/>
                  <a:gd name="T44" fmla="*/ 20 w 273"/>
                  <a:gd name="T45" fmla="*/ 215 h 234"/>
                  <a:gd name="T46" fmla="*/ 20 w 273"/>
                  <a:gd name="T47" fmla="*/ 98 h 234"/>
                  <a:gd name="T48" fmla="*/ 136 w 273"/>
                  <a:gd name="T49" fmla="*/ 156 h 234"/>
                  <a:gd name="T50" fmla="*/ 253 w 273"/>
                  <a:gd name="T51" fmla="*/ 98 h 234"/>
                  <a:gd name="T52" fmla="*/ 253 w 273"/>
                  <a:gd name="T53" fmla="*/ 215 h 234"/>
                  <a:gd name="T54" fmla="*/ 20 w 273"/>
                  <a:gd name="T55" fmla="*/ 215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73" h="234">
                    <a:moveTo>
                      <a:pt x="253" y="68"/>
                    </a:moveTo>
                    <a:lnTo>
                      <a:pt x="253" y="0"/>
                    </a:lnTo>
                    <a:lnTo>
                      <a:pt x="20" y="0"/>
                    </a:lnTo>
                    <a:lnTo>
                      <a:pt x="20" y="68"/>
                    </a:lnTo>
                    <a:lnTo>
                      <a:pt x="0" y="78"/>
                    </a:lnTo>
                    <a:lnTo>
                      <a:pt x="0" y="234"/>
                    </a:lnTo>
                    <a:lnTo>
                      <a:pt x="273" y="234"/>
                    </a:lnTo>
                    <a:lnTo>
                      <a:pt x="273" y="78"/>
                    </a:lnTo>
                    <a:lnTo>
                      <a:pt x="253" y="68"/>
                    </a:lnTo>
                    <a:close/>
                    <a:moveTo>
                      <a:pt x="234" y="20"/>
                    </a:moveTo>
                    <a:lnTo>
                      <a:pt x="234" y="88"/>
                    </a:lnTo>
                    <a:lnTo>
                      <a:pt x="214" y="98"/>
                    </a:lnTo>
                    <a:lnTo>
                      <a:pt x="214" y="88"/>
                    </a:lnTo>
                    <a:lnTo>
                      <a:pt x="59" y="88"/>
                    </a:lnTo>
                    <a:lnTo>
                      <a:pt x="59" y="98"/>
                    </a:lnTo>
                    <a:lnTo>
                      <a:pt x="39" y="88"/>
                    </a:lnTo>
                    <a:lnTo>
                      <a:pt x="39" y="20"/>
                    </a:lnTo>
                    <a:lnTo>
                      <a:pt x="234" y="20"/>
                    </a:lnTo>
                    <a:close/>
                    <a:moveTo>
                      <a:pt x="192" y="107"/>
                    </a:moveTo>
                    <a:lnTo>
                      <a:pt x="136" y="137"/>
                    </a:lnTo>
                    <a:lnTo>
                      <a:pt x="81" y="107"/>
                    </a:lnTo>
                    <a:lnTo>
                      <a:pt x="192" y="107"/>
                    </a:lnTo>
                    <a:close/>
                    <a:moveTo>
                      <a:pt x="20" y="215"/>
                    </a:moveTo>
                    <a:lnTo>
                      <a:pt x="20" y="98"/>
                    </a:lnTo>
                    <a:lnTo>
                      <a:pt x="136" y="156"/>
                    </a:lnTo>
                    <a:lnTo>
                      <a:pt x="253" y="98"/>
                    </a:lnTo>
                    <a:lnTo>
                      <a:pt x="253" y="215"/>
                    </a:lnTo>
                    <a:lnTo>
                      <a:pt x="20" y="215"/>
                    </a:lnTo>
                    <a:close/>
                  </a:path>
                </a:pathLst>
              </a:custGeom>
              <a:solidFill>
                <a:schemeClr val="bg1"/>
              </a:solidFill>
              <a:ln w="15875">
                <a:solidFill>
                  <a:schemeClr val="tx2"/>
                </a:solidFill>
                <a:miter lim="800000"/>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92" name="Rectangle 32"/>
              <p:cNvSpPr>
                <a:spLocks noChangeArrowheads="1"/>
              </p:cNvSpPr>
              <p:nvPr/>
            </p:nvSpPr>
            <p:spPr bwMode="auto">
              <a:xfrm>
                <a:off x="1548" y="2965"/>
                <a:ext cx="155" cy="20"/>
              </a:xfrm>
              <a:prstGeom prst="rect">
                <a:avLst/>
              </a:prstGeom>
              <a:solidFill>
                <a:schemeClr val="bg1"/>
              </a:solidFill>
              <a:ln w="15875">
                <a:solidFill>
                  <a:schemeClr val="tx2"/>
                </a:solidFill>
                <a:miter lim="800000"/>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Segoe UI"/>
                  <a:ea typeface="+mn-ea"/>
                  <a:cs typeface="+mn-cs"/>
                </a:endParaRPr>
              </a:p>
            </p:txBody>
          </p:sp>
        </p:grpSp>
        <p:grpSp>
          <p:nvGrpSpPr>
            <p:cNvPr id="21" name="Group 20"/>
            <p:cNvGrpSpPr/>
            <p:nvPr/>
          </p:nvGrpSpPr>
          <p:grpSpPr>
            <a:xfrm>
              <a:off x="1318652" y="680095"/>
              <a:ext cx="9835383" cy="5619712"/>
              <a:chOff x="1318652" y="680095"/>
              <a:chExt cx="9835383" cy="5619712"/>
            </a:xfrm>
          </p:grpSpPr>
          <p:grpSp>
            <p:nvGrpSpPr>
              <p:cNvPr id="66" name="Group 4"/>
              <p:cNvGrpSpPr>
                <a:grpSpLocks noChangeAspect="1"/>
              </p:cNvGrpSpPr>
              <p:nvPr/>
            </p:nvGrpSpPr>
            <p:grpSpPr bwMode="auto">
              <a:xfrm>
                <a:off x="7061482" y="5667658"/>
                <a:ext cx="330600" cy="325434"/>
                <a:chOff x="3789" y="2077"/>
                <a:chExt cx="256" cy="252"/>
              </a:xfrm>
              <a:solidFill>
                <a:srgbClr val="000000"/>
              </a:solidFill>
            </p:grpSpPr>
            <p:sp>
              <p:nvSpPr>
                <p:cNvPr id="67" name="Freeform 7"/>
                <p:cNvSpPr>
                  <a:spLocks noEditPoints="1"/>
                </p:cNvSpPr>
                <p:nvPr/>
              </p:nvSpPr>
              <p:spPr bwMode="auto">
                <a:xfrm>
                  <a:off x="3789" y="2077"/>
                  <a:ext cx="256" cy="252"/>
                </a:xfrm>
                <a:custGeom>
                  <a:avLst/>
                  <a:gdLst>
                    <a:gd name="T0" fmla="*/ 37 w 106"/>
                    <a:gd name="T1" fmla="*/ 104 h 104"/>
                    <a:gd name="T2" fmla="*/ 26 w 106"/>
                    <a:gd name="T3" fmla="*/ 86 h 104"/>
                    <a:gd name="T4" fmla="*/ 0 w 106"/>
                    <a:gd name="T5" fmla="*/ 64 h 104"/>
                    <a:gd name="T6" fmla="*/ 9 w 106"/>
                    <a:gd name="T7" fmla="*/ 52 h 104"/>
                    <a:gd name="T8" fmla="*/ 0 w 106"/>
                    <a:gd name="T9" fmla="*/ 40 h 104"/>
                    <a:gd name="T10" fmla="*/ 26 w 106"/>
                    <a:gd name="T11" fmla="*/ 18 h 104"/>
                    <a:gd name="T12" fmla="*/ 37 w 106"/>
                    <a:gd name="T13" fmla="*/ 0 h 104"/>
                    <a:gd name="T14" fmla="*/ 69 w 106"/>
                    <a:gd name="T15" fmla="*/ 11 h 104"/>
                    <a:gd name="T16" fmla="*/ 90 w 106"/>
                    <a:gd name="T17" fmla="*/ 12 h 104"/>
                    <a:gd name="T18" fmla="*/ 96 w 106"/>
                    <a:gd name="T19" fmla="*/ 45 h 104"/>
                    <a:gd name="T20" fmla="*/ 96 w 106"/>
                    <a:gd name="T21" fmla="*/ 59 h 104"/>
                    <a:gd name="T22" fmla="*/ 90 w 106"/>
                    <a:gd name="T23" fmla="*/ 92 h 104"/>
                    <a:gd name="T24" fmla="*/ 69 w 106"/>
                    <a:gd name="T25" fmla="*/ 93 h 104"/>
                    <a:gd name="T26" fmla="*/ 45 w 106"/>
                    <a:gd name="T27" fmla="*/ 96 h 104"/>
                    <a:gd name="T28" fmla="*/ 61 w 106"/>
                    <a:gd name="T29" fmla="*/ 87 h 104"/>
                    <a:gd name="T30" fmla="*/ 77 w 106"/>
                    <a:gd name="T31" fmla="*/ 79 h 104"/>
                    <a:gd name="T32" fmla="*/ 87 w 106"/>
                    <a:gd name="T33" fmla="*/ 81 h 104"/>
                    <a:gd name="T34" fmla="*/ 87 w 106"/>
                    <a:gd name="T35" fmla="*/ 63 h 104"/>
                    <a:gd name="T36" fmla="*/ 89 w 106"/>
                    <a:gd name="T37" fmla="*/ 52 h 104"/>
                    <a:gd name="T38" fmla="*/ 87 w 106"/>
                    <a:gd name="T39" fmla="*/ 41 h 104"/>
                    <a:gd name="T40" fmla="*/ 87 w 106"/>
                    <a:gd name="T41" fmla="*/ 23 h 104"/>
                    <a:gd name="T42" fmla="*/ 77 w 106"/>
                    <a:gd name="T43" fmla="*/ 26 h 104"/>
                    <a:gd name="T44" fmla="*/ 61 w 106"/>
                    <a:gd name="T45" fmla="*/ 17 h 104"/>
                    <a:gd name="T46" fmla="*/ 45 w 106"/>
                    <a:gd name="T47" fmla="*/ 8 h 104"/>
                    <a:gd name="T48" fmla="*/ 42 w 106"/>
                    <a:gd name="T49" fmla="*/ 18 h 104"/>
                    <a:gd name="T50" fmla="*/ 27 w 106"/>
                    <a:gd name="T51" fmla="*/ 27 h 104"/>
                    <a:gd name="T52" fmla="*/ 11 w 106"/>
                    <a:gd name="T53" fmla="*/ 37 h 104"/>
                    <a:gd name="T54" fmla="*/ 18 w 106"/>
                    <a:gd name="T55" fmla="*/ 44 h 104"/>
                    <a:gd name="T56" fmla="*/ 18 w 106"/>
                    <a:gd name="T57" fmla="*/ 60 h 104"/>
                    <a:gd name="T58" fmla="*/ 11 w 106"/>
                    <a:gd name="T59" fmla="*/ 67 h 104"/>
                    <a:gd name="T60" fmla="*/ 27 w 106"/>
                    <a:gd name="T61" fmla="*/ 77 h 104"/>
                    <a:gd name="T62" fmla="*/ 42 w 106"/>
                    <a:gd name="T63" fmla="*/ 86 h 104"/>
                    <a:gd name="T64" fmla="*/ 45 w 106"/>
                    <a:gd name="T65" fmla="*/ 9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6" h="104">
                      <a:moveTo>
                        <a:pt x="69" y="104"/>
                      </a:moveTo>
                      <a:cubicBezTo>
                        <a:pt x="37" y="104"/>
                        <a:pt x="37" y="104"/>
                        <a:pt x="37" y="104"/>
                      </a:cubicBezTo>
                      <a:cubicBezTo>
                        <a:pt x="37" y="93"/>
                        <a:pt x="37" y="93"/>
                        <a:pt x="37" y="93"/>
                      </a:cubicBezTo>
                      <a:cubicBezTo>
                        <a:pt x="33" y="91"/>
                        <a:pt x="29" y="89"/>
                        <a:pt x="26" y="86"/>
                      </a:cubicBezTo>
                      <a:cubicBezTo>
                        <a:pt x="16" y="92"/>
                        <a:pt x="16" y="92"/>
                        <a:pt x="16" y="92"/>
                      </a:cubicBezTo>
                      <a:cubicBezTo>
                        <a:pt x="0" y="64"/>
                        <a:pt x="0" y="64"/>
                        <a:pt x="0" y="64"/>
                      </a:cubicBezTo>
                      <a:cubicBezTo>
                        <a:pt x="10" y="59"/>
                        <a:pt x="10" y="59"/>
                        <a:pt x="10" y="59"/>
                      </a:cubicBezTo>
                      <a:cubicBezTo>
                        <a:pt x="9" y="56"/>
                        <a:pt x="9" y="54"/>
                        <a:pt x="9" y="52"/>
                      </a:cubicBezTo>
                      <a:cubicBezTo>
                        <a:pt x="9" y="50"/>
                        <a:pt x="9" y="48"/>
                        <a:pt x="10" y="45"/>
                      </a:cubicBezTo>
                      <a:cubicBezTo>
                        <a:pt x="0" y="40"/>
                        <a:pt x="0" y="40"/>
                        <a:pt x="0" y="40"/>
                      </a:cubicBezTo>
                      <a:cubicBezTo>
                        <a:pt x="16" y="12"/>
                        <a:pt x="16" y="12"/>
                        <a:pt x="16" y="12"/>
                      </a:cubicBezTo>
                      <a:cubicBezTo>
                        <a:pt x="26" y="18"/>
                        <a:pt x="26" y="18"/>
                        <a:pt x="26" y="18"/>
                      </a:cubicBezTo>
                      <a:cubicBezTo>
                        <a:pt x="29" y="15"/>
                        <a:pt x="33" y="13"/>
                        <a:pt x="37" y="11"/>
                      </a:cubicBezTo>
                      <a:cubicBezTo>
                        <a:pt x="37" y="0"/>
                        <a:pt x="37" y="0"/>
                        <a:pt x="37" y="0"/>
                      </a:cubicBezTo>
                      <a:cubicBezTo>
                        <a:pt x="69" y="0"/>
                        <a:pt x="69" y="0"/>
                        <a:pt x="69" y="0"/>
                      </a:cubicBezTo>
                      <a:cubicBezTo>
                        <a:pt x="69" y="11"/>
                        <a:pt x="69" y="11"/>
                        <a:pt x="69" y="11"/>
                      </a:cubicBezTo>
                      <a:cubicBezTo>
                        <a:pt x="73" y="13"/>
                        <a:pt x="77" y="15"/>
                        <a:pt x="80" y="18"/>
                      </a:cubicBezTo>
                      <a:cubicBezTo>
                        <a:pt x="90" y="12"/>
                        <a:pt x="90" y="12"/>
                        <a:pt x="90" y="12"/>
                      </a:cubicBezTo>
                      <a:cubicBezTo>
                        <a:pt x="106" y="40"/>
                        <a:pt x="106" y="40"/>
                        <a:pt x="106" y="40"/>
                      </a:cubicBezTo>
                      <a:cubicBezTo>
                        <a:pt x="96" y="45"/>
                        <a:pt x="96" y="45"/>
                        <a:pt x="96" y="45"/>
                      </a:cubicBezTo>
                      <a:cubicBezTo>
                        <a:pt x="97" y="48"/>
                        <a:pt x="97" y="50"/>
                        <a:pt x="97" y="52"/>
                      </a:cubicBezTo>
                      <a:cubicBezTo>
                        <a:pt x="97" y="54"/>
                        <a:pt x="97" y="56"/>
                        <a:pt x="96" y="59"/>
                      </a:cubicBezTo>
                      <a:cubicBezTo>
                        <a:pt x="106" y="64"/>
                        <a:pt x="106" y="64"/>
                        <a:pt x="106" y="64"/>
                      </a:cubicBezTo>
                      <a:cubicBezTo>
                        <a:pt x="90" y="92"/>
                        <a:pt x="90" y="92"/>
                        <a:pt x="90" y="92"/>
                      </a:cubicBezTo>
                      <a:cubicBezTo>
                        <a:pt x="80" y="86"/>
                        <a:pt x="80" y="86"/>
                        <a:pt x="80" y="86"/>
                      </a:cubicBezTo>
                      <a:cubicBezTo>
                        <a:pt x="77" y="89"/>
                        <a:pt x="73" y="91"/>
                        <a:pt x="69" y="93"/>
                      </a:cubicBezTo>
                      <a:lnTo>
                        <a:pt x="69" y="104"/>
                      </a:lnTo>
                      <a:close/>
                      <a:moveTo>
                        <a:pt x="45" y="96"/>
                      </a:moveTo>
                      <a:cubicBezTo>
                        <a:pt x="61" y="96"/>
                        <a:pt x="61" y="96"/>
                        <a:pt x="61" y="96"/>
                      </a:cubicBezTo>
                      <a:cubicBezTo>
                        <a:pt x="61" y="87"/>
                        <a:pt x="61" y="87"/>
                        <a:pt x="61" y="87"/>
                      </a:cubicBezTo>
                      <a:cubicBezTo>
                        <a:pt x="64" y="86"/>
                        <a:pt x="64" y="86"/>
                        <a:pt x="64" y="86"/>
                      </a:cubicBezTo>
                      <a:cubicBezTo>
                        <a:pt x="69" y="85"/>
                        <a:pt x="73" y="82"/>
                        <a:pt x="77" y="79"/>
                      </a:cubicBezTo>
                      <a:cubicBezTo>
                        <a:pt x="79" y="77"/>
                        <a:pt x="79" y="77"/>
                        <a:pt x="79" y="77"/>
                      </a:cubicBezTo>
                      <a:cubicBezTo>
                        <a:pt x="87" y="81"/>
                        <a:pt x="87" y="81"/>
                        <a:pt x="87" y="81"/>
                      </a:cubicBezTo>
                      <a:cubicBezTo>
                        <a:pt x="95" y="67"/>
                        <a:pt x="95" y="67"/>
                        <a:pt x="95" y="67"/>
                      </a:cubicBezTo>
                      <a:cubicBezTo>
                        <a:pt x="87" y="63"/>
                        <a:pt x="87" y="63"/>
                        <a:pt x="87" y="63"/>
                      </a:cubicBezTo>
                      <a:cubicBezTo>
                        <a:pt x="88" y="60"/>
                        <a:pt x="88" y="60"/>
                        <a:pt x="88" y="60"/>
                      </a:cubicBezTo>
                      <a:cubicBezTo>
                        <a:pt x="89" y="57"/>
                        <a:pt x="89" y="55"/>
                        <a:pt x="89" y="52"/>
                      </a:cubicBezTo>
                      <a:cubicBezTo>
                        <a:pt x="89" y="49"/>
                        <a:pt x="89" y="47"/>
                        <a:pt x="88" y="44"/>
                      </a:cubicBezTo>
                      <a:cubicBezTo>
                        <a:pt x="87" y="41"/>
                        <a:pt x="87" y="41"/>
                        <a:pt x="87" y="41"/>
                      </a:cubicBezTo>
                      <a:cubicBezTo>
                        <a:pt x="95" y="37"/>
                        <a:pt x="95" y="37"/>
                        <a:pt x="95" y="37"/>
                      </a:cubicBezTo>
                      <a:cubicBezTo>
                        <a:pt x="87" y="23"/>
                        <a:pt x="87" y="23"/>
                        <a:pt x="87" y="23"/>
                      </a:cubicBezTo>
                      <a:cubicBezTo>
                        <a:pt x="79" y="27"/>
                        <a:pt x="79" y="27"/>
                        <a:pt x="79" y="27"/>
                      </a:cubicBezTo>
                      <a:cubicBezTo>
                        <a:pt x="77" y="26"/>
                        <a:pt x="77" y="26"/>
                        <a:pt x="77" y="26"/>
                      </a:cubicBezTo>
                      <a:cubicBezTo>
                        <a:pt x="73" y="22"/>
                        <a:pt x="69" y="19"/>
                        <a:pt x="64" y="18"/>
                      </a:cubicBezTo>
                      <a:cubicBezTo>
                        <a:pt x="61" y="17"/>
                        <a:pt x="61" y="17"/>
                        <a:pt x="61" y="17"/>
                      </a:cubicBezTo>
                      <a:cubicBezTo>
                        <a:pt x="61" y="8"/>
                        <a:pt x="61" y="8"/>
                        <a:pt x="61" y="8"/>
                      </a:cubicBezTo>
                      <a:cubicBezTo>
                        <a:pt x="45" y="8"/>
                        <a:pt x="45" y="8"/>
                        <a:pt x="45" y="8"/>
                      </a:cubicBezTo>
                      <a:cubicBezTo>
                        <a:pt x="45" y="17"/>
                        <a:pt x="45" y="17"/>
                        <a:pt x="45" y="17"/>
                      </a:cubicBezTo>
                      <a:cubicBezTo>
                        <a:pt x="42" y="18"/>
                        <a:pt x="42" y="18"/>
                        <a:pt x="42" y="18"/>
                      </a:cubicBezTo>
                      <a:cubicBezTo>
                        <a:pt x="37" y="19"/>
                        <a:pt x="33" y="22"/>
                        <a:pt x="29" y="26"/>
                      </a:cubicBezTo>
                      <a:cubicBezTo>
                        <a:pt x="27" y="27"/>
                        <a:pt x="27" y="27"/>
                        <a:pt x="27" y="27"/>
                      </a:cubicBezTo>
                      <a:cubicBezTo>
                        <a:pt x="19" y="23"/>
                        <a:pt x="19" y="23"/>
                        <a:pt x="19" y="23"/>
                      </a:cubicBezTo>
                      <a:cubicBezTo>
                        <a:pt x="11" y="37"/>
                        <a:pt x="11" y="37"/>
                        <a:pt x="11" y="37"/>
                      </a:cubicBezTo>
                      <a:cubicBezTo>
                        <a:pt x="19" y="41"/>
                        <a:pt x="19" y="41"/>
                        <a:pt x="19" y="41"/>
                      </a:cubicBezTo>
                      <a:cubicBezTo>
                        <a:pt x="18" y="44"/>
                        <a:pt x="18" y="44"/>
                        <a:pt x="18" y="44"/>
                      </a:cubicBezTo>
                      <a:cubicBezTo>
                        <a:pt x="17" y="47"/>
                        <a:pt x="17" y="49"/>
                        <a:pt x="17" y="52"/>
                      </a:cubicBezTo>
                      <a:cubicBezTo>
                        <a:pt x="17" y="55"/>
                        <a:pt x="17" y="57"/>
                        <a:pt x="18" y="60"/>
                      </a:cubicBezTo>
                      <a:cubicBezTo>
                        <a:pt x="19" y="63"/>
                        <a:pt x="19" y="63"/>
                        <a:pt x="19" y="63"/>
                      </a:cubicBezTo>
                      <a:cubicBezTo>
                        <a:pt x="11" y="67"/>
                        <a:pt x="11" y="67"/>
                        <a:pt x="11" y="67"/>
                      </a:cubicBezTo>
                      <a:cubicBezTo>
                        <a:pt x="19" y="81"/>
                        <a:pt x="19" y="81"/>
                        <a:pt x="19" y="81"/>
                      </a:cubicBezTo>
                      <a:cubicBezTo>
                        <a:pt x="27" y="77"/>
                        <a:pt x="27" y="77"/>
                        <a:pt x="27" y="77"/>
                      </a:cubicBezTo>
                      <a:cubicBezTo>
                        <a:pt x="29" y="79"/>
                        <a:pt x="29" y="79"/>
                        <a:pt x="29" y="79"/>
                      </a:cubicBezTo>
                      <a:cubicBezTo>
                        <a:pt x="33" y="82"/>
                        <a:pt x="37" y="85"/>
                        <a:pt x="42" y="86"/>
                      </a:cubicBezTo>
                      <a:cubicBezTo>
                        <a:pt x="45" y="87"/>
                        <a:pt x="45" y="87"/>
                        <a:pt x="45" y="87"/>
                      </a:cubicBezTo>
                      <a:lnTo>
                        <a:pt x="45" y="96"/>
                      </a:lnTo>
                      <a:close/>
                    </a:path>
                  </a:pathLst>
                </a:custGeom>
                <a:solidFill>
                  <a:schemeClr val="bg1"/>
                </a:solidFill>
                <a:ln w="15875">
                  <a:solidFill>
                    <a:schemeClr val="tx2"/>
                  </a:solidFill>
                  <a:round/>
                  <a:headEnd/>
                  <a:tailEnd/>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68" name="Freeform 8"/>
                <p:cNvSpPr>
                  <a:spLocks noEditPoints="1"/>
                </p:cNvSpPr>
                <p:nvPr/>
              </p:nvSpPr>
              <p:spPr bwMode="auto">
                <a:xfrm>
                  <a:off x="3849" y="2135"/>
                  <a:ext cx="136" cy="136"/>
                </a:xfrm>
                <a:custGeom>
                  <a:avLst/>
                  <a:gdLst>
                    <a:gd name="T0" fmla="*/ 28 w 56"/>
                    <a:gd name="T1" fmla="*/ 56 h 56"/>
                    <a:gd name="T2" fmla="*/ 0 w 56"/>
                    <a:gd name="T3" fmla="*/ 28 h 56"/>
                    <a:gd name="T4" fmla="*/ 28 w 56"/>
                    <a:gd name="T5" fmla="*/ 0 h 56"/>
                    <a:gd name="T6" fmla="*/ 56 w 56"/>
                    <a:gd name="T7" fmla="*/ 28 h 56"/>
                    <a:gd name="T8" fmla="*/ 28 w 56"/>
                    <a:gd name="T9" fmla="*/ 56 h 56"/>
                    <a:gd name="T10" fmla="*/ 28 w 56"/>
                    <a:gd name="T11" fmla="*/ 8 h 56"/>
                    <a:gd name="T12" fmla="*/ 8 w 56"/>
                    <a:gd name="T13" fmla="*/ 28 h 56"/>
                    <a:gd name="T14" fmla="*/ 28 w 56"/>
                    <a:gd name="T15" fmla="*/ 48 h 56"/>
                    <a:gd name="T16" fmla="*/ 48 w 56"/>
                    <a:gd name="T17" fmla="*/ 28 h 56"/>
                    <a:gd name="T18" fmla="*/ 28 w 56"/>
                    <a:gd name="T19" fmla="*/ 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56">
                      <a:moveTo>
                        <a:pt x="28" y="56"/>
                      </a:moveTo>
                      <a:cubicBezTo>
                        <a:pt x="13" y="56"/>
                        <a:pt x="0" y="43"/>
                        <a:pt x="0" y="28"/>
                      </a:cubicBezTo>
                      <a:cubicBezTo>
                        <a:pt x="0" y="13"/>
                        <a:pt x="13" y="0"/>
                        <a:pt x="28" y="0"/>
                      </a:cubicBezTo>
                      <a:cubicBezTo>
                        <a:pt x="43" y="0"/>
                        <a:pt x="56" y="13"/>
                        <a:pt x="56" y="28"/>
                      </a:cubicBezTo>
                      <a:cubicBezTo>
                        <a:pt x="56" y="43"/>
                        <a:pt x="43" y="56"/>
                        <a:pt x="28" y="56"/>
                      </a:cubicBezTo>
                      <a:close/>
                      <a:moveTo>
                        <a:pt x="28" y="8"/>
                      </a:moveTo>
                      <a:cubicBezTo>
                        <a:pt x="17" y="8"/>
                        <a:pt x="8" y="17"/>
                        <a:pt x="8" y="28"/>
                      </a:cubicBezTo>
                      <a:cubicBezTo>
                        <a:pt x="8" y="39"/>
                        <a:pt x="17" y="48"/>
                        <a:pt x="28" y="48"/>
                      </a:cubicBezTo>
                      <a:cubicBezTo>
                        <a:pt x="39" y="48"/>
                        <a:pt x="48" y="39"/>
                        <a:pt x="48" y="28"/>
                      </a:cubicBezTo>
                      <a:cubicBezTo>
                        <a:pt x="48" y="17"/>
                        <a:pt x="39" y="8"/>
                        <a:pt x="28" y="8"/>
                      </a:cubicBezTo>
                      <a:close/>
                    </a:path>
                  </a:pathLst>
                </a:custGeom>
                <a:solidFill>
                  <a:schemeClr val="bg1"/>
                </a:solidFill>
                <a:ln w="15875">
                  <a:solidFill>
                    <a:schemeClr val="tx2"/>
                  </a:solidFill>
                  <a:round/>
                  <a:headEnd/>
                  <a:tailEnd/>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Segoe UI"/>
                    <a:ea typeface="+mn-ea"/>
                    <a:cs typeface="+mn-cs"/>
                  </a:endParaRPr>
                </a:p>
              </p:txBody>
            </p:sp>
          </p:grpSp>
          <p:sp>
            <p:nvSpPr>
              <p:cNvPr id="70" name="Freeform 5"/>
              <p:cNvSpPr>
                <a:spLocks noChangeAspect="1"/>
              </p:cNvSpPr>
              <p:nvPr/>
            </p:nvSpPr>
            <p:spPr bwMode="auto">
              <a:xfrm>
                <a:off x="7853723" y="1004650"/>
                <a:ext cx="278189" cy="296389"/>
              </a:xfrm>
              <a:custGeom>
                <a:avLst/>
                <a:gdLst>
                  <a:gd name="T0" fmla="*/ 88 w 88"/>
                  <a:gd name="T1" fmla="*/ 37 h 94"/>
                  <a:gd name="T2" fmla="*/ 44 w 88"/>
                  <a:gd name="T3" fmla="*/ 94 h 94"/>
                  <a:gd name="T4" fmla="*/ 0 w 88"/>
                  <a:gd name="T5" fmla="*/ 37 h 94"/>
                  <a:gd name="T6" fmla="*/ 0 w 88"/>
                  <a:gd name="T7" fmla="*/ 0 h 94"/>
                  <a:gd name="T8" fmla="*/ 21 w 88"/>
                  <a:gd name="T9" fmla="*/ 7 h 94"/>
                  <a:gd name="T10" fmla="*/ 44 w 88"/>
                  <a:gd name="T11" fmla="*/ 0 h 94"/>
                  <a:gd name="T12" fmla="*/ 67 w 88"/>
                  <a:gd name="T13" fmla="*/ 7 h 94"/>
                  <a:gd name="T14" fmla="*/ 88 w 88"/>
                  <a:gd name="T15" fmla="*/ 0 h 94"/>
                  <a:gd name="T16" fmla="*/ 88 w 88"/>
                  <a:gd name="T17" fmla="*/ 3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94">
                    <a:moveTo>
                      <a:pt x="88" y="37"/>
                    </a:moveTo>
                    <a:cubicBezTo>
                      <a:pt x="88" y="76"/>
                      <a:pt x="44" y="94"/>
                      <a:pt x="44" y="94"/>
                    </a:cubicBezTo>
                    <a:cubicBezTo>
                      <a:pt x="44" y="94"/>
                      <a:pt x="0" y="76"/>
                      <a:pt x="0" y="37"/>
                    </a:cubicBezTo>
                    <a:cubicBezTo>
                      <a:pt x="0" y="28"/>
                      <a:pt x="0" y="0"/>
                      <a:pt x="0" y="0"/>
                    </a:cubicBezTo>
                    <a:cubicBezTo>
                      <a:pt x="0" y="0"/>
                      <a:pt x="10" y="7"/>
                      <a:pt x="21" y="7"/>
                    </a:cubicBezTo>
                    <a:cubicBezTo>
                      <a:pt x="32" y="7"/>
                      <a:pt x="44" y="0"/>
                      <a:pt x="44" y="0"/>
                    </a:cubicBezTo>
                    <a:cubicBezTo>
                      <a:pt x="44" y="0"/>
                      <a:pt x="55" y="7"/>
                      <a:pt x="67" y="7"/>
                    </a:cubicBezTo>
                    <a:cubicBezTo>
                      <a:pt x="79" y="7"/>
                      <a:pt x="88" y="0"/>
                      <a:pt x="88" y="0"/>
                    </a:cubicBezTo>
                    <a:cubicBezTo>
                      <a:pt x="88" y="0"/>
                      <a:pt x="88" y="28"/>
                      <a:pt x="88" y="37"/>
                    </a:cubicBezTo>
                    <a:close/>
                  </a:path>
                </a:pathLst>
              </a:custGeom>
              <a:noFill/>
              <a:ln w="12700" cap="flat">
                <a:solidFill>
                  <a:schemeClr val="bg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latin typeface="Segoe UI Semilight"/>
                  <a:ea typeface="+mn-ea"/>
                  <a:cs typeface="+mn-cs"/>
                </a:endParaRPr>
              </a:p>
            </p:txBody>
          </p:sp>
          <p:sp>
            <p:nvSpPr>
              <p:cNvPr id="72" name="Freeform 5"/>
              <p:cNvSpPr>
                <a:spLocks/>
              </p:cNvSpPr>
              <p:nvPr/>
            </p:nvSpPr>
            <p:spPr bwMode="auto">
              <a:xfrm>
                <a:off x="10714199" y="1667475"/>
                <a:ext cx="439836" cy="229354"/>
              </a:xfrm>
              <a:custGeom>
                <a:avLst/>
                <a:gdLst>
                  <a:gd name="T0" fmla="*/ 74 w 188"/>
                  <a:gd name="T1" fmla="*/ 97 h 97"/>
                  <a:gd name="T2" fmla="*/ 149 w 188"/>
                  <a:gd name="T3" fmla="*/ 97 h 97"/>
                  <a:gd name="T4" fmla="*/ 152 w 188"/>
                  <a:gd name="T5" fmla="*/ 97 h 97"/>
                  <a:gd name="T6" fmla="*/ 188 w 188"/>
                  <a:gd name="T7" fmla="*/ 62 h 97"/>
                  <a:gd name="T8" fmla="*/ 152 w 188"/>
                  <a:gd name="T9" fmla="*/ 26 h 97"/>
                  <a:gd name="T10" fmla="*/ 127 w 188"/>
                  <a:gd name="T11" fmla="*/ 36 h 97"/>
                  <a:gd name="T12" fmla="*/ 126 w 188"/>
                  <a:gd name="T13" fmla="*/ 37 h 97"/>
                  <a:gd name="T14" fmla="*/ 124 w 188"/>
                  <a:gd name="T15" fmla="*/ 30 h 97"/>
                  <a:gd name="T16" fmla="*/ 79 w 188"/>
                  <a:gd name="T17" fmla="*/ 0 h 97"/>
                  <a:gd name="T18" fmla="*/ 79 w 188"/>
                  <a:gd name="T19" fmla="*/ 0 h 97"/>
                  <a:gd name="T20" fmla="*/ 32 w 188"/>
                  <a:gd name="T21" fmla="*/ 39 h 97"/>
                  <a:gd name="T22" fmla="*/ 31 w 188"/>
                  <a:gd name="T23" fmla="*/ 46 h 97"/>
                  <a:gd name="T24" fmla="*/ 26 w 188"/>
                  <a:gd name="T25" fmla="*/ 45 h 97"/>
                  <a:gd name="T26" fmla="*/ 0 w 188"/>
                  <a:gd name="T27" fmla="*/ 71 h 97"/>
                  <a:gd name="T28" fmla="*/ 21 w 188"/>
                  <a:gd name="T29" fmla="*/ 97 h 97"/>
                  <a:gd name="T30" fmla="*/ 26 w 188"/>
                  <a:gd name="T31" fmla="*/ 97 h 97"/>
                  <a:gd name="T32" fmla="*/ 26 w 188"/>
                  <a:gd name="T33" fmla="*/ 97 h 97"/>
                  <a:gd name="T34" fmla="*/ 76 w 188"/>
                  <a:gd name="T3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8" h="97">
                    <a:moveTo>
                      <a:pt x="74" y="97"/>
                    </a:moveTo>
                    <a:cubicBezTo>
                      <a:pt x="149" y="97"/>
                      <a:pt x="149" y="97"/>
                      <a:pt x="149" y="97"/>
                    </a:cubicBezTo>
                    <a:cubicBezTo>
                      <a:pt x="152" y="97"/>
                      <a:pt x="152" y="97"/>
                      <a:pt x="152" y="97"/>
                    </a:cubicBezTo>
                    <a:cubicBezTo>
                      <a:pt x="172" y="97"/>
                      <a:pt x="188" y="81"/>
                      <a:pt x="188" y="62"/>
                    </a:cubicBezTo>
                    <a:cubicBezTo>
                      <a:pt x="188" y="42"/>
                      <a:pt x="172" y="26"/>
                      <a:pt x="152" y="26"/>
                    </a:cubicBezTo>
                    <a:cubicBezTo>
                      <a:pt x="142" y="26"/>
                      <a:pt x="133" y="30"/>
                      <a:pt x="127" y="36"/>
                    </a:cubicBezTo>
                    <a:cubicBezTo>
                      <a:pt x="126" y="37"/>
                      <a:pt x="126" y="37"/>
                      <a:pt x="126" y="37"/>
                    </a:cubicBezTo>
                    <a:cubicBezTo>
                      <a:pt x="124" y="30"/>
                      <a:pt x="124" y="30"/>
                      <a:pt x="124" y="30"/>
                    </a:cubicBezTo>
                    <a:cubicBezTo>
                      <a:pt x="117" y="13"/>
                      <a:pt x="99" y="0"/>
                      <a:pt x="79" y="0"/>
                    </a:cubicBezTo>
                    <a:cubicBezTo>
                      <a:pt x="79" y="0"/>
                      <a:pt x="79" y="0"/>
                      <a:pt x="79" y="0"/>
                    </a:cubicBezTo>
                    <a:cubicBezTo>
                      <a:pt x="56" y="0"/>
                      <a:pt x="36" y="17"/>
                      <a:pt x="32" y="39"/>
                    </a:cubicBezTo>
                    <a:cubicBezTo>
                      <a:pt x="31" y="46"/>
                      <a:pt x="31" y="46"/>
                      <a:pt x="31" y="46"/>
                    </a:cubicBezTo>
                    <a:cubicBezTo>
                      <a:pt x="26" y="45"/>
                      <a:pt x="26" y="45"/>
                      <a:pt x="26" y="45"/>
                    </a:cubicBezTo>
                    <a:cubicBezTo>
                      <a:pt x="12" y="45"/>
                      <a:pt x="0" y="57"/>
                      <a:pt x="0" y="71"/>
                    </a:cubicBezTo>
                    <a:cubicBezTo>
                      <a:pt x="0" y="84"/>
                      <a:pt x="9" y="94"/>
                      <a:pt x="21" y="97"/>
                    </a:cubicBezTo>
                    <a:cubicBezTo>
                      <a:pt x="26" y="97"/>
                      <a:pt x="26" y="97"/>
                      <a:pt x="26" y="97"/>
                    </a:cubicBezTo>
                    <a:cubicBezTo>
                      <a:pt x="26" y="97"/>
                      <a:pt x="26" y="97"/>
                      <a:pt x="26" y="97"/>
                    </a:cubicBezTo>
                    <a:cubicBezTo>
                      <a:pt x="76" y="97"/>
                      <a:pt x="76" y="97"/>
                      <a:pt x="76" y="97"/>
                    </a:cubicBezTo>
                  </a:path>
                </a:pathLst>
              </a:custGeom>
              <a:noFill/>
              <a:ln w="12700" cap="flat">
                <a:solidFill>
                  <a:schemeClr val="bg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latin typeface="Segoe UI Semilight"/>
                  <a:ea typeface="+mn-ea"/>
                  <a:cs typeface="+mn-cs"/>
                </a:endParaRPr>
              </a:p>
            </p:txBody>
          </p:sp>
          <p:grpSp>
            <p:nvGrpSpPr>
              <p:cNvPr id="74" name="Group 73"/>
              <p:cNvGrpSpPr/>
              <p:nvPr/>
            </p:nvGrpSpPr>
            <p:grpSpPr>
              <a:xfrm>
                <a:off x="7382348" y="4100822"/>
                <a:ext cx="328114" cy="282264"/>
                <a:chOff x="7842406" y="2300265"/>
                <a:chExt cx="363538" cy="312738"/>
              </a:xfrm>
            </p:grpSpPr>
            <p:sp>
              <p:nvSpPr>
                <p:cNvPr id="75" name="Oval 113"/>
                <p:cNvSpPr>
                  <a:spLocks noChangeArrowheads="1"/>
                </p:cNvSpPr>
                <p:nvPr/>
              </p:nvSpPr>
              <p:spPr bwMode="auto">
                <a:xfrm>
                  <a:off x="7901144" y="2303440"/>
                  <a:ext cx="168275" cy="165100"/>
                </a:xfrm>
                <a:prstGeom prst="ellipse">
                  <a:avLst/>
                </a:prstGeom>
                <a:noFill/>
                <a:ln w="12700" cap="flat">
                  <a:solidFill>
                    <a:schemeClr val="bg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latin typeface="Segoe UI Semilight"/>
                    <a:ea typeface="+mn-ea"/>
                    <a:cs typeface="+mn-cs"/>
                  </a:endParaRPr>
                </a:p>
              </p:txBody>
            </p:sp>
            <p:sp>
              <p:nvSpPr>
                <p:cNvPr id="76" name="Freeform 114"/>
                <p:cNvSpPr>
                  <a:spLocks/>
                </p:cNvSpPr>
                <p:nvPr/>
              </p:nvSpPr>
              <p:spPr bwMode="auto">
                <a:xfrm>
                  <a:off x="7842406" y="2471715"/>
                  <a:ext cx="284163" cy="141288"/>
                </a:xfrm>
                <a:custGeom>
                  <a:avLst/>
                  <a:gdLst>
                    <a:gd name="T0" fmla="*/ 0 w 83"/>
                    <a:gd name="T1" fmla="*/ 41 h 41"/>
                    <a:gd name="T2" fmla="*/ 41 w 83"/>
                    <a:gd name="T3" fmla="*/ 0 h 41"/>
                    <a:gd name="T4" fmla="*/ 83 w 83"/>
                    <a:gd name="T5" fmla="*/ 41 h 41"/>
                  </a:gdLst>
                  <a:ahLst/>
                  <a:cxnLst>
                    <a:cxn ang="0">
                      <a:pos x="T0" y="T1"/>
                    </a:cxn>
                    <a:cxn ang="0">
                      <a:pos x="T2" y="T3"/>
                    </a:cxn>
                    <a:cxn ang="0">
                      <a:pos x="T4" y="T5"/>
                    </a:cxn>
                  </a:cxnLst>
                  <a:rect l="0" t="0" r="r" b="b"/>
                  <a:pathLst>
                    <a:path w="83" h="41">
                      <a:moveTo>
                        <a:pt x="0" y="41"/>
                      </a:moveTo>
                      <a:cubicBezTo>
                        <a:pt x="0" y="18"/>
                        <a:pt x="19" y="0"/>
                        <a:pt x="41" y="0"/>
                      </a:cubicBezTo>
                      <a:cubicBezTo>
                        <a:pt x="64" y="0"/>
                        <a:pt x="83" y="18"/>
                        <a:pt x="83" y="41"/>
                      </a:cubicBezTo>
                    </a:path>
                  </a:pathLst>
                </a:custGeom>
                <a:noFill/>
                <a:ln w="12700" cap="flat">
                  <a:solidFill>
                    <a:schemeClr val="bg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latin typeface="Segoe UI Semilight"/>
                    <a:ea typeface="+mn-ea"/>
                    <a:cs typeface="+mn-cs"/>
                  </a:endParaRPr>
                </a:p>
              </p:txBody>
            </p:sp>
            <p:sp>
              <p:nvSpPr>
                <p:cNvPr id="77" name="Line 115"/>
                <p:cNvSpPr>
                  <a:spLocks noChangeShapeType="1"/>
                </p:cNvSpPr>
                <p:nvPr/>
              </p:nvSpPr>
              <p:spPr bwMode="auto">
                <a:xfrm>
                  <a:off x="8205944" y="2300265"/>
                  <a:ext cx="0" cy="0"/>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latin typeface="Segoe UI Semilight"/>
                    <a:ea typeface="+mn-ea"/>
                    <a:cs typeface="+mn-cs"/>
                  </a:endParaRPr>
                </a:p>
              </p:txBody>
            </p:sp>
          </p:grpSp>
          <p:sp>
            <p:nvSpPr>
              <p:cNvPr id="79" name="Freeform 12"/>
              <p:cNvSpPr>
                <a:spLocks noEditPoints="1"/>
              </p:cNvSpPr>
              <p:nvPr/>
            </p:nvSpPr>
            <p:spPr bwMode="auto">
              <a:xfrm>
                <a:off x="5234409" y="680095"/>
                <a:ext cx="159364" cy="410362"/>
              </a:xfrm>
              <a:custGeom>
                <a:avLst/>
                <a:gdLst>
                  <a:gd name="T0" fmla="*/ 24 w 48"/>
                  <a:gd name="T1" fmla="*/ 0 h 128"/>
                  <a:gd name="T2" fmla="*/ 0 w 48"/>
                  <a:gd name="T3" fmla="*/ 24 h 128"/>
                  <a:gd name="T4" fmla="*/ 20 w 48"/>
                  <a:gd name="T5" fmla="*/ 48 h 128"/>
                  <a:gd name="T6" fmla="*/ 20 w 48"/>
                  <a:gd name="T7" fmla="*/ 80 h 128"/>
                  <a:gd name="T8" fmla="*/ 12 w 48"/>
                  <a:gd name="T9" fmla="*/ 80 h 128"/>
                  <a:gd name="T10" fmla="*/ 12 w 48"/>
                  <a:gd name="T11" fmla="*/ 96 h 128"/>
                  <a:gd name="T12" fmla="*/ 20 w 48"/>
                  <a:gd name="T13" fmla="*/ 96 h 128"/>
                  <a:gd name="T14" fmla="*/ 20 w 48"/>
                  <a:gd name="T15" fmla="*/ 104 h 128"/>
                  <a:gd name="T16" fmla="*/ 12 w 48"/>
                  <a:gd name="T17" fmla="*/ 104 h 128"/>
                  <a:gd name="T18" fmla="*/ 12 w 48"/>
                  <a:gd name="T19" fmla="*/ 112 h 128"/>
                  <a:gd name="T20" fmla="*/ 20 w 48"/>
                  <a:gd name="T21" fmla="*/ 112 h 128"/>
                  <a:gd name="T22" fmla="*/ 20 w 48"/>
                  <a:gd name="T23" fmla="*/ 120 h 128"/>
                  <a:gd name="T24" fmla="*/ 12 w 48"/>
                  <a:gd name="T25" fmla="*/ 120 h 128"/>
                  <a:gd name="T26" fmla="*/ 12 w 48"/>
                  <a:gd name="T27" fmla="*/ 128 h 128"/>
                  <a:gd name="T28" fmla="*/ 28 w 48"/>
                  <a:gd name="T29" fmla="*/ 128 h 128"/>
                  <a:gd name="T30" fmla="*/ 28 w 48"/>
                  <a:gd name="T31" fmla="*/ 48 h 128"/>
                  <a:gd name="T32" fmla="*/ 48 w 48"/>
                  <a:gd name="T33" fmla="*/ 24 h 128"/>
                  <a:gd name="T34" fmla="*/ 24 w 48"/>
                  <a:gd name="T35" fmla="*/ 0 h 128"/>
                  <a:gd name="T36" fmla="*/ 24 w 48"/>
                  <a:gd name="T37" fmla="*/ 40 h 128"/>
                  <a:gd name="T38" fmla="*/ 8 w 48"/>
                  <a:gd name="T39" fmla="*/ 24 h 128"/>
                  <a:gd name="T40" fmla="*/ 24 w 48"/>
                  <a:gd name="T41" fmla="*/ 8 h 128"/>
                  <a:gd name="T42" fmla="*/ 40 w 48"/>
                  <a:gd name="T43" fmla="*/ 24 h 128"/>
                  <a:gd name="T44" fmla="*/ 24 w 48"/>
                  <a:gd name="T45" fmla="*/ 4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 h="128">
                    <a:moveTo>
                      <a:pt x="24" y="0"/>
                    </a:moveTo>
                    <a:cubicBezTo>
                      <a:pt x="11" y="0"/>
                      <a:pt x="0" y="11"/>
                      <a:pt x="0" y="24"/>
                    </a:cubicBezTo>
                    <a:cubicBezTo>
                      <a:pt x="0" y="36"/>
                      <a:pt x="9" y="46"/>
                      <a:pt x="20" y="48"/>
                    </a:cubicBezTo>
                    <a:cubicBezTo>
                      <a:pt x="20" y="80"/>
                      <a:pt x="20" y="80"/>
                      <a:pt x="20" y="80"/>
                    </a:cubicBezTo>
                    <a:cubicBezTo>
                      <a:pt x="12" y="80"/>
                      <a:pt x="12" y="80"/>
                      <a:pt x="12" y="80"/>
                    </a:cubicBezTo>
                    <a:cubicBezTo>
                      <a:pt x="12" y="96"/>
                      <a:pt x="12" y="96"/>
                      <a:pt x="12" y="96"/>
                    </a:cubicBezTo>
                    <a:cubicBezTo>
                      <a:pt x="20" y="96"/>
                      <a:pt x="20" y="96"/>
                      <a:pt x="20" y="96"/>
                    </a:cubicBezTo>
                    <a:cubicBezTo>
                      <a:pt x="20" y="104"/>
                      <a:pt x="20" y="104"/>
                      <a:pt x="20" y="104"/>
                    </a:cubicBezTo>
                    <a:cubicBezTo>
                      <a:pt x="12" y="104"/>
                      <a:pt x="12" y="104"/>
                      <a:pt x="12" y="104"/>
                    </a:cubicBezTo>
                    <a:cubicBezTo>
                      <a:pt x="12" y="112"/>
                      <a:pt x="12" y="112"/>
                      <a:pt x="12" y="112"/>
                    </a:cubicBezTo>
                    <a:cubicBezTo>
                      <a:pt x="20" y="112"/>
                      <a:pt x="20" y="112"/>
                      <a:pt x="20" y="112"/>
                    </a:cubicBezTo>
                    <a:cubicBezTo>
                      <a:pt x="20" y="120"/>
                      <a:pt x="20" y="120"/>
                      <a:pt x="20" y="120"/>
                    </a:cubicBezTo>
                    <a:cubicBezTo>
                      <a:pt x="12" y="120"/>
                      <a:pt x="12" y="120"/>
                      <a:pt x="12" y="120"/>
                    </a:cubicBezTo>
                    <a:cubicBezTo>
                      <a:pt x="12" y="128"/>
                      <a:pt x="12" y="128"/>
                      <a:pt x="12" y="128"/>
                    </a:cubicBezTo>
                    <a:cubicBezTo>
                      <a:pt x="28" y="128"/>
                      <a:pt x="28" y="128"/>
                      <a:pt x="28" y="128"/>
                    </a:cubicBezTo>
                    <a:cubicBezTo>
                      <a:pt x="28" y="48"/>
                      <a:pt x="28" y="48"/>
                      <a:pt x="28" y="48"/>
                    </a:cubicBezTo>
                    <a:cubicBezTo>
                      <a:pt x="39" y="46"/>
                      <a:pt x="48" y="36"/>
                      <a:pt x="48" y="24"/>
                    </a:cubicBezTo>
                    <a:cubicBezTo>
                      <a:pt x="48" y="11"/>
                      <a:pt x="37" y="0"/>
                      <a:pt x="24" y="0"/>
                    </a:cubicBezTo>
                    <a:close/>
                    <a:moveTo>
                      <a:pt x="24" y="40"/>
                    </a:moveTo>
                    <a:cubicBezTo>
                      <a:pt x="15" y="40"/>
                      <a:pt x="8" y="33"/>
                      <a:pt x="8" y="24"/>
                    </a:cubicBezTo>
                    <a:cubicBezTo>
                      <a:pt x="8" y="15"/>
                      <a:pt x="15" y="8"/>
                      <a:pt x="24" y="8"/>
                    </a:cubicBezTo>
                    <a:cubicBezTo>
                      <a:pt x="33" y="8"/>
                      <a:pt x="40" y="15"/>
                      <a:pt x="40" y="24"/>
                    </a:cubicBezTo>
                    <a:cubicBezTo>
                      <a:pt x="40" y="33"/>
                      <a:pt x="33" y="40"/>
                      <a:pt x="24" y="40"/>
                    </a:cubicBezTo>
                    <a:close/>
                  </a:path>
                </a:pathLst>
              </a:custGeom>
              <a:noFill/>
              <a:ln w="12700" cap="flat">
                <a:solidFill>
                  <a:schemeClr val="bg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latin typeface="Segoe UI Semilight"/>
                  <a:ea typeface="+mn-ea"/>
                  <a:cs typeface="+mn-cs"/>
                </a:endParaRPr>
              </a:p>
            </p:txBody>
          </p:sp>
          <p:grpSp>
            <p:nvGrpSpPr>
              <p:cNvPr id="81" name="Group 19"/>
              <p:cNvGrpSpPr>
                <a:grpSpLocks noChangeAspect="1"/>
              </p:cNvGrpSpPr>
              <p:nvPr/>
            </p:nvGrpSpPr>
            <p:grpSpPr bwMode="auto">
              <a:xfrm>
                <a:off x="1318652" y="2712374"/>
                <a:ext cx="371353" cy="311190"/>
                <a:chOff x="3738" y="2053"/>
                <a:chExt cx="358" cy="300"/>
              </a:xfrm>
            </p:grpSpPr>
            <p:sp>
              <p:nvSpPr>
                <p:cNvPr id="82" name="Freeform 20"/>
                <p:cNvSpPr>
                  <a:spLocks noEditPoints="1"/>
                </p:cNvSpPr>
                <p:nvPr/>
              </p:nvSpPr>
              <p:spPr bwMode="auto">
                <a:xfrm>
                  <a:off x="3738" y="2053"/>
                  <a:ext cx="358" cy="300"/>
                </a:xfrm>
                <a:custGeom>
                  <a:avLst/>
                  <a:gdLst>
                    <a:gd name="T0" fmla="*/ 358 w 358"/>
                    <a:gd name="T1" fmla="*/ 300 h 300"/>
                    <a:gd name="T2" fmla="*/ 0 w 358"/>
                    <a:gd name="T3" fmla="*/ 300 h 300"/>
                    <a:gd name="T4" fmla="*/ 179 w 358"/>
                    <a:gd name="T5" fmla="*/ 0 h 300"/>
                    <a:gd name="T6" fmla="*/ 358 w 358"/>
                    <a:gd name="T7" fmla="*/ 300 h 300"/>
                    <a:gd name="T8" fmla="*/ 34 w 358"/>
                    <a:gd name="T9" fmla="*/ 280 h 300"/>
                    <a:gd name="T10" fmla="*/ 324 w 358"/>
                    <a:gd name="T11" fmla="*/ 280 h 300"/>
                    <a:gd name="T12" fmla="*/ 179 w 358"/>
                    <a:gd name="T13" fmla="*/ 39 h 300"/>
                    <a:gd name="T14" fmla="*/ 34 w 358"/>
                    <a:gd name="T15" fmla="*/ 280 h 3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8" h="300">
                      <a:moveTo>
                        <a:pt x="358" y="300"/>
                      </a:moveTo>
                      <a:lnTo>
                        <a:pt x="0" y="300"/>
                      </a:lnTo>
                      <a:lnTo>
                        <a:pt x="179" y="0"/>
                      </a:lnTo>
                      <a:lnTo>
                        <a:pt x="358" y="300"/>
                      </a:lnTo>
                      <a:close/>
                      <a:moveTo>
                        <a:pt x="34" y="280"/>
                      </a:moveTo>
                      <a:lnTo>
                        <a:pt x="324" y="280"/>
                      </a:lnTo>
                      <a:lnTo>
                        <a:pt x="179" y="39"/>
                      </a:lnTo>
                      <a:lnTo>
                        <a:pt x="34" y="280"/>
                      </a:lnTo>
                      <a:close/>
                    </a:path>
                  </a:pathLst>
                </a:custGeom>
                <a:solidFill>
                  <a:schemeClr val="bg1"/>
                </a:solidFill>
                <a:ln>
                  <a:solidFill>
                    <a:schemeClr val="tx2"/>
                  </a:solidFill>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83" name="Rectangle 21"/>
                <p:cNvSpPr>
                  <a:spLocks noChangeArrowheads="1"/>
                </p:cNvSpPr>
                <p:nvPr/>
              </p:nvSpPr>
              <p:spPr bwMode="auto">
                <a:xfrm>
                  <a:off x="3907" y="2150"/>
                  <a:ext cx="20" cy="118"/>
                </a:xfrm>
                <a:prstGeom prst="rect">
                  <a:avLst/>
                </a:prstGeom>
                <a:solidFill>
                  <a:schemeClr val="bg1"/>
                </a:solidFill>
                <a:ln>
                  <a:solidFill>
                    <a:schemeClr val="tx2"/>
                  </a:solidFill>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84" name="Rectangle 22"/>
                <p:cNvSpPr>
                  <a:spLocks noChangeArrowheads="1"/>
                </p:cNvSpPr>
                <p:nvPr/>
              </p:nvSpPr>
              <p:spPr bwMode="auto">
                <a:xfrm>
                  <a:off x="3907" y="2292"/>
                  <a:ext cx="20" cy="20"/>
                </a:xfrm>
                <a:prstGeom prst="rect">
                  <a:avLst/>
                </a:prstGeom>
                <a:solidFill>
                  <a:schemeClr val="bg1"/>
                </a:solidFill>
                <a:ln>
                  <a:solidFill>
                    <a:schemeClr val="tx2"/>
                  </a:solidFill>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Segoe UI"/>
                    <a:ea typeface="+mn-ea"/>
                    <a:cs typeface="+mn-cs"/>
                  </a:endParaRPr>
                </a:p>
              </p:txBody>
            </p:sp>
          </p:grpSp>
          <p:grpSp>
            <p:nvGrpSpPr>
              <p:cNvPr id="86" name="Group 25"/>
              <p:cNvGrpSpPr>
                <a:grpSpLocks noChangeAspect="1"/>
              </p:cNvGrpSpPr>
              <p:nvPr/>
            </p:nvGrpSpPr>
            <p:grpSpPr bwMode="auto">
              <a:xfrm>
                <a:off x="4205232" y="1810064"/>
                <a:ext cx="245440" cy="381796"/>
                <a:chOff x="2726" y="1073"/>
                <a:chExt cx="198" cy="308"/>
              </a:xfrm>
            </p:grpSpPr>
            <p:sp>
              <p:nvSpPr>
                <p:cNvPr id="87" name="Freeform 26"/>
                <p:cNvSpPr>
                  <a:spLocks noEditPoints="1"/>
                </p:cNvSpPr>
                <p:nvPr/>
              </p:nvSpPr>
              <p:spPr bwMode="auto">
                <a:xfrm>
                  <a:off x="2726" y="1073"/>
                  <a:ext cx="198" cy="308"/>
                </a:xfrm>
                <a:custGeom>
                  <a:avLst/>
                  <a:gdLst>
                    <a:gd name="T0" fmla="*/ 0 w 198"/>
                    <a:gd name="T1" fmla="*/ 308 h 308"/>
                    <a:gd name="T2" fmla="*/ 198 w 198"/>
                    <a:gd name="T3" fmla="*/ 308 h 308"/>
                    <a:gd name="T4" fmla="*/ 198 w 198"/>
                    <a:gd name="T5" fmla="*/ 0 h 308"/>
                    <a:gd name="T6" fmla="*/ 0 w 198"/>
                    <a:gd name="T7" fmla="*/ 0 h 308"/>
                    <a:gd name="T8" fmla="*/ 0 w 198"/>
                    <a:gd name="T9" fmla="*/ 308 h 308"/>
                    <a:gd name="T10" fmla="*/ 178 w 198"/>
                    <a:gd name="T11" fmla="*/ 212 h 308"/>
                    <a:gd name="T12" fmla="*/ 20 w 198"/>
                    <a:gd name="T13" fmla="*/ 212 h 308"/>
                    <a:gd name="T14" fmla="*/ 20 w 198"/>
                    <a:gd name="T15" fmla="*/ 57 h 308"/>
                    <a:gd name="T16" fmla="*/ 178 w 198"/>
                    <a:gd name="T17" fmla="*/ 57 h 308"/>
                    <a:gd name="T18" fmla="*/ 178 w 198"/>
                    <a:gd name="T19" fmla="*/ 212 h 308"/>
                    <a:gd name="T20" fmla="*/ 20 w 198"/>
                    <a:gd name="T21" fmla="*/ 231 h 308"/>
                    <a:gd name="T22" fmla="*/ 178 w 198"/>
                    <a:gd name="T23" fmla="*/ 231 h 308"/>
                    <a:gd name="T24" fmla="*/ 178 w 198"/>
                    <a:gd name="T25" fmla="*/ 289 h 308"/>
                    <a:gd name="T26" fmla="*/ 20 w 198"/>
                    <a:gd name="T27" fmla="*/ 289 h 308"/>
                    <a:gd name="T28" fmla="*/ 20 w 198"/>
                    <a:gd name="T29" fmla="*/ 231 h 308"/>
                    <a:gd name="T30" fmla="*/ 178 w 198"/>
                    <a:gd name="T31" fmla="*/ 38 h 308"/>
                    <a:gd name="T32" fmla="*/ 20 w 198"/>
                    <a:gd name="T33" fmla="*/ 38 h 308"/>
                    <a:gd name="T34" fmla="*/ 20 w 198"/>
                    <a:gd name="T35" fmla="*/ 19 h 308"/>
                    <a:gd name="T36" fmla="*/ 178 w 198"/>
                    <a:gd name="T37" fmla="*/ 19 h 308"/>
                    <a:gd name="T38" fmla="*/ 178 w 198"/>
                    <a:gd name="T39" fmla="*/ 38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8" h="308">
                      <a:moveTo>
                        <a:pt x="0" y="308"/>
                      </a:moveTo>
                      <a:lnTo>
                        <a:pt x="198" y="308"/>
                      </a:lnTo>
                      <a:lnTo>
                        <a:pt x="198" y="0"/>
                      </a:lnTo>
                      <a:lnTo>
                        <a:pt x="0" y="0"/>
                      </a:lnTo>
                      <a:lnTo>
                        <a:pt x="0" y="308"/>
                      </a:lnTo>
                      <a:close/>
                      <a:moveTo>
                        <a:pt x="178" y="212"/>
                      </a:moveTo>
                      <a:lnTo>
                        <a:pt x="20" y="212"/>
                      </a:lnTo>
                      <a:lnTo>
                        <a:pt x="20" y="57"/>
                      </a:lnTo>
                      <a:lnTo>
                        <a:pt x="178" y="57"/>
                      </a:lnTo>
                      <a:lnTo>
                        <a:pt x="178" y="212"/>
                      </a:lnTo>
                      <a:close/>
                      <a:moveTo>
                        <a:pt x="20" y="231"/>
                      </a:moveTo>
                      <a:lnTo>
                        <a:pt x="178" y="231"/>
                      </a:lnTo>
                      <a:lnTo>
                        <a:pt x="178" y="289"/>
                      </a:lnTo>
                      <a:lnTo>
                        <a:pt x="20" y="289"/>
                      </a:lnTo>
                      <a:lnTo>
                        <a:pt x="20" y="231"/>
                      </a:lnTo>
                      <a:close/>
                      <a:moveTo>
                        <a:pt x="178" y="38"/>
                      </a:moveTo>
                      <a:lnTo>
                        <a:pt x="20" y="38"/>
                      </a:lnTo>
                      <a:lnTo>
                        <a:pt x="20" y="19"/>
                      </a:lnTo>
                      <a:lnTo>
                        <a:pt x="178" y="19"/>
                      </a:lnTo>
                      <a:lnTo>
                        <a:pt x="178" y="38"/>
                      </a:lnTo>
                      <a:close/>
                    </a:path>
                  </a:pathLst>
                </a:custGeom>
                <a:solidFill>
                  <a:schemeClr val="bg1"/>
                </a:solidFill>
                <a:ln w="15875">
                  <a:solidFill>
                    <a:schemeClr val="tx2"/>
                  </a:solidFill>
                  <a:miter lim="800000"/>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88" name="Rectangle 27"/>
                <p:cNvSpPr>
                  <a:spLocks noChangeArrowheads="1"/>
                </p:cNvSpPr>
                <p:nvPr/>
              </p:nvSpPr>
              <p:spPr bwMode="auto">
                <a:xfrm>
                  <a:off x="2815" y="1324"/>
                  <a:ext cx="20" cy="19"/>
                </a:xfrm>
                <a:prstGeom prst="rect">
                  <a:avLst/>
                </a:prstGeom>
                <a:solidFill>
                  <a:schemeClr val="bg1"/>
                </a:solidFill>
                <a:ln w="15875">
                  <a:solidFill>
                    <a:schemeClr val="tx2"/>
                  </a:solidFill>
                  <a:miter lim="800000"/>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Segoe UI"/>
                    <a:ea typeface="+mn-ea"/>
                    <a:cs typeface="+mn-cs"/>
                  </a:endParaRPr>
                </a:p>
              </p:txBody>
            </p:sp>
          </p:grpSp>
          <p:grpSp>
            <p:nvGrpSpPr>
              <p:cNvPr id="94" name="Group 93"/>
              <p:cNvGrpSpPr/>
              <p:nvPr/>
            </p:nvGrpSpPr>
            <p:grpSpPr>
              <a:xfrm>
                <a:off x="3386663" y="5977623"/>
                <a:ext cx="308426" cy="322184"/>
                <a:chOff x="8453437" y="3398838"/>
                <a:chExt cx="427038" cy="446087"/>
              </a:xfrm>
            </p:grpSpPr>
            <p:sp>
              <p:nvSpPr>
                <p:cNvPr id="95" name="Line 68"/>
                <p:cNvSpPr>
                  <a:spLocks noChangeShapeType="1"/>
                </p:cNvSpPr>
                <p:nvPr/>
              </p:nvSpPr>
              <p:spPr bwMode="auto">
                <a:xfrm>
                  <a:off x="8453437" y="3844925"/>
                  <a:ext cx="427038" cy="0"/>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latin typeface="Segoe UI Semilight"/>
                    <a:ea typeface="+mn-ea"/>
                    <a:cs typeface="+mn-cs"/>
                  </a:endParaRPr>
                </a:p>
              </p:txBody>
            </p:sp>
            <p:sp>
              <p:nvSpPr>
                <p:cNvPr id="96" name="Freeform 69"/>
                <p:cNvSpPr>
                  <a:spLocks/>
                </p:cNvSpPr>
                <p:nvPr/>
              </p:nvSpPr>
              <p:spPr bwMode="auto">
                <a:xfrm>
                  <a:off x="8483600" y="3603625"/>
                  <a:ext cx="222250" cy="241300"/>
                </a:xfrm>
                <a:custGeom>
                  <a:avLst/>
                  <a:gdLst>
                    <a:gd name="T0" fmla="*/ 0 w 140"/>
                    <a:gd name="T1" fmla="*/ 152 h 152"/>
                    <a:gd name="T2" fmla="*/ 0 w 140"/>
                    <a:gd name="T3" fmla="*/ 0 h 152"/>
                    <a:gd name="T4" fmla="*/ 140 w 140"/>
                    <a:gd name="T5" fmla="*/ 0 h 152"/>
                    <a:gd name="T6" fmla="*/ 140 w 140"/>
                    <a:gd name="T7" fmla="*/ 152 h 152"/>
                  </a:gdLst>
                  <a:ahLst/>
                  <a:cxnLst>
                    <a:cxn ang="0">
                      <a:pos x="T0" y="T1"/>
                    </a:cxn>
                    <a:cxn ang="0">
                      <a:pos x="T2" y="T3"/>
                    </a:cxn>
                    <a:cxn ang="0">
                      <a:pos x="T4" y="T5"/>
                    </a:cxn>
                    <a:cxn ang="0">
                      <a:pos x="T6" y="T7"/>
                    </a:cxn>
                  </a:cxnLst>
                  <a:rect l="0" t="0" r="r" b="b"/>
                  <a:pathLst>
                    <a:path w="140" h="152">
                      <a:moveTo>
                        <a:pt x="0" y="152"/>
                      </a:moveTo>
                      <a:lnTo>
                        <a:pt x="0" y="0"/>
                      </a:lnTo>
                      <a:lnTo>
                        <a:pt x="140" y="0"/>
                      </a:lnTo>
                      <a:lnTo>
                        <a:pt x="140" y="152"/>
                      </a:lnTo>
                    </a:path>
                  </a:pathLst>
                </a:custGeom>
                <a:noFill/>
                <a:ln w="12700" cap="flat">
                  <a:solidFill>
                    <a:schemeClr val="bg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latin typeface="Segoe UI Semilight"/>
                    <a:ea typeface="+mn-ea"/>
                    <a:cs typeface="+mn-cs"/>
                  </a:endParaRPr>
                </a:p>
              </p:txBody>
            </p:sp>
            <p:sp>
              <p:nvSpPr>
                <p:cNvPr id="97" name="Freeform 70"/>
                <p:cNvSpPr>
                  <a:spLocks/>
                </p:cNvSpPr>
                <p:nvPr/>
              </p:nvSpPr>
              <p:spPr bwMode="auto">
                <a:xfrm>
                  <a:off x="8642350" y="3511550"/>
                  <a:ext cx="209550" cy="333375"/>
                </a:xfrm>
                <a:custGeom>
                  <a:avLst/>
                  <a:gdLst>
                    <a:gd name="T0" fmla="*/ 0 w 132"/>
                    <a:gd name="T1" fmla="*/ 45 h 210"/>
                    <a:gd name="T2" fmla="*/ 0 w 132"/>
                    <a:gd name="T3" fmla="*/ 0 h 210"/>
                    <a:gd name="T4" fmla="*/ 132 w 132"/>
                    <a:gd name="T5" fmla="*/ 0 h 210"/>
                    <a:gd name="T6" fmla="*/ 132 w 132"/>
                    <a:gd name="T7" fmla="*/ 210 h 210"/>
                  </a:gdLst>
                  <a:ahLst/>
                  <a:cxnLst>
                    <a:cxn ang="0">
                      <a:pos x="T0" y="T1"/>
                    </a:cxn>
                    <a:cxn ang="0">
                      <a:pos x="T2" y="T3"/>
                    </a:cxn>
                    <a:cxn ang="0">
                      <a:pos x="T4" y="T5"/>
                    </a:cxn>
                    <a:cxn ang="0">
                      <a:pos x="T6" y="T7"/>
                    </a:cxn>
                  </a:cxnLst>
                  <a:rect l="0" t="0" r="r" b="b"/>
                  <a:pathLst>
                    <a:path w="132" h="210">
                      <a:moveTo>
                        <a:pt x="0" y="45"/>
                      </a:moveTo>
                      <a:lnTo>
                        <a:pt x="0" y="0"/>
                      </a:lnTo>
                      <a:lnTo>
                        <a:pt x="132" y="0"/>
                      </a:lnTo>
                      <a:lnTo>
                        <a:pt x="132" y="210"/>
                      </a:lnTo>
                    </a:path>
                  </a:pathLst>
                </a:custGeom>
                <a:noFill/>
                <a:ln w="12700" cap="flat">
                  <a:solidFill>
                    <a:schemeClr val="bg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latin typeface="Segoe UI Semilight"/>
                    <a:ea typeface="+mn-ea"/>
                    <a:cs typeface="+mn-cs"/>
                  </a:endParaRPr>
                </a:p>
              </p:txBody>
            </p:sp>
            <p:sp>
              <p:nvSpPr>
                <p:cNvPr id="98" name="Freeform 71"/>
                <p:cNvSpPr>
                  <a:spLocks/>
                </p:cNvSpPr>
                <p:nvPr/>
              </p:nvSpPr>
              <p:spPr bwMode="auto">
                <a:xfrm>
                  <a:off x="8601075" y="3398838"/>
                  <a:ext cx="112713" cy="174625"/>
                </a:xfrm>
                <a:custGeom>
                  <a:avLst/>
                  <a:gdLst>
                    <a:gd name="T0" fmla="*/ 0 w 71"/>
                    <a:gd name="T1" fmla="*/ 110 h 110"/>
                    <a:gd name="T2" fmla="*/ 0 w 71"/>
                    <a:gd name="T3" fmla="*/ 53 h 110"/>
                    <a:gd name="T4" fmla="*/ 71 w 71"/>
                    <a:gd name="T5" fmla="*/ 0 h 110"/>
                    <a:gd name="T6" fmla="*/ 71 w 71"/>
                    <a:gd name="T7" fmla="*/ 53 h 110"/>
                  </a:gdLst>
                  <a:ahLst/>
                  <a:cxnLst>
                    <a:cxn ang="0">
                      <a:pos x="T0" y="T1"/>
                    </a:cxn>
                    <a:cxn ang="0">
                      <a:pos x="T2" y="T3"/>
                    </a:cxn>
                    <a:cxn ang="0">
                      <a:pos x="T4" y="T5"/>
                    </a:cxn>
                    <a:cxn ang="0">
                      <a:pos x="T6" y="T7"/>
                    </a:cxn>
                  </a:cxnLst>
                  <a:rect l="0" t="0" r="r" b="b"/>
                  <a:pathLst>
                    <a:path w="71" h="110">
                      <a:moveTo>
                        <a:pt x="0" y="110"/>
                      </a:moveTo>
                      <a:lnTo>
                        <a:pt x="0" y="53"/>
                      </a:lnTo>
                      <a:lnTo>
                        <a:pt x="71" y="0"/>
                      </a:lnTo>
                      <a:lnTo>
                        <a:pt x="71" y="53"/>
                      </a:lnTo>
                    </a:path>
                  </a:pathLst>
                </a:custGeom>
                <a:noFill/>
                <a:ln w="12700" cap="flat">
                  <a:solidFill>
                    <a:schemeClr val="bg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latin typeface="Segoe UI Semilight"/>
                    <a:ea typeface="+mn-ea"/>
                    <a:cs typeface="+mn-cs"/>
                  </a:endParaRPr>
                </a:p>
              </p:txBody>
            </p:sp>
            <p:sp>
              <p:nvSpPr>
                <p:cNvPr id="99" name="Freeform 72"/>
                <p:cNvSpPr>
                  <a:spLocks/>
                </p:cNvSpPr>
                <p:nvPr/>
              </p:nvSpPr>
              <p:spPr bwMode="auto">
                <a:xfrm>
                  <a:off x="8729663" y="3765550"/>
                  <a:ext cx="50800" cy="69850"/>
                </a:xfrm>
                <a:custGeom>
                  <a:avLst/>
                  <a:gdLst>
                    <a:gd name="T0" fmla="*/ 0 w 32"/>
                    <a:gd name="T1" fmla="*/ 0 h 44"/>
                    <a:gd name="T2" fmla="*/ 32 w 32"/>
                    <a:gd name="T3" fmla="*/ 0 h 44"/>
                    <a:gd name="T4" fmla="*/ 32 w 32"/>
                    <a:gd name="T5" fmla="*/ 44 h 44"/>
                  </a:gdLst>
                  <a:ahLst/>
                  <a:cxnLst>
                    <a:cxn ang="0">
                      <a:pos x="T0" y="T1"/>
                    </a:cxn>
                    <a:cxn ang="0">
                      <a:pos x="T2" y="T3"/>
                    </a:cxn>
                    <a:cxn ang="0">
                      <a:pos x="T4" y="T5"/>
                    </a:cxn>
                  </a:cxnLst>
                  <a:rect l="0" t="0" r="r" b="b"/>
                  <a:pathLst>
                    <a:path w="32" h="44">
                      <a:moveTo>
                        <a:pt x="0" y="0"/>
                      </a:moveTo>
                      <a:lnTo>
                        <a:pt x="32" y="0"/>
                      </a:lnTo>
                      <a:lnTo>
                        <a:pt x="32" y="44"/>
                      </a:lnTo>
                    </a:path>
                  </a:pathLst>
                </a:custGeom>
                <a:noFill/>
                <a:ln w="12700" cap="flat">
                  <a:solidFill>
                    <a:schemeClr val="bg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latin typeface="Segoe UI Semilight"/>
                    <a:ea typeface="+mn-ea"/>
                    <a:cs typeface="+mn-cs"/>
                  </a:endParaRPr>
                </a:p>
              </p:txBody>
            </p:sp>
            <p:sp>
              <p:nvSpPr>
                <p:cNvPr id="100" name="Freeform 73"/>
                <p:cNvSpPr>
                  <a:spLocks/>
                </p:cNvSpPr>
                <p:nvPr/>
              </p:nvSpPr>
              <p:spPr bwMode="auto">
                <a:xfrm>
                  <a:off x="8558213" y="3765550"/>
                  <a:ext cx="71438" cy="79375"/>
                </a:xfrm>
                <a:custGeom>
                  <a:avLst/>
                  <a:gdLst>
                    <a:gd name="T0" fmla="*/ 0 w 45"/>
                    <a:gd name="T1" fmla="*/ 47 h 50"/>
                    <a:gd name="T2" fmla="*/ 0 w 45"/>
                    <a:gd name="T3" fmla="*/ 0 h 50"/>
                    <a:gd name="T4" fmla="*/ 45 w 45"/>
                    <a:gd name="T5" fmla="*/ 0 h 50"/>
                    <a:gd name="T6" fmla="*/ 45 w 45"/>
                    <a:gd name="T7" fmla="*/ 50 h 50"/>
                  </a:gdLst>
                  <a:ahLst/>
                  <a:cxnLst>
                    <a:cxn ang="0">
                      <a:pos x="T0" y="T1"/>
                    </a:cxn>
                    <a:cxn ang="0">
                      <a:pos x="T2" y="T3"/>
                    </a:cxn>
                    <a:cxn ang="0">
                      <a:pos x="T4" y="T5"/>
                    </a:cxn>
                    <a:cxn ang="0">
                      <a:pos x="T6" y="T7"/>
                    </a:cxn>
                  </a:cxnLst>
                  <a:rect l="0" t="0" r="r" b="b"/>
                  <a:pathLst>
                    <a:path w="45" h="50">
                      <a:moveTo>
                        <a:pt x="0" y="47"/>
                      </a:moveTo>
                      <a:lnTo>
                        <a:pt x="0" y="0"/>
                      </a:lnTo>
                      <a:lnTo>
                        <a:pt x="45" y="0"/>
                      </a:lnTo>
                      <a:lnTo>
                        <a:pt x="45" y="50"/>
                      </a:lnTo>
                    </a:path>
                  </a:pathLst>
                </a:custGeom>
                <a:noFill/>
                <a:ln w="12700" cap="flat">
                  <a:solidFill>
                    <a:schemeClr val="bg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latin typeface="Segoe UI Semilight"/>
                    <a:ea typeface="+mn-ea"/>
                    <a:cs typeface="+mn-cs"/>
                  </a:endParaRPr>
                </a:p>
              </p:txBody>
            </p:sp>
            <p:sp>
              <p:nvSpPr>
                <p:cNvPr id="101" name="Line 74"/>
                <p:cNvSpPr>
                  <a:spLocks noChangeShapeType="1"/>
                </p:cNvSpPr>
                <p:nvPr/>
              </p:nvSpPr>
              <p:spPr bwMode="auto">
                <a:xfrm>
                  <a:off x="8872538" y="3706813"/>
                  <a:ext cx="0" cy="0"/>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latin typeface="Segoe UI Semilight"/>
                    <a:ea typeface="+mn-ea"/>
                    <a:cs typeface="+mn-cs"/>
                  </a:endParaRPr>
                </a:p>
              </p:txBody>
            </p:sp>
          </p:grpSp>
          <p:grpSp>
            <p:nvGrpSpPr>
              <p:cNvPr id="103" name="Group 60"/>
              <p:cNvGrpSpPr>
                <a:grpSpLocks noChangeAspect="1"/>
              </p:cNvGrpSpPr>
              <p:nvPr/>
            </p:nvGrpSpPr>
            <p:grpSpPr bwMode="auto">
              <a:xfrm>
                <a:off x="10404944" y="5073161"/>
                <a:ext cx="293031" cy="341870"/>
                <a:chOff x="6468" y="3423"/>
                <a:chExt cx="234" cy="273"/>
              </a:xfrm>
            </p:grpSpPr>
            <p:sp>
              <p:nvSpPr>
                <p:cNvPr id="104" name="Freeform 61"/>
                <p:cNvSpPr>
                  <a:spLocks noEditPoints="1"/>
                </p:cNvSpPr>
                <p:nvPr/>
              </p:nvSpPr>
              <p:spPr bwMode="auto">
                <a:xfrm>
                  <a:off x="6468" y="3423"/>
                  <a:ext cx="234" cy="273"/>
                </a:xfrm>
                <a:custGeom>
                  <a:avLst/>
                  <a:gdLst>
                    <a:gd name="T0" fmla="*/ 76 w 96"/>
                    <a:gd name="T1" fmla="*/ 112 h 112"/>
                    <a:gd name="T2" fmla="*/ 20 w 96"/>
                    <a:gd name="T3" fmla="*/ 112 h 112"/>
                    <a:gd name="T4" fmla="*/ 0 w 96"/>
                    <a:gd name="T5" fmla="*/ 92 h 112"/>
                    <a:gd name="T6" fmla="*/ 0 w 96"/>
                    <a:gd name="T7" fmla="*/ 0 h 112"/>
                    <a:gd name="T8" fmla="*/ 88 w 96"/>
                    <a:gd name="T9" fmla="*/ 0 h 112"/>
                    <a:gd name="T10" fmla="*/ 88 w 96"/>
                    <a:gd name="T11" fmla="*/ 88 h 112"/>
                    <a:gd name="T12" fmla="*/ 80 w 96"/>
                    <a:gd name="T13" fmla="*/ 88 h 112"/>
                    <a:gd name="T14" fmla="*/ 80 w 96"/>
                    <a:gd name="T15" fmla="*/ 8 h 112"/>
                    <a:gd name="T16" fmla="*/ 8 w 96"/>
                    <a:gd name="T17" fmla="*/ 8 h 112"/>
                    <a:gd name="T18" fmla="*/ 8 w 96"/>
                    <a:gd name="T19" fmla="*/ 92 h 112"/>
                    <a:gd name="T20" fmla="*/ 20 w 96"/>
                    <a:gd name="T21" fmla="*/ 104 h 112"/>
                    <a:gd name="T22" fmla="*/ 32 w 96"/>
                    <a:gd name="T23" fmla="*/ 92 h 112"/>
                    <a:gd name="T24" fmla="*/ 32 w 96"/>
                    <a:gd name="T25" fmla="*/ 88 h 112"/>
                    <a:gd name="T26" fmla="*/ 96 w 96"/>
                    <a:gd name="T27" fmla="*/ 88 h 112"/>
                    <a:gd name="T28" fmla="*/ 96 w 96"/>
                    <a:gd name="T29" fmla="*/ 92 h 112"/>
                    <a:gd name="T30" fmla="*/ 76 w 96"/>
                    <a:gd name="T31" fmla="*/ 112 h 112"/>
                    <a:gd name="T32" fmla="*/ 36 w 96"/>
                    <a:gd name="T33" fmla="*/ 104 h 112"/>
                    <a:gd name="T34" fmla="*/ 76 w 96"/>
                    <a:gd name="T35" fmla="*/ 104 h 112"/>
                    <a:gd name="T36" fmla="*/ 87 w 96"/>
                    <a:gd name="T37" fmla="*/ 96 h 112"/>
                    <a:gd name="T38" fmla="*/ 40 w 96"/>
                    <a:gd name="T39" fmla="*/ 96 h 112"/>
                    <a:gd name="T40" fmla="*/ 36 w 96"/>
                    <a:gd name="T41" fmla="*/ 10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112">
                      <a:moveTo>
                        <a:pt x="76" y="112"/>
                      </a:moveTo>
                      <a:cubicBezTo>
                        <a:pt x="20" y="112"/>
                        <a:pt x="20" y="112"/>
                        <a:pt x="20" y="112"/>
                      </a:cubicBezTo>
                      <a:cubicBezTo>
                        <a:pt x="9" y="112"/>
                        <a:pt x="0" y="103"/>
                        <a:pt x="0" y="92"/>
                      </a:cubicBezTo>
                      <a:cubicBezTo>
                        <a:pt x="0" y="0"/>
                        <a:pt x="0" y="0"/>
                        <a:pt x="0" y="0"/>
                      </a:cubicBezTo>
                      <a:cubicBezTo>
                        <a:pt x="88" y="0"/>
                        <a:pt x="88" y="0"/>
                        <a:pt x="88" y="0"/>
                      </a:cubicBezTo>
                      <a:cubicBezTo>
                        <a:pt x="88" y="88"/>
                        <a:pt x="88" y="88"/>
                        <a:pt x="88" y="88"/>
                      </a:cubicBezTo>
                      <a:cubicBezTo>
                        <a:pt x="80" y="88"/>
                        <a:pt x="80" y="88"/>
                        <a:pt x="80" y="88"/>
                      </a:cubicBezTo>
                      <a:cubicBezTo>
                        <a:pt x="80" y="8"/>
                        <a:pt x="80" y="8"/>
                        <a:pt x="80" y="8"/>
                      </a:cubicBezTo>
                      <a:cubicBezTo>
                        <a:pt x="8" y="8"/>
                        <a:pt x="8" y="8"/>
                        <a:pt x="8" y="8"/>
                      </a:cubicBezTo>
                      <a:cubicBezTo>
                        <a:pt x="8" y="92"/>
                        <a:pt x="8" y="92"/>
                        <a:pt x="8" y="92"/>
                      </a:cubicBezTo>
                      <a:cubicBezTo>
                        <a:pt x="8" y="99"/>
                        <a:pt x="13" y="104"/>
                        <a:pt x="20" y="104"/>
                      </a:cubicBezTo>
                      <a:cubicBezTo>
                        <a:pt x="27" y="104"/>
                        <a:pt x="32" y="99"/>
                        <a:pt x="32" y="92"/>
                      </a:cubicBezTo>
                      <a:cubicBezTo>
                        <a:pt x="32" y="88"/>
                        <a:pt x="32" y="88"/>
                        <a:pt x="32" y="88"/>
                      </a:cubicBezTo>
                      <a:cubicBezTo>
                        <a:pt x="96" y="88"/>
                        <a:pt x="96" y="88"/>
                        <a:pt x="96" y="88"/>
                      </a:cubicBezTo>
                      <a:cubicBezTo>
                        <a:pt x="96" y="92"/>
                        <a:pt x="96" y="92"/>
                        <a:pt x="96" y="92"/>
                      </a:cubicBezTo>
                      <a:cubicBezTo>
                        <a:pt x="96" y="103"/>
                        <a:pt x="87" y="112"/>
                        <a:pt x="76" y="112"/>
                      </a:cubicBezTo>
                      <a:close/>
                      <a:moveTo>
                        <a:pt x="36" y="104"/>
                      </a:moveTo>
                      <a:cubicBezTo>
                        <a:pt x="76" y="104"/>
                        <a:pt x="76" y="104"/>
                        <a:pt x="76" y="104"/>
                      </a:cubicBezTo>
                      <a:cubicBezTo>
                        <a:pt x="81" y="104"/>
                        <a:pt x="86" y="101"/>
                        <a:pt x="87" y="96"/>
                      </a:cubicBezTo>
                      <a:cubicBezTo>
                        <a:pt x="40" y="96"/>
                        <a:pt x="40" y="96"/>
                        <a:pt x="40" y="96"/>
                      </a:cubicBezTo>
                      <a:cubicBezTo>
                        <a:pt x="39" y="99"/>
                        <a:pt x="38" y="102"/>
                        <a:pt x="36" y="104"/>
                      </a:cubicBezTo>
                      <a:close/>
                    </a:path>
                  </a:pathLst>
                </a:custGeom>
                <a:solidFill>
                  <a:schemeClr val="bg1"/>
                </a:solidFill>
                <a:ln w="15875" cap="sq">
                  <a:solidFill>
                    <a:schemeClr val="tx2"/>
                  </a:solidFill>
                  <a:miter lim="800000"/>
                  <a:headEnd/>
                  <a:tailEnd/>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105" name="Rectangle 62"/>
                <p:cNvSpPr>
                  <a:spLocks noChangeArrowheads="1"/>
                </p:cNvSpPr>
                <p:nvPr/>
              </p:nvSpPr>
              <p:spPr bwMode="auto">
                <a:xfrm>
                  <a:off x="6507" y="3598"/>
                  <a:ext cx="20" cy="20"/>
                </a:xfrm>
                <a:prstGeom prst="rect">
                  <a:avLst/>
                </a:prstGeom>
                <a:solidFill>
                  <a:schemeClr val="bg1"/>
                </a:solidFill>
                <a:ln w="15875" cap="sq">
                  <a:solidFill>
                    <a:schemeClr val="tx2"/>
                  </a:solidFill>
                  <a:miter lim="800000"/>
                  <a:headEnd/>
                  <a:tailEnd/>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106" name="Rectangle 63"/>
                <p:cNvSpPr>
                  <a:spLocks noChangeArrowheads="1"/>
                </p:cNvSpPr>
                <p:nvPr/>
              </p:nvSpPr>
              <p:spPr bwMode="auto">
                <a:xfrm>
                  <a:off x="6546" y="3598"/>
                  <a:ext cx="98" cy="20"/>
                </a:xfrm>
                <a:prstGeom prst="rect">
                  <a:avLst/>
                </a:prstGeom>
                <a:solidFill>
                  <a:schemeClr val="bg1"/>
                </a:solidFill>
                <a:ln w="15875" cap="sq">
                  <a:solidFill>
                    <a:schemeClr val="tx2"/>
                  </a:solidFill>
                  <a:miter lim="800000"/>
                  <a:headEnd/>
                  <a:tailEnd/>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107" name="Rectangle 64"/>
                <p:cNvSpPr>
                  <a:spLocks noChangeArrowheads="1"/>
                </p:cNvSpPr>
                <p:nvPr/>
              </p:nvSpPr>
              <p:spPr bwMode="auto">
                <a:xfrm>
                  <a:off x="6507" y="3540"/>
                  <a:ext cx="20" cy="19"/>
                </a:xfrm>
                <a:prstGeom prst="rect">
                  <a:avLst/>
                </a:prstGeom>
                <a:solidFill>
                  <a:schemeClr val="bg1"/>
                </a:solidFill>
                <a:ln w="15875" cap="sq">
                  <a:solidFill>
                    <a:schemeClr val="tx2"/>
                  </a:solidFill>
                  <a:miter lim="800000"/>
                  <a:headEnd/>
                  <a:tailEnd/>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108" name="Rectangle 65"/>
                <p:cNvSpPr>
                  <a:spLocks noChangeArrowheads="1"/>
                </p:cNvSpPr>
                <p:nvPr/>
              </p:nvSpPr>
              <p:spPr bwMode="auto">
                <a:xfrm>
                  <a:off x="6546" y="3540"/>
                  <a:ext cx="98" cy="19"/>
                </a:xfrm>
                <a:prstGeom prst="rect">
                  <a:avLst/>
                </a:prstGeom>
                <a:solidFill>
                  <a:schemeClr val="bg1"/>
                </a:solidFill>
                <a:ln w="15875" cap="sq">
                  <a:solidFill>
                    <a:schemeClr val="tx2"/>
                  </a:solidFill>
                  <a:miter lim="800000"/>
                  <a:headEnd/>
                  <a:tailEnd/>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109" name="Rectangle 66"/>
                <p:cNvSpPr>
                  <a:spLocks noChangeArrowheads="1"/>
                </p:cNvSpPr>
                <p:nvPr/>
              </p:nvSpPr>
              <p:spPr bwMode="auto">
                <a:xfrm>
                  <a:off x="6507" y="3482"/>
                  <a:ext cx="20" cy="19"/>
                </a:xfrm>
                <a:prstGeom prst="rect">
                  <a:avLst/>
                </a:prstGeom>
                <a:solidFill>
                  <a:schemeClr val="bg1"/>
                </a:solidFill>
                <a:ln w="15875" cap="sq">
                  <a:solidFill>
                    <a:schemeClr val="tx2"/>
                  </a:solidFill>
                  <a:miter lim="800000"/>
                  <a:headEnd/>
                  <a:tailEnd/>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110" name="Rectangle 67"/>
                <p:cNvSpPr>
                  <a:spLocks noChangeArrowheads="1"/>
                </p:cNvSpPr>
                <p:nvPr/>
              </p:nvSpPr>
              <p:spPr bwMode="auto">
                <a:xfrm>
                  <a:off x="6546" y="3482"/>
                  <a:ext cx="98" cy="19"/>
                </a:xfrm>
                <a:prstGeom prst="rect">
                  <a:avLst/>
                </a:prstGeom>
                <a:solidFill>
                  <a:schemeClr val="bg1"/>
                </a:solidFill>
                <a:ln w="15875" cap="sq">
                  <a:solidFill>
                    <a:schemeClr val="tx2"/>
                  </a:solidFill>
                  <a:miter lim="800000"/>
                  <a:headEnd/>
                  <a:tailEnd/>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Segoe UI"/>
                    <a:ea typeface="+mn-ea"/>
                    <a:cs typeface="+mn-cs"/>
                  </a:endParaRPr>
                </a:p>
              </p:txBody>
            </p:sp>
          </p:grpSp>
          <p:grpSp>
            <p:nvGrpSpPr>
              <p:cNvPr id="115" name="Group 114"/>
              <p:cNvGrpSpPr/>
              <p:nvPr/>
            </p:nvGrpSpPr>
            <p:grpSpPr>
              <a:xfrm>
                <a:off x="2053551" y="1423772"/>
                <a:ext cx="328114" cy="282264"/>
                <a:chOff x="7842406" y="2300265"/>
                <a:chExt cx="363538" cy="312738"/>
              </a:xfrm>
            </p:grpSpPr>
            <p:sp>
              <p:nvSpPr>
                <p:cNvPr id="116" name="Oval 113"/>
                <p:cNvSpPr>
                  <a:spLocks noChangeArrowheads="1"/>
                </p:cNvSpPr>
                <p:nvPr/>
              </p:nvSpPr>
              <p:spPr bwMode="auto">
                <a:xfrm>
                  <a:off x="7901144" y="2303440"/>
                  <a:ext cx="168275" cy="165100"/>
                </a:xfrm>
                <a:prstGeom prst="ellipse">
                  <a:avLst/>
                </a:prstGeom>
                <a:noFill/>
                <a:ln w="12700" cap="flat">
                  <a:solidFill>
                    <a:schemeClr val="bg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latin typeface="Segoe UI Semilight"/>
                    <a:ea typeface="+mn-ea"/>
                    <a:cs typeface="+mn-cs"/>
                  </a:endParaRPr>
                </a:p>
              </p:txBody>
            </p:sp>
            <p:sp>
              <p:nvSpPr>
                <p:cNvPr id="117" name="Freeform 114"/>
                <p:cNvSpPr>
                  <a:spLocks/>
                </p:cNvSpPr>
                <p:nvPr/>
              </p:nvSpPr>
              <p:spPr bwMode="auto">
                <a:xfrm>
                  <a:off x="7842406" y="2471715"/>
                  <a:ext cx="284163" cy="141288"/>
                </a:xfrm>
                <a:custGeom>
                  <a:avLst/>
                  <a:gdLst>
                    <a:gd name="T0" fmla="*/ 0 w 83"/>
                    <a:gd name="T1" fmla="*/ 41 h 41"/>
                    <a:gd name="T2" fmla="*/ 41 w 83"/>
                    <a:gd name="T3" fmla="*/ 0 h 41"/>
                    <a:gd name="T4" fmla="*/ 83 w 83"/>
                    <a:gd name="T5" fmla="*/ 41 h 41"/>
                  </a:gdLst>
                  <a:ahLst/>
                  <a:cxnLst>
                    <a:cxn ang="0">
                      <a:pos x="T0" y="T1"/>
                    </a:cxn>
                    <a:cxn ang="0">
                      <a:pos x="T2" y="T3"/>
                    </a:cxn>
                    <a:cxn ang="0">
                      <a:pos x="T4" y="T5"/>
                    </a:cxn>
                  </a:cxnLst>
                  <a:rect l="0" t="0" r="r" b="b"/>
                  <a:pathLst>
                    <a:path w="83" h="41">
                      <a:moveTo>
                        <a:pt x="0" y="41"/>
                      </a:moveTo>
                      <a:cubicBezTo>
                        <a:pt x="0" y="18"/>
                        <a:pt x="19" y="0"/>
                        <a:pt x="41" y="0"/>
                      </a:cubicBezTo>
                      <a:cubicBezTo>
                        <a:pt x="64" y="0"/>
                        <a:pt x="83" y="18"/>
                        <a:pt x="83" y="41"/>
                      </a:cubicBezTo>
                    </a:path>
                  </a:pathLst>
                </a:custGeom>
                <a:noFill/>
                <a:ln w="12700" cap="flat">
                  <a:solidFill>
                    <a:schemeClr val="bg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latin typeface="Segoe UI Semilight"/>
                    <a:ea typeface="+mn-ea"/>
                    <a:cs typeface="+mn-cs"/>
                  </a:endParaRPr>
                </a:p>
              </p:txBody>
            </p:sp>
            <p:sp>
              <p:nvSpPr>
                <p:cNvPr id="118" name="Line 115"/>
                <p:cNvSpPr>
                  <a:spLocks noChangeShapeType="1"/>
                </p:cNvSpPr>
                <p:nvPr/>
              </p:nvSpPr>
              <p:spPr bwMode="auto">
                <a:xfrm>
                  <a:off x="8205944" y="2300265"/>
                  <a:ext cx="0" cy="0"/>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latin typeface="Segoe UI Semilight"/>
                    <a:ea typeface="+mn-ea"/>
                    <a:cs typeface="+mn-cs"/>
                  </a:endParaRPr>
                </a:p>
              </p:txBody>
            </p:sp>
          </p:grpSp>
          <p:grpSp>
            <p:nvGrpSpPr>
              <p:cNvPr id="119" name="Group 41"/>
              <p:cNvGrpSpPr>
                <a:grpSpLocks noChangeAspect="1"/>
              </p:cNvGrpSpPr>
              <p:nvPr/>
            </p:nvGrpSpPr>
            <p:grpSpPr bwMode="auto">
              <a:xfrm>
                <a:off x="2323634" y="1422144"/>
                <a:ext cx="161867" cy="114991"/>
                <a:chOff x="4173" y="1205"/>
                <a:chExt cx="277" cy="214"/>
              </a:xfrm>
            </p:grpSpPr>
            <p:sp>
              <p:nvSpPr>
                <p:cNvPr id="120" name="AutoShape 40"/>
                <p:cNvSpPr>
                  <a:spLocks noChangeAspect="1" noChangeArrowheads="1" noTextEdit="1"/>
                </p:cNvSpPr>
                <p:nvPr/>
              </p:nvSpPr>
              <p:spPr bwMode="auto">
                <a:xfrm>
                  <a:off x="4173" y="1207"/>
                  <a:ext cx="277" cy="212"/>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121" name="Freeform 42"/>
                <p:cNvSpPr>
                  <a:spLocks noEditPoints="1"/>
                </p:cNvSpPr>
                <p:nvPr/>
              </p:nvSpPr>
              <p:spPr bwMode="auto">
                <a:xfrm>
                  <a:off x="4175" y="1205"/>
                  <a:ext cx="273" cy="214"/>
                </a:xfrm>
                <a:custGeom>
                  <a:avLst/>
                  <a:gdLst>
                    <a:gd name="T0" fmla="*/ 20 w 273"/>
                    <a:gd name="T1" fmla="*/ 0 h 214"/>
                    <a:gd name="T2" fmla="*/ 0 w 273"/>
                    <a:gd name="T3" fmla="*/ 0 h 214"/>
                    <a:gd name="T4" fmla="*/ 0 w 273"/>
                    <a:gd name="T5" fmla="*/ 214 h 214"/>
                    <a:gd name="T6" fmla="*/ 273 w 273"/>
                    <a:gd name="T7" fmla="*/ 214 h 214"/>
                    <a:gd name="T8" fmla="*/ 273 w 273"/>
                    <a:gd name="T9" fmla="*/ 0 h 214"/>
                    <a:gd name="T10" fmla="*/ 39 w 273"/>
                    <a:gd name="T11" fmla="*/ 0 h 214"/>
                    <a:gd name="T12" fmla="*/ 20 w 273"/>
                    <a:gd name="T13" fmla="*/ 0 h 214"/>
                    <a:gd name="T14" fmla="*/ 253 w 273"/>
                    <a:gd name="T15" fmla="*/ 19 h 214"/>
                    <a:gd name="T16" fmla="*/ 253 w 273"/>
                    <a:gd name="T17" fmla="*/ 39 h 214"/>
                    <a:gd name="T18" fmla="*/ 20 w 273"/>
                    <a:gd name="T19" fmla="*/ 39 h 214"/>
                    <a:gd name="T20" fmla="*/ 20 w 273"/>
                    <a:gd name="T21" fmla="*/ 19 h 214"/>
                    <a:gd name="T22" fmla="*/ 253 w 273"/>
                    <a:gd name="T23" fmla="*/ 19 h 214"/>
                    <a:gd name="T24" fmla="*/ 20 w 273"/>
                    <a:gd name="T25" fmla="*/ 194 h 214"/>
                    <a:gd name="T26" fmla="*/ 20 w 273"/>
                    <a:gd name="T27" fmla="*/ 58 h 214"/>
                    <a:gd name="T28" fmla="*/ 253 w 273"/>
                    <a:gd name="T29" fmla="*/ 58 h 214"/>
                    <a:gd name="T30" fmla="*/ 253 w 273"/>
                    <a:gd name="T31" fmla="*/ 194 h 214"/>
                    <a:gd name="T32" fmla="*/ 20 w 273"/>
                    <a:gd name="T33" fmla="*/ 19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3" h="214">
                      <a:moveTo>
                        <a:pt x="20" y="0"/>
                      </a:moveTo>
                      <a:lnTo>
                        <a:pt x="0" y="0"/>
                      </a:lnTo>
                      <a:lnTo>
                        <a:pt x="0" y="214"/>
                      </a:lnTo>
                      <a:lnTo>
                        <a:pt x="273" y="214"/>
                      </a:lnTo>
                      <a:lnTo>
                        <a:pt x="273" y="0"/>
                      </a:lnTo>
                      <a:lnTo>
                        <a:pt x="39" y="0"/>
                      </a:lnTo>
                      <a:lnTo>
                        <a:pt x="20" y="0"/>
                      </a:lnTo>
                      <a:close/>
                      <a:moveTo>
                        <a:pt x="253" y="19"/>
                      </a:moveTo>
                      <a:lnTo>
                        <a:pt x="253" y="39"/>
                      </a:lnTo>
                      <a:lnTo>
                        <a:pt x="20" y="39"/>
                      </a:lnTo>
                      <a:lnTo>
                        <a:pt x="20" y="19"/>
                      </a:lnTo>
                      <a:lnTo>
                        <a:pt x="253" y="19"/>
                      </a:lnTo>
                      <a:close/>
                      <a:moveTo>
                        <a:pt x="20" y="194"/>
                      </a:moveTo>
                      <a:lnTo>
                        <a:pt x="20" y="58"/>
                      </a:lnTo>
                      <a:lnTo>
                        <a:pt x="253" y="58"/>
                      </a:lnTo>
                      <a:lnTo>
                        <a:pt x="253" y="194"/>
                      </a:lnTo>
                      <a:lnTo>
                        <a:pt x="20" y="194"/>
                      </a:lnTo>
                      <a:close/>
                    </a:path>
                  </a:pathLst>
                </a:custGeom>
                <a:solidFill>
                  <a:schemeClr val="bg1"/>
                </a:solidFill>
                <a:ln w="15875" cap="sq">
                  <a:noFill/>
                  <a:miter lim="800000"/>
                  <a:headEnd/>
                  <a:tailEnd/>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122" name="Freeform 43"/>
                <p:cNvSpPr>
                  <a:spLocks noEditPoints="1"/>
                </p:cNvSpPr>
                <p:nvPr/>
              </p:nvSpPr>
              <p:spPr bwMode="auto">
                <a:xfrm>
                  <a:off x="4175" y="1205"/>
                  <a:ext cx="273" cy="214"/>
                </a:xfrm>
                <a:custGeom>
                  <a:avLst/>
                  <a:gdLst>
                    <a:gd name="T0" fmla="*/ 20 w 273"/>
                    <a:gd name="T1" fmla="*/ 0 h 214"/>
                    <a:gd name="T2" fmla="*/ 0 w 273"/>
                    <a:gd name="T3" fmla="*/ 0 h 214"/>
                    <a:gd name="T4" fmla="*/ 0 w 273"/>
                    <a:gd name="T5" fmla="*/ 214 h 214"/>
                    <a:gd name="T6" fmla="*/ 273 w 273"/>
                    <a:gd name="T7" fmla="*/ 214 h 214"/>
                    <a:gd name="T8" fmla="*/ 273 w 273"/>
                    <a:gd name="T9" fmla="*/ 0 h 214"/>
                    <a:gd name="T10" fmla="*/ 39 w 273"/>
                    <a:gd name="T11" fmla="*/ 0 h 214"/>
                    <a:gd name="T12" fmla="*/ 253 w 273"/>
                    <a:gd name="T13" fmla="*/ 19 h 214"/>
                    <a:gd name="T14" fmla="*/ 253 w 273"/>
                    <a:gd name="T15" fmla="*/ 39 h 214"/>
                    <a:gd name="T16" fmla="*/ 20 w 273"/>
                    <a:gd name="T17" fmla="*/ 39 h 214"/>
                    <a:gd name="T18" fmla="*/ 20 w 273"/>
                    <a:gd name="T19" fmla="*/ 19 h 214"/>
                    <a:gd name="T20" fmla="*/ 253 w 273"/>
                    <a:gd name="T21" fmla="*/ 19 h 214"/>
                    <a:gd name="T22" fmla="*/ 20 w 273"/>
                    <a:gd name="T23" fmla="*/ 194 h 214"/>
                    <a:gd name="T24" fmla="*/ 20 w 273"/>
                    <a:gd name="T25" fmla="*/ 58 h 214"/>
                    <a:gd name="T26" fmla="*/ 253 w 273"/>
                    <a:gd name="T27" fmla="*/ 58 h 214"/>
                    <a:gd name="T28" fmla="*/ 253 w 273"/>
                    <a:gd name="T29" fmla="*/ 194 h 214"/>
                    <a:gd name="T30" fmla="*/ 20 w 273"/>
                    <a:gd name="T31" fmla="*/ 19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3" h="214">
                      <a:moveTo>
                        <a:pt x="20" y="0"/>
                      </a:moveTo>
                      <a:lnTo>
                        <a:pt x="0" y="0"/>
                      </a:lnTo>
                      <a:lnTo>
                        <a:pt x="0" y="214"/>
                      </a:lnTo>
                      <a:lnTo>
                        <a:pt x="273" y="214"/>
                      </a:lnTo>
                      <a:lnTo>
                        <a:pt x="273" y="0"/>
                      </a:lnTo>
                      <a:lnTo>
                        <a:pt x="39" y="0"/>
                      </a:lnTo>
                      <a:moveTo>
                        <a:pt x="253" y="19"/>
                      </a:moveTo>
                      <a:lnTo>
                        <a:pt x="253" y="39"/>
                      </a:lnTo>
                      <a:lnTo>
                        <a:pt x="20" y="39"/>
                      </a:lnTo>
                      <a:lnTo>
                        <a:pt x="20" y="19"/>
                      </a:lnTo>
                      <a:lnTo>
                        <a:pt x="253" y="19"/>
                      </a:lnTo>
                      <a:moveTo>
                        <a:pt x="20" y="194"/>
                      </a:moveTo>
                      <a:lnTo>
                        <a:pt x="20" y="58"/>
                      </a:lnTo>
                      <a:lnTo>
                        <a:pt x="253" y="58"/>
                      </a:lnTo>
                      <a:lnTo>
                        <a:pt x="253" y="194"/>
                      </a:lnTo>
                      <a:lnTo>
                        <a:pt x="20" y="194"/>
                      </a:lnTo>
                    </a:path>
                  </a:pathLst>
                </a:custGeom>
                <a:noFill/>
                <a:ln w="9525">
                  <a:noFill/>
                  <a:round/>
                  <a:headEnd/>
                  <a:tailEnd/>
                </a:ln>
                <a:extLst>
                  <a:ext uri="{909E8E84-426E-40DD-AFC4-6F175D3DCCD1}">
                    <a14:hiddenFill xmlns:a14="http://schemas.microsoft.com/office/drawing/2010/main" xmlns="">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Segoe UI"/>
                    <a:ea typeface="+mn-ea"/>
                    <a:cs typeface="+mn-cs"/>
                  </a:endParaRPr>
                </a:p>
              </p:txBody>
            </p:sp>
          </p:grpSp>
          <p:grpSp>
            <p:nvGrpSpPr>
              <p:cNvPr id="124" name="Group 78"/>
              <p:cNvGrpSpPr>
                <a:grpSpLocks noChangeAspect="1"/>
              </p:cNvGrpSpPr>
              <p:nvPr/>
            </p:nvGrpSpPr>
            <p:grpSpPr bwMode="auto">
              <a:xfrm>
                <a:off x="5168945" y="4631186"/>
                <a:ext cx="268818" cy="269745"/>
                <a:chOff x="3518" y="2869"/>
                <a:chExt cx="290" cy="291"/>
              </a:xfrm>
              <a:solidFill>
                <a:schemeClr val="bg1"/>
              </a:solidFill>
            </p:grpSpPr>
            <p:sp>
              <p:nvSpPr>
                <p:cNvPr id="125" name="Rectangle 79"/>
                <p:cNvSpPr>
                  <a:spLocks noChangeArrowheads="1"/>
                </p:cNvSpPr>
                <p:nvPr/>
              </p:nvSpPr>
              <p:spPr bwMode="auto">
                <a:xfrm>
                  <a:off x="3518" y="3102"/>
                  <a:ext cx="19" cy="58"/>
                </a:xfrm>
                <a:prstGeom prst="rect">
                  <a:avLst/>
                </a:prstGeom>
                <a:grpFill/>
                <a:ln w="12700" cap="sq">
                  <a:noFill/>
                  <a:miter lim="800000"/>
                  <a:headEnd/>
                  <a:tailEnd/>
                </a:ln>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126" name="Rectangle 80"/>
                <p:cNvSpPr>
                  <a:spLocks noChangeArrowheads="1"/>
                </p:cNvSpPr>
                <p:nvPr/>
              </p:nvSpPr>
              <p:spPr bwMode="auto">
                <a:xfrm>
                  <a:off x="3586" y="3044"/>
                  <a:ext cx="19" cy="116"/>
                </a:xfrm>
                <a:prstGeom prst="rect">
                  <a:avLst/>
                </a:prstGeom>
                <a:grpFill/>
                <a:ln w="12700" cap="sq">
                  <a:noFill/>
                  <a:miter lim="800000"/>
                  <a:headEnd/>
                  <a:tailEnd/>
                </a:ln>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127" name="Rectangle 81"/>
                <p:cNvSpPr>
                  <a:spLocks noChangeArrowheads="1"/>
                </p:cNvSpPr>
                <p:nvPr/>
              </p:nvSpPr>
              <p:spPr bwMode="auto">
                <a:xfrm>
                  <a:off x="3653" y="2985"/>
                  <a:ext cx="20" cy="175"/>
                </a:xfrm>
                <a:prstGeom prst="rect">
                  <a:avLst/>
                </a:prstGeom>
                <a:grpFill/>
                <a:ln w="12700" cap="sq">
                  <a:noFill/>
                  <a:miter lim="800000"/>
                  <a:headEnd/>
                  <a:tailEnd/>
                </a:ln>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128" name="Rectangle 82"/>
                <p:cNvSpPr>
                  <a:spLocks noChangeArrowheads="1"/>
                </p:cNvSpPr>
                <p:nvPr/>
              </p:nvSpPr>
              <p:spPr bwMode="auto">
                <a:xfrm>
                  <a:off x="3721" y="2927"/>
                  <a:ext cx="19" cy="233"/>
                </a:xfrm>
                <a:prstGeom prst="rect">
                  <a:avLst/>
                </a:prstGeom>
                <a:grpFill/>
                <a:ln w="12700" cap="sq">
                  <a:noFill/>
                  <a:miter lim="800000"/>
                  <a:headEnd/>
                  <a:tailEnd/>
                </a:ln>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129" name="Rectangle 83"/>
                <p:cNvSpPr>
                  <a:spLocks noChangeArrowheads="1"/>
                </p:cNvSpPr>
                <p:nvPr/>
              </p:nvSpPr>
              <p:spPr bwMode="auto">
                <a:xfrm>
                  <a:off x="3789" y="2869"/>
                  <a:ext cx="19" cy="291"/>
                </a:xfrm>
                <a:prstGeom prst="rect">
                  <a:avLst/>
                </a:prstGeom>
                <a:grpFill/>
                <a:ln w="12700" cap="sq">
                  <a:noFill/>
                  <a:miter lim="800000"/>
                  <a:headEnd/>
                  <a:tailEnd/>
                </a:ln>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Segoe UI"/>
                    <a:ea typeface="+mn-ea"/>
                    <a:cs typeface="+mn-cs"/>
                  </a:endParaRPr>
                </a:p>
              </p:txBody>
            </p:sp>
          </p:grpSp>
          <p:grpSp>
            <p:nvGrpSpPr>
              <p:cNvPr id="131" name="Group 4"/>
              <p:cNvGrpSpPr>
                <a:grpSpLocks noChangeAspect="1"/>
              </p:cNvGrpSpPr>
              <p:nvPr/>
            </p:nvGrpSpPr>
            <p:grpSpPr bwMode="auto">
              <a:xfrm>
                <a:off x="6641152" y="1938984"/>
                <a:ext cx="324462" cy="301798"/>
                <a:chOff x="3731" y="1282"/>
                <a:chExt cx="272" cy="253"/>
              </a:xfrm>
            </p:grpSpPr>
            <p:sp>
              <p:nvSpPr>
                <p:cNvPr id="132" name="Freeform 5"/>
                <p:cNvSpPr>
                  <a:spLocks/>
                </p:cNvSpPr>
                <p:nvPr/>
              </p:nvSpPr>
              <p:spPr bwMode="auto">
                <a:xfrm>
                  <a:off x="3731" y="1302"/>
                  <a:ext cx="272" cy="233"/>
                </a:xfrm>
                <a:custGeom>
                  <a:avLst/>
                  <a:gdLst>
                    <a:gd name="T0" fmla="*/ 272 w 272"/>
                    <a:gd name="T1" fmla="*/ 19 h 233"/>
                    <a:gd name="T2" fmla="*/ 272 w 272"/>
                    <a:gd name="T3" fmla="*/ 10 h 233"/>
                    <a:gd name="T4" fmla="*/ 272 w 272"/>
                    <a:gd name="T5" fmla="*/ 0 h 233"/>
                    <a:gd name="T6" fmla="*/ 117 w 272"/>
                    <a:gd name="T7" fmla="*/ 0 h 233"/>
                    <a:gd name="T8" fmla="*/ 117 w 272"/>
                    <a:gd name="T9" fmla="*/ 19 h 233"/>
                    <a:gd name="T10" fmla="*/ 252 w 272"/>
                    <a:gd name="T11" fmla="*/ 19 h 233"/>
                    <a:gd name="T12" fmla="*/ 252 w 272"/>
                    <a:gd name="T13" fmla="*/ 58 h 233"/>
                    <a:gd name="T14" fmla="*/ 117 w 272"/>
                    <a:gd name="T15" fmla="*/ 58 h 233"/>
                    <a:gd name="T16" fmla="*/ 117 w 272"/>
                    <a:gd name="T17" fmla="*/ 78 h 233"/>
                    <a:gd name="T18" fmla="*/ 252 w 272"/>
                    <a:gd name="T19" fmla="*/ 78 h 233"/>
                    <a:gd name="T20" fmla="*/ 252 w 272"/>
                    <a:gd name="T21" fmla="*/ 214 h 233"/>
                    <a:gd name="T22" fmla="*/ 20 w 272"/>
                    <a:gd name="T23" fmla="*/ 214 h 233"/>
                    <a:gd name="T24" fmla="*/ 20 w 272"/>
                    <a:gd name="T25" fmla="*/ 78 h 233"/>
                    <a:gd name="T26" fmla="*/ 59 w 272"/>
                    <a:gd name="T27" fmla="*/ 78 h 233"/>
                    <a:gd name="T28" fmla="*/ 59 w 272"/>
                    <a:gd name="T29" fmla="*/ 58 h 233"/>
                    <a:gd name="T30" fmla="*/ 20 w 272"/>
                    <a:gd name="T31" fmla="*/ 58 h 233"/>
                    <a:gd name="T32" fmla="*/ 20 w 272"/>
                    <a:gd name="T33" fmla="*/ 19 h 233"/>
                    <a:gd name="T34" fmla="*/ 59 w 272"/>
                    <a:gd name="T35" fmla="*/ 19 h 233"/>
                    <a:gd name="T36" fmla="*/ 59 w 272"/>
                    <a:gd name="T37" fmla="*/ 0 h 233"/>
                    <a:gd name="T38" fmla="*/ 0 w 272"/>
                    <a:gd name="T39" fmla="*/ 0 h 233"/>
                    <a:gd name="T40" fmla="*/ 0 w 272"/>
                    <a:gd name="T41" fmla="*/ 10 h 233"/>
                    <a:gd name="T42" fmla="*/ 0 w 272"/>
                    <a:gd name="T43" fmla="*/ 19 h 233"/>
                    <a:gd name="T44" fmla="*/ 0 w 272"/>
                    <a:gd name="T45" fmla="*/ 214 h 233"/>
                    <a:gd name="T46" fmla="*/ 0 w 272"/>
                    <a:gd name="T47" fmla="*/ 224 h 233"/>
                    <a:gd name="T48" fmla="*/ 0 w 272"/>
                    <a:gd name="T49" fmla="*/ 233 h 233"/>
                    <a:gd name="T50" fmla="*/ 252 w 272"/>
                    <a:gd name="T51" fmla="*/ 233 h 233"/>
                    <a:gd name="T52" fmla="*/ 262 w 272"/>
                    <a:gd name="T53" fmla="*/ 233 h 233"/>
                    <a:gd name="T54" fmla="*/ 272 w 272"/>
                    <a:gd name="T55" fmla="*/ 233 h 233"/>
                    <a:gd name="T56" fmla="*/ 272 w 272"/>
                    <a:gd name="T57" fmla="*/ 1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2" h="233">
                      <a:moveTo>
                        <a:pt x="272" y="19"/>
                      </a:moveTo>
                      <a:lnTo>
                        <a:pt x="272" y="10"/>
                      </a:lnTo>
                      <a:lnTo>
                        <a:pt x="272" y="0"/>
                      </a:lnTo>
                      <a:lnTo>
                        <a:pt x="117" y="0"/>
                      </a:lnTo>
                      <a:lnTo>
                        <a:pt x="117" y="19"/>
                      </a:lnTo>
                      <a:lnTo>
                        <a:pt x="252" y="19"/>
                      </a:lnTo>
                      <a:lnTo>
                        <a:pt x="252" y="58"/>
                      </a:lnTo>
                      <a:lnTo>
                        <a:pt x="117" y="58"/>
                      </a:lnTo>
                      <a:lnTo>
                        <a:pt x="117" y="78"/>
                      </a:lnTo>
                      <a:lnTo>
                        <a:pt x="252" y="78"/>
                      </a:lnTo>
                      <a:lnTo>
                        <a:pt x="252" y="214"/>
                      </a:lnTo>
                      <a:lnTo>
                        <a:pt x="20" y="214"/>
                      </a:lnTo>
                      <a:lnTo>
                        <a:pt x="20" y="78"/>
                      </a:lnTo>
                      <a:lnTo>
                        <a:pt x="59" y="78"/>
                      </a:lnTo>
                      <a:lnTo>
                        <a:pt x="59" y="58"/>
                      </a:lnTo>
                      <a:lnTo>
                        <a:pt x="20" y="58"/>
                      </a:lnTo>
                      <a:lnTo>
                        <a:pt x="20" y="19"/>
                      </a:lnTo>
                      <a:lnTo>
                        <a:pt x="59" y="19"/>
                      </a:lnTo>
                      <a:lnTo>
                        <a:pt x="59" y="0"/>
                      </a:lnTo>
                      <a:lnTo>
                        <a:pt x="0" y="0"/>
                      </a:lnTo>
                      <a:lnTo>
                        <a:pt x="0" y="10"/>
                      </a:lnTo>
                      <a:lnTo>
                        <a:pt x="0" y="19"/>
                      </a:lnTo>
                      <a:lnTo>
                        <a:pt x="0" y="214"/>
                      </a:lnTo>
                      <a:lnTo>
                        <a:pt x="0" y="224"/>
                      </a:lnTo>
                      <a:lnTo>
                        <a:pt x="0" y="233"/>
                      </a:lnTo>
                      <a:lnTo>
                        <a:pt x="252" y="233"/>
                      </a:lnTo>
                      <a:lnTo>
                        <a:pt x="262" y="233"/>
                      </a:lnTo>
                      <a:lnTo>
                        <a:pt x="272" y="233"/>
                      </a:lnTo>
                      <a:lnTo>
                        <a:pt x="272" y="19"/>
                      </a:lnTo>
                      <a:close/>
                    </a:path>
                  </a:pathLst>
                </a:custGeom>
                <a:solidFill>
                  <a:schemeClr val="bg1"/>
                </a:solidFill>
                <a:ln w="15875" cap="sq">
                  <a:solidFill>
                    <a:schemeClr val="tx2"/>
                  </a:solidFill>
                  <a:miter lim="800000"/>
                  <a:headEnd/>
                  <a:tailEnd/>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133" name="Oval 6"/>
                <p:cNvSpPr>
                  <a:spLocks noChangeArrowheads="1"/>
                </p:cNvSpPr>
                <p:nvPr/>
              </p:nvSpPr>
              <p:spPr bwMode="auto">
                <a:xfrm>
                  <a:off x="3944" y="1331"/>
                  <a:ext cx="20" cy="20"/>
                </a:xfrm>
                <a:prstGeom prst="ellipse">
                  <a:avLst/>
                </a:prstGeom>
                <a:solidFill>
                  <a:schemeClr val="bg1"/>
                </a:solidFill>
                <a:ln w="15875" cap="sq">
                  <a:solidFill>
                    <a:schemeClr val="tx2"/>
                  </a:solidFill>
                  <a:miter lim="800000"/>
                  <a:headEnd/>
                  <a:tailEnd/>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134" name="Oval 7"/>
                <p:cNvSpPr>
                  <a:spLocks noChangeArrowheads="1"/>
                </p:cNvSpPr>
                <p:nvPr/>
              </p:nvSpPr>
              <p:spPr bwMode="auto">
                <a:xfrm>
                  <a:off x="3915" y="1331"/>
                  <a:ext cx="20" cy="20"/>
                </a:xfrm>
                <a:prstGeom prst="ellipse">
                  <a:avLst/>
                </a:prstGeom>
                <a:solidFill>
                  <a:schemeClr val="bg1"/>
                </a:solidFill>
                <a:ln w="15875" cap="sq">
                  <a:solidFill>
                    <a:schemeClr val="tx2"/>
                  </a:solidFill>
                  <a:miter lim="800000"/>
                  <a:headEnd/>
                  <a:tailEnd/>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135" name="Oval 8"/>
                <p:cNvSpPr>
                  <a:spLocks noChangeArrowheads="1"/>
                </p:cNvSpPr>
                <p:nvPr/>
              </p:nvSpPr>
              <p:spPr bwMode="auto">
                <a:xfrm>
                  <a:off x="3886" y="1331"/>
                  <a:ext cx="20" cy="20"/>
                </a:xfrm>
                <a:prstGeom prst="ellipse">
                  <a:avLst/>
                </a:prstGeom>
                <a:solidFill>
                  <a:schemeClr val="bg1"/>
                </a:solidFill>
                <a:ln w="15875" cap="sq">
                  <a:solidFill>
                    <a:schemeClr val="tx2"/>
                  </a:solidFill>
                  <a:miter lim="800000"/>
                  <a:headEnd/>
                  <a:tailEnd/>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136" name="Freeform 9"/>
                <p:cNvSpPr>
                  <a:spLocks/>
                </p:cNvSpPr>
                <p:nvPr/>
              </p:nvSpPr>
              <p:spPr bwMode="auto">
                <a:xfrm>
                  <a:off x="3773" y="1282"/>
                  <a:ext cx="92" cy="210"/>
                </a:xfrm>
                <a:custGeom>
                  <a:avLst/>
                  <a:gdLst>
                    <a:gd name="T0" fmla="*/ 36 w 92"/>
                    <a:gd name="T1" fmla="*/ 0 h 210"/>
                    <a:gd name="T2" fmla="*/ 36 w 92"/>
                    <a:gd name="T3" fmla="*/ 171 h 210"/>
                    <a:gd name="T4" fmla="*/ 14 w 92"/>
                    <a:gd name="T5" fmla="*/ 149 h 210"/>
                    <a:gd name="T6" fmla="*/ 0 w 92"/>
                    <a:gd name="T7" fmla="*/ 163 h 210"/>
                    <a:gd name="T8" fmla="*/ 46 w 92"/>
                    <a:gd name="T9" fmla="*/ 210 h 210"/>
                    <a:gd name="T10" fmla="*/ 92 w 92"/>
                    <a:gd name="T11" fmla="*/ 163 h 210"/>
                    <a:gd name="T12" fmla="*/ 77 w 92"/>
                    <a:gd name="T13" fmla="*/ 149 h 210"/>
                    <a:gd name="T14" fmla="*/ 55 w 92"/>
                    <a:gd name="T15" fmla="*/ 171 h 210"/>
                    <a:gd name="T16" fmla="*/ 55 w 92"/>
                    <a:gd name="T17" fmla="*/ 0 h 210"/>
                    <a:gd name="T18" fmla="*/ 36 w 92"/>
                    <a:gd name="T19"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210">
                      <a:moveTo>
                        <a:pt x="36" y="0"/>
                      </a:moveTo>
                      <a:lnTo>
                        <a:pt x="36" y="171"/>
                      </a:lnTo>
                      <a:lnTo>
                        <a:pt x="14" y="149"/>
                      </a:lnTo>
                      <a:lnTo>
                        <a:pt x="0" y="163"/>
                      </a:lnTo>
                      <a:lnTo>
                        <a:pt x="46" y="210"/>
                      </a:lnTo>
                      <a:lnTo>
                        <a:pt x="92" y="163"/>
                      </a:lnTo>
                      <a:lnTo>
                        <a:pt x="77" y="149"/>
                      </a:lnTo>
                      <a:lnTo>
                        <a:pt x="55" y="171"/>
                      </a:lnTo>
                      <a:lnTo>
                        <a:pt x="55" y="0"/>
                      </a:lnTo>
                      <a:lnTo>
                        <a:pt x="36" y="0"/>
                      </a:lnTo>
                      <a:close/>
                    </a:path>
                  </a:pathLst>
                </a:custGeom>
                <a:solidFill>
                  <a:schemeClr val="bg1"/>
                </a:solidFill>
                <a:ln w="15875" cap="sq">
                  <a:solidFill>
                    <a:schemeClr val="tx2"/>
                  </a:solidFill>
                  <a:miter lim="800000"/>
                  <a:headEnd/>
                  <a:tailEnd/>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Segoe UI"/>
                    <a:ea typeface="+mn-ea"/>
                    <a:cs typeface="+mn-cs"/>
                  </a:endParaRPr>
                </a:p>
              </p:txBody>
            </p:sp>
          </p:grpSp>
          <p:grpSp>
            <p:nvGrpSpPr>
              <p:cNvPr id="138" name="Group 12"/>
              <p:cNvGrpSpPr>
                <a:grpSpLocks noChangeAspect="1"/>
              </p:cNvGrpSpPr>
              <p:nvPr/>
            </p:nvGrpSpPr>
            <p:grpSpPr bwMode="auto">
              <a:xfrm>
                <a:off x="9318571" y="2016505"/>
                <a:ext cx="293949" cy="391469"/>
                <a:chOff x="5689" y="1514"/>
                <a:chExt cx="211" cy="281"/>
              </a:xfrm>
            </p:grpSpPr>
            <p:sp>
              <p:nvSpPr>
                <p:cNvPr id="139" name="Freeform 13"/>
                <p:cNvSpPr>
                  <a:spLocks/>
                </p:cNvSpPr>
                <p:nvPr/>
              </p:nvSpPr>
              <p:spPr bwMode="auto">
                <a:xfrm>
                  <a:off x="5793" y="1514"/>
                  <a:ext cx="34" cy="111"/>
                </a:xfrm>
                <a:custGeom>
                  <a:avLst/>
                  <a:gdLst>
                    <a:gd name="T0" fmla="*/ 14 w 14"/>
                    <a:gd name="T1" fmla="*/ 46 h 46"/>
                    <a:gd name="T2" fmla="*/ 14 w 14"/>
                    <a:gd name="T3" fmla="*/ 8 h 46"/>
                    <a:gd name="T4" fmla="*/ 7 w 14"/>
                    <a:gd name="T5" fmla="*/ 0 h 46"/>
                    <a:gd name="T6" fmla="*/ 0 w 14"/>
                    <a:gd name="T7" fmla="*/ 8 h 46"/>
                    <a:gd name="T8" fmla="*/ 0 w 14"/>
                    <a:gd name="T9" fmla="*/ 16 h 46"/>
                  </a:gdLst>
                  <a:ahLst/>
                  <a:cxnLst>
                    <a:cxn ang="0">
                      <a:pos x="T0" y="T1"/>
                    </a:cxn>
                    <a:cxn ang="0">
                      <a:pos x="T2" y="T3"/>
                    </a:cxn>
                    <a:cxn ang="0">
                      <a:pos x="T4" y="T5"/>
                    </a:cxn>
                    <a:cxn ang="0">
                      <a:pos x="T6" y="T7"/>
                    </a:cxn>
                    <a:cxn ang="0">
                      <a:pos x="T8" y="T9"/>
                    </a:cxn>
                  </a:cxnLst>
                  <a:rect l="0" t="0" r="r" b="b"/>
                  <a:pathLst>
                    <a:path w="14" h="46">
                      <a:moveTo>
                        <a:pt x="14" y="46"/>
                      </a:moveTo>
                      <a:cubicBezTo>
                        <a:pt x="14" y="8"/>
                        <a:pt x="14" y="8"/>
                        <a:pt x="14" y="8"/>
                      </a:cubicBezTo>
                      <a:cubicBezTo>
                        <a:pt x="14" y="4"/>
                        <a:pt x="11" y="0"/>
                        <a:pt x="7" y="0"/>
                      </a:cubicBezTo>
                      <a:cubicBezTo>
                        <a:pt x="3" y="0"/>
                        <a:pt x="0" y="4"/>
                        <a:pt x="0" y="8"/>
                      </a:cubicBezTo>
                      <a:cubicBezTo>
                        <a:pt x="0" y="16"/>
                        <a:pt x="0" y="16"/>
                        <a:pt x="0" y="16"/>
                      </a:cubicBezTo>
                    </a:path>
                  </a:pathLst>
                </a:custGeom>
                <a:noFill/>
                <a:ln w="12700" cap="flat">
                  <a:solidFill>
                    <a:schemeClr val="bg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latin typeface="Segoe UI Semilight"/>
                    <a:ea typeface="+mn-ea"/>
                    <a:cs typeface="+mn-cs"/>
                  </a:endParaRPr>
                </a:p>
              </p:txBody>
            </p:sp>
            <p:sp>
              <p:nvSpPr>
                <p:cNvPr id="140" name="Freeform 14"/>
                <p:cNvSpPr>
                  <a:spLocks/>
                </p:cNvSpPr>
                <p:nvPr/>
              </p:nvSpPr>
              <p:spPr bwMode="auto">
                <a:xfrm>
                  <a:off x="5827" y="1533"/>
                  <a:ext cx="36" cy="124"/>
                </a:xfrm>
                <a:custGeom>
                  <a:avLst/>
                  <a:gdLst>
                    <a:gd name="T0" fmla="*/ 15 w 15"/>
                    <a:gd name="T1" fmla="*/ 39 h 51"/>
                    <a:gd name="T2" fmla="*/ 15 w 15"/>
                    <a:gd name="T3" fmla="*/ 7 h 51"/>
                    <a:gd name="T4" fmla="*/ 8 w 15"/>
                    <a:gd name="T5" fmla="*/ 0 h 51"/>
                    <a:gd name="T6" fmla="*/ 0 w 15"/>
                    <a:gd name="T7" fmla="*/ 7 h 51"/>
                    <a:gd name="T8" fmla="*/ 0 w 15"/>
                    <a:gd name="T9" fmla="*/ 51 h 51"/>
                  </a:gdLst>
                  <a:ahLst/>
                  <a:cxnLst>
                    <a:cxn ang="0">
                      <a:pos x="T0" y="T1"/>
                    </a:cxn>
                    <a:cxn ang="0">
                      <a:pos x="T2" y="T3"/>
                    </a:cxn>
                    <a:cxn ang="0">
                      <a:pos x="T4" y="T5"/>
                    </a:cxn>
                    <a:cxn ang="0">
                      <a:pos x="T6" y="T7"/>
                    </a:cxn>
                    <a:cxn ang="0">
                      <a:pos x="T8" y="T9"/>
                    </a:cxn>
                  </a:cxnLst>
                  <a:rect l="0" t="0" r="r" b="b"/>
                  <a:pathLst>
                    <a:path w="15" h="51">
                      <a:moveTo>
                        <a:pt x="15" y="39"/>
                      </a:moveTo>
                      <a:cubicBezTo>
                        <a:pt x="15" y="7"/>
                        <a:pt x="15" y="7"/>
                        <a:pt x="15" y="7"/>
                      </a:cubicBezTo>
                      <a:cubicBezTo>
                        <a:pt x="15" y="3"/>
                        <a:pt x="12" y="0"/>
                        <a:pt x="8" y="0"/>
                      </a:cubicBezTo>
                      <a:cubicBezTo>
                        <a:pt x="4" y="0"/>
                        <a:pt x="0" y="3"/>
                        <a:pt x="0" y="7"/>
                      </a:cubicBezTo>
                      <a:cubicBezTo>
                        <a:pt x="0" y="51"/>
                        <a:pt x="0" y="51"/>
                        <a:pt x="0" y="51"/>
                      </a:cubicBezTo>
                    </a:path>
                  </a:pathLst>
                </a:custGeom>
                <a:noFill/>
                <a:ln w="12700" cap="flat">
                  <a:solidFill>
                    <a:schemeClr val="bg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latin typeface="Segoe UI Semilight"/>
                    <a:ea typeface="+mn-ea"/>
                    <a:cs typeface="+mn-cs"/>
                  </a:endParaRPr>
                </a:p>
              </p:txBody>
            </p:sp>
            <p:sp>
              <p:nvSpPr>
                <p:cNvPr id="141" name="Freeform 15"/>
                <p:cNvSpPr>
                  <a:spLocks/>
                </p:cNvSpPr>
                <p:nvPr/>
              </p:nvSpPr>
              <p:spPr bwMode="auto">
                <a:xfrm>
                  <a:off x="5689" y="1533"/>
                  <a:ext cx="211" cy="262"/>
                </a:xfrm>
                <a:custGeom>
                  <a:avLst/>
                  <a:gdLst>
                    <a:gd name="T0" fmla="*/ 72 w 87"/>
                    <a:gd name="T1" fmla="*/ 55 h 108"/>
                    <a:gd name="T2" fmla="*/ 72 w 87"/>
                    <a:gd name="T3" fmla="*/ 18 h 108"/>
                    <a:gd name="T4" fmla="*/ 79 w 87"/>
                    <a:gd name="T5" fmla="*/ 11 h 108"/>
                    <a:gd name="T6" fmla="*/ 87 w 87"/>
                    <a:gd name="T7" fmla="*/ 18 h 108"/>
                    <a:gd name="T8" fmla="*/ 87 w 87"/>
                    <a:gd name="T9" fmla="*/ 74 h 108"/>
                    <a:gd name="T10" fmla="*/ 57 w 87"/>
                    <a:gd name="T11" fmla="*/ 108 h 108"/>
                    <a:gd name="T12" fmla="*/ 22 w 87"/>
                    <a:gd name="T13" fmla="*/ 96 h 108"/>
                    <a:gd name="T14" fmla="*/ 9 w 87"/>
                    <a:gd name="T15" fmla="*/ 80 h 108"/>
                    <a:gd name="T16" fmla="*/ 1 w 87"/>
                    <a:gd name="T17" fmla="*/ 55 h 108"/>
                    <a:gd name="T18" fmla="*/ 18 w 87"/>
                    <a:gd name="T19" fmla="*/ 59 h 108"/>
                    <a:gd name="T20" fmla="*/ 27 w 87"/>
                    <a:gd name="T21" fmla="*/ 52 h 108"/>
                    <a:gd name="T22" fmla="*/ 27 w 87"/>
                    <a:gd name="T23" fmla="*/ 8 h 108"/>
                    <a:gd name="T24" fmla="*/ 35 w 87"/>
                    <a:gd name="T25" fmla="*/ 0 h 108"/>
                    <a:gd name="T26" fmla="*/ 43 w 87"/>
                    <a:gd name="T27" fmla="*/ 8 h 108"/>
                    <a:gd name="T28" fmla="*/ 43 w 87"/>
                    <a:gd name="T29" fmla="*/ 51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7" h="108">
                      <a:moveTo>
                        <a:pt x="72" y="55"/>
                      </a:moveTo>
                      <a:cubicBezTo>
                        <a:pt x="72" y="18"/>
                        <a:pt x="72" y="18"/>
                        <a:pt x="72" y="18"/>
                      </a:cubicBezTo>
                      <a:cubicBezTo>
                        <a:pt x="72" y="14"/>
                        <a:pt x="75" y="11"/>
                        <a:pt x="79" y="11"/>
                      </a:cubicBezTo>
                      <a:cubicBezTo>
                        <a:pt x="83" y="11"/>
                        <a:pt x="87" y="14"/>
                        <a:pt x="87" y="18"/>
                      </a:cubicBezTo>
                      <a:cubicBezTo>
                        <a:pt x="87" y="74"/>
                        <a:pt x="87" y="74"/>
                        <a:pt x="87" y="74"/>
                      </a:cubicBezTo>
                      <a:cubicBezTo>
                        <a:pt x="87" y="88"/>
                        <a:pt x="77" y="108"/>
                        <a:pt x="57" y="108"/>
                      </a:cubicBezTo>
                      <a:cubicBezTo>
                        <a:pt x="40" y="108"/>
                        <a:pt x="30" y="104"/>
                        <a:pt x="22" y="96"/>
                      </a:cubicBezTo>
                      <a:cubicBezTo>
                        <a:pt x="18" y="92"/>
                        <a:pt x="13" y="88"/>
                        <a:pt x="9" y="80"/>
                      </a:cubicBezTo>
                      <a:cubicBezTo>
                        <a:pt x="5" y="72"/>
                        <a:pt x="3" y="63"/>
                        <a:pt x="1" y="55"/>
                      </a:cubicBezTo>
                      <a:cubicBezTo>
                        <a:pt x="0" y="46"/>
                        <a:pt x="12" y="44"/>
                        <a:pt x="18" y="59"/>
                      </a:cubicBezTo>
                      <a:cubicBezTo>
                        <a:pt x="28" y="84"/>
                        <a:pt x="27" y="52"/>
                        <a:pt x="27" y="52"/>
                      </a:cubicBezTo>
                      <a:cubicBezTo>
                        <a:pt x="27" y="8"/>
                        <a:pt x="27" y="8"/>
                        <a:pt x="27" y="8"/>
                      </a:cubicBezTo>
                      <a:cubicBezTo>
                        <a:pt x="27" y="4"/>
                        <a:pt x="31" y="0"/>
                        <a:pt x="35" y="0"/>
                      </a:cubicBezTo>
                      <a:cubicBezTo>
                        <a:pt x="39" y="0"/>
                        <a:pt x="43" y="4"/>
                        <a:pt x="43" y="8"/>
                      </a:cubicBezTo>
                      <a:cubicBezTo>
                        <a:pt x="43" y="51"/>
                        <a:pt x="43" y="51"/>
                        <a:pt x="43" y="51"/>
                      </a:cubicBezTo>
                    </a:path>
                  </a:pathLst>
                </a:custGeom>
                <a:noFill/>
                <a:ln w="12700" cap="flat">
                  <a:solidFill>
                    <a:schemeClr val="bg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latin typeface="Segoe UI Semilight"/>
                    <a:ea typeface="+mn-ea"/>
                    <a:cs typeface="+mn-cs"/>
                  </a:endParaRPr>
                </a:p>
              </p:txBody>
            </p:sp>
          </p:grpSp>
        </p:grpSp>
      </p:grpSp>
      <p:pic>
        <p:nvPicPr>
          <p:cNvPr id="144" name="Intel large PNG"/>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8291003" y="3130288"/>
            <a:ext cx="2743298" cy="472158"/>
          </a:xfrm>
          <a:prstGeom prst="rect">
            <a:avLst/>
          </a:prstGeom>
        </p:spPr>
      </p:pic>
    </p:spTree>
    <p:extLst>
      <p:ext uri="{BB962C8B-B14F-4D97-AF65-F5344CB8AC3E}">
        <p14:creationId xmlns:p14="http://schemas.microsoft.com/office/powerpoint/2010/main" xmlns="" val="2967362206"/>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250"/>
                                  </p:stCondLst>
                                  <p:childTnLst>
                                    <p:animEffect transition="out" filter="fade">
                                      <p:cBhvr>
                                        <p:cTn id="6" dur="750"/>
                                        <p:tgtEl>
                                          <p:spTgt spid="22"/>
                                        </p:tgtEl>
                                      </p:cBhvr>
                                    </p:animEffect>
                                    <p:set>
                                      <p:cBhvr>
                                        <p:cTn id="7" dur="1" fill="hold">
                                          <p:stCondLst>
                                            <p:cond delay="749"/>
                                          </p:stCondLst>
                                        </p:cTn>
                                        <p:tgtEl>
                                          <p:spTgt spid="22"/>
                                        </p:tgtEl>
                                        <p:attrNameLst>
                                          <p:attrName>style.visibility</p:attrName>
                                        </p:attrNameLst>
                                      </p:cBhvr>
                                      <p:to>
                                        <p:strVal val="hidden"/>
                                      </p:to>
                                    </p:set>
                                  </p:childTnLst>
                                </p:cTn>
                              </p:par>
                              <p:par>
                                <p:cTn id="8" presetID="53" presetClass="exit" presetSubtype="32" fill="hold" grpId="0" nodeType="withEffect">
                                  <p:stCondLst>
                                    <p:cond delay="250"/>
                                  </p:stCondLst>
                                  <p:childTnLst>
                                    <p:anim calcmode="lin" valueType="num">
                                      <p:cBhvr>
                                        <p:cTn id="9" dur="750"/>
                                        <p:tgtEl>
                                          <p:spTgt spid="45"/>
                                        </p:tgtEl>
                                        <p:attrNameLst>
                                          <p:attrName>ppt_w</p:attrName>
                                        </p:attrNameLst>
                                      </p:cBhvr>
                                      <p:tavLst>
                                        <p:tav tm="0">
                                          <p:val>
                                            <p:strVal val="ppt_w"/>
                                          </p:val>
                                        </p:tav>
                                        <p:tav tm="100000">
                                          <p:val>
                                            <p:fltVal val="0"/>
                                          </p:val>
                                        </p:tav>
                                      </p:tavLst>
                                    </p:anim>
                                    <p:anim calcmode="lin" valueType="num">
                                      <p:cBhvr>
                                        <p:cTn id="10" dur="750"/>
                                        <p:tgtEl>
                                          <p:spTgt spid="45"/>
                                        </p:tgtEl>
                                        <p:attrNameLst>
                                          <p:attrName>ppt_h</p:attrName>
                                        </p:attrNameLst>
                                      </p:cBhvr>
                                      <p:tavLst>
                                        <p:tav tm="0">
                                          <p:val>
                                            <p:strVal val="ppt_h"/>
                                          </p:val>
                                        </p:tav>
                                        <p:tav tm="100000">
                                          <p:val>
                                            <p:fltVal val="0"/>
                                          </p:val>
                                        </p:tav>
                                      </p:tavLst>
                                    </p:anim>
                                    <p:animEffect transition="out" filter="fade">
                                      <p:cBhvr>
                                        <p:cTn id="11" dur="750"/>
                                        <p:tgtEl>
                                          <p:spTgt spid="45"/>
                                        </p:tgtEl>
                                      </p:cBhvr>
                                    </p:animEffect>
                                    <p:set>
                                      <p:cBhvr>
                                        <p:cTn id="12" dur="1" fill="hold">
                                          <p:stCondLst>
                                            <p:cond delay="749"/>
                                          </p:stCondLst>
                                        </p:cTn>
                                        <p:tgtEl>
                                          <p:spTgt spid="45"/>
                                        </p:tgtEl>
                                        <p:attrNameLst>
                                          <p:attrName>style.visibility</p:attrName>
                                        </p:attrNameLst>
                                      </p:cBhvr>
                                      <p:to>
                                        <p:strVal val="hidden"/>
                                      </p:to>
                                    </p:set>
                                  </p:childTnLst>
                                </p:cTn>
                              </p:par>
                              <p:par>
                                <p:cTn id="13" presetID="53" presetClass="exit" presetSubtype="32" fill="hold" grpId="0" nodeType="withEffect">
                                  <p:stCondLst>
                                    <p:cond delay="250"/>
                                  </p:stCondLst>
                                  <p:childTnLst>
                                    <p:anim calcmode="lin" valueType="num">
                                      <p:cBhvr>
                                        <p:cTn id="14" dur="750"/>
                                        <p:tgtEl>
                                          <p:spTgt spid="61"/>
                                        </p:tgtEl>
                                        <p:attrNameLst>
                                          <p:attrName>ppt_w</p:attrName>
                                        </p:attrNameLst>
                                      </p:cBhvr>
                                      <p:tavLst>
                                        <p:tav tm="0">
                                          <p:val>
                                            <p:strVal val="ppt_w"/>
                                          </p:val>
                                        </p:tav>
                                        <p:tav tm="100000">
                                          <p:val>
                                            <p:fltVal val="0"/>
                                          </p:val>
                                        </p:tav>
                                      </p:tavLst>
                                    </p:anim>
                                    <p:anim calcmode="lin" valueType="num">
                                      <p:cBhvr>
                                        <p:cTn id="15" dur="750"/>
                                        <p:tgtEl>
                                          <p:spTgt spid="61"/>
                                        </p:tgtEl>
                                        <p:attrNameLst>
                                          <p:attrName>ppt_h</p:attrName>
                                        </p:attrNameLst>
                                      </p:cBhvr>
                                      <p:tavLst>
                                        <p:tav tm="0">
                                          <p:val>
                                            <p:strVal val="ppt_h"/>
                                          </p:val>
                                        </p:tav>
                                        <p:tav tm="100000">
                                          <p:val>
                                            <p:fltVal val="0"/>
                                          </p:val>
                                        </p:tav>
                                      </p:tavLst>
                                    </p:anim>
                                    <p:animEffect transition="out" filter="fade">
                                      <p:cBhvr>
                                        <p:cTn id="16" dur="750"/>
                                        <p:tgtEl>
                                          <p:spTgt spid="61"/>
                                        </p:tgtEl>
                                      </p:cBhvr>
                                    </p:animEffect>
                                    <p:set>
                                      <p:cBhvr>
                                        <p:cTn id="17" dur="1" fill="hold">
                                          <p:stCondLst>
                                            <p:cond delay="749"/>
                                          </p:stCondLst>
                                        </p:cTn>
                                        <p:tgtEl>
                                          <p:spTgt spid="61"/>
                                        </p:tgtEl>
                                        <p:attrNameLst>
                                          <p:attrName>style.visibility</p:attrName>
                                        </p:attrNameLst>
                                      </p:cBhvr>
                                      <p:to>
                                        <p:strVal val="hidden"/>
                                      </p:to>
                                    </p:set>
                                  </p:childTnLst>
                                </p:cTn>
                              </p:par>
                              <p:par>
                                <p:cTn id="18" presetID="53" presetClass="exit" presetSubtype="32" fill="hold" grpId="0" nodeType="withEffect">
                                  <p:stCondLst>
                                    <p:cond delay="250"/>
                                  </p:stCondLst>
                                  <p:childTnLst>
                                    <p:anim calcmode="lin" valueType="num">
                                      <p:cBhvr>
                                        <p:cTn id="19" dur="750"/>
                                        <p:tgtEl>
                                          <p:spTgt spid="59"/>
                                        </p:tgtEl>
                                        <p:attrNameLst>
                                          <p:attrName>ppt_w</p:attrName>
                                        </p:attrNameLst>
                                      </p:cBhvr>
                                      <p:tavLst>
                                        <p:tav tm="0">
                                          <p:val>
                                            <p:strVal val="ppt_w"/>
                                          </p:val>
                                        </p:tav>
                                        <p:tav tm="100000">
                                          <p:val>
                                            <p:fltVal val="0"/>
                                          </p:val>
                                        </p:tav>
                                      </p:tavLst>
                                    </p:anim>
                                    <p:anim calcmode="lin" valueType="num">
                                      <p:cBhvr>
                                        <p:cTn id="20" dur="750"/>
                                        <p:tgtEl>
                                          <p:spTgt spid="59"/>
                                        </p:tgtEl>
                                        <p:attrNameLst>
                                          <p:attrName>ppt_h</p:attrName>
                                        </p:attrNameLst>
                                      </p:cBhvr>
                                      <p:tavLst>
                                        <p:tav tm="0">
                                          <p:val>
                                            <p:strVal val="ppt_h"/>
                                          </p:val>
                                        </p:tav>
                                        <p:tav tm="100000">
                                          <p:val>
                                            <p:fltVal val="0"/>
                                          </p:val>
                                        </p:tav>
                                      </p:tavLst>
                                    </p:anim>
                                    <p:animEffect transition="out" filter="fade">
                                      <p:cBhvr>
                                        <p:cTn id="21" dur="750"/>
                                        <p:tgtEl>
                                          <p:spTgt spid="59"/>
                                        </p:tgtEl>
                                      </p:cBhvr>
                                    </p:animEffect>
                                    <p:set>
                                      <p:cBhvr>
                                        <p:cTn id="22" dur="1" fill="hold">
                                          <p:stCondLst>
                                            <p:cond delay="749"/>
                                          </p:stCondLst>
                                        </p:cTn>
                                        <p:tgtEl>
                                          <p:spTgt spid="59"/>
                                        </p:tgtEl>
                                        <p:attrNameLst>
                                          <p:attrName>style.visibility</p:attrName>
                                        </p:attrNameLst>
                                      </p:cBhvr>
                                      <p:to>
                                        <p:strVal val="hidden"/>
                                      </p:to>
                                    </p:set>
                                  </p:childTnLst>
                                </p:cTn>
                              </p:par>
                              <p:par>
                                <p:cTn id="23" presetID="53" presetClass="exit" presetSubtype="32" fill="hold" grpId="0" nodeType="withEffect">
                                  <p:stCondLst>
                                    <p:cond delay="250"/>
                                  </p:stCondLst>
                                  <p:childTnLst>
                                    <p:anim calcmode="lin" valueType="num">
                                      <p:cBhvr>
                                        <p:cTn id="24" dur="750"/>
                                        <p:tgtEl>
                                          <p:spTgt spid="57"/>
                                        </p:tgtEl>
                                        <p:attrNameLst>
                                          <p:attrName>ppt_w</p:attrName>
                                        </p:attrNameLst>
                                      </p:cBhvr>
                                      <p:tavLst>
                                        <p:tav tm="0">
                                          <p:val>
                                            <p:strVal val="ppt_w"/>
                                          </p:val>
                                        </p:tav>
                                        <p:tav tm="100000">
                                          <p:val>
                                            <p:fltVal val="0"/>
                                          </p:val>
                                        </p:tav>
                                      </p:tavLst>
                                    </p:anim>
                                    <p:anim calcmode="lin" valueType="num">
                                      <p:cBhvr>
                                        <p:cTn id="25" dur="750"/>
                                        <p:tgtEl>
                                          <p:spTgt spid="57"/>
                                        </p:tgtEl>
                                        <p:attrNameLst>
                                          <p:attrName>ppt_h</p:attrName>
                                        </p:attrNameLst>
                                      </p:cBhvr>
                                      <p:tavLst>
                                        <p:tav tm="0">
                                          <p:val>
                                            <p:strVal val="ppt_h"/>
                                          </p:val>
                                        </p:tav>
                                        <p:tav tm="100000">
                                          <p:val>
                                            <p:fltVal val="0"/>
                                          </p:val>
                                        </p:tav>
                                      </p:tavLst>
                                    </p:anim>
                                    <p:animEffect transition="out" filter="fade">
                                      <p:cBhvr>
                                        <p:cTn id="26" dur="750"/>
                                        <p:tgtEl>
                                          <p:spTgt spid="57"/>
                                        </p:tgtEl>
                                      </p:cBhvr>
                                    </p:animEffect>
                                    <p:set>
                                      <p:cBhvr>
                                        <p:cTn id="27" dur="1" fill="hold">
                                          <p:stCondLst>
                                            <p:cond delay="749"/>
                                          </p:stCondLst>
                                        </p:cTn>
                                        <p:tgtEl>
                                          <p:spTgt spid="57"/>
                                        </p:tgtEl>
                                        <p:attrNameLst>
                                          <p:attrName>style.visibility</p:attrName>
                                        </p:attrNameLst>
                                      </p:cBhvr>
                                      <p:to>
                                        <p:strVal val="hidden"/>
                                      </p:to>
                                    </p:set>
                                  </p:childTnLst>
                                </p:cTn>
                              </p:par>
                              <p:par>
                                <p:cTn id="28" presetID="53" presetClass="exit" presetSubtype="32" fill="hold" grpId="0" nodeType="withEffect">
                                  <p:stCondLst>
                                    <p:cond delay="250"/>
                                  </p:stCondLst>
                                  <p:childTnLst>
                                    <p:anim calcmode="lin" valueType="num">
                                      <p:cBhvr>
                                        <p:cTn id="29" dur="750"/>
                                        <p:tgtEl>
                                          <p:spTgt spid="63"/>
                                        </p:tgtEl>
                                        <p:attrNameLst>
                                          <p:attrName>ppt_w</p:attrName>
                                        </p:attrNameLst>
                                      </p:cBhvr>
                                      <p:tavLst>
                                        <p:tav tm="0">
                                          <p:val>
                                            <p:strVal val="ppt_w"/>
                                          </p:val>
                                        </p:tav>
                                        <p:tav tm="100000">
                                          <p:val>
                                            <p:fltVal val="0"/>
                                          </p:val>
                                        </p:tav>
                                      </p:tavLst>
                                    </p:anim>
                                    <p:anim calcmode="lin" valueType="num">
                                      <p:cBhvr>
                                        <p:cTn id="30" dur="750"/>
                                        <p:tgtEl>
                                          <p:spTgt spid="63"/>
                                        </p:tgtEl>
                                        <p:attrNameLst>
                                          <p:attrName>ppt_h</p:attrName>
                                        </p:attrNameLst>
                                      </p:cBhvr>
                                      <p:tavLst>
                                        <p:tav tm="0">
                                          <p:val>
                                            <p:strVal val="ppt_h"/>
                                          </p:val>
                                        </p:tav>
                                        <p:tav tm="100000">
                                          <p:val>
                                            <p:fltVal val="0"/>
                                          </p:val>
                                        </p:tav>
                                      </p:tavLst>
                                    </p:anim>
                                    <p:animEffect transition="out" filter="fade">
                                      <p:cBhvr>
                                        <p:cTn id="31" dur="750"/>
                                        <p:tgtEl>
                                          <p:spTgt spid="63"/>
                                        </p:tgtEl>
                                      </p:cBhvr>
                                    </p:animEffect>
                                    <p:set>
                                      <p:cBhvr>
                                        <p:cTn id="32" dur="1" fill="hold">
                                          <p:stCondLst>
                                            <p:cond delay="749"/>
                                          </p:stCondLst>
                                        </p:cTn>
                                        <p:tgtEl>
                                          <p:spTgt spid="63"/>
                                        </p:tgtEl>
                                        <p:attrNameLst>
                                          <p:attrName>style.visibility</p:attrName>
                                        </p:attrNameLst>
                                      </p:cBhvr>
                                      <p:to>
                                        <p:strVal val="hidden"/>
                                      </p:to>
                                    </p:set>
                                  </p:childTnLst>
                                </p:cTn>
                              </p:par>
                              <p:par>
                                <p:cTn id="33" presetID="53" presetClass="exit" presetSubtype="32" fill="hold" grpId="0" nodeType="withEffect">
                                  <p:stCondLst>
                                    <p:cond delay="250"/>
                                  </p:stCondLst>
                                  <p:childTnLst>
                                    <p:anim calcmode="lin" valueType="num">
                                      <p:cBhvr>
                                        <p:cTn id="34" dur="750"/>
                                        <p:tgtEl>
                                          <p:spTgt spid="40"/>
                                        </p:tgtEl>
                                        <p:attrNameLst>
                                          <p:attrName>ppt_w</p:attrName>
                                        </p:attrNameLst>
                                      </p:cBhvr>
                                      <p:tavLst>
                                        <p:tav tm="0">
                                          <p:val>
                                            <p:strVal val="ppt_w"/>
                                          </p:val>
                                        </p:tav>
                                        <p:tav tm="100000">
                                          <p:val>
                                            <p:fltVal val="0"/>
                                          </p:val>
                                        </p:tav>
                                      </p:tavLst>
                                    </p:anim>
                                    <p:anim calcmode="lin" valueType="num">
                                      <p:cBhvr>
                                        <p:cTn id="35" dur="750"/>
                                        <p:tgtEl>
                                          <p:spTgt spid="40"/>
                                        </p:tgtEl>
                                        <p:attrNameLst>
                                          <p:attrName>ppt_h</p:attrName>
                                        </p:attrNameLst>
                                      </p:cBhvr>
                                      <p:tavLst>
                                        <p:tav tm="0">
                                          <p:val>
                                            <p:strVal val="ppt_h"/>
                                          </p:val>
                                        </p:tav>
                                        <p:tav tm="100000">
                                          <p:val>
                                            <p:fltVal val="0"/>
                                          </p:val>
                                        </p:tav>
                                      </p:tavLst>
                                    </p:anim>
                                    <p:animEffect transition="out" filter="fade">
                                      <p:cBhvr>
                                        <p:cTn id="36" dur="750"/>
                                        <p:tgtEl>
                                          <p:spTgt spid="40"/>
                                        </p:tgtEl>
                                      </p:cBhvr>
                                    </p:animEffect>
                                    <p:set>
                                      <p:cBhvr>
                                        <p:cTn id="37" dur="1" fill="hold">
                                          <p:stCondLst>
                                            <p:cond delay="749"/>
                                          </p:stCondLst>
                                        </p:cTn>
                                        <p:tgtEl>
                                          <p:spTgt spid="40"/>
                                        </p:tgtEl>
                                        <p:attrNameLst>
                                          <p:attrName>style.visibility</p:attrName>
                                        </p:attrNameLst>
                                      </p:cBhvr>
                                      <p:to>
                                        <p:strVal val="hidden"/>
                                      </p:to>
                                    </p:set>
                                  </p:childTnLst>
                                </p:cTn>
                              </p:par>
                              <p:par>
                                <p:cTn id="38" presetID="53" presetClass="exit" presetSubtype="32" fill="hold" grpId="0" nodeType="withEffect">
                                  <p:stCondLst>
                                    <p:cond delay="250"/>
                                  </p:stCondLst>
                                  <p:childTnLst>
                                    <p:anim calcmode="lin" valueType="num">
                                      <p:cBhvr>
                                        <p:cTn id="39" dur="750"/>
                                        <p:tgtEl>
                                          <p:spTgt spid="50"/>
                                        </p:tgtEl>
                                        <p:attrNameLst>
                                          <p:attrName>ppt_w</p:attrName>
                                        </p:attrNameLst>
                                      </p:cBhvr>
                                      <p:tavLst>
                                        <p:tav tm="0">
                                          <p:val>
                                            <p:strVal val="ppt_w"/>
                                          </p:val>
                                        </p:tav>
                                        <p:tav tm="100000">
                                          <p:val>
                                            <p:fltVal val="0"/>
                                          </p:val>
                                        </p:tav>
                                      </p:tavLst>
                                    </p:anim>
                                    <p:anim calcmode="lin" valueType="num">
                                      <p:cBhvr>
                                        <p:cTn id="40" dur="750"/>
                                        <p:tgtEl>
                                          <p:spTgt spid="50"/>
                                        </p:tgtEl>
                                        <p:attrNameLst>
                                          <p:attrName>ppt_h</p:attrName>
                                        </p:attrNameLst>
                                      </p:cBhvr>
                                      <p:tavLst>
                                        <p:tav tm="0">
                                          <p:val>
                                            <p:strVal val="ppt_h"/>
                                          </p:val>
                                        </p:tav>
                                        <p:tav tm="100000">
                                          <p:val>
                                            <p:fltVal val="0"/>
                                          </p:val>
                                        </p:tav>
                                      </p:tavLst>
                                    </p:anim>
                                    <p:animEffect transition="out" filter="fade">
                                      <p:cBhvr>
                                        <p:cTn id="41" dur="750"/>
                                        <p:tgtEl>
                                          <p:spTgt spid="50"/>
                                        </p:tgtEl>
                                      </p:cBhvr>
                                    </p:animEffect>
                                    <p:set>
                                      <p:cBhvr>
                                        <p:cTn id="42" dur="1" fill="hold">
                                          <p:stCondLst>
                                            <p:cond delay="749"/>
                                          </p:stCondLst>
                                        </p:cTn>
                                        <p:tgtEl>
                                          <p:spTgt spid="50"/>
                                        </p:tgtEl>
                                        <p:attrNameLst>
                                          <p:attrName>style.visibility</p:attrName>
                                        </p:attrNameLst>
                                      </p:cBhvr>
                                      <p:to>
                                        <p:strVal val="hidden"/>
                                      </p:to>
                                    </p:set>
                                  </p:childTnLst>
                                </p:cTn>
                              </p:par>
                              <p:par>
                                <p:cTn id="43" presetID="53" presetClass="exit" presetSubtype="32" fill="hold" grpId="0" nodeType="withEffect">
                                  <p:stCondLst>
                                    <p:cond delay="250"/>
                                  </p:stCondLst>
                                  <p:childTnLst>
                                    <p:anim calcmode="lin" valueType="num">
                                      <p:cBhvr>
                                        <p:cTn id="44" dur="750"/>
                                        <p:tgtEl>
                                          <p:spTgt spid="48"/>
                                        </p:tgtEl>
                                        <p:attrNameLst>
                                          <p:attrName>ppt_w</p:attrName>
                                        </p:attrNameLst>
                                      </p:cBhvr>
                                      <p:tavLst>
                                        <p:tav tm="0">
                                          <p:val>
                                            <p:strVal val="ppt_w"/>
                                          </p:val>
                                        </p:tav>
                                        <p:tav tm="100000">
                                          <p:val>
                                            <p:fltVal val="0"/>
                                          </p:val>
                                        </p:tav>
                                      </p:tavLst>
                                    </p:anim>
                                    <p:anim calcmode="lin" valueType="num">
                                      <p:cBhvr>
                                        <p:cTn id="45" dur="750"/>
                                        <p:tgtEl>
                                          <p:spTgt spid="48"/>
                                        </p:tgtEl>
                                        <p:attrNameLst>
                                          <p:attrName>ppt_h</p:attrName>
                                        </p:attrNameLst>
                                      </p:cBhvr>
                                      <p:tavLst>
                                        <p:tav tm="0">
                                          <p:val>
                                            <p:strVal val="ppt_h"/>
                                          </p:val>
                                        </p:tav>
                                        <p:tav tm="100000">
                                          <p:val>
                                            <p:fltVal val="0"/>
                                          </p:val>
                                        </p:tav>
                                      </p:tavLst>
                                    </p:anim>
                                    <p:animEffect transition="out" filter="fade">
                                      <p:cBhvr>
                                        <p:cTn id="46" dur="750"/>
                                        <p:tgtEl>
                                          <p:spTgt spid="48"/>
                                        </p:tgtEl>
                                      </p:cBhvr>
                                    </p:animEffect>
                                    <p:set>
                                      <p:cBhvr>
                                        <p:cTn id="47" dur="1" fill="hold">
                                          <p:stCondLst>
                                            <p:cond delay="749"/>
                                          </p:stCondLst>
                                        </p:cTn>
                                        <p:tgtEl>
                                          <p:spTgt spid="48"/>
                                        </p:tgtEl>
                                        <p:attrNameLst>
                                          <p:attrName>style.visibility</p:attrName>
                                        </p:attrNameLst>
                                      </p:cBhvr>
                                      <p:to>
                                        <p:strVal val="hidden"/>
                                      </p:to>
                                    </p:set>
                                  </p:childTnLst>
                                </p:cTn>
                              </p:par>
                              <p:par>
                                <p:cTn id="48" presetID="22" presetClass="exit" presetSubtype="2" fill="hold" nodeType="withEffect">
                                  <p:stCondLst>
                                    <p:cond delay="250"/>
                                  </p:stCondLst>
                                  <p:childTnLst>
                                    <p:animEffect transition="out" filter="wipe(right)">
                                      <p:cBhvr>
                                        <p:cTn id="49" dur="750"/>
                                        <p:tgtEl>
                                          <p:spTgt spid="39"/>
                                        </p:tgtEl>
                                      </p:cBhvr>
                                    </p:animEffect>
                                    <p:set>
                                      <p:cBhvr>
                                        <p:cTn id="50" dur="1" fill="hold">
                                          <p:stCondLst>
                                            <p:cond delay="749"/>
                                          </p:stCondLst>
                                        </p:cTn>
                                        <p:tgtEl>
                                          <p:spTgt spid="39"/>
                                        </p:tgtEl>
                                        <p:attrNameLst>
                                          <p:attrName>style.visibility</p:attrName>
                                        </p:attrNameLst>
                                      </p:cBhvr>
                                      <p:to>
                                        <p:strVal val="hidden"/>
                                      </p:to>
                                    </p:set>
                                  </p:childTnLst>
                                </p:cTn>
                              </p:par>
                              <p:par>
                                <p:cTn id="51" presetID="22" presetClass="exit" presetSubtype="2" fill="hold" nodeType="withEffect">
                                  <p:stCondLst>
                                    <p:cond delay="250"/>
                                  </p:stCondLst>
                                  <p:childTnLst>
                                    <p:animEffect transition="out" filter="wipe(right)">
                                      <p:cBhvr>
                                        <p:cTn id="52" dur="750"/>
                                        <p:tgtEl>
                                          <p:spTgt spid="41"/>
                                        </p:tgtEl>
                                      </p:cBhvr>
                                    </p:animEffect>
                                    <p:set>
                                      <p:cBhvr>
                                        <p:cTn id="53" dur="1" fill="hold">
                                          <p:stCondLst>
                                            <p:cond delay="749"/>
                                          </p:stCondLst>
                                        </p:cTn>
                                        <p:tgtEl>
                                          <p:spTgt spid="41"/>
                                        </p:tgtEl>
                                        <p:attrNameLst>
                                          <p:attrName>style.visibility</p:attrName>
                                        </p:attrNameLst>
                                      </p:cBhvr>
                                      <p:to>
                                        <p:strVal val="hidden"/>
                                      </p:to>
                                    </p:set>
                                  </p:childTnLst>
                                </p:cTn>
                              </p:par>
                              <p:par>
                                <p:cTn id="54" presetID="22" presetClass="exit" presetSubtype="2" fill="hold" nodeType="withEffect">
                                  <p:stCondLst>
                                    <p:cond delay="250"/>
                                  </p:stCondLst>
                                  <p:childTnLst>
                                    <p:animEffect transition="out" filter="wipe(right)">
                                      <p:cBhvr>
                                        <p:cTn id="55" dur="750"/>
                                        <p:tgtEl>
                                          <p:spTgt spid="34"/>
                                        </p:tgtEl>
                                      </p:cBhvr>
                                    </p:animEffect>
                                    <p:set>
                                      <p:cBhvr>
                                        <p:cTn id="56" dur="1" fill="hold">
                                          <p:stCondLst>
                                            <p:cond delay="749"/>
                                          </p:stCondLst>
                                        </p:cTn>
                                        <p:tgtEl>
                                          <p:spTgt spid="34"/>
                                        </p:tgtEl>
                                        <p:attrNameLst>
                                          <p:attrName>style.visibility</p:attrName>
                                        </p:attrNameLst>
                                      </p:cBhvr>
                                      <p:to>
                                        <p:strVal val="hidden"/>
                                      </p:to>
                                    </p:set>
                                  </p:childTnLst>
                                </p:cTn>
                              </p:par>
                              <p:par>
                                <p:cTn id="57" presetID="22" presetClass="exit" presetSubtype="2" fill="hold" nodeType="withEffect">
                                  <p:stCondLst>
                                    <p:cond delay="250"/>
                                  </p:stCondLst>
                                  <p:childTnLst>
                                    <p:animEffect transition="out" filter="wipe(right)">
                                      <p:cBhvr>
                                        <p:cTn id="58" dur="750"/>
                                        <p:tgtEl>
                                          <p:spTgt spid="29"/>
                                        </p:tgtEl>
                                      </p:cBhvr>
                                    </p:animEffect>
                                    <p:set>
                                      <p:cBhvr>
                                        <p:cTn id="59" dur="1" fill="hold">
                                          <p:stCondLst>
                                            <p:cond delay="749"/>
                                          </p:stCondLst>
                                        </p:cTn>
                                        <p:tgtEl>
                                          <p:spTgt spid="29"/>
                                        </p:tgtEl>
                                        <p:attrNameLst>
                                          <p:attrName>style.visibility</p:attrName>
                                        </p:attrNameLst>
                                      </p:cBhvr>
                                      <p:to>
                                        <p:strVal val="hidden"/>
                                      </p:to>
                                    </p:set>
                                  </p:childTnLst>
                                </p:cTn>
                              </p:par>
                              <p:par>
                                <p:cTn id="60" presetID="22" presetClass="exit" presetSubtype="2" fill="hold" nodeType="withEffect">
                                  <p:stCondLst>
                                    <p:cond delay="250"/>
                                  </p:stCondLst>
                                  <p:childTnLst>
                                    <p:animEffect transition="out" filter="wipe(right)">
                                      <p:cBhvr>
                                        <p:cTn id="61" dur="750"/>
                                        <p:tgtEl>
                                          <p:spTgt spid="30"/>
                                        </p:tgtEl>
                                      </p:cBhvr>
                                    </p:animEffect>
                                    <p:set>
                                      <p:cBhvr>
                                        <p:cTn id="62" dur="1" fill="hold">
                                          <p:stCondLst>
                                            <p:cond delay="749"/>
                                          </p:stCondLst>
                                        </p:cTn>
                                        <p:tgtEl>
                                          <p:spTgt spid="30"/>
                                        </p:tgtEl>
                                        <p:attrNameLst>
                                          <p:attrName>style.visibility</p:attrName>
                                        </p:attrNameLst>
                                      </p:cBhvr>
                                      <p:to>
                                        <p:strVal val="hidden"/>
                                      </p:to>
                                    </p:set>
                                  </p:childTnLst>
                                </p:cTn>
                              </p:par>
                              <p:par>
                                <p:cTn id="63" presetID="22" presetClass="exit" presetSubtype="1" fill="hold" nodeType="withEffect">
                                  <p:stCondLst>
                                    <p:cond delay="250"/>
                                  </p:stCondLst>
                                  <p:childTnLst>
                                    <p:animEffect transition="out" filter="wipe(up)">
                                      <p:cBhvr>
                                        <p:cTn id="64" dur="750"/>
                                        <p:tgtEl>
                                          <p:spTgt spid="43"/>
                                        </p:tgtEl>
                                      </p:cBhvr>
                                    </p:animEffect>
                                    <p:set>
                                      <p:cBhvr>
                                        <p:cTn id="65" dur="1" fill="hold">
                                          <p:stCondLst>
                                            <p:cond delay="749"/>
                                          </p:stCondLst>
                                        </p:cTn>
                                        <p:tgtEl>
                                          <p:spTgt spid="43"/>
                                        </p:tgtEl>
                                        <p:attrNameLst>
                                          <p:attrName>style.visibility</p:attrName>
                                        </p:attrNameLst>
                                      </p:cBhvr>
                                      <p:to>
                                        <p:strVal val="hidden"/>
                                      </p:to>
                                    </p:set>
                                  </p:childTnLst>
                                </p:cTn>
                              </p:par>
                              <p:par>
                                <p:cTn id="66" presetID="22" presetClass="exit" presetSubtype="1" fill="hold" nodeType="withEffect">
                                  <p:stCondLst>
                                    <p:cond delay="250"/>
                                  </p:stCondLst>
                                  <p:childTnLst>
                                    <p:animEffect transition="out" filter="wipe(up)">
                                      <p:cBhvr>
                                        <p:cTn id="67" dur="750"/>
                                        <p:tgtEl>
                                          <p:spTgt spid="42"/>
                                        </p:tgtEl>
                                      </p:cBhvr>
                                    </p:animEffect>
                                    <p:set>
                                      <p:cBhvr>
                                        <p:cTn id="68" dur="1" fill="hold">
                                          <p:stCondLst>
                                            <p:cond delay="749"/>
                                          </p:stCondLst>
                                        </p:cTn>
                                        <p:tgtEl>
                                          <p:spTgt spid="42"/>
                                        </p:tgtEl>
                                        <p:attrNameLst>
                                          <p:attrName>style.visibility</p:attrName>
                                        </p:attrNameLst>
                                      </p:cBhvr>
                                      <p:to>
                                        <p:strVal val="hidden"/>
                                      </p:to>
                                    </p:set>
                                  </p:childTnLst>
                                </p:cTn>
                              </p:par>
                              <p:par>
                                <p:cTn id="69" presetID="22" presetClass="exit" presetSubtype="1" fill="hold" nodeType="withEffect">
                                  <p:stCondLst>
                                    <p:cond delay="250"/>
                                  </p:stCondLst>
                                  <p:childTnLst>
                                    <p:animEffect transition="out" filter="wipe(up)">
                                      <p:cBhvr>
                                        <p:cTn id="70" dur="750"/>
                                        <p:tgtEl>
                                          <p:spTgt spid="44"/>
                                        </p:tgtEl>
                                      </p:cBhvr>
                                    </p:animEffect>
                                    <p:set>
                                      <p:cBhvr>
                                        <p:cTn id="71" dur="1" fill="hold">
                                          <p:stCondLst>
                                            <p:cond delay="749"/>
                                          </p:stCondLst>
                                        </p:cTn>
                                        <p:tgtEl>
                                          <p:spTgt spid="44"/>
                                        </p:tgtEl>
                                        <p:attrNameLst>
                                          <p:attrName>style.visibility</p:attrName>
                                        </p:attrNameLst>
                                      </p:cBhvr>
                                      <p:to>
                                        <p:strVal val="hidden"/>
                                      </p:to>
                                    </p:set>
                                  </p:childTnLst>
                                </p:cTn>
                              </p:par>
                              <p:par>
                                <p:cTn id="72" presetID="22" presetClass="exit" presetSubtype="1" fill="hold" nodeType="withEffect">
                                  <p:stCondLst>
                                    <p:cond delay="250"/>
                                  </p:stCondLst>
                                  <p:childTnLst>
                                    <p:animEffect transition="out" filter="wipe(up)">
                                      <p:cBhvr>
                                        <p:cTn id="73" dur="750"/>
                                        <p:tgtEl>
                                          <p:spTgt spid="64"/>
                                        </p:tgtEl>
                                      </p:cBhvr>
                                    </p:animEffect>
                                    <p:set>
                                      <p:cBhvr>
                                        <p:cTn id="74" dur="1" fill="hold">
                                          <p:stCondLst>
                                            <p:cond delay="749"/>
                                          </p:stCondLst>
                                        </p:cTn>
                                        <p:tgtEl>
                                          <p:spTgt spid="64"/>
                                        </p:tgtEl>
                                        <p:attrNameLst>
                                          <p:attrName>style.visibility</p:attrName>
                                        </p:attrNameLst>
                                      </p:cBhvr>
                                      <p:to>
                                        <p:strVal val="hidden"/>
                                      </p:to>
                                    </p:set>
                                  </p:childTnLst>
                                </p:cTn>
                              </p:par>
                              <p:par>
                                <p:cTn id="75" presetID="22" presetClass="exit" presetSubtype="1" fill="hold" nodeType="withEffect">
                                  <p:stCondLst>
                                    <p:cond delay="250"/>
                                  </p:stCondLst>
                                  <p:childTnLst>
                                    <p:animEffect transition="out" filter="wipe(up)">
                                      <p:cBhvr>
                                        <p:cTn id="76" dur="750"/>
                                        <p:tgtEl>
                                          <p:spTgt spid="53"/>
                                        </p:tgtEl>
                                      </p:cBhvr>
                                    </p:animEffect>
                                    <p:set>
                                      <p:cBhvr>
                                        <p:cTn id="77" dur="1" fill="hold">
                                          <p:stCondLst>
                                            <p:cond delay="749"/>
                                          </p:stCondLst>
                                        </p:cTn>
                                        <p:tgtEl>
                                          <p:spTgt spid="53"/>
                                        </p:tgtEl>
                                        <p:attrNameLst>
                                          <p:attrName>style.visibility</p:attrName>
                                        </p:attrNameLst>
                                      </p:cBhvr>
                                      <p:to>
                                        <p:strVal val="hidden"/>
                                      </p:to>
                                    </p:set>
                                  </p:childTnLst>
                                </p:cTn>
                              </p:par>
                              <p:par>
                                <p:cTn id="78" presetID="22" presetClass="exit" presetSubtype="1" fill="hold" nodeType="withEffect">
                                  <p:stCondLst>
                                    <p:cond delay="250"/>
                                  </p:stCondLst>
                                  <p:childTnLst>
                                    <p:animEffect transition="out" filter="wipe(up)">
                                      <p:cBhvr>
                                        <p:cTn id="79" dur="750"/>
                                        <p:tgtEl>
                                          <p:spTgt spid="36"/>
                                        </p:tgtEl>
                                      </p:cBhvr>
                                    </p:animEffect>
                                    <p:set>
                                      <p:cBhvr>
                                        <p:cTn id="80" dur="1" fill="hold">
                                          <p:stCondLst>
                                            <p:cond delay="749"/>
                                          </p:stCondLst>
                                        </p:cTn>
                                        <p:tgtEl>
                                          <p:spTgt spid="36"/>
                                        </p:tgtEl>
                                        <p:attrNameLst>
                                          <p:attrName>style.visibility</p:attrName>
                                        </p:attrNameLst>
                                      </p:cBhvr>
                                      <p:to>
                                        <p:strVal val="hidden"/>
                                      </p:to>
                                    </p:set>
                                  </p:childTnLst>
                                </p:cTn>
                              </p:par>
                              <p:par>
                                <p:cTn id="81" presetID="22" presetClass="exit" presetSubtype="8" fill="hold" nodeType="withEffect">
                                  <p:stCondLst>
                                    <p:cond delay="250"/>
                                  </p:stCondLst>
                                  <p:childTnLst>
                                    <p:animEffect transition="out" filter="wipe(left)">
                                      <p:cBhvr>
                                        <p:cTn id="82" dur="750"/>
                                        <p:tgtEl>
                                          <p:spTgt spid="35"/>
                                        </p:tgtEl>
                                      </p:cBhvr>
                                    </p:animEffect>
                                    <p:set>
                                      <p:cBhvr>
                                        <p:cTn id="83" dur="1" fill="hold">
                                          <p:stCondLst>
                                            <p:cond delay="749"/>
                                          </p:stCondLst>
                                        </p:cTn>
                                        <p:tgtEl>
                                          <p:spTgt spid="35"/>
                                        </p:tgtEl>
                                        <p:attrNameLst>
                                          <p:attrName>style.visibility</p:attrName>
                                        </p:attrNameLst>
                                      </p:cBhvr>
                                      <p:to>
                                        <p:strVal val="hidden"/>
                                      </p:to>
                                    </p:set>
                                  </p:childTnLst>
                                </p:cTn>
                              </p:par>
                              <p:par>
                                <p:cTn id="84" presetID="22" presetClass="exit" presetSubtype="8" fill="hold" nodeType="withEffect">
                                  <p:stCondLst>
                                    <p:cond delay="250"/>
                                  </p:stCondLst>
                                  <p:childTnLst>
                                    <p:animEffect transition="out" filter="wipe(left)">
                                      <p:cBhvr>
                                        <p:cTn id="85" dur="750"/>
                                        <p:tgtEl>
                                          <p:spTgt spid="31"/>
                                        </p:tgtEl>
                                      </p:cBhvr>
                                    </p:animEffect>
                                    <p:set>
                                      <p:cBhvr>
                                        <p:cTn id="86" dur="1" fill="hold">
                                          <p:stCondLst>
                                            <p:cond delay="749"/>
                                          </p:stCondLst>
                                        </p:cTn>
                                        <p:tgtEl>
                                          <p:spTgt spid="31"/>
                                        </p:tgtEl>
                                        <p:attrNameLst>
                                          <p:attrName>style.visibility</p:attrName>
                                        </p:attrNameLst>
                                      </p:cBhvr>
                                      <p:to>
                                        <p:strVal val="hidden"/>
                                      </p:to>
                                    </p:set>
                                  </p:childTnLst>
                                </p:cTn>
                              </p:par>
                              <p:par>
                                <p:cTn id="87" presetID="22" presetClass="exit" presetSubtype="8" fill="hold" nodeType="withEffect">
                                  <p:stCondLst>
                                    <p:cond delay="250"/>
                                  </p:stCondLst>
                                  <p:childTnLst>
                                    <p:animEffect transition="out" filter="wipe(left)">
                                      <p:cBhvr>
                                        <p:cTn id="88" dur="750"/>
                                        <p:tgtEl>
                                          <p:spTgt spid="51"/>
                                        </p:tgtEl>
                                      </p:cBhvr>
                                    </p:animEffect>
                                    <p:set>
                                      <p:cBhvr>
                                        <p:cTn id="89" dur="1" fill="hold">
                                          <p:stCondLst>
                                            <p:cond delay="749"/>
                                          </p:stCondLst>
                                        </p:cTn>
                                        <p:tgtEl>
                                          <p:spTgt spid="51"/>
                                        </p:tgtEl>
                                        <p:attrNameLst>
                                          <p:attrName>style.visibility</p:attrName>
                                        </p:attrNameLst>
                                      </p:cBhvr>
                                      <p:to>
                                        <p:strVal val="hidden"/>
                                      </p:to>
                                    </p:set>
                                  </p:childTnLst>
                                </p:cTn>
                              </p:par>
                              <p:par>
                                <p:cTn id="90" presetID="22" presetClass="exit" presetSubtype="4" fill="hold" nodeType="withEffect">
                                  <p:stCondLst>
                                    <p:cond delay="250"/>
                                  </p:stCondLst>
                                  <p:childTnLst>
                                    <p:animEffect transition="out" filter="wipe(down)">
                                      <p:cBhvr>
                                        <p:cTn id="91" dur="750"/>
                                        <p:tgtEl>
                                          <p:spTgt spid="38"/>
                                        </p:tgtEl>
                                      </p:cBhvr>
                                    </p:animEffect>
                                    <p:set>
                                      <p:cBhvr>
                                        <p:cTn id="92" dur="1" fill="hold">
                                          <p:stCondLst>
                                            <p:cond delay="749"/>
                                          </p:stCondLst>
                                        </p:cTn>
                                        <p:tgtEl>
                                          <p:spTgt spid="38"/>
                                        </p:tgtEl>
                                        <p:attrNameLst>
                                          <p:attrName>style.visibility</p:attrName>
                                        </p:attrNameLst>
                                      </p:cBhvr>
                                      <p:to>
                                        <p:strVal val="hidden"/>
                                      </p:to>
                                    </p:set>
                                  </p:childTnLst>
                                </p:cTn>
                              </p:par>
                              <p:par>
                                <p:cTn id="93" presetID="22" presetClass="exit" presetSubtype="4" fill="hold" nodeType="withEffect">
                                  <p:stCondLst>
                                    <p:cond delay="250"/>
                                  </p:stCondLst>
                                  <p:childTnLst>
                                    <p:animEffect transition="out" filter="wipe(down)">
                                      <p:cBhvr>
                                        <p:cTn id="94" dur="750"/>
                                        <p:tgtEl>
                                          <p:spTgt spid="37"/>
                                        </p:tgtEl>
                                      </p:cBhvr>
                                    </p:animEffect>
                                    <p:set>
                                      <p:cBhvr>
                                        <p:cTn id="95" dur="1" fill="hold">
                                          <p:stCondLst>
                                            <p:cond delay="749"/>
                                          </p:stCondLst>
                                        </p:cTn>
                                        <p:tgtEl>
                                          <p:spTgt spid="37"/>
                                        </p:tgtEl>
                                        <p:attrNameLst>
                                          <p:attrName>style.visibility</p:attrName>
                                        </p:attrNameLst>
                                      </p:cBhvr>
                                      <p:to>
                                        <p:strVal val="hidden"/>
                                      </p:to>
                                    </p:set>
                                  </p:childTnLst>
                                </p:cTn>
                              </p:par>
                              <p:par>
                                <p:cTn id="96" presetID="22" presetClass="exit" presetSubtype="4" fill="hold" nodeType="withEffect">
                                  <p:stCondLst>
                                    <p:cond delay="250"/>
                                  </p:stCondLst>
                                  <p:childTnLst>
                                    <p:animEffect transition="out" filter="wipe(down)">
                                      <p:cBhvr>
                                        <p:cTn id="97" dur="750"/>
                                        <p:tgtEl>
                                          <p:spTgt spid="33"/>
                                        </p:tgtEl>
                                      </p:cBhvr>
                                    </p:animEffect>
                                    <p:set>
                                      <p:cBhvr>
                                        <p:cTn id="98" dur="1" fill="hold">
                                          <p:stCondLst>
                                            <p:cond delay="749"/>
                                          </p:stCondLst>
                                        </p:cTn>
                                        <p:tgtEl>
                                          <p:spTgt spid="33"/>
                                        </p:tgtEl>
                                        <p:attrNameLst>
                                          <p:attrName>style.visibility</p:attrName>
                                        </p:attrNameLst>
                                      </p:cBhvr>
                                      <p:to>
                                        <p:strVal val="hidden"/>
                                      </p:to>
                                    </p:set>
                                  </p:childTnLst>
                                </p:cTn>
                              </p:par>
                              <p:par>
                                <p:cTn id="99" presetID="22" presetClass="exit" presetSubtype="2" fill="hold" nodeType="withEffect">
                                  <p:stCondLst>
                                    <p:cond delay="250"/>
                                  </p:stCondLst>
                                  <p:childTnLst>
                                    <p:animEffect transition="out" filter="wipe(right)">
                                      <p:cBhvr>
                                        <p:cTn id="100" dur="750"/>
                                        <p:tgtEl>
                                          <p:spTgt spid="47"/>
                                        </p:tgtEl>
                                      </p:cBhvr>
                                    </p:animEffect>
                                    <p:set>
                                      <p:cBhvr>
                                        <p:cTn id="101" dur="1" fill="hold">
                                          <p:stCondLst>
                                            <p:cond delay="749"/>
                                          </p:stCondLst>
                                        </p:cTn>
                                        <p:tgtEl>
                                          <p:spTgt spid="47"/>
                                        </p:tgtEl>
                                        <p:attrNameLst>
                                          <p:attrName>style.visibility</p:attrName>
                                        </p:attrNameLst>
                                      </p:cBhvr>
                                      <p:to>
                                        <p:strVal val="hidden"/>
                                      </p:to>
                                    </p:set>
                                  </p:childTnLst>
                                </p:cTn>
                              </p:par>
                              <p:par>
                                <p:cTn id="102" presetID="22" presetClass="exit" presetSubtype="2" fill="hold" nodeType="withEffect">
                                  <p:stCondLst>
                                    <p:cond delay="250"/>
                                  </p:stCondLst>
                                  <p:childTnLst>
                                    <p:animEffect transition="out" filter="wipe(right)">
                                      <p:cBhvr>
                                        <p:cTn id="103" dur="750"/>
                                        <p:tgtEl>
                                          <p:spTgt spid="49"/>
                                        </p:tgtEl>
                                      </p:cBhvr>
                                    </p:animEffect>
                                    <p:set>
                                      <p:cBhvr>
                                        <p:cTn id="104" dur="1" fill="hold">
                                          <p:stCondLst>
                                            <p:cond delay="749"/>
                                          </p:stCondLst>
                                        </p:cTn>
                                        <p:tgtEl>
                                          <p:spTgt spid="49"/>
                                        </p:tgtEl>
                                        <p:attrNameLst>
                                          <p:attrName>style.visibility</p:attrName>
                                        </p:attrNameLst>
                                      </p:cBhvr>
                                      <p:to>
                                        <p:strVal val="hidden"/>
                                      </p:to>
                                    </p:set>
                                  </p:childTnLst>
                                </p:cTn>
                              </p:par>
                              <p:par>
                                <p:cTn id="105" presetID="22" presetClass="exit" presetSubtype="2" fill="hold" nodeType="withEffect">
                                  <p:stCondLst>
                                    <p:cond delay="250"/>
                                  </p:stCondLst>
                                  <p:childTnLst>
                                    <p:animEffect transition="out" filter="wipe(right)">
                                      <p:cBhvr>
                                        <p:cTn id="106" dur="750"/>
                                        <p:tgtEl>
                                          <p:spTgt spid="46"/>
                                        </p:tgtEl>
                                      </p:cBhvr>
                                    </p:animEffect>
                                    <p:set>
                                      <p:cBhvr>
                                        <p:cTn id="107" dur="1" fill="hold">
                                          <p:stCondLst>
                                            <p:cond delay="749"/>
                                          </p:stCondLst>
                                        </p:cTn>
                                        <p:tgtEl>
                                          <p:spTgt spid="46"/>
                                        </p:tgtEl>
                                        <p:attrNameLst>
                                          <p:attrName>style.visibility</p:attrName>
                                        </p:attrNameLst>
                                      </p:cBhvr>
                                      <p:to>
                                        <p:strVal val="hidden"/>
                                      </p:to>
                                    </p:set>
                                  </p:childTnLst>
                                </p:cTn>
                              </p:par>
                              <p:par>
                                <p:cTn id="108" presetID="22" presetClass="exit" presetSubtype="8" fill="hold" nodeType="withEffect">
                                  <p:stCondLst>
                                    <p:cond delay="250"/>
                                  </p:stCondLst>
                                  <p:childTnLst>
                                    <p:animEffect transition="out" filter="wipe(left)">
                                      <p:cBhvr>
                                        <p:cTn id="109" dur="750"/>
                                        <p:tgtEl>
                                          <p:spTgt spid="60"/>
                                        </p:tgtEl>
                                      </p:cBhvr>
                                    </p:animEffect>
                                    <p:set>
                                      <p:cBhvr>
                                        <p:cTn id="110" dur="1" fill="hold">
                                          <p:stCondLst>
                                            <p:cond delay="749"/>
                                          </p:stCondLst>
                                        </p:cTn>
                                        <p:tgtEl>
                                          <p:spTgt spid="60"/>
                                        </p:tgtEl>
                                        <p:attrNameLst>
                                          <p:attrName>style.visibility</p:attrName>
                                        </p:attrNameLst>
                                      </p:cBhvr>
                                      <p:to>
                                        <p:strVal val="hidden"/>
                                      </p:to>
                                    </p:set>
                                  </p:childTnLst>
                                </p:cTn>
                              </p:par>
                              <p:par>
                                <p:cTn id="111" presetID="22" presetClass="exit" presetSubtype="8" fill="hold" nodeType="withEffect">
                                  <p:stCondLst>
                                    <p:cond delay="250"/>
                                  </p:stCondLst>
                                  <p:childTnLst>
                                    <p:animEffect transition="out" filter="wipe(left)">
                                      <p:cBhvr>
                                        <p:cTn id="112" dur="750"/>
                                        <p:tgtEl>
                                          <p:spTgt spid="58"/>
                                        </p:tgtEl>
                                      </p:cBhvr>
                                    </p:animEffect>
                                    <p:set>
                                      <p:cBhvr>
                                        <p:cTn id="113" dur="1" fill="hold">
                                          <p:stCondLst>
                                            <p:cond delay="749"/>
                                          </p:stCondLst>
                                        </p:cTn>
                                        <p:tgtEl>
                                          <p:spTgt spid="58"/>
                                        </p:tgtEl>
                                        <p:attrNameLst>
                                          <p:attrName>style.visibility</p:attrName>
                                        </p:attrNameLst>
                                      </p:cBhvr>
                                      <p:to>
                                        <p:strVal val="hidden"/>
                                      </p:to>
                                    </p:set>
                                  </p:childTnLst>
                                </p:cTn>
                              </p:par>
                              <p:par>
                                <p:cTn id="114" presetID="22" presetClass="exit" presetSubtype="1" fill="hold" nodeType="withEffect">
                                  <p:stCondLst>
                                    <p:cond delay="250"/>
                                  </p:stCondLst>
                                  <p:childTnLst>
                                    <p:animEffect transition="out" filter="wipe(up)">
                                      <p:cBhvr>
                                        <p:cTn id="115" dur="750"/>
                                        <p:tgtEl>
                                          <p:spTgt spid="56"/>
                                        </p:tgtEl>
                                      </p:cBhvr>
                                    </p:animEffect>
                                    <p:set>
                                      <p:cBhvr>
                                        <p:cTn id="116" dur="1" fill="hold">
                                          <p:stCondLst>
                                            <p:cond delay="749"/>
                                          </p:stCondLst>
                                        </p:cTn>
                                        <p:tgtEl>
                                          <p:spTgt spid="56"/>
                                        </p:tgtEl>
                                        <p:attrNameLst>
                                          <p:attrName>style.visibility</p:attrName>
                                        </p:attrNameLst>
                                      </p:cBhvr>
                                      <p:to>
                                        <p:strVal val="hidden"/>
                                      </p:to>
                                    </p:set>
                                  </p:childTnLst>
                                </p:cTn>
                              </p:par>
                              <p:par>
                                <p:cTn id="117" presetID="22" presetClass="exit" presetSubtype="1" fill="hold" nodeType="withEffect">
                                  <p:stCondLst>
                                    <p:cond delay="250"/>
                                  </p:stCondLst>
                                  <p:childTnLst>
                                    <p:animEffect transition="out" filter="wipe(up)">
                                      <p:cBhvr>
                                        <p:cTn id="118" dur="750"/>
                                        <p:tgtEl>
                                          <p:spTgt spid="62"/>
                                        </p:tgtEl>
                                      </p:cBhvr>
                                    </p:animEffect>
                                    <p:set>
                                      <p:cBhvr>
                                        <p:cTn id="119" dur="1" fill="hold">
                                          <p:stCondLst>
                                            <p:cond delay="749"/>
                                          </p:stCondLst>
                                        </p:cTn>
                                        <p:tgtEl>
                                          <p:spTgt spid="62"/>
                                        </p:tgtEl>
                                        <p:attrNameLst>
                                          <p:attrName>style.visibility</p:attrName>
                                        </p:attrNameLst>
                                      </p:cBhvr>
                                      <p:to>
                                        <p:strVal val="hidden"/>
                                      </p:to>
                                    </p:set>
                                  </p:childTnLst>
                                </p:cTn>
                              </p:par>
                              <p:par>
                                <p:cTn id="120" presetID="22" presetClass="exit" presetSubtype="8" fill="hold" nodeType="withEffect">
                                  <p:stCondLst>
                                    <p:cond delay="250"/>
                                  </p:stCondLst>
                                  <p:childTnLst>
                                    <p:animEffect transition="out" filter="wipe(left)">
                                      <p:cBhvr>
                                        <p:cTn id="121" dur="750"/>
                                        <p:tgtEl>
                                          <p:spTgt spid="28"/>
                                        </p:tgtEl>
                                      </p:cBhvr>
                                    </p:animEffect>
                                    <p:set>
                                      <p:cBhvr>
                                        <p:cTn id="122" dur="1" fill="hold">
                                          <p:stCondLst>
                                            <p:cond delay="749"/>
                                          </p:stCondLst>
                                        </p:cTn>
                                        <p:tgtEl>
                                          <p:spTgt spid="28"/>
                                        </p:tgtEl>
                                        <p:attrNameLst>
                                          <p:attrName>style.visibility</p:attrName>
                                        </p:attrNameLst>
                                      </p:cBhvr>
                                      <p:to>
                                        <p:strVal val="hidden"/>
                                      </p:to>
                                    </p:set>
                                  </p:childTnLst>
                                </p:cTn>
                              </p:par>
                              <p:par>
                                <p:cTn id="123" presetID="22" presetClass="exit" presetSubtype="8" fill="hold" nodeType="withEffect">
                                  <p:stCondLst>
                                    <p:cond delay="250"/>
                                  </p:stCondLst>
                                  <p:childTnLst>
                                    <p:animEffect transition="out" filter="wipe(left)">
                                      <p:cBhvr>
                                        <p:cTn id="124" dur="750"/>
                                        <p:tgtEl>
                                          <p:spTgt spid="52"/>
                                        </p:tgtEl>
                                      </p:cBhvr>
                                    </p:animEffect>
                                    <p:set>
                                      <p:cBhvr>
                                        <p:cTn id="125" dur="1" fill="hold">
                                          <p:stCondLst>
                                            <p:cond delay="749"/>
                                          </p:stCondLst>
                                        </p:cTn>
                                        <p:tgtEl>
                                          <p:spTgt spid="52"/>
                                        </p:tgtEl>
                                        <p:attrNameLst>
                                          <p:attrName>style.visibility</p:attrName>
                                        </p:attrNameLst>
                                      </p:cBhvr>
                                      <p:to>
                                        <p:strVal val="hidden"/>
                                      </p:to>
                                    </p:set>
                                  </p:childTnLst>
                                </p:cTn>
                              </p:par>
                              <p:par>
                                <p:cTn id="126" presetID="22" presetClass="exit" presetSubtype="4" fill="hold" nodeType="withEffect">
                                  <p:stCondLst>
                                    <p:cond delay="250"/>
                                  </p:stCondLst>
                                  <p:childTnLst>
                                    <p:animEffect transition="out" filter="wipe(down)">
                                      <p:cBhvr>
                                        <p:cTn id="127" dur="750"/>
                                        <p:tgtEl>
                                          <p:spTgt spid="32"/>
                                        </p:tgtEl>
                                      </p:cBhvr>
                                    </p:animEffect>
                                    <p:set>
                                      <p:cBhvr>
                                        <p:cTn id="128" dur="1" fill="hold">
                                          <p:stCondLst>
                                            <p:cond delay="749"/>
                                          </p:stCondLst>
                                        </p:cTn>
                                        <p:tgtEl>
                                          <p:spTgt spid="32"/>
                                        </p:tgtEl>
                                        <p:attrNameLst>
                                          <p:attrName>style.visibility</p:attrName>
                                        </p:attrNameLst>
                                      </p:cBhvr>
                                      <p:to>
                                        <p:strVal val="hidden"/>
                                      </p:to>
                                    </p:set>
                                  </p:childTnLst>
                                </p:cTn>
                              </p:par>
                              <p:par>
                                <p:cTn id="129" presetID="22" presetClass="exit" presetSubtype="4" fill="hold" nodeType="withEffect">
                                  <p:stCondLst>
                                    <p:cond delay="250"/>
                                  </p:stCondLst>
                                  <p:childTnLst>
                                    <p:animEffect transition="out" filter="wipe(down)">
                                      <p:cBhvr>
                                        <p:cTn id="130" dur="750"/>
                                        <p:tgtEl>
                                          <p:spTgt spid="55"/>
                                        </p:tgtEl>
                                      </p:cBhvr>
                                    </p:animEffect>
                                    <p:set>
                                      <p:cBhvr>
                                        <p:cTn id="131" dur="1" fill="hold">
                                          <p:stCondLst>
                                            <p:cond delay="749"/>
                                          </p:stCondLst>
                                        </p:cTn>
                                        <p:tgtEl>
                                          <p:spTgt spid="55"/>
                                        </p:tgtEl>
                                        <p:attrNameLst>
                                          <p:attrName>style.visibility</p:attrName>
                                        </p:attrNameLst>
                                      </p:cBhvr>
                                      <p:to>
                                        <p:strVal val="hidden"/>
                                      </p:to>
                                    </p:set>
                                  </p:childTnLst>
                                </p:cTn>
                              </p:par>
                              <p:par>
                                <p:cTn id="132" presetID="53" presetClass="exit" presetSubtype="32" fill="hold" grpId="0" nodeType="withEffect">
                                  <p:stCondLst>
                                    <p:cond delay="250"/>
                                  </p:stCondLst>
                                  <p:childTnLst>
                                    <p:anim calcmode="lin" valueType="num">
                                      <p:cBhvr>
                                        <p:cTn id="133" dur="750"/>
                                        <p:tgtEl>
                                          <p:spTgt spid="54"/>
                                        </p:tgtEl>
                                        <p:attrNameLst>
                                          <p:attrName>ppt_w</p:attrName>
                                        </p:attrNameLst>
                                      </p:cBhvr>
                                      <p:tavLst>
                                        <p:tav tm="0">
                                          <p:val>
                                            <p:strVal val="ppt_w"/>
                                          </p:val>
                                        </p:tav>
                                        <p:tav tm="100000">
                                          <p:val>
                                            <p:fltVal val="0"/>
                                          </p:val>
                                        </p:tav>
                                      </p:tavLst>
                                    </p:anim>
                                    <p:anim calcmode="lin" valueType="num">
                                      <p:cBhvr>
                                        <p:cTn id="134" dur="750"/>
                                        <p:tgtEl>
                                          <p:spTgt spid="54"/>
                                        </p:tgtEl>
                                        <p:attrNameLst>
                                          <p:attrName>ppt_h</p:attrName>
                                        </p:attrNameLst>
                                      </p:cBhvr>
                                      <p:tavLst>
                                        <p:tav tm="0">
                                          <p:val>
                                            <p:strVal val="ppt_h"/>
                                          </p:val>
                                        </p:tav>
                                        <p:tav tm="100000">
                                          <p:val>
                                            <p:fltVal val="0"/>
                                          </p:val>
                                        </p:tav>
                                      </p:tavLst>
                                    </p:anim>
                                    <p:animEffect transition="out" filter="fade">
                                      <p:cBhvr>
                                        <p:cTn id="135" dur="750"/>
                                        <p:tgtEl>
                                          <p:spTgt spid="54"/>
                                        </p:tgtEl>
                                      </p:cBhvr>
                                    </p:animEffect>
                                    <p:set>
                                      <p:cBhvr>
                                        <p:cTn id="136" dur="1" fill="hold">
                                          <p:stCondLst>
                                            <p:cond delay="749"/>
                                          </p:stCondLst>
                                        </p:cTn>
                                        <p:tgtEl>
                                          <p:spTgt spid="54"/>
                                        </p:tgtEl>
                                        <p:attrNameLst>
                                          <p:attrName>style.visibility</p:attrName>
                                        </p:attrNameLst>
                                      </p:cBhvr>
                                      <p:to>
                                        <p:strVal val="hidden"/>
                                      </p:to>
                                    </p:set>
                                  </p:childTnLst>
                                </p:cTn>
                              </p:par>
                              <p:par>
                                <p:cTn id="137" presetID="22" presetClass="exit" presetSubtype="1" fill="hold" nodeType="withEffect">
                                  <p:stCondLst>
                                    <p:cond delay="250"/>
                                  </p:stCondLst>
                                  <p:childTnLst>
                                    <p:animEffect transition="out" filter="wipe(up)">
                                      <p:cBhvr>
                                        <p:cTn id="138" dur="750"/>
                                        <p:tgtEl>
                                          <p:spTgt spid="111"/>
                                        </p:tgtEl>
                                      </p:cBhvr>
                                    </p:animEffect>
                                    <p:set>
                                      <p:cBhvr>
                                        <p:cTn id="139" dur="1" fill="hold">
                                          <p:stCondLst>
                                            <p:cond delay="749"/>
                                          </p:stCondLst>
                                        </p:cTn>
                                        <p:tgtEl>
                                          <p:spTgt spid="111"/>
                                        </p:tgtEl>
                                        <p:attrNameLst>
                                          <p:attrName>style.visibility</p:attrName>
                                        </p:attrNameLst>
                                      </p:cBhvr>
                                      <p:to>
                                        <p:strVal val="hidden"/>
                                      </p:to>
                                    </p:set>
                                  </p:childTnLst>
                                </p:cTn>
                              </p:par>
                              <p:par>
                                <p:cTn id="140" presetID="22" presetClass="exit" presetSubtype="1" fill="hold" nodeType="withEffect">
                                  <p:stCondLst>
                                    <p:cond delay="250"/>
                                  </p:stCondLst>
                                  <p:childTnLst>
                                    <p:animEffect transition="out" filter="wipe(up)">
                                      <p:cBhvr>
                                        <p:cTn id="141" dur="750"/>
                                        <p:tgtEl>
                                          <p:spTgt spid="27"/>
                                        </p:tgtEl>
                                      </p:cBhvr>
                                    </p:animEffect>
                                    <p:set>
                                      <p:cBhvr>
                                        <p:cTn id="142" dur="1" fill="hold">
                                          <p:stCondLst>
                                            <p:cond delay="749"/>
                                          </p:stCondLst>
                                        </p:cTn>
                                        <p:tgtEl>
                                          <p:spTgt spid="27"/>
                                        </p:tgtEl>
                                        <p:attrNameLst>
                                          <p:attrName>style.visibility</p:attrName>
                                        </p:attrNameLst>
                                      </p:cBhvr>
                                      <p:to>
                                        <p:strVal val="hidden"/>
                                      </p:to>
                                    </p:set>
                                  </p:childTnLst>
                                </p:cTn>
                              </p:par>
                              <p:par>
                                <p:cTn id="143" presetID="10" presetClass="entr" presetSubtype="0" fill="hold" nodeType="withEffect">
                                  <p:stCondLst>
                                    <p:cond delay="2000"/>
                                  </p:stCondLst>
                                  <p:childTnLst>
                                    <p:set>
                                      <p:cBhvr>
                                        <p:cTn id="144" dur="1" fill="hold">
                                          <p:stCondLst>
                                            <p:cond delay="0"/>
                                          </p:stCondLst>
                                        </p:cTn>
                                        <p:tgtEl>
                                          <p:spTgt spid="16"/>
                                        </p:tgtEl>
                                        <p:attrNameLst>
                                          <p:attrName>style.visibility</p:attrName>
                                        </p:attrNameLst>
                                      </p:cBhvr>
                                      <p:to>
                                        <p:strVal val="visible"/>
                                      </p:to>
                                    </p:set>
                                    <p:animEffect transition="in" filter="fade">
                                      <p:cBhvr>
                                        <p:cTn id="145" dur="2000"/>
                                        <p:tgtEl>
                                          <p:spTgt spid="16"/>
                                        </p:tgtEl>
                                      </p:cBhvr>
                                    </p:animEffect>
                                  </p:childTnLst>
                                </p:cTn>
                              </p:par>
                              <p:par>
                                <p:cTn id="146" presetID="6" presetClass="emph" presetSubtype="0" decel="100000" fill="hold" nodeType="withEffect">
                                  <p:stCondLst>
                                    <p:cond delay="2000"/>
                                  </p:stCondLst>
                                  <p:childTnLst>
                                    <p:animScale>
                                      <p:cBhvr>
                                        <p:cTn id="147" dur="2000" fill="hold"/>
                                        <p:tgtEl>
                                          <p:spTgt spid="16"/>
                                        </p:tgtEl>
                                      </p:cBhvr>
                                      <p:by x="15000" y="15000"/>
                                    </p:animScale>
                                  </p:childTnLst>
                                </p:cTn>
                              </p:par>
                              <p:par>
                                <p:cTn id="148" presetID="8" presetClass="emph" presetSubtype="0" decel="100000" fill="hold" nodeType="withEffect">
                                  <p:stCondLst>
                                    <p:cond delay="3600"/>
                                  </p:stCondLst>
                                  <p:childTnLst>
                                    <p:animRot by="-3000000">
                                      <p:cBhvr>
                                        <p:cTn id="149" dur="71700" fill="hold"/>
                                        <p:tgtEl>
                                          <p:spTgt spid="16"/>
                                        </p:tgtEl>
                                        <p:attrNameLst>
                                          <p:attrName>r</p:attrName>
                                        </p:attrNameLst>
                                      </p:cBhvr>
                                    </p:animRot>
                                  </p:childTnLst>
                                </p:cTn>
                              </p:par>
                              <p:par>
                                <p:cTn id="150" presetID="10" presetClass="entr" presetSubtype="0" fill="hold" nodeType="withEffect">
                                  <p:stCondLst>
                                    <p:cond delay="2700"/>
                                  </p:stCondLst>
                                  <p:childTnLst>
                                    <p:set>
                                      <p:cBhvr>
                                        <p:cTn id="151" dur="1" fill="hold">
                                          <p:stCondLst>
                                            <p:cond delay="0"/>
                                          </p:stCondLst>
                                        </p:cTn>
                                        <p:tgtEl>
                                          <p:spTgt spid="17"/>
                                        </p:tgtEl>
                                        <p:attrNameLst>
                                          <p:attrName>style.visibility</p:attrName>
                                        </p:attrNameLst>
                                      </p:cBhvr>
                                      <p:to>
                                        <p:strVal val="visible"/>
                                      </p:to>
                                    </p:set>
                                    <p:animEffect transition="in" filter="fade">
                                      <p:cBhvr>
                                        <p:cTn id="152" dur="2000"/>
                                        <p:tgtEl>
                                          <p:spTgt spid="17"/>
                                        </p:tgtEl>
                                      </p:cBhvr>
                                    </p:animEffect>
                                  </p:childTnLst>
                                </p:cTn>
                              </p:par>
                              <p:par>
                                <p:cTn id="153" presetID="6" presetClass="emph" presetSubtype="0" decel="100000" fill="hold" nodeType="withEffect">
                                  <p:stCondLst>
                                    <p:cond delay="2700"/>
                                  </p:stCondLst>
                                  <p:childTnLst>
                                    <p:animScale>
                                      <p:cBhvr>
                                        <p:cTn id="154" dur="2000" fill="hold"/>
                                        <p:tgtEl>
                                          <p:spTgt spid="17"/>
                                        </p:tgtEl>
                                      </p:cBhvr>
                                      <p:by x="15000" y="15000"/>
                                    </p:animScale>
                                  </p:childTnLst>
                                </p:cTn>
                              </p:par>
                              <p:par>
                                <p:cTn id="155" presetID="8" presetClass="emph" presetSubtype="0" decel="100000" fill="hold" nodeType="withEffect">
                                  <p:stCondLst>
                                    <p:cond delay="5200"/>
                                  </p:stCondLst>
                                  <p:childTnLst>
                                    <p:animRot by="3000000">
                                      <p:cBhvr>
                                        <p:cTn id="156" dur="71700" fill="hold"/>
                                        <p:tgtEl>
                                          <p:spTgt spid="17"/>
                                        </p:tgtEl>
                                        <p:attrNameLst>
                                          <p:attrName>r</p:attrName>
                                        </p:attrNameLst>
                                      </p:cBhvr>
                                    </p:animRot>
                                  </p:childTnLst>
                                </p:cTn>
                              </p:par>
                              <p:par>
                                <p:cTn id="157" presetID="10" presetClass="entr" presetSubtype="0" fill="hold" nodeType="withEffect">
                                  <p:stCondLst>
                                    <p:cond delay="4200"/>
                                  </p:stCondLst>
                                  <p:childTnLst>
                                    <p:set>
                                      <p:cBhvr>
                                        <p:cTn id="158" dur="1" fill="hold">
                                          <p:stCondLst>
                                            <p:cond delay="0"/>
                                          </p:stCondLst>
                                        </p:cTn>
                                        <p:tgtEl>
                                          <p:spTgt spid="18"/>
                                        </p:tgtEl>
                                        <p:attrNameLst>
                                          <p:attrName>style.visibility</p:attrName>
                                        </p:attrNameLst>
                                      </p:cBhvr>
                                      <p:to>
                                        <p:strVal val="visible"/>
                                      </p:to>
                                    </p:set>
                                    <p:animEffect transition="in" filter="fade">
                                      <p:cBhvr>
                                        <p:cTn id="159" dur="2000"/>
                                        <p:tgtEl>
                                          <p:spTgt spid="18"/>
                                        </p:tgtEl>
                                      </p:cBhvr>
                                    </p:animEffect>
                                  </p:childTnLst>
                                </p:cTn>
                              </p:par>
                              <p:par>
                                <p:cTn id="160" presetID="8" presetClass="emph" presetSubtype="0" decel="100000" fill="hold" nodeType="withEffect">
                                  <p:stCondLst>
                                    <p:cond delay="6200"/>
                                  </p:stCondLst>
                                  <p:childTnLst>
                                    <p:animRot by="4800000">
                                      <p:cBhvr>
                                        <p:cTn id="161" dur="71700" fill="hold"/>
                                        <p:tgtEl>
                                          <p:spTgt spid="18"/>
                                        </p:tgtEl>
                                        <p:attrNameLst>
                                          <p:attrName>r</p:attrName>
                                        </p:attrNameLst>
                                      </p:cBhvr>
                                    </p:animRot>
                                  </p:childTnLst>
                                </p:cTn>
                              </p:par>
                              <p:par>
                                <p:cTn id="162" presetID="10" presetClass="entr" presetSubtype="0" fill="hold" nodeType="withEffect">
                                  <p:stCondLst>
                                    <p:cond delay="5200"/>
                                  </p:stCondLst>
                                  <p:childTnLst>
                                    <p:set>
                                      <p:cBhvr>
                                        <p:cTn id="163" dur="1" fill="hold">
                                          <p:stCondLst>
                                            <p:cond delay="0"/>
                                          </p:stCondLst>
                                        </p:cTn>
                                        <p:tgtEl>
                                          <p:spTgt spid="19"/>
                                        </p:tgtEl>
                                        <p:attrNameLst>
                                          <p:attrName>style.visibility</p:attrName>
                                        </p:attrNameLst>
                                      </p:cBhvr>
                                      <p:to>
                                        <p:strVal val="visible"/>
                                      </p:to>
                                    </p:set>
                                    <p:animEffect transition="in" filter="fade">
                                      <p:cBhvr>
                                        <p:cTn id="164" dur="2000"/>
                                        <p:tgtEl>
                                          <p:spTgt spid="19"/>
                                        </p:tgtEl>
                                      </p:cBhvr>
                                    </p:animEffect>
                                  </p:childTnLst>
                                </p:cTn>
                              </p:par>
                              <p:par>
                                <p:cTn id="165" presetID="8" presetClass="emph" presetSubtype="0" decel="100000" fill="hold" nodeType="withEffect">
                                  <p:stCondLst>
                                    <p:cond delay="7200"/>
                                  </p:stCondLst>
                                  <p:childTnLst>
                                    <p:animRot by="-4800000">
                                      <p:cBhvr>
                                        <p:cTn id="166" dur="71700" fill="hold"/>
                                        <p:tgtEl>
                                          <p:spTgt spid="19"/>
                                        </p:tgtEl>
                                        <p:attrNameLst>
                                          <p:attrName>r</p:attrName>
                                        </p:attrNameLst>
                                      </p:cBhvr>
                                    </p:animRot>
                                  </p:childTnLst>
                                </p:cTn>
                              </p:par>
                              <p:par>
                                <p:cTn id="167" presetID="10" presetClass="entr" presetSubtype="0" fill="hold" grpId="0" nodeType="withEffect">
                                  <p:stCondLst>
                                    <p:cond delay="4000"/>
                                  </p:stCondLst>
                                  <p:childTnLst>
                                    <p:set>
                                      <p:cBhvr>
                                        <p:cTn id="168" dur="1" fill="hold">
                                          <p:stCondLst>
                                            <p:cond delay="0"/>
                                          </p:stCondLst>
                                        </p:cTn>
                                        <p:tgtEl>
                                          <p:spTgt spid="152"/>
                                        </p:tgtEl>
                                        <p:attrNameLst>
                                          <p:attrName>style.visibility</p:attrName>
                                        </p:attrNameLst>
                                      </p:cBhvr>
                                      <p:to>
                                        <p:strVal val="visible"/>
                                      </p:to>
                                    </p:set>
                                    <p:animEffect transition="in" filter="fade">
                                      <p:cBhvr>
                                        <p:cTn id="169" dur="250"/>
                                        <p:tgtEl>
                                          <p:spTgt spid="152"/>
                                        </p:tgtEl>
                                      </p:cBhvr>
                                    </p:animEffect>
                                  </p:childTnLst>
                                </p:cTn>
                              </p:par>
                              <p:par>
                                <p:cTn id="170" presetID="42" presetClass="path" presetSubtype="0" decel="100000" fill="hold" grpId="1" nodeType="withEffect">
                                  <p:stCondLst>
                                    <p:cond delay="3750"/>
                                  </p:stCondLst>
                                  <p:childTnLst>
                                    <p:animMotion origin="layout" path="M 1.86622E-6 2.23332E-6 L 1.86622E-6 0.25011 " pathEditMode="relative" rAng="0" ptsTypes="AA">
                                      <p:cBhvr>
                                        <p:cTn id="171" dur="750" spd="-100000" fill="hold"/>
                                        <p:tgtEl>
                                          <p:spTgt spid="152"/>
                                        </p:tgtEl>
                                        <p:attrNameLst>
                                          <p:attrName>ppt_x</p:attrName>
                                          <p:attrName>ppt_y</p:attrName>
                                        </p:attrNameLst>
                                      </p:cBhvr>
                                      <p:rCtr x="0" y="12506"/>
                                    </p:animMotion>
                                  </p:childTnLst>
                                </p:cTn>
                              </p:par>
                              <p:par>
                                <p:cTn id="172" presetID="10" presetClass="entr" presetSubtype="0" fill="hold" nodeType="withEffect">
                                  <p:stCondLst>
                                    <p:cond delay="4000"/>
                                  </p:stCondLst>
                                  <p:childTnLst>
                                    <p:set>
                                      <p:cBhvr>
                                        <p:cTn id="173" dur="1" fill="hold">
                                          <p:stCondLst>
                                            <p:cond delay="0"/>
                                          </p:stCondLst>
                                        </p:cTn>
                                        <p:tgtEl>
                                          <p:spTgt spid="153"/>
                                        </p:tgtEl>
                                        <p:attrNameLst>
                                          <p:attrName>style.visibility</p:attrName>
                                        </p:attrNameLst>
                                      </p:cBhvr>
                                      <p:to>
                                        <p:strVal val="visible"/>
                                      </p:to>
                                    </p:set>
                                    <p:animEffect transition="in" filter="fade">
                                      <p:cBhvr>
                                        <p:cTn id="174" dur="250"/>
                                        <p:tgtEl>
                                          <p:spTgt spid="153"/>
                                        </p:tgtEl>
                                      </p:cBhvr>
                                    </p:animEffect>
                                  </p:childTnLst>
                                </p:cTn>
                              </p:par>
                              <p:par>
                                <p:cTn id="175" presetID="42" presetClass="path" presetSubtype="0" decel="100000" fill="hold" nodeType="withEffect">
                                  <p:stCondLst>
                                    <p:cond delay="3750"/>
                                  </p:stCondLst>
                                  <p:childTnLst>
                                    <p:animMotion origin="layout" path="M 1.86622E-6 2.23332E-6 L 1.86622E-6 0.25011 " pathEditMode="relative" rAng="0" ptsTypes="AA">
                                      <p:cBhvr>
                                        <p:cTn id="176" dur="750" spd="-100000" fill="hold"/>
                                        <p:tgtEl>
                                          <p:spTgt spid="153"/>
                                        </p:tgtEl>
                                        <p:attrNameLst>
                                          <p:attrName>ppt_x</p:attrName>
                                          <p:attrName>ppt_y</p:attrName>
                                        </p:attrNameLst>
                                      </p:cBhvr>
                                      <p:rCtr x="0" y="12506"/>
                                    </p:animMotion>
                                  </p:childTnLst>
                                </p:cTn>
                              </p:par>
                              <p:par>
                                <p:cTn id="177" presetID="63" presetClass="path" presetSubtype="0" accel="50000" decel="50000" fill="hold" grpId="0" nodeType="withEffect">
                                  <p:stCondLst>
                                    <p:cond delay="1000"/>
                                  </p:stCondLst>
                                  <p:childTnLst>
                                    <p:animMotion origin="layout" path="M -7.65892E-9 9.07853E-8 L 0.06038 0.27508 " pathEditMode="relative" rAng="0" ptsTypes="AA">
                                      <p:cBhvr>
                                        <p:cTn id="178" dur="2500" fill="hold"/>
                                        <p:tgtEl>
                                          <p:spTgt spid="112"/>
                                        </p:tgtEl>
                                        <p:attrNameLst>
                                          <p:attrName>ppt_x</p:attrName>
                                          <p:attrName>ppt_y</p:attrName>
                                        </p:attrNameLst>
                                      </p:cBhvr>
                                      <p:rCtr x="3013" y="13754"/>
                                    </p:animMotion>
                                  </p:childTnLst>
                                </p:cTn>
                              </p:par>
                              <p:par>
                                <p:cTn id="179" presetID="6" presetClass="emph" presetSubtype="0" accel="50000" decel="50000" fill="hold" grpId="1" nodeType="withEffect">
                                  <p:stCondLst>
                                    <p:cond delay="1000"/>
                                  </p:stCondLst>
                                  <p:childTnLst>
                                    <p:animScale>
                                      <p:cBhvr>
                                        <p:cTn id="180" dur="2500" fill="hold"/>
                                        <p:tgtEl>
                                          <p:spTgt spid="112"/>
                                        </p:tgtEl>
                                      </p:cBhvr>
                                      <p:by x="10000" y="10000"/>
                                    </p:animScale>
                                  </p:childTnLst>
                                </p:cTn>
                              </p:par>
                              <p:par>
                                <p:cTn id="181" presetID="19" presetClass="emph" presetSubtype="0" fill="hold" grpId="2" nodeType="withEffect">
                                  <p:stCondLst>
                                    <p:cond delay="1500"/>
                                  </p:stCondLst>
                                  <p:childTnLst>
                                    <p:animClr clrSpc="rgb" dir="cw">
                                      <p:cBhvr override="childStyle">
                                        <p:cTn id="182" dur="1500" fill="hold"/>
                                        <p:tgtEl>
                                          <p:spTgt spid="112"/>
                                        </p:tgtEl>
                                        <p:attrNameLst>
                                          <p:attrName>style.color</p:attrName>
                                        </p:attrNameLst>
                                      </p:cBhvr>
                                      <p:to>
                                        <a:srgbClr val="0078D7"/>
                                      </p:to>
                                    </p:animClr>
                                    <p:animClr clrSpc="rgb" dir="cw">
                                      <p:cBhvr>
                                        <p:cTn id="183" dur="1500" fill="hold"/>
                                        <p:tgtEl>
                                          <p:spTgt spid="112"/>
                                        </p:tgtEl>
                                        <p:attrNameLst>
                                          <p:attrName>fillcolor</p:attrName>
                                        </p:attrNameLst>
                                      </p:cBhvr>
                                      <p:to>
                                        <a:srgbClr val="0078D7"/>
                                      </p:to>
                                    </p:animClr>
                                    <p:set>
                                      <p:cBhvr>
                                        <p:cTn id="184" dur="1500" fill="hold"/>
                                        <p:tgtEl>
                                          <p:spTgt spid="112"/>
                                        </p:tgtEl>
                                        <p:attrNameLst>
                                          <p:attrName>fill.type</p:attrName>
                                        </p:attrNameLst>
                                      </p:cBhvr>
                                      <p:to>
                                        <p:strVal val="solid"/>
                                      </p:to>
                                    </p:set>
                                    <p:set>
                                      <p:cBhvr>
                                        <p:cTn id="185" dur="1500" fill="hold"/>
                                        <p:tgtEl>
                                          <p:spTgt spid="112"/>
                                        </p:tgtEl>
                                        <p:attrNameLst>
                                          <p:attrName>fill.on</p:attrName>
                                        </p:attrNameLst>
                                      </p:cBhvr>
                                      <p:to>
                                        <p:strVal val="true"/>
                                      </p:to>
                                    </p:set>
                                  </p:childTnLst>
                                </p:cTn>
                              </p:par>
                              <p:par>
                                <p:cTn id="186" presetID="63" presetClass="path" presetSubtype="0" accel="50000" decel="50000" fill="hold" grpId="0" nodeType="withEffect">
                                  <p:stCondLst>
                                    <p:cond delay="1000"/>
                                  </p:stCondLst>
                                  <p:childTnLst>
                                    <p:animMotion origin="layout" path="M 4.31708E-6 -1.23922E-6 L -0.10557 0.21539 " pathEditMode="relative" rAng="0" ptsTypes="AA">
                                      <p:cBhvr>
                                        <p:cTn id="187" dur="2500" fill="hold"/>
                                        <p:tgtEl>
                                          <p:spTgt spid="85"/>
                                        </p:tgtEl>
                                        <p:attrNameLst>
                                          <p:attrName>ppt_x</p:attrName>
                                          <p:attrName>ppt_y</p:attrName>
                                        </p:attrNameLst>
                                      </p:cBhvr>
                                      <p:rCtr x="-5285" y="10758"/>
                                    </p:animMotion>
                                  </p:childTnLst>
                                </p:cTn>
                              </p:par>
                              <p:par>
                                <p:cTn id="188" presetID="6" presetClass="emph" presetSubtype="0" accel="50000" decel="50000" fill="hold" grpId="1" nodeType="withEffect">
                                  <p:stCondLst>
                                    <p:cond delay="1000"/>
                                  </p:stCondLst>
                                  <p:childTnLst>
                                    <p:animScale>
                                      <p:cBhvr>
                                        <p:cTn id="189" dur="2500" fill="hold"/>
                                        <p:tgtEl>
                                          <p:spTgt spid="85"/>
                                        </p:tgtEl>
                                      </p:cBhvr>
                                      <p:by x="10000" y="10000"/>
                                    </p:animScale>
                                  </p:childTnLst>
                                </p:cTn>
                              </p:par>
                              <p:par>
                                <p:cTn id="190" presetID="10" presetClass="exit" presetSubtype="0" fill="hold" grpId="2" nodeType="withEffect">
                                  <p:stCondLst>
                                    <p:cond delay="1200"/>
                                  </p:stCondLst>
                                  <p:childTnLst>
                                    <p:animEffect transition="out" filter="fade">
                                      <p:cBhvr>
                                        <p:cTn id="191" dur="1400"/>
                                        <p:tgtEl>
                                          <p:spTgt spid="85"/>
                                        </p:tgtEl>
                                      </p:cBhvr>
                                    </p:animEffect>
                                    <p:set>
                                      <p:cBhvr>
                                        <p:cTn id="192" dur="1" fill="hold">
                                          <p:stCondLst>
                                            <p:cond delay="1399"/>
                                          </p:stCondLst>
                                        </p:cTn>
                                        <p:tgtEl>
                                          <p:spTgt spid="85"/>
                                        </p:tgtEl>
                                        <p:attrNameLst>
                                          <p:attrName>style.visibility</p:attrName>
                                        </p:attrNameLst>
                                      </p:cBhvr>
                                      <p:to>
                                        <p:strVal val="hidden"/>
                                      </p:to>
                                    </p:set>
                                  </p:childTnLst>
                                </p:cTn>
                              </p:par>
                              <p:par>
                                <p:cTn id="193" presetID="19" presetClass="emph" presetSubtype="0" fill="hold" grpId="3" nodeType="withEffect">
                                  <p:stCondLst>
                                    <p:cond delay="1500"/>
                                  </p:stCondLst>
                                  <p:childTnLst>
                                    <p:animClr clrSpc="rgb" dir="cw">
                                      <p:cBhvr override="childStyle">
                                        <p:cTn id="194" dur="1500" fill="hold"/>
                                        <p:tgtEl>
                                          <p:spTgt spid="85"/>
                                        </p:tgtEl>
                                        <p:attrNameLst>
                                          <p:attrName>style.color</p:attrName>
                                        </p:attrNameLst>
                                      </p:cBhvr>
                                      <p:to>
                                        <a:srgbClr val="0078D7"/>
                                      </p:to>
                                    </p:animClr>
                                    <p:animClr clrSpc="rgb" dir="cw">
                                      <p:cBhvr>
                                        <p:cTn id="195" dur="1500" fill="hold"/>
                                        <p:tgtEl>
                                          <p:spTgt spid="85"/>
                                        </p:tgtEl>
                                        <p:attrNameLst>
                                          <p:attrName>fillcolor</p:attrName>
                                        </p:attrNameLst>
                                      </p:cBhvr>
                                      <p:to>
                                        <a:srgbClr val="0078D7"/>
                                      </p:to>
                                    </p:animClr>
                                    <p:set>
                                      <p:cBhvr>
                                        <p:cTn id="196" dur="1500" fill="hold"/>
                                        <p:tgtEl>
                                          <p:spTgt spid="85"/>
                                        </p:tgtEl>
                                        <p:attrNameLst>
                                          <p:attrName>fill.type</p:attrName>
                                        </p:attrNameLst>
                                      </p:cBhvr>
                                      <p:to>
                                        <p:strVal val="solid"/>
                                      </p:to>
                                    </p:set>
                                    <p:set>
                                      <p:cBhvr>
                                        <p:cTn id="197" dur="1500" fill="hold"/>
                                        <p:tgtEl>
                                          <p:spTgt spid="85"/>
                                        </p:tgtEl>
                                        <p:attrNameLst>
                                          <p:attrName>fill.on</p:attrName>
                                        </p:attrNameLst>
                                      </p:cBhvr>
                                      <p:to>
                                        <p:strVal val="true"/>
                                      </p:to>
                                    </p:set>
                                  </p:childTnLst>
                                </p:cTn>
                              </p:par>
                              <p:par>
                                <p:cTn id="198" presetID="63" presetClass="path" presetSubtype="0" accel="50000" decel="50000" fill="hold" grpId="0" nodeType="withEffect">
                                  <p:stCondLst>
                                    <p:cond delay="1000"/>
                                  </p:stCondLst>
                                  <p:childTnLst>
                                    <p:animMotion origin="layout" path="M 3.87286E-6 -5.35633E-7 L -0.18522 0.37154 " pathEditMode="relative" rAng="0" ptsTypes="AA">
                                      <p:cBhvr>
                                        <p:cTn id="199" dur="2500" fill="hold"/>
                                        <p:tgtEl>
                                          <p:spTgt spid="78"/>
                                        </p:tgtEl>
                                        <p:attrNameLst>
                                          <p:attrName>ppt_x</p:attrName>
                                          <p:attrName>ppt_y</p:attrName>
                                        </p:attrNameLst>
                                      </p:cBhvr>
                                      <p:rCtr x="-9267" y="18566"/>
                                    </p:animMotion>
                                  </p:childTnLst>
                                </p:cTn>
                              </p:par>
                              <p:par>
                                <p:cTn id="200" presetID="6" presetClass="emph" presetSubtype="0" accel="50000" decel="50000" fill="hold" grpId="1" nodeType="withEffect">
                                  <p:stCondLst>
                                    <p:cond delay="1000"/>
                                  </p:stCondLst>
                                  <p:childTnLst>
                                    <p:animScale>
                                      <p:cBhvr>
                                        <p:cTn id="201" dur="2500" fill="hold"/>
                                        <p:tgtEl>
                                          <p:spTgt spid="78"/>
                                        </p:tgtEl>
                                      </p:cBhvr>
                                      <p:by x="10000" y="10000"/>
                                    </p:animScale>
                                  </p:childTnLst>
                                </p:cTn>
                              </p:par>
                              <p:par>
                                <p:cTn id="202" presetID="19" presetClass="emph" presetSubtype="0" fill="hold" grpId="2" nodeType="withEffect">
                                  <p:stCondLst>
                                    <p:cond delay="1500"/>
                                  </p:stCondLst>
                                  <p:childTnLst>
                                    <p:animClr clrSpc="rgb" dir="cw">
                                      <p:cBhvr override="childStyle">
                                        <p:cTn id="203" dur="1500" fill="hold"/>
                                        <p:tgtEl>
                                          <p:spTgt spid="78"/>
                                        </p:tgtEl>
                                        <p:attrNameLst>
                                          <p:attrName>style.color</p:attrName>
                                        </p:attrNameLst>
                                      </p:cBhvr>
                                      <p:to>
                                        <a:srgbClr val="0078D7"/>
                                      </p:to>
                                    </p:animClr>
                                    <p:animClr clrSpc="rgb" dir="cw">
                                      <p:cBhvr>
                                        <p:cTn id="204" dur="1500" fill="hold"/>
                                        <p:tgtEl>
                                          <p:spTgt spid="78"/>
                                        </p:tgtEl>
                                        <p:attrNameLst>
                                          <p:attrName>fillcolor</p:attrName>
                                        </p:attrNameLst>
                                      </p:cBhvr>
                                      <p:to>
                                        <a:srgbClr val="0078D7"/>
                                      </p:to>
                                    </p:animClr>
                                    <p:set>
                                      <p:cBhvr>
                                        <p:cTn id="205" dur="1500" fill="hold"/>
                                        <p:tgtEl>
                                          <p:spTgt spid="78"/>
                                        </p:tgtEl>
                                        <p:attrNameLst>
                                          <p:attrName>fill.type</p:attrName>
                                        </p:attrNameLst>
                                      </p:cBhvr>
                                      <p:to>
                                        <p:strVal val="solid"/>
                                      </p:to>
                                    </p:set>
                                    <p:set>
                                      <p:cBhvr>
                                        <p:cTn id="206" dur="1500" fill="hold"/>
                                        <p:tgtEl>
                                          <p:spTgt spid="78"/>
                                        </p:tgtEl>
                                        <p:attrNameLst>
                                          <p:attrName>fill.on</p:attrName>
                                        </p:attrNameLst>
                                      </p:cBhvr>
                                      <p:to>
                                        <p:strVal val="true"/>
                                      </p:to>
                                    </p:set>
                                  </p:childTnLst>
                                </p:cTn>
                              </p:par>
                              <p:par>
                                <p:cTn id="207" presetID="63" presetClass="path" presetSubtype="0" accel="50000" decel="50000" fill="hold" grpId="0" nodeType="withEffect">
                                  <p:stCondLst>
                                    <p:cond delay="1000"/>
                                  </p:stCondLst>
                                  <p:childTnLst>
                                    <p:animMotion origin="layout" path="M 2.92316E-6 9.66863E-7 L -0.30419 0.20177 " pathEditMode="relative" rAng="0" ptsTypes="AA">
                                      <p:cBhvr>
                                        <p:cTn id="208" dur="2500" fill="hold"/>
                                        <p:tgtEl>
                                          <p:spTgt spid="130"/>
                                        </p:tgtEl>
                                        <p:attrNameLst>
                                          <p:attrName>ppt_x</p:attrName>
                                          <p:attrName>ppt_y</p:attrName>
                                        </p:attrNameLst>
                                      </p:cBhvr>
                                      <p:rCtr x="-15216" y="10077"/>
                                    </p:animMotion>
                                  </p:childTnLst>
                                </p:cTn>
                              </p:par>
                              <p:par>
                                <p:cTn id="209" presetID="6" presetClass="emph" presetSubtype="0" accel="50000" decel="50000" fill="hold" grpId="1" nodeType="withEffect">
                                  <p:stCondLst>
                                    <p:cond delay="1000"/>
                                  </p:stCondLst>
                                  <p:childTnLst>
                                    <p:animScale>
                                      <p:cBhvr>
                                        <p:cTn id="210" dur="2500" fill="hold"/>
                                        <p:tgtEl>
                                          <p:spTgt spid="130"/>
                                        </p:tgtEl>
                                      </p:cBhvr>
                                      <p:by x="10000" y="10000"/>
                                    </p:animScale>
                                  </p:childTnLst>
                                </p:cTn>
                              </p:par>
                              <p:par>
                                <p:cTn id="211" presetID="19" presetClass="emph" presetSubtype="0" fill="hold" grpId="2" nodeType="withEffect">
                                  <p:stCondLst>
                                    <p:cond delay="1500"/>
                                  </p:stCondLst>
                                  <p:childTnLst>
                                    <p:animClr clrSpc="rgb" dir="cw">
                                      <p:cBhvr override="childStyle">
                                        <p:cTn id="212" dur="1500" fill="hold"/>
                                        <p:tgtEl>
                                          <p:spTgt spid="130"/>
                                        </p:tgtEl>
                                        <p:attrNameLst>
                                          <p:attrName>style.color</p:attrName>
                                        </p:attrNameLst>
                                      </p:cBhvr>
                                      <p:to>
                                        <a:srgbClr val="0078D7"/>
                                      </p:to>
                                    </p:animClr>
                                    <p:animClr clrSpc="rgb" dir="cw">
                                      <p:cBhvr>
                                        <p:cTn id="213" dur="1500" fill="hold"/>
                                        <p:tgtEl>
                                          <p:spTgt spid="130"/>
                                        </p:tgtEl>
                                        <p:attrNameLst>
                                          <p:attrName>fillcolor</p:attrName>
                                        </p:attrNameLst>
                                      </p:cBhvr>
                                      <p:to>
                                        <a:srgbClr val="0078D7"/>
                                      </p:to>
                                    </p:animClr>
                                    <p:set>
                                      <p:cBhvr>
                                        <p:cTn id="214" dur="1500" fill="hold"/>
                                        <p:tgtEl>
                                          <p:spTgt spid="130"/>
                                        </p:tgtEl>
                                        <p:attrNameLst>
                                          <p:attrName>fill.type</p:attrName>
                                        </p:attrNameLst>
                                      </p:cBhvr>
                                      <p:to>
                                        <p:strVal val="solid"/>
                                      </p:to>
                                    </p:set>
                                    <p:set>
                                      <p:cBhvr>
                                        <p:cTn id="215" dur="1500" fill="hold"/>
                                        <p:tgtEl>
                                          <p:spTgt spid="130"/>
                                        </p:tgtEl>
                                        <p:attrNameLst>
                                          <p:attrName>fill.on</p:attrName>
                                        </p:attrNameLst>
                                      </p:cBhvr>
                                      <p:to>
                                        <p:strVal val="true"/>
                                      </p:to>
                                    </p:set>
                                  </p:childTnLst>
                                </p:cTn>
                              </p:par>
                              <p:par>
                                <p:cTn id="216" presetID="63" presetClass="path" presetSubtype="0" accel="50000" decel="50000" fill="hold" grpId="0" nodeType="withEffect">
                                  <p:stCondLst>
                                    <p:cond delay="1000"/>
                                  </p:stCondLst>
                                  <p:childTnLst>
                                    <p:animMotion origin="layout" path="M -1.25862E-6 -4.65275E-6 L -0.40005 0.33523 " pathEditMode="relative" rAng="0" ptsTypes="AA">
                                      <p:cBhvr>
                                        <p:cTn id="217" dur="2500" fill="hold"/>
                                        <p:tgtEl>
                                          <p:spTgt spid="69"/>
                                        </p:tgtEl>
                                        <p:attrNameLst>
                                          <p:attrName>ppt_x</p:attrName>
                                          <p:attrName>ppt_y</p:attrName>
                                        </p:attrNameLst>
                                      </p:cBhvr>
                                      <p:rCtr x="-20003" y="16750"/>
                                    </p:animMotion>
                                  </p:childTnLst>
                                </p:cTn>
                              </p:par>
                              <p:par>
                                <p:cTn id="218" presetID="6" presetClass="emph" presetSubtype="0" accel="50000" decel="50000" fill="hold" grpId="1" nodeType="withEffect">
                                  <p:stCondLst>
                                    <p:cond delay="1000"/>
                                  </p:stCondLst>
                                  <p:childTnLst>
                                    <p:animScale>
                                      <p:cBhvr>
                                        <p:cTn id="219" dur="2500" fill="hold"/>
                                        <p:tgtEl>
                                          <p:spTgt spid="69"/>
                                        </p:tgtEl>
                                      </p:cBhvr>
                                      <p:by x="10000" y="10000"/>
                                    </p:animScale>
                                  </p:childTnLst>
                                </p:cTn>
                              </p:par>
                              <p:par>
                                <p:cTn id="220" presetID="19" presetClass="emph" presetSubtype="0" fill="hold" grpId="2" nodeType="withEffect">
                                  <p:stCondLst>
                                    <p:cond delay="1500"/>
                                  </p:stCondLst>
                                  <p:childTnLst>
                                    <p:animClr clrSpc="rgb" dir="cw">
                                      <p:cBhvr override="childStyle">
                                        <p:cTn id="221" dur="1500" fill="hold"/>
                                        <p:tgtEl>
                                          <p:spTgt spid="69"/>
                                        </p:tgtEl>
                                        <p:attrNameLst>
                                          <p:attrName>style.color</p:attrName>
                                        </p:attrNameLst>
                                      </p:cBhvr>
                                      <p:to>
                                        <a:srgbClr val="0078D7"/>
                                      </p:to>
                                    </p:animClr>
                                    <p:animClr clrSpc="rgb" dir="cw">
                                      <p:cBhvr>
                                        <p:cTn id="222" dur="1500" fill="hold"/>
                                        <p:tgtEl>
                                          <p:spTgt spid="69"/>
                                        </p:tgtEl>
                                        <p:attrNameLst>
                                          <p:attrName>fillcolor</p:attrName>
                                        </p:attrNameLst>
                                      </p:cBhvr>
                                      <p:to>
                                        <a:srgbClr val="0078D7"/>
                                      </p:to>
                                    </p:animClr>
                                    <p:set>
                                      <p:cBhvr>
                                        <p:cTn id="223" dur="1500" fill="hold"/>
                                        <p:tgtEl>
                                          <p:spTgt spid="69"/>
                                        </p:tgtEl>
                                        <p:attrNameLst>
                                          <p:attrName>fill.type</p:attrName>
                                        </p:attrNameLst>
                                      </p:cBhvr>
                                      <p:to>
                                        <p:strVal val="solid"/>
                                      </p:to>
                                    </p:set>
                                    <p:set>
                                      <p:cBhvr>
                                        <p:cTn id="224" dur="1500" fill="hold"/>
                                        <p:tgtEl>
                                          <p:spTgt spid="69"/>
                                        </p:tgtEl>
                                        <p:attrNameLst>
                                          <p:attrName>fill.on</p:attrName>
                                        </p:attrNameLst>
                                      </p:cBhvr>
                                      <p:to>
                                        <p:strVal val="true"/>
                                      </p:to>
                                    </p:set>
                                  </p:childTnLst>
                                </p:cTn>
                              </p:par>
                              <p:par>
                                <p:cTn id="225" presetID="63" presetClass="path" presetSubtype="0" accel="50000" decel="50000" fill="hold" grpId="0" nodeType="withEffect">
                                  <p:stCondLst>
                                    <p:cond delay="1000"/>
                                  </p:stCondLst>
                                  <p:childTnLst>
                                    <p:animMotion origin="layout" path="M -4.31963E-6 9.44167E-7 L -0.63645 0.24535 " pathEditMode="relative" rAng="0" ptsTypes="AA">
                                      <p:cBhvr>
                                        <p:cTn id="226" dur="2500" fill="hold"/>
                                        <p:tgtEl>
                                          <p:spTgt spid="71"/>
                                        </p:tgtEl>
                                        <p:attrNameLst>
                                          <p:attrName>ppt_x</p:attrName>
                                          <p:attrName>ppt_y</p:attrName>
                                        </p:attrNameLst>
                                      </p:cBhvr>
                                      <p:rCtr x="-31823" y="12256"/>
                                    </p:animMotion>
                                  </p:childTnLst>
                                </p:cTn>
                              </p:par>
                              <p:par>
                                <p:cTn id="227" presetID="6" presetClass="emph" presetSubtype="0" accel="50000" decel="50000" fill="hold" grpId="1" nodeType="withEffect">
                                  <p:stCondLst>
                                    <p:cond delay="1000"/>
                                  </p:stCondLst>
                                  <p:childTnLst>
                                    <p:animScale>
                                      <p:cBhvr>
                                        <p:cTn id="228" dur="2500" fill="hold"/>
                                        <p:tgtEl>
                                          <p:spTgt spid="71"/>
                                        </p:tgtEl>
                                      </p:cBhvr>
                                      <p:by x="10000" y="10000"/>
                                    </p:animScale>
                                  </p:childTnLst>
                                </p:cTn>
                              </p:par>
                              <p:par>
                                <p:cTn id="229" presetID="10" presetClass="exit" presetSubtype="0" fill="hold" grpId="2" nodeType="withEffect">
                                  <p:stCondLst>
                                    <p:cond delay="1300"/>
                                  </p:stCondLst>
                                  <p:childTnLst>
                                    <p:animEffect transition="out" filter="fade">
                                      <p:cBhvr>
                                        <p:cTn id="230" dur="1500"/>
                                        <p:tgtEl>
                                          <p:spTgt spid="71"/>
                                        </p:tgtEl>
                                      </p:cBhvr>
                                    </p:animEffect>
                                    <p:set>
                                      <p:cBhvr>
                                        <p:cTn id="231" dur="1" fill="hold">
                                          <p:stCondLst>
                                            <p:cond delay="1499"/>
                                          </p:stCondLst>
                                        </p:cTn>
                                        <p:tgtEl>
                                          <p:spTgt spid="71"/>
                                        </p:tgtEl>
                                        <p:attrNameLst>
                                          <p:attrName>style.visibility</p:attrName>
                                        </p:attrNameLst>
                                      </p:cBhvr>
                                      <p:to>
                                        <p:strVal val="hidden"/>
                                      </p:to>
                                    </p:set>
                                  </p:childTnLst>
                                </p:cTn>
                              </p:par>
                              <p:par>
                                <p:cTn id="232" presetID="19" presetClass="emph" presetSubtype="0" fill="hold" grpId="3" nodeType="withEffect">
                                  <p:stCondLst>
                                    <p:cond delay="1500"/>
                                  </p:stCondLst>
                                  <p:childTnLst>
                                    <p:animClr clrSpc="rgb" dir="cw">
                                      <p:cBhvr override="childStyle">
                                        <p:cTn id="233" dur="1500" fill="hold"/>
                                        <p:tgtEl>
                                          <p:spTgt spid="71"/>
                                        </p:tgtEl>
                                        <p:attrNameLst>
                                          <p:attrName>style.color</p:attrName>
                                        </p:attrNameLst>
                                      </p:cBhvr>
                                      <p:to>
                                        <a:srgbClr val="0078D7"/>
                                      </p:to>
                                    </p:animClr>
                                    <p:animClr clrSpc="rgb" dir="cw">
                                      <p:cBhvr>
                                        <p:cTn id="234" dur="1500" fill="hold"/>
                                        <p:tgtEl>
                                          <p:spTgt spid="71"/>
                                        </p:tgtEl>
                                        <p:attrNameLst>
                                          <p:attrName>fillcolor</p:attrName>
                                        </p:attrNameLst>
                                      </p:cBhvr>
                                      <p:to>
                                        <a:srgbClr val="0078D7"/>
                                      </p:to>
                                    </p:animClr>
                                    <p:set>
                                      <p:cBhvr>
                                        <p:cTn id="235" dur="1500" fill="hold"/>
                                        <p:tgtEl>
                                          <p:spTgt spid="71"/>
                                        </p:tgtEl>
                                        <p:attrNameLst>
                                          <p:attrName>fill.type</p:attrName>
                                        </p:attrNameLst>
                                      </p:cBhvr>
                                      <p:to>
                                        <p:strVal val="solid"/>
                                      </p:to>
                                    </p:set>
                                    <p:set>
                                      <p:cBhvr>
                                        <p:cTn id="236" dur="1500" fill="hold"/>
                                        <p:tgtEl>
                                          <p:spTgt spid="71"/>
                                        </p:tgtEl>
                                        <p:attrNameLst>
                                          <p:attrName>fill.on</p:attrName>
                                        </p:attrNameLst>
                                      </p:cBhvr>
                                      <p:to>
                                        <p:strVal val="true"/>
                                      </p:to>
                                    </p:set>
                                  </p:childTnLst>
                                </p:cTn>
                              </p:par>
                              <p:par>
                                <p:cTn id="237" presetID="63" presetClass="path" presetSubtype="0" accel="50000" decel="50000" fill="hold" grpId="0" nodeType="withEffect">
                                  <p:stCondLst>
                                    <p:cond delay="1000"/>
                                  </p:stCondLst>
                                  <p:childTnLst>
                                    <p:animMotion origin="layout" path="M 1.83814E-7 -2.06083E-6 L 0.12063 0.08466 " pathEditMode="relative" rAng="0" ptsTypes="AA">
                                      <p:cBhvr>
                                        <p:cTn id="238" dur="2500" fill="hold"/>
                                        <p:tgtEl>
                                          <p:spTgt spid="80"/>
                                        </p:tgtEl>
                                        <p:attrNameLst>
                                          <p:attrName>ppt_x</p:attrName>
                                          <p:attrName>ppt_y</p:attrName>
                                        </p:attrNameLst>
                                      </p:cBhvr>
                                      <p:rCtr x="6025" y="4222"/>
                                    </p:animMotion>
                                  </p:childTnLst>
                                </p:cTn>
                              </p:par>
                              <p:par>
                                <p:cTn id="239" presetID="6" presetClass="emph" presetSubtype="0" accel="50000" decel="50000" fill="hold" grpId="1" nodeType="withEffect">
                                  <p:stCondLst>
                                    <p:cond delay="1000"/>
                                  </p:stCondLst>
                                  <p:childTnLst>
                                    <p:animScale>
                                      <p:cBhvr>
                                        <p:cTn id="240" dur="2500" fill="hold"/>
                                        <p:tgtEl>
                                          <p:spTgt spid="80"/>
                                        </p:tgtEl>
                                      </p:cBhvr>
                                      <p:by x="10000" y="10000"/>
                                    </p:animScale>
                                  </p:childTnLst>
                                </p:cTn>
                              </p:par>
                              <p:par>
                                <p:cTn id="241" presetID="10" presetClass="exit" presetSubtype="0" fill="hold" grpId="2" nodeType="withEffect">
                                  <p:stCondLst>
                                    <p:cond delay="1000"/>
                                  </p:stCondLst>
                                  <p:childTnLst>
                                    <p:animEffect transition="out" filter="fade">
                                      <p:cBhvr>
                                        <p:cTn id="242" dur="1100"/>
                                        <p:tgtEl>
                                          <p:spTgt spid="80"/>
                                        </p:tgtEl>
                                      </p:cBhvr>
                                    </p:animEffect>
                                    <p:set>
                                      <p:cBhvr>
                                        <p:cTn id="243" dur="1" fill="hold">
                                          <p:stCondLst>
                                            <p:cond delay="1099"/>
                                          </p:stCondLst>
                                        </p:cTn>
                                        <p:tgtEl>
                                          <p:spTgt spid="80"/>
                                        </p:tgtEl>
                                        <p:attrNameLst>
                                          <p:attrName>style.visibility</p:attrName>
                                        </p:attrNameLst>
                                      </p:cBhvr>
                                      <p:to>
                                        <p:strVal val="hidden"/>
                                      </p:to>
                                    </p:set>
                                  </p:childTnLst>
                                </p:cTn>
                              </p:par>
                              <p:par>
                                <p:cTn id="244" presetID="19" presetClass="emph" presetSubtype="0" fill="hold" grpId="3" nodeType="withEffect">
                                  <p:stCondLst>
                                    <p:cond delay="1500"/>
                                  </p:stCondLst>
                                  <p:childTnLst>
                                    <p:animClr clrSpc="rgb" dir="cw">
                                      <p:cBhvr override="childStyle">
                                        <p:cTn id="245" dur="1500" fill="hold"/>
                                        <p:tgtEl>
                                          <p:spTgt spid="80"/>
                                        </p:tgtEl>
                                        <p:attrNameLst>
                                          <p:attrName>style.color</p:attrName>
                                        </p:attrNameLst>
                                      </p:cBhvr>
                                      <p:to>
                                        <a:srgbClr val="0078D7"/>
                                      </p:to>
                                    </p:animClr>
                                    <p:animClr clrSpc="rgb" dir="cw">
                                      <p:cBhvr>
                                        <p:cTn id="246" dur="1500" fill="hold"/>
                                        <p:tgtEl>
                                          <p:spTgt spid="80"/>
                                        </p:tgtEl>
                                        <p:attrNameLst>
                                          <p:attrName>fillcolor</p:attrName>
                                        </p:attrNameLst>
                                      </p:cBhvr>
                                      <p:to>
                                        <a:srgbClr val="0078D7"/>
                                      </p:to>
                                    </p:animClr>
                                    <p:set>
                                      <p:cBhvr>
                                        <p:cTn id="247" dur="1500" fill="hold"/>
                                        <p:tgtEl>
                                          <p:spTgt spid="80"/>
                                        </p:tgtEl>
                                        <p:attrNameLst>
                                          <p:attrName>fill.type</p:attrName>
                                        </p:attrNameLst>
                                      </p:cBhvr>
                                      <p:to>
                                        <p:strVal val="solid"/>
                                      </p:to>
                                    </p:set>
                                    <p:set>
                                      <p:cBhvr>
                                        <p:cTn id="248" dur="1500" fill="hold"/>
                                        <p:tgtEl>
                                          <p:spTgt spid="80"/>
                                        </p:tgtEl>
                                        <p:attrNameLst>
                                          <p:attrName>fill.on</p:attrName>
                                        </p:attrNameLst>
                                      </p:cBhvr>
                                      <p:to>
                                        <p:strVal val="true"/>
                                      </p:to>
                                    </p:set>
                                  </p:childTnLst>
                                </p:cTn>
                              </p:par>
                              <p:par>
                                <p:cTn id="249" presetID="63" presetClass="path" presetSubtype="0" accel="50000" decel="50000" fill="hold" grpId="0" nodeType="withEffect">
                                  <p:stCondLst>
                                    <p:cond delay="1000"/>
                                  </p:stCondLst>
                                  <p:childTnLst>
                                    <p:animMotion origin="layout" path="M -4.39622E-6 -4.01271E-6 L 0.03945 -0.18724 " pathEditMode="relative" rAng="0" ptsTypes="AA">
                                      <p:cBhvr>
                                        <p:cTn id="250" dur="2500" fill="hold"/>
                                        <p:tgtEl>
                                          <p:spTgt spid="89"/>
                                        </p:tgtEl>
                                        <p:attrNameLst>
                                          <p:attrName>ppt_x</p:attrName>
                                          <p:attrName>ppt_y</p:attrName>
                                        </p:attrNameLst>
                                      </p:cBhvr>
                                      <p:rCtr x="1966" y="-9374"/>
                                    </p:animMotion>
                                  </p:childTnLst>
                                </p:cTn>
                              </p:par>
                              <p:par>
                                <p:cTn id="251" presetID="6" presetClass="emph" presetSubtype="0" accel="50000" decel="50000" fill="hold" grpId="1" nodeType="withEffect">
                                  <p:stCondLst>
                                    <p:cond delay="1000"/>
                                  </p:stCondLst>
                                  <p:childTnLst>
                                    <p:animScale>
                                      <p:cBhvr>
                                        <p:cTn id="252" dur="2500" fill="hold"/>
                                        <p:tgtEl>
                                          <p:spTgt spid="89"/>
                                        </p:tgtEl>
                                      </p:cBhvr>
                                      <p:by x="10000" y="10000"/>
                                    </p:animScale>
                                  </p:childTnLst>
                                </p:cTn>
                              </p:par>
                              <p:par>
                                <p:cTn id="253" presetID="19" presetClass="emph" presetSubtype="0" fill="hold" grpId="2" nodeType="withEffect">
                                  <p:stCondLst>
                                    <p:cond delay="1500"/>
                                  </p:stCondLst>
                                  <p:childTnLst>
                                    <p:animClr clrSpc="rgb" dir="cw">
                                      <p:cBhvr override="childStyle">
                                        <p:cTn id="254" dur="1500" fill="hold"/>
                                        <p:tgtEl>
                                          <p:spTgt spid="89"/>
                                        </p:tgtEl>
                                        <p:attrNameLst>
                                          <p:attrName>style.color</p:attrName>
                                        </p:attrNameLst>
                                      </p:cBhvr>
                                      <p:to>
                                        <a:srgbClr val="0078D7"/>
                                      </p:to>
                                    </p:animClr>
                                    <p:animClr clrSpc="rgb" dir="cw">
                                      <p:cBhvr>
                                        <p:cTn id="255" dur="1500" fill="hold"/>
                                        <p:tgtEl>
                                          <p:spTgt spid="89"/>
                                        </p:tgtEl>
                                        <p:attrNameLst>
                                          <p:attrName>fillcolor</p:attrName>
                                        </p:attrNameLst>
                                      </p:cBhvr>
                                      <p:to>
                                        <a:srgbClr val="0078D7"/>
                                      </p:to>
                                    </p:animClr>
                                    <p:set>
                                      <p:cBhvr>
                                        <p:cTn id="256" dur="1500" fill="hold"/>
                                        <p:tgtEl>
                                          <p:spTgt spid="89"/>
                                        </p:tgtEl>
                                        <p:attrNameLst>
                                          <p:attrName>fill.type</p:attrName>
                                        </p:attrNameLst>
                                      </p:cBhvr>
                                      <p:to>
                                        <p:strVal val="solid"/>
                                      </p:to>
                                    </p:set>
                                    <p:set>
                                      <p:cBhvr>
                                        <p:cTn id="257" dur="1500" fill="hold"/>
                                        <p:tgtEl>
                                          <p:spTgt spid="89"/>
                                        </p:tgtEl>
                                        <p:attrNameLst>
                                          <p:attrName>fill.on</p:attrName>
                                        </p:attrNameLst>
                                      </p:cBhvr>
                                      <p:to>
                                        <p:strVal val="true"/>
                                      </p:to>
                                    </p:set>
                                  </p:childTnLst>
                                </p:cTn>
                              </p:par>
                              <p:par>
                                <p:cTn id="258" presetID="63" presetClass="path" presetSubtype="0" accel="50000" decel="50000" fill="hold" grpId="0" nodeType="withEffect">
                                  <p:stCondLst>
                                    <p:cond delay="1000"/>
                                  </p:stCondLst>
                                  <p:childTnLst>
                                    <p:animMotion origin="layout" path="M -1.35563E-6 -3.12755E-6 L -0.04391 -0.37789 " pathEditMode="relative" rAng="0" ptsTypes="AA">
                                      <p:cBhvr>
                                        <p:cTn id="259" dur="2500" fill="hold"/>
                                        <p:tgtEl>
                                          <p:spTgt spid="93"/>
                                        </p:tgtEl>
                                        <p:attrNameLst>
                                          <p:attrName>ppt_x</p:attrName>
                                          <p:attrName>ppt_y</p:attrName>
                                        </p:attrNameLst>
                                      </p:cBhvr>
                                      <p:rCtr x="-2196" y="-18906"/>
                                    </p:animMotion>
                                  </p:childTnLst>
                                </p:cTn>
                              </p:par>
                              <p:par>
                                <p:cTn id="260" presetID="6" presetClass="emph" presetSubtype="0" accel="50000" decel="50000" fill="hold" grpId="1" nodeType="withEffect">
                                  <p:stCondLst>
                                    <p:cond delay="1000"/>
                                  </p:stCondLst>
                                  <p:childTnLst>
                                    <p:animScale>
                                      <p:cBhvr>
                                        <p:cTn id="261" dur="2500" fill="hold"/>
                                        <p:tgtEl>
                                          <p:spTgt spid="93"/>
                                        </p:tgtEl>
                                      </p:cBhvr>
                                      <p:by x="10000" y="10000"/>
                                    </p:animScale>
                                  </p:childTnLst>
                                </p:cTn>
                              </p:par>
                              <p:par>
                                <p:cTn id="262" presetID="10" presetClass="exit" presetSubtype="0" fill="hold" grpId="2" nodeType="withEffect">
                                  <p:stCondLst>
                                    <p:cond delay="1500"/>
                                  </p:stCondLst>
                                  <p:childTnLst>
                                    <p:animEffect transition="out" filter="fade">
                                      <p:cBhvr>
                                        <p:cTn id="263" dur="1200"/>
                                        <p:tgtEl>
                                          <p:spTgt spid="93"/>
                                        </p:tgtEl>
                                      </p:cBhvr>
                                    </p:animEffect>
                                    <p:set>
                                      <p:cBhvr>
                                        <p:cTn id="264" dur="1" fill="hold">
                                          <p:stCondLst>
                                            <p:cond delay="1199"/>
                                          </p:stCondLst>
                                        </p:cTn>
                                        <p:tgtEl>
                                          <p:spTgt spid="93"/>
                                        </p:tgtEl>
                                        <p:attrNameLst>
                                          <p:attrName>style.visibility</p:attrName>
                                        </p:attrNameLst>
                                      </p:cBhvr>
                                      <p:to>
                                        <p:strVal val="hidden"/>
                                      </p:to>
                                    </p:set>
                                  </p:childTnLst>
                                </p:cTn>
                              </p:par>
                              <p:par>
                                <p:cTn id="265" presetID="19" presetClass="emph" presetSubtype="0" fill="hold" grpId="3" nodeType="withEffect">
                                  <p:stCondLst>
                                    <p:cond delay="1500"/>
                                  </p:stCondLst>
                                  <p:childTnLst>
                                    <p:animClr clrSpc="rgb" dir="cw">
                                      <p:cBhvr override="childStyle">
                                        <p:cTn id="266" dur="1500" fill="hold"/>
                                        <p:tgtEl>
                                          <p:spTgt spid="93"/>
                                        </p:tgtEl>
                                        <p:attrNameLst>
                                          <p:attrName>style.color</p:attrName>
                                        </p:attrNameLst>
                                      </p:cBhvr>
                                      <p:to>
                                        <a:srgbClr val="0078D7"/>
                                      </p:to>
                                    </p:animClr>
                                    <p:animClr clrSpc="rgb" dir="cw">
                                      <p:cBhvr>
                                        <p:cTn id="267" dur="1500" fill="hold"/>
                                        <p:tgtEl>
                                          <p:spTgt spid="93"/>
                                        </p:tgtEl>
                                        <p:attrNameLst>
                                          <p:attrName>fillcolor</p:attrName>
                                        </p:attrNameLst>
                                      </p:cBhvr>
                                      <p:to>
                                        <a:srgbClr val="0078D7"/>
                                      </p:to>
                                    </p:animClr>
                                    <p:set>
                                      <p:cBhvr>
                                        <p:cTn id="268" dur="1500" fill="hold"/>
                                        <p:tgtEl>
                                          <p:spTgt spid="93"/>
                                        </p:tgtEl>
                                        <p:attrNameLst>
                                          <p:attrName>fill.type</p:attrName>
                                        </p:attrNameLst>
                                      </p:cBhvr>
                                      <p:to>
                                        <p:strVal val="solid"/>
                                      </p:to>
                                    </p:set>
                                    <p:set>
                                      <p:cBhvr>
                                        <p:cTn id="269" dur="1500" fill="hold"/>
                                        <p:tgtEl>
                                          <p:spTgt spid="93"/>
                                        </p:tgtEl>
                                        <p:attrNameLst>
                                          <p:attrName>fill.on</p:attrName>
                                        </p:attrNameLst>
                                      </p:cBhvr>
                                      <p:to>
                                        <p:strVal val="true"/>
                                      </p:to>
                                    </p:set>
                                  </p:childTnLst>
                                </p:cTn>
                              </p:par>
                              <p:par>
                                <p:cTn id="270" presetID="63" presetClass="path" presetSubtype="0" accel="50000" decel="50000" fill="hold" grpId="0" nodeType="withEffect">
                                  <p:stCondLst>
                                    <p:cond delay="1000"/>
                                  </p:stCondLst>
                                  <p:childTnLst>
                                    <p:animMotion origin="layout" path="M 3.27802E-6 9.57785E-7 L -0.18573 -0.18089 " pathEditMode="relative" rAng="0" ptsTypes="AA">
                                      <p:cBhvr>
                                        <p:cTn id="271" dur="2500" fill="hold"/>
                                        <p:tgtEl>
                                          <p:spTgt spid="123"/>
                                        </p:tgtEl>
                                        <p:attrNameLst>
                                          <p:attrName>ppt_x</p:attrName>
                                          <p:attrName>ppt_y</p:attrName>
                                        </p:attrNameLst>
                                      </p:cBhvr>
                                      <p:rCtr x="-9293" y="-9056"/>
                                    </p:animMotion>
                                  </p:childTnLst>
                                </p:cTn>
                              </p:par>
                              <p:par>
                                <p:cTn id="272" presetID="6" presetClass="emph" presetSubtype="0" accel="50000" decel="50000" fill="hold" grpId="1" nodeType="withEffect">
                                  <p:stCondLst>
                                    <p:cond delay="1000"/>
                                  </p:stCondLst>
                                  <p:childTnLst>
                                    <p:animScale>
                                      <p:cBhvr>
                                        <p:cTn id="273" dur="2500" fill="hold"/>
                                        <p:tgtEl>
                                          <p:spTgt spid="123"/>
                                        </p:tgtEl>
                                      </p:cBhvr>
                                      <p:by x="10000" y="10000"/>
                                    </p:animScale>
                                  </p:childTnLst>
                                </p:cTn>
                              </p:par>
                              <p:par>
                                <p:cTn id="274" presetID="10" presetClass="exit" presetSubtype="0" fill="hold" grpId="2" nodeType="withEffect">
                                  <p:stCondLst>
                                    <p:cond delay="1400"/>
                                  </p:stCondLst>
                                  <p:childTnLst>
                                    <p:animEffect transition="out" filter="fade">
                                      <p:cBhvr>
                                        <p:cTn id="275" dur="1500"/>
                                        <p:tgtEl>
                                          <p:spTgt spid="123"/>
                                        </p:tgtEl>
                                      </p:cBhvr>
                                    </p:animEffect>
                                    <p:set>
                                      <p:cBhvr>
                                        <p:cTn id="276" dur="1" fill="hold">
                                          <p:stCondLst>
                                            <p:cond delay="1499"/>
                                          </p:stCondLst>
                                        </p:cTn>
                                        <p:tgtEl>
                                          <p:spTgt spid="123"/>
                                        </p:tgtEl>
                                        <p:attrNameLst>
                                          <p:attrName>style.visibility</p:attrName>
                                        </p:attrNameLst>
                                      </p:cBhvr>
                                      <p:to>
                                        <p:strVal val="hidden"/>
                                      </p:to>
                                    </p:set>
                                  </p:childTnLst>
                                </p:cTn>
                              </p:par>
                              <p:par>
                                <p:cTn id="277" presetID="19" presetClass="emph" presetSubtype="0" fill="hold" grpId="3" nodeType="withEffect">
                                  <p:stCondLst>
                                    <p:cond delay="1500"/>
                                  </p:stCondLst>
                                  <p:childTnLst>
                                    <p:animClr clrSpc="rgb" dir="cw">
                                      <p:cBhvr override="childStyle">
                                        <p:cTn id="278" dur="1500" fill="hold"/>
                                        <p:tgtEl>
                                          <p:spTgt spid="123"/>
                                        </p:tgtEl>
                                        <p:attrNameLst>
                                          <p:attrName>style.color</p:attrName>
                                        </p:attrNameLst>
                                      </p:cBhvr>
                                      <p:to>
                                        <a:srgbClr val="0078D7"/>
                                      </p:to>
                                    </p:animClr>
                                    <p:animClr clrSpc="rgb" dir="cw">
                                      <p:cBhvr>
                                        <p:cTn id="279" dur="1500" fill="hold"/>
                                        <p:tgtEl>
                                          <p:spTgt spid="123"/>
                                        </p:tgtEl>
                                        <p:attrNameLst>
                                          <p:attrName>fillcolor</p:attrName>
                                        </p:attrNameLst>
                                      </p:cBhvr>
                                      <p:to>
                                        <a:srgbClr val="0078D7"/>
                                      </p:to>
                                    </p:animClr>
                                    <p:set>
                                      <p:cBhvr>
                                        <p:cTn id="280" dur="1500" fill="hold"/>
                                        <p:tgtEl>
                                          <p:spTgt spid="123"/>
                                        </p:tgtEl>
                                        <p:attrNameLst>
                                          <p:attrName>fill.type</p:attrName>
                                        </p:attrNameLst>
                                      </p:cBhvr>
                                      <p:to>
                                        <p:strVal val="solid"/>
                                      </p:to>
                                    </p:set>
                                    <p:set>
                                      <p:cBhvr>
                                        <p:cTn id="281" dur="1500" fill="hold"/>
                                        <p:tgtEl>
                                          <p:spTgt spid="123"/>
                                        </p:tgtEl>
                                        <p:attrNameLst>
                                          <p:attrName>fill.on</p:attrName>
                                        </p:attrNameLst>
                                      </p:cBhvr>
                                      <p:to>
                                        <p:strVal val="true"/>
                                      </p:to>
                                    </p:set>
                                  </p:childTnLst>
                                </p:cTn>
                              </p:par>
                              <p:par>
                                <p:cTn id="282" presetID="63" presetClass="path" presetSubtype="0" accel="50000" decel="50000" fill="hold" grpId="0" nodeType="withEffect">
                                  <p:stCondLst>
                                    <p:cond delay="1000"/>
                                  </p:stCondLst>
                                  <p:childTnLst>
                                    <p:animMotion origin="layout" path="M -1.6339E-6 -3.51793E-6 L -0.33801 -0.33227 " pathEditMode="relative" rAng="0" ptsTypes="AA">
                                      <p:cBhvr>
                                        <p:cTn id="283" dur="2500" fill="hold"/>
                                        <p:tgtEl>
                                          <p:spTgt spid="65"/>
                                        </p:tgtEl>
                                        <p:attrNameLst>
                                          <p:attrName>ppt_x</p:attrName>
                                          <p:attrName>ppt_y</p:attrName>
                                        </p:attrNameLst>
                                      </p:cBhvr>
                                      <p:rCtr x="-16901" y="-16614"/>
                                    </p:animMotion>
                                  </p:childTnLst>
                                </p:cTn>
                              </p:par>
                              <p:par>
                                <p:cTn id="284" presetID="6" presetClass="emph" presetSubtype="0" accel="50000" decel="50000" fill="hold" grpId="1" nodeType="withEffect">
                                  <p:stCondLst>
                                    <p:cond delay="1000"/>
                                  </p:stCondLst>
                                  <p:childTnLst>
                                    <p:animScale>
                                      <p:cBhvr>
                                        <p:cTn id="285" dur="2500" fill="hold"/>
                                        <p:tgtEl>
                                          <p:spTgt spid="65"/>
                                        </p:tgtEl>
                                      </p:cBhvr>
                                      <p:by x="10000" y="10000"/>
                                    </p:animScale>
                                  </p:childTnLst>
                                </p:cTn>
                              </p:par>
                              <p:par>
                                <p:cTn id="286" presetID="10" presetClass="exit" presetSubtype="0" fill="hold" grpId="2" nodeType="withEffect">
                                  <p:stCondLst>
                                    <p:cond delay="1700"/>
                                  </p:stCondLst>
                                  <p:childTnLst>
                                    <p:animEffect transition="out" filter="fade">
                                      <p:cBhvr>
                                        <p:cTn id="287" dur="1100"/>
                                        <p:tgtEl>
                                          <p:spTgt spid="65"/>
                                        </p:tgtEl>
                                      </p:cBhvr>
                                    </p:animEffect>
                                    <p:set>
                                      <p:cBhvr>
                                        <p:cTn id="288" dur="1" fill="hold">
                                          <p:stCondLst>
                                            <p:cond delay="1099"/>
                                          </p:stCondLst>
                                        </p:cTn>
                                        <p:tgtEl>
                                          <p:spTgt spid="65"/>
                                        </p:tgtEl>
                                        <p:attrNameLst>
                                          <p:attrName>style.visibility</p:attrName>
                                        </p:attrNameLst>
                                      </p:cBhvr>
                                      <p:to>
                                        <p:strVal val="hidden"/>
                                      </p:to>
                                    </p:set>
                                  </p:childTnLst>
                                </p:cTn>
                              </p:par>
                              <p:par>
                                <p:cTn id="289" presetID="10" presetClass="exit" presetSubtype="0" fill="hold" grpId="3" nodeType="withEffect">
                                  <p:stCondLst>
                                    <p:cond delay="1700"/>
                                  </p:stCondLst>
                                  <p:childTnLst>
                                    <p:animEffect transition="out" filter="fade">
                                      <p:cBhvr>
                                        <p:cTn id="290" dur="1100"/>
                                        <p:tgtEl>
                                          <p:spTgt spid="137"/>
                                        </p:tgtEl>
                                      </p:cBhvr>
                                    </p:animEffect>
                                    <p:set>
                                      <p:cBhvr>
                                        <p:cTn id="291" dur="1" fill="hold">
                                          <p:stCondLst>
                                            <p:cond delay="1099"/>
                                          </p:stCondLst>
                                        </p:cTn>
                                        <p:tgtEl>
                                          <p:spTgt spid="137"/>
                                        </p:tgtEl>
                                        <p:attrNameLst>
                                          <p:attrName>style.visibility</p:attrName>
                                        </p:attrNameLst>
                                      </p:cBhvr>
                                      <p:to>
                                        <p:strVal val="hidden"/>
                                      </p:to>
                                    </p:set>
                                  </p:childTnLst>
                                </p:cTn>
                              </p:par>
                              <p:par>
                                <p:cTn id="292" presetID="19" presetClass="emph" presetSubtype="0" fill="hold" grpId="3" nodeType="withEffect">
                                  <p:stCondLst>
                                    <p:cond delay="1500"/>
                                  </p:stCondLst>
                                  <p:childTnLst>
                                    <p:animClr clrSpc="rgb" dir="cw">
                                      <p:cBhvr override="childStyle">
                                        <p:cTn id="293" dur="1500" fill="hold"/>
                                        <p:tgtEl>
                                          <p:spTgt spid="65"/>
                                        </p:tgtEl>
                                        <p:attrNameLst>
                                          <p:attrName>style.color</p:attrName>
                                        </p:attrNameLst>
                                      </p:cBhvr>
                                      <p:to>
                                        <a:srgbClr val="0078D7"/>
                                      </p:to>
                                    </p:animClr>
                                    <p:animClr clrSpc="rgb" dir="cw">
                                      <p:cBhvr>
                                        <p:cTn id="294" dur="1500" fill="hold"/>
                                        <p:tgtEl>
                                          <p:spTgt spid="65"/>
                                        </p:tgtEl>
                                        <p:attrNameLst>
                                          <p:attrName>fillcolor</p:attrName>
                                        </p:attrNameLst>
                                      </p:cBhvr>
                                      <p:to>
                                        <a:srgbClr val="0078D7"/>
                                      </p:to>
                                    </p:animClr>
                                    <p:set>
                                      <p:cBhvr>
                                        <p:cTn id="295" dur="1500" fill="hold"/>
                                        <p:tgtEl>
                                          <p:spTgt spid="65"/>
                                        </p:tgtEl>
                                        <p:attrNameLst>
                                          <p:attrName>fill.type</p:attrName>
                                        </p:attrNameLst>
                                      </p:cBhvr>
                                      <p:to>
                                        <p:strVal val="solid"/>
                                      </p:to>
                                    </p:set>
                                    <p:set>
                                      <p:cBhvr>
                                        <p:cTn id="296" dur="1500" fill="hold"/>
                                        <p:tgtEl>
                                          <p:spTgt spid="65"/>
                                        </p:tgtEl>
                                        <p:attrNameLst>
                                          <p:attrName>fill.on</p:attrName>
                                        </p:attrNameLst>
                                      </p:cBhvr>
                                      <p:to>
                                        <p:strVal val="true"/>
                                      </p:to>
                                    </p:set>
                                  </p:childTnLst>
                                </p:cTn>
                              </p:par>
                              <p:par>
                                <p:cTn id="297" presetID="63" presetClass="path" presetSubtype="0" accel="50000" decel="50000" fill="hold" grpId="0" nodeType="withEffect">
                                  <p:stCondLst>
                                    <p:cond delay="1000"/>
                                  </p:stCondLst>
                                  <p:childTnLst>
                                    <p:animMotion origin="layout" path="M 3.35461E-6 2.22878E-6 L -0.36176 -0.10849 " pathEditMode="relative" rAng="0" ptsTypes="AA">
                                      <p:cBhvr>
                                        <p:cTn id="298" dur="2500" fill="hold"/>
                                        <p:tgtEl>
                                          <p:spTgt spid="73"/>
                                        </p:tgtEl>
                                        <p:attrNameLst>
                                          <p:attrName>ppt_x</p:attrName>
                                          <p:attrName>ppt_y</p:attrName>
                                        </p:attrNameLst>
                                      </p:cBhvr>
                                      <p:rCtr x="-18088" y="-5424"/>
                                    </p:animMotion>
                                  </p:childTnLst>
                                </p:cTn>
                              </p:par>
                              <p:par>
                                <p:cTn id="299" presetID="6" presetClass="emph" presetSubtype="0" accel="50000" decel="50000" fill="hold" grpId="1" nodeType="withEffect">
                                  <p:stCondLst>
                                    <p:cond delay="1000"/>
                                  </p:stCondLst>
                                  <p:childTnLst>
                                    <p:animScale>
                                      <p:cBhvr>
                                        <p:cTn id="300" dur="2500" fill="hold"/>
                                        <p:tgtEl>
                                          <p:spTgt spid="73"/>
                                        </p:tgtEl>
                                      </p:cBhvr>
                                      <p:by x="10000" y="10000"/>
                                    </p:animScale>
                                  </p:childTnLst>
                                </p:cTn>
                              </p:par>
                              <p:par>
                                <p:cTn id="301" presetID="19" presetClass="emph" presetSubtype="0" fill="hold" grpId="2" nodeType="withEffect">
                                  <p:stCondLst>
                                    <p:cond delay="1500"/>
                                  </p:stCondLst>
                                  <p:childTnLst>
                                    <p:animClr clrSpc="rgb" dir="cw">
                                      <p:cBhvr override="childStyle">
                                        <p:cTn id="302" dur="1500" fill="hold"/>
                                        <p:tgtEl>
                                          <p:spTgt spid="73"/>
                                        </p:tgtEl>
                                        <p:attrNameLst>
                                          <p:attrName>style.color</p:attrName>
                                        </p:attrNameLst>
                                      </p:cBhvr>
                                      <p:to>
                                        <a:srgbClr val="0078D7"/>
                                      </p:to>
                                    </p:animClr>
                                    <p:animClr clrSpc="rgb" dir="cw">
                                      <p:cBhvr>
                                        <p:cTn id="303" dur="1500" fill="hold"/>
                                        <p:tgtEl>
                                          <p:spTgt spid="73"/>
                                        </p:tgtEl>
                                        <p:attrNameLst>
                                          <p:attrName>fillcolor</p:attrName>
                                        </p:attrNameLst>
                                      </p:cBhvr>
                                      <p:to>
                                        <a:srgbClr val="0078D7"/>
                                      </p:to>
                                    </p:animClr>
                                    <p:set>
                                      <p:cBhvr>
                                        <p:cTn id="304" dur="1500" fill="hold"/>
                                        <p:tgtEl>
                                          <p:spTgt spid="73"/>
                                        </p:tgtEl>
                                        <p:attrNameLst>
                                          <p:attrName>fill.type</p:attrName>
                                        </p:attrNameLst>
                                      </p:cBhvr>
                                      <p:to>
                                        <p:strVal val="solid"/>
                                      </p:to>
                                    </p:set>
                                    <p:set>
                                      <p:cBhvr>
                                        <p:cTn id="305" dur="1500" fill="hold"/>
                                        <p:tgtEl>
                                          <p:spTgt spid="73"/>
                                        </p:tgtEl>
                                        <p:attrNameLst>
                                          <p:attrName>fill.on</p:attrName>
                                        </p:attrNameLst>
                                      </p:cBhvr>
                                      <p:to>
                                        <p:strVal val="true"/>
                                      </p:to>
                                    </p:set>
                                  </p:childTnLst>
                                </p:cTn>
                              </p:par>
                              <p:par>
                                <p:cTn id="306" presetID="63" presetClass="path" presetSubtype="0" accel="50000" decel="50000" fill="hold" grpId="0" nodeType="withEffect">
                                  <p:stCondLst>
                                    <p:cond delay="1000"/>
                                  </p:stCondLst>
                                  <p:childTnLst>
                                    <p:animMotion origin="layout" path="M -1.04672E-6 2.17885E-7 L -0.52004 0.17953 " pathEditMode="relative" rAng="0" ptsTypes="AA">
                                      <p:cBhvr>
                                        <p:cTn id="307" dur="2500" fill="hold"/>
                                        <p:tgtEl>
                                          <p:spTgt spid="137"/>
                                        </p:tgtEl>
                                        <p:attrNameLst>
                                          <p:attrName>ppt_x</p:attrName>
                                          <p:attrName>ppt_y</p:attrName>
                                        </p:attrNameLst>
                                      </p:cBhvr>
                                      <p:rCtr x="-26002" y="8965"/>
                                    </p:animMotion>
                                  </p:childTnLst>
                                </p:cTn>
                              </p:par>
                              <p:par>
                                <p:cTn id="308" presetID="6" presetClass="emph" presetSubtype="0" accel="50000" decel="50000" fill="hold" grpId="1" nodeType="withEffect">
                                  <p:stCondLst>
                                    <p:cond delay="1000"/>
                                  </p:stCondLst>
                                  <p:childTnLst>
                                    <p:animScale>
                                      <p:cBhvr>
                                        <p:cTn id="309" dur="2500" fill="hold"/>
                                        <p:tgtEl>
                                          <p:spTgt spid="137"/>
                                        </p:tgtEl>
                                      </p:cBhvr>
                                      <p:by x="10000" y="10000"/>
                                    </p:animScale>
                                  </p:childTnLst>
                                </p:cTn>
                              </p:par>
                              <p:par>
                                <p:cTn id="310" presetID="19" presetClass="emph" presetSubtype="0" fill="hold" grpId="2" nodeType="withEffect">
                                  <p:stCondLst>
                                    <p:cond delay="1500"/>
                                  </p:stCondLst>
                                  <p:childTnLst>
                                    <p:animClr clrSpc="rgb" dir="cw">
                                      <p:cBhvr override="childStyle">
                                        <p:cTn id="311" dur="1500" fill="hold"/>
                                        <p:tgtEl>
                                          <p:spTgt spid="137"/>
                                        </p:tgtEl>
                                        <p:attrNameLst>
                                          <p:attrName>style.color</p:attrName>
                                        </p:attrNameLst>
                                      </p:cBhvr>
                                      <p:to>
                                        <a:srgbClr val="0078D7"/>
                                      </p:to>
                                    </p:animClr>
                                    <p:animClr clrSpc="rgb" dir="cw">
                                      <p:cBhvr>
                                        <p:cTn id="312" dur="1500" fill="hold"/>
                                        <p:tgtEl>
                                          <p:spTgt spid="137"/>
                                        </p:tgtEl>
                                        <p:attrNameLst>
                                          <p:attrName>fillcolor</p:attrName>
                                        </p:attrNameLst>
                                      </p:cBhvr>
                                      <p:to>
                                        <a:srgbClr val="0078D7"/>
                                      </p:to>
                                    </p:animClr>
                                    <p:set>
                                      <p:cBhvr>
                                        <p:cTn id="313" dur="1500" fill="hold"/>
                                        <p:tgtEl>
                                          <p:spTgt spid="137"/>
                                        </p:tgtEl>
                                        <p:attrNameLst>
                                          <p:attrName>fill.type</p:attrName>
                                        </p:attrNameLst>
                                      </p:cBhvr>
                                      <p:to>
                                        <p:strVal val="solid"/>
                                      </p:to>
                                    </p:set>
                                    <p:set>
                                      <p:cBhvr>
                                        <p:cTn id="314" dur="1500" fill="hold"/>
                                        <p:tgtEl>
                                          <p:spTgt spid="137"/>
                                        </p:tgtEl>
                                        <p:attrNameLst>
                                          <p:attrName>fill.on</p:attrName>
                                        </p:attrNameLst>
                                      </p:cBhvr>
                                      <p:to>
                                        <p:strVal val="true"/>
                                      </p:to>
                                    </p:set>
                                  </p:childTnLst>
                                </p:cTn>
                              </p:par>
                              <p:par>
                                <p:cTn id="315" presetID="63" presetClass="path" presetSubtype="0" accel="50000" decel="50000" fill="hold" grpId="0" nodeType="withEffect">
                                  <p:stCondLst>
                                    <p:cond delay="1000"/>
                                  </p:stCondLst>
                                  <p:childTnLst>
                                    <p:animMotion origin="layout" path="M -2.14195E-6 -4.97503E-6 L -0.60467 -0.2492 " pathEditMode="relative" rAng="0" ptsTypes="AA">
                                      <p:cBhvr>
                                        <p:cTn id="316" dur="2500" fill="hold"/>
                                        <p:tgtEl>
                                          <p:spTgt spid="102"/>
                                        </p:tgtEl>
                                        <p:attrNameLst>
                                          <p:attrName>ppt_x</p:attrName>
                                          <p:attrName>ppt_y</p:attrName>
                                        </p:attrNameLst>
                                      </p:cBhvr>
                                      <p:rCtr x="-30240" y="-12460"/>
                                    </p:animMotion>
                                  </p:childTnLst>
                                </p:cTn>
                              </p:par>
                              <p:par>
                                <p:cTn id="317" presetID="6" presetClass="emph" presetSubtype="0" accel="50000" decel="50000" fill="hold" grpId="1" nodeType="withEffect">
                                  <p:stCondLst>
                                    <p:cond delay="1000"/>
                                  </p:stCondLst>
                                  <p:childTnLst>
                                    <p:animScale>
                                      <p:cBhvr>
                                        <p:cTn id="318" dur="2500" fill="hold"/>
                                        <p:tgtEl>
                                          <p:spTgt spid="102"/>
                                        </p:tgtEl>
                                      </p:cBhvr>
                                      <p:by x="10000" y="10000"/>
                                    </p:animScale>
                                  </p:childTnLst>
                                </p:cTn>
                              </p:par>
                              <p:par>
                                <p:cTn id="319" presetID="10" presetClass="exit" presetSubtype="0" fill="hold" grpId="2" nodeType="withEffect">
                                  <p:stCondLst>
                                    <p:cond delay="1700"/>
                                  </p:stCondLst>
                                  <p:childTnLst>
                                    <p:animEffect transition="out" filter="fade">
                                      <p:cBhvr>
                                        <p:cTn id="320" dur="900"/>
                                        <p:tgtEl>
                                          <p:spTgt spid="102"/>
                                        </p:tgtEl>
                                      </p:cBhvr>
                                    </p:animEffect>
                                    <p:set>
                                      <p:cBhvr>
                                        <p:cTn id="321" dur="1" fill="hold">
                                          <p:stCondLst>
                                            <p:cond delay="899"/>
                                          </p:stCondLst>
                                        </p:cTn>
                                        <p:tgtEl>
                                          <p:spTgt spid="102"/>
                                        </p:tgtEl>
                                        <p:attrNameLst>
                                          <p:attrName>style.visibility</p:attrName>
                                        </p:attrNameLst>
                                      </p:cBhvr>
                                      <p:to>
                                        <p:strVal val="hidden"/>
                                      </p:to>
                                    </p:set>
                                  </p:childTnLst>
                                </p:cTn>
                              </p:par>
                              <p:par>
                                <p:cTn id="322" presetID="19" presetClass="emph" presetSubtype="0" fill="hold" grpId="3" nodeType="withEffect">
                                  <p:stCondLst>
                                    <p:cond delay="1500"/>
                                  </p:stCondLst>
                                  <p:childTnLst>
                                    <p:animClr clrSpc="rgb" dir="cw">
                                      <p:cBhvr override="childStyle">
                                        <p:cTn id="323" dur="1500" fill="hold"/>
                                        <p:tgtEl>
                                          <p:spTgt spid="102"/>
                                        </p:tgtEl>
                                        <p:attrNameLst>
                                          <p:attrName>style.color</p:attrName>
                                        </p:attrNameLst>
                                      </p:cBhvr>
                                      <p:to>
                                        <a:srgbClr val="0078D7"/>
                                      </p:to>
                                    </p:animClr>
                                    <p:animClr clrSpc="rgb" dir="cw">
                                      <p:cBhvr>
                                        <p:cTn id="324" dur="1500" fill="hold"/>
                                        <p:tgtEl>
                                          <p:spTgt spid="102"/>
                                        </p:tgtEl>
                                        <p:attrNameLst>
                                          <p:attrName>fillcolor</p:attrName>
                                        </p:attrNameLst>
                                      </p:cBhvr>
                                      <p:to>
                                        <a:srgbClr val="0078D7"/>
                                      </p:to>
                                    </p:animClr>
                                    <p:set>
                                      <p:cBhvr>
                                        <p:cTn id="325" dur="1500" fill="hold"/>
                                        <p:tgtEl>
                                          <p:spTgt spid="102"/>
                                        </p:tgtEl>
                                        <p:attrNameLst>
                                          <p:attrName>fill.type</p:attrName>
                                        </p:attrNameLst>
                                      </p:cBhvr>
                                      <p:to>
                                        <p:strVal val="solid"/>
                                      </p:to>
                                    </p:set>
                                    <p:set>
                                      <p:cBhvr>
                                        <p:cTn id="326" dur="1500" fill="hold"/>
                                        <p:tgtEl>
                                          <p:spTgt spid="102"/>
                                        </p:tgtEl>
                                        <p:attrNameLst>
                                          <p:attrName>fill.on</p:attrName>
                                        </p:attrNameLst>
                                      </p:cBhvr>
                                      <p:to>
                                        <p:strVal val="true"/>
                                      </p:to>
                                    </p:set>
                                  </p:childTnLst>
                                </p:cTn>
                              </p:par>
                              <p:par>
                                <p:cTn id="327" presetID="10" presetClass="exit" presetSubtype="0" fill="hold" nodeType="withEffect">
                                  <p:stCondLst>
                                    <p:cond delay="0"/>
                                  </p:stCondLst>
                                  <p:childTnLst>
                                    <p:animEffect transition="out" filter="fade">
                                      <p:cBhvr>
                                        <p:cTn id="328" dur="600"/>
                                        <p:tgtEl>
                                          <p:spTgt spid="144"/>
                                        </p:tgtEl>
                                      </p:cBhvr>
                                    </p:animEffect>
                                    <p:set>
                                      <p:cBhvr>
                                        <p:cTn id="329" dur="1" fill="hold">
                                          <p:stCondLst>
                                            <p:cond delay="599"/>
                                          </p:stCondLst>
                                        </p:cTn>
                                        <p:tgtEl>
                                          <p:spTgt spid="1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p:bldP spid="152" grpId="1"/>
      <p:bldP spid="40" grpId="0" animBg="1"/>
      <p:bldP spid="45" grpId="0" animBg="1"/>
      <p:bldP spid="48" grpId="0" animBg="1"/>
      <p:bldP spid="50" grpId="0" animBg="1"/>
      <p:bldP spid="54" grpId="0" animBg="1"/>
      <p:bldP spid="57" grpId="0" animBg="1"/>
      <p:bldP spid="59" grpId="0" animBg="1"/>
      <p:bldP spid="61" grpId="0" animBg="1"/>
      <p:bldP spid="63" grpId="0" animBg="1"/>
      <p:bldP spid="65" grpId="0" animBg="1"/>
      <p:bldP spid="65" grpId="1" animBg="1"/>
      <p:bldP spid="65" grpId="2" animBg="1"/>
      <p:bldP spid="65" grpId="3" animBg="1"/>
      <p:bldP spid="69" grpId="0" animBg="1"/>
      <p:bldP spid="69" grpId="1" animBg="1"/>
      <p:bldP spid="69" grpId="2" animBg="1"/>
      <p:bldP spid="71" grpId="0" animBg="1"/>
      <p:bldP spid="71" grpId="1" animBg="1"/>
      <p:bldP spid="71" grpId="2" animBg="1"/>
      <p:bldP spid="71" grpId="3" animBg="1"/>
      <p:bldP spid="73" grpId="0" animBg="1"/>
      <p:bldP spid="73" grpId="1" animBg="1"/>
      <p:bldP spid="73" grpId="2" animBg="1"/>
      <p:bldP spid="78" grpId="0" animBg="1"/>
      <p:bldP spid="78" grpId="1" animBg="1"/>
      <p:bldP spid="78" grpId="2" animBg="1"/>
      <p:bldP spid="80" grpId="0" animBg="1"/>
      <p:bldP spid="80" grpId="1" animBg="1"/>
      <p:bldP spid="80" grpId="2" animBg="1"/>
      <p:bldP spid="80" grpId="3" animBg="1"/>
      <p:bldP spid="85" grpId="0" animBg="1"/>
      <p:bldP spid="85" grpId="1" animBg="1"/>
      <p:bldP spid="85" grpId="2" animBg="1"/>
      <p:bldP spid="85" grpId="3" animBg="1"/>
      <p:bldP spid="89" grpId="0" animBg="1"/>
      <p:bldP spid="89" grpId="1" animBg="1"/>
      <p:bldP spid="89" grpId="2" animBg="1"/>
      <p:bldP spid="93" grpId="0" animBg="1"/>
      <p:bldP spid="93" grpId="1" animBg="1"/>
      <p:bldP spid="93" grpId="2" animBg="1"/>
      <p:bldP spid="93" grpId="3" animBg="1"/>
      <p:bldP spid="102" grpId="0" animBg="1"/>
      <p:bldP spid="102" grpId="1" animBg="1"/>
      <p:bldP spid="102" grpId="2" animBg="1"/>
      <p:bldP spid="102" grpId="3" animBg="1"/>
      <p:bldP spid="112" grpId="0" animBg="1"/>
      <p:bldP spid="112" grpId="1" animBg="1"/>
      <p:bldP spid="112" grpId="2" animBg="1"/>
      <p:bldP spid="123" grpId="0" animBg="1"/>
      <p:bldP spid="123" grpId="1" animBg="1"/>
      <p:bldP spid="123" grpId="2" animBg="1"/>
      <p:bldP spid="123" grpId="3" animBg="1"/>
      <p:bldP spid="130" grpId="0" animBg="1"/>
      <p:bldP spid="130" grpId="1" animBg="1"/>
      <p:bldP spid="130" grpId="2" animBg="1"/>
      <p:bldP spid="137" grpId="0" animBg="1"/>
      <p:bldP spid="137" grpId="1" animBg="1"/>
      <p:bldP spid="137" grpId="2" animBg="1"/>
      <p:bldP spid="137" grpId="3"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1C5FF"/>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screen">
            <a:extLst>
              <a:ext uri="{28A0092B-C50C-407E-A947-70E740481C1C}">
                <a14:useLocalDpi xmlns:a14="http://schemas.microsoft.com/office/drawing/2010/main" xmlns="" val="0"/>
              </a:ext>
            </a:extLst>
          </a:blip>
          <a:stretch>
            <a:fillRect/>
          </a:stretch>
        </p:blipFill>
        <p:spPr bwMode="invGray">
          <a:xfrm>
            <a:off x="10126817" y="470410"/>
            <a:ext cx="1606863" cy="352152"/>
          </a:xfrm>
          <a:prstGeom prst="rect">
            <a:avLst/>
          </a:prstGeom>
        </p:spPr>
      </p:pic>
      <p:sp>
        <p:nvSpPr>
          <p:cNvPr id="4" name="Title 1"/>
          <p:cNvSpPr txBox="1">
            <a:spLocks/>
          </p:cNvSpPr>
          <p:nvPr/>
        </p:nvSpPr>
        <p:spPr>
          <a:xfrm>
            <a:off x="361624" y="2184553"/>
            <a:ext cx="10163120" cy="2488894"/>
          </a:xfrm>
          <a:prstGeom prst="rect">
            <a:avLst/>
          </a:prstGeom>
        </p:spPr>
        <p:txBody>
          <a:bodyPr anchor="ctr" anchorCtr="0"/>
          <a:lstStyle>
            <a:lvl1pPr algn="l" defTabSz="913330" rtl="0" fontAlgn="base">
              <a:lnSpc>
                <a:spcPct val="90000"/>
              </a:lnSpc>
              <a:spcBef>
                <a:spcPct val="0"/>
              </a:spcBef>
              <a:spcAft>
                <a:spcPct val="0"/>
              </a:spcAft>
              <a:defRPr lang="en-US" sz="5293" kern="1200" spc="-100" dirty="0">
                <a:ln w="3175">
                  <a:noFill/>
                </a:ln>
                <a:solidFill>
                  <a:schemeClr val="tx2"/>
                </a:solidFill>
                <a:latin typeface="+mj-lt"/>
                <a:ea typeface="ＭＳ Ｐゴシック" charset="0"/>
                <a:cs typeface="Segoe UI" pitchFamily="34" charset="0"/>
              </a:defRPr>
            </a:lvl1pPr>
            <a:lvl2pPr algn="l" defTabSz="913330" rtl="0" fontAlgn="base">
              <a:lnSpc>
                <a:spcPct val="90000"/>
              </a:lnSpc>
              <a:spcBef>
                <a:spcPct val="0"/>
              </a:spcBef>
              <a:spcAft>
                <a:spcPct val="0"/>
              </a:spcAft>
              <a:defRPr sz="5293">
                <a:solidFill>
                  <a:schemeClr val="tx2"/>
                </a:solidFill>
                <a:latin typeface="Segoe UI Light" charset="0"/>
                <a:ea typeface="ＭＳ Ｐゴシック" charset="0"/>
              </a:defRPr>
            </a:lvl2pPr>
            <a:lvl3pPr algn="l" defTabSz="913330" rtl="0" fontAlgn="base">
              <a:lnSpc>
                <a:spcPct val="90000"/>
              </a:lnSpc>
              <a:spcBef>
                <a:spcPct val="0"/>
              </a:spcBef>
              <a:spcAft>
                <a:spcPct val="0"/>
              </a:spcAft>
              <a:defRPr sz="5293">
                <a:solidFill>
                  <a:schemeClr val="tx2"/>
                </a:solidFill>
                <a:latin typeface="Segoe UI Light" charset="0"/>
                <a:ea typeface="ＭＳ Ｐゴシック" charset="0"/>
              </a:defRPr>
            </a:lvl3pPr>
            <a:lvl4pPr algn="l" defTabSz="913330" rtl="0" fontAlgn="base">
              <a:lnSpc>
                <a:spcPct val="90000"/>
              </a:lnSpc>
              <a:spcBef>
                <a:spcPct val="0"/>
              </a:spcBef>
              <a:spcAft>
                <a:spcPct val="0"/>
              </a:spcAft>
              <a:defRPr sz="5293">
                <a:solidFill>
                  <a:schemeClr val="tx2"/>
                </a:solidFill>
                <a:latin typeface="Segoe UI Light" charset="0"/>
                <a:ea typeface="ＭＳ Ｐゴシック" charset="0"/>
              </a:defRPr>
            </a:lvl4pPr>
            <a:lvl5pPr algn="l" defTabSz="913330" rtl="0" fontAlgn="base">
              <a:lnSpc>
                <a:spcPct val="90000"/>
              </a:lnSpc>
              <a:spcBef>
                <a:spcPct val="0"/>
              </a:spcBef>
              <a:spcAft>
                <a:spcPct val="0"/>
              </a:spcAft>
              <a:defRPr sz="5293">
                <a:solidFill>
                  <a:schemeClr val="tx2"/>
                </a:solidFill>
                <a:latin typeface="Segoe UI Light" charset="0"/>
                <a:ea typeface="ＭＳ Ｐゴシック" charset="0"/>
              </a:defRPr>
            </a:lvl5pPr>
            <a:lvl6pPr marL="448107" algn="l" defTabSz="913330" rtl="0" fontAlgn="base">
              <a:lnSpc>
                <a:spcPct val="90000"/>
              </a:lnSpc>
              <a:spcBef>
                <a:spcPct val="0"/>
              </a:spcBef>
              <a:spcAft>
                <a:spcPct val="0"/>
              </a:spcAft>
              <a:defRPr sz="5293">
                <a:solidFill>
                  <a:schemeClr val="tx2"/>
                </a:solidFill>
                <a:latin typeface="Segoe UI Light" charset="0"/>
                <a:ea typeface="ＭＳ Ｐゴシック" charset="0"/>
              </a:defRPr>
            </a:lvl6pPr>
            <a:lvl7pPr marL="896214" algn="l" defTabSz="913330" rtl="0" fontAlgn="base">
              <a:lnSpc>
                <a:spcPct val="90000"/>
              </a:lnSpc>
              <a:spcBef>
                <a:spcPct val="0"/>
              </a:spcBef>
              <a:spcAft>
                <a:spcPct val="0"/>
              </a:spcAft>
              <a:defRPr sz="5293">
                <a:solidFill>
                  <a:schemeClr val="tx2"/>
                </a:solidFill>
                <a:latin typeface="Segoe UI Light" charset="0"/>
                <a:ea typeface="ＭＳ Ｐゴシック" charset="0"/>
              </a:defRPr>
            </a:lvl7pPr>
            <a:lvl8pPr marL="1344321" algn="l" defTabSz="913330" rtl="0" fontAlgn="base">
              <a:lnSpc>
                <a:spcPct val="90000"/>
              </a:lnSpc>
              <a:spcBef>
                <a:spcPct val="0"/>
              </a:spcBef>
              <a:spcAft>
                <a:spcPct val="0"/>
              </a:spcAft>
              <a:defRPr sz="5293">
                <a:solidFill>
                  <a:schemeClr val="tx2"/>
                </a:solidFill>
                <a:latin typeface="Segoe UI Light" charset="0"/>
                <a:ea typeface="ＭＳ Ｐゴシック" charset="0"/>
              </a:defRPr>
            </a:lvl8pPr>
            <a:lvl9pPr marL="1792429" algn="l" defTabSz="913330" rtl="0" fontAlgn="base">
              <a:lnSpc>
                <a:spcPct val="90000"/>
              </a:lnSpc>
              <a:spcBef>
                <a:spcPct val="0"/>
              </a:spcBef>
              <a:spcAft>
                <a:spcPct val="0"/>
              </a:spcAft>
              <a:defRPr sz="5293">
                <a:solidFill>
                  <a:schemeClr val="tx2"/>
                </a:solidFill>
                <a:latin typeface="Segoe UI Light" charset="0"/>
                <a:ea typeface="ＭＳ Ｐゴシック" charset="0"/>
              </a:defRPr>
            </a:lvl9pPr>
          </a:lstStyle>
          <a:p>
            <a:pPr lvl="0">
              <a:defRPr/>
            </a:pPr>
            <a:r>
              <a:rPr lang="en-GB" sz="3600" dirty="0">
                <a:solidFill>
                  <a:srgbClr val="FFFFFF"/>
                </a:solidFill>
                <a:latin typeface="Segoe UI Light"/>
              </a:rPr>
              <a:t>Where does government action fit into </a:t>
            </a:r>
            <a:br>
              <a:rPr lang="en-GB" sz="3600" dirty="0">
                <a:solidFill>
                  <a:srgbClr val="FFFFFF"/>
                </a:solidFill>
                <a:latin typeface="Segoe UI Light"/>
              </a:rPr>
            </a:br>
            <a:r>
              <a:rPr lang="en-GB" sz="3600" dirty="0">
                <a:solidFill>
                  <a:srgbClr val="FFFFFF"/>
                </a:solidFill>
                <a:latin typeface="Segoe UI Light"/>
              </a:rPr>
              <a:t>digital transformation? </a:t>
            </a:r>
            <a:endParaRPr kumimoji="0" lang="en-GB" sz="3600" b="0" i="0" u="none" strike="noStrike" kern="1200" cap="none" spc="-100" normalizeH="0" baseline="0" noProof="0" dirty="0">
              <a:ln w="3175">
                <a:noFill/>
              </a:ln>
              <a:solidFill>
                <a:srgbClr val="FFFFFF"/>
              </a:solidFill>
              <a:effectLst/>
              <a:uLnTx/>
              <a:uFillTx/>
              <a:latin typeface="Segoe UI Light"/>
            </a:endParaRPr>
          </a:p>
        </p:txBody>
      </p:sp>
    </p:spTree>
    <p:extLst>
      <p:ext uri="{BB962C8B-B14F-4D97-AF65-F5344CB8AC3E}">
        <p14:creationId xmlns:p14="http://schemas.microsoft.com/office/powerpoint/2010/main" xmlns="" val="1829221891"/>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p:cNvSpPr/>
          <p:nvPr/>
        </p:nvSpPr>
        <p:spPr bwMode="auto">
          <a:xfrm>
            <a:off x="1249883" y="1782002"/>
            <a:ext cx="3828364" cy="3828362"/>
          </a:xfrm>
          <a:prstGeom prst="ellipse">
            <a:avLst/>
          </a:prstGeom>
          <a:noFill/>
          <a:ln w="12700">
            <a:solidFill>
              <a:schemeClr val="bg1">
                <a:lumMod val="75000"/>
              </a:schemeClr>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algn="ctr" defTabSz="932192" fontAlgn="base">
              <a:lnSpc>
                <a:spcPct val="90000"/>
              </a:lnSpc>
              <a:spcBef>
                <a:spcPct val="0"/>
              </a:spcBef>
              <a:spcAft>
                <a:spcPct val="0"/>
              </a:spcAft>
            </a:pPr>
            <a:endParaRPr lang="en-US" sz="2399" dirty="0">
              <a:gradFill>
                <a:gsLst>
                  <a:gs pos="0">
                    <a:srgbClr val="FFFFFF"/>
                  </a:gs>
                  <a:gs pos="100000">
                    <a:srgbClr val="FFFFFF"/>
                  </a:gs>
                </a:gsLst>
                <a:lin ang="5400000" scaled="0"/>
              </a:gradFill>
              <a:ea typeface="Segoe UI" pitchFamily="34" charset="0"/>
              <a:cs typeface="Segoe UI" pitchFamily="34" charset="0"/>
            </a:endParaRPr>
          </a:p>
        </p:txBody>
      </p:sp>
      <p:sp>
        <p:nvSpPr>
          <p:cNvPr id="53" name="Oval 52"/>
          <p:cNvSpPr/>
          <p:nvPr/>
        </p:nvSpPr>
        <p:spPr bwMode="auto">
          <a:xfrm>
            <a:off x="3867592" y="2719483"/>
            <a:ext cx="1953400" cy="1953400"/>
          </a:xfrm>
          <a:prstGeom prst="ellipse">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algn="ctr" defTabSz="932192" fontAlgn="base">
              <a:lnSpc>
                <a:spcPct val="90000"/>
              </a:lnSpc>
              <a:spcBef>
                <a:spcPct val="0"/>
              </a:spcBef>
              <a:spcAft>
                <a:spcPct val="0"/>
              </a:spcAft>
            </a:pPr>
            <a:endParaRPr lang="en-US" sz="2399" dirty="0">
              <a:solidFill>
                <a:schemeClr val="bg1"/>
              </a:solidFill>
              <a:ea typeface="Segoe UI" pitchFamily="34" charset="0"/>
              <a:cs typeface="Segoe UI" pitchFamily="34" charset="0"/>
            </a:endParaRPr>
          </a:p>
        </p:txBody>
      </p:sp>
      <p:sp>
        <p:nvSpPr>
          <p:cNvPr id="48" name="Oval 47"/>
          <p:cNvSpPr/>
          <p:nvPr/>
        </p:nvSpPr>
        <p:spPr bwMode="auto">
          <a:xfrm>
            <a:off x="2187365" y="1042531"/>
            <a:ext cx="1953400" cy="1953400"/>
          </a:xfrm>
          <a:prstGeom prst="ellipse">
            <a:avLst/>
          </a:prstGeom>
          <a:solidFill>
            <a:srgbClr val="229D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algn="ctr" defTabSz="932192" fontAlgn="base">
              <a:lnSpc>
                <a:spcPct val="90000"/>
              </a:lnSpc>
              <a:spcBef>
                <a:spcPct val="0"/>
              </a:spcBef>
              <a:spcAft>
                <a:spcPct val="0"/>
              </a:spcAft>
            </a:pPr>
            <a:endParaRPr lang="en-US" sz="2399" dirty="0">
              <a:solidFill>
                <a:schemeClr val="bg1"/>
              </a:solidFill>
              <a:ea typeface="Segoe UI" pitchFamily="34" charset="0"/>
              <a:cs typeface="Segoe UI" pitchFamily="34" charset="0"/>
            </a:endParaRPr>
          </a:p>
        </p:txBody>
      </p:sp>
      <p:sp>
        <p:nvSpPr>
          <p:cNvPr id="57" name="Oval 56"/>
          <p:cNvSpPr/>
          <p:nvPr/>
        </p:nvSpPr>
        <p:spPr bwMode="auto">
          <a:xfrm>
            <a:off x="2187365" y="4396436"/>
            <a:ext cx="1953400" cy="1953400"/>
          </a:xfrm>
          <a:prstGeom prst="ellipse">
            <a:avLst/>
          </a:prstGeom>
          <a:solidFill>
            <a:srgbClr val="229D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algn="ctr" defTabSz="932192" fontAlgn="base">
              <a:lnSpc>
                <a:spcPct val="90000"/>
              </a:lnSpc>
              <a:spcBef>
                <a:spcPct val="0"/>
              </a:spcBef>
              <a:spcAft>
                <a:spcPct val="0"/>
              </a:spcAft>
            </a:pPr>
            <a:endParaRPr lang="en-US" sz="2399" dirty="0">
              <a:solidFill>
                <a:schemeClr val="bg1"/>
              </a:solidFill>
              <a:ea typeface="Segoe UI" pitchFamily="34" charset="0"/>
              <a:cs typeface="Segoe UI" pitchFamily="34" charset="0"/>
            </a:endParaRPr>
          </a:p>
        </p:txBody>
      </p:sp>
      <p:sp>
        <p:nvSpPr>
          <p:cNvPr id="55" name="Oval 54"/>
          <p:cNvSpPr/>
          <p:nvPr/>
        </p:nvSpPr>
        <p:spPr bwMode="auto">
          <a:xfrm>
            <a:off x="471434" y="2719483"/>
            <a:ext cx="1953400" cy="1953400"/>
          </a:xfrm>
          <a:prstGeom prst="ellipse">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algn="ctr" defTabSz="932192" fontAlgn="base">
              <a:lnSpc>
                <a:spcPct val="90000"/>
              </a:lnSpc>
              <a:spcBef>
                <a:spcPct val="0"/>
              </a:spcBef>
              <a:spcAft>
                <a:spcPct val="0"/>
              </a:spcAft>
            </a:pPr>
            <a:endParaRPr lang="en-US" sz="2399" dirty="0">
              <a:solidFill>
                <a:schemeClr val="bg1"/>
              </a:solidFill>
              <a:ea typeface="Segoe UI" pitchFamily="34" charset="0"/>
              <a:cs typeface="Segoe UI" pitchFamily="34" charset="0"/>
            </a:endParaRPr>
          </a:p>
        </p:txBody>
      </p:sp>
      <p:sp>
        <p:nvSpPr>
          <p:cNvPr id="47" name="Title 1"/>
          <p:cNvSpPr txBox="1">
            <a:spLocks/>
          </p:cNvSpPr>
          <p:nvPr/>
        </p:nvSpPr>
        <p:spPr>
          <a:xfrm>
            <a:off x="267806" y="291922"/>
            <a:ext cx="9958670" cy="899431"/>
          </a:xfrm>
          <a:prstGeom prst="rect">
            <a:avLst/>
          </a:prstGeom>
        </p:spPr>
        <p:txBody>
          <a:bodyPr vert="horz" wrap="square" lIns="143385" tIns="89616" rIns="143385" bIns="89616" rtlCol="0" anchor="t">
            <a:noAutofit/>
          </a:bodyPr>
          <a:lstStyle>
            <a:lvl1pPr algn="l" defTabSz="914367" rtl="0" eaLnBrk="1" latinLnBrk="0" hangingPunct="1">
              <a:lnSpc>
                <a:spcPct val="90000"/>
              </a:lnSpc>
              <a:spcBef>
                <a:spcPct val="0"/>
              </a:spcBef>
              <a:buNone/>
              <a:defRPr lang="en-US" sz="5200" b="0" kern="1200" cap="none" spc="-100"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defTabSz="914093">
              <a:defRPr/>
            </a:pPr>
            <a:r>
              <a:rPr lang="en-US" sz="3599" dirty="0">
                <a:solidFill>
                  <a:srgbClr val="737373"/>
                </a:solidFill>
                <a:latin typeface="Segoe UI Light"/>
              </a:rPr>
              <a:t>Governments’ roles in cyberspace</a:t>
            </a:r>
          </a:p>
        </p:txBody>
      </p:sp>
      <p:pic>
        <p:nvPicPr>
          <p:cNvPr id="4099" name="Picture 4098"/>
          <p:cNvPicPr>
            <a:picLocks noChangeAspect="1"/>
          </p:cNvPicPr>
          <p:nvPr/>
        </p:nvPicPr>
        <p:blipFill>
          <a:blip r:embed="rId3" cstate="print"/>
          <a:stretch>
            <a:fillRect/>
          </a:stretch>
        </p:blipFill>
        <p:spPr>
          <a:xfrm>
            <a:off x="6181869" y="4976571"/>
            <a:ext cx="2120348" cy="418991"/>
          </a:xfrm>
          <a:prstGeom prst="rect">
            <a:avLst/>
          </a:prstGeom>
        </p:spPr>
      </p:pic>
      <p:pic>
        <p:nvPicPr>
          <p:cNvPr id="72" name="Picture 71"/>
          <p:cNvPicPr>
            <a:picLocks noChangeAspect="1"/>
          </p:cNvPicPr>
          <p:nvPr/>
        </p:nvPicPr>
        <p:blipFill>
          <a:blip r:embed="rId3" cstate="print"/>
          <a:stretch>
            <a:fillRect/>
          </a:stretch>
        </p:blipFill>
        <p:spPr>
          <a:xfrm rot="10800000">
            <a:off x="9524439" y="4970614"/>
            <a:ext cx="2120348" cy="418991"/>
          </a:xfrm>
          <a:prstGeom prst="rect">
            <a:avLst/>
          </a:prstGeom>
        </p:spPr>
      </p:pic>
      <p:pic>
        <p:nvPicPr>
          <p:cNvPr id="31" name="Picture 30"/>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bwMode="invGray">
          <a:xfrm>
            <a:off x="10178502" y="491170"/>
            <a:ext cx="1521612" cy="325996"/>
          </a:xfrm>
          <a:prstGeom prst="rect">
            <a:avLst/>
          </a:prstGeom>
        </p:spPr>
      </p:pic>
      <p:pic>
        <p:nvPicPr>
          <p:cNvPr id="6" name="Picture 5"/>
          <p:cNvPicPr>
            <a:picLocks noChangeAspect="1"/>
          </p:cNvPicPr>
          <p:nvPr/>
        </p:nvPicPr>
        <p:blipFill>
          <a:blip r:embed="rId5" cstate="print"/>
          <a:stretch>
            <a:fillRect/>
          </a:stretch>
        </p:blipFill>
        <p:spPr>
          <a:xfrm>
            <a:off x="8573917" y="4689981"/>
            <a:ext cx="698318" cy="952252"/>
          </a:xfrm>
          <a:prstGeom prst="rect">
            <a:avLst/>
          </a:prstGeom>
        </p:spPr>
      </p:pic>
      <p:sp>
        <p:nvSpPr>
          <p:cNvPr id="29" name="Rectangle 28"/>
          <p:cNvSpPr/>
          <p:nvPr/>
        </p:nvSpPr>
        <p:spPr>
          <a:xfrm>
            <a:off x="6316386" y="1468806"/>
            <a:ext cx="5058750" cy="15913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spcAft>
                <a:spcPts val="1600"/>
              </a:spcAft>
            </a:pPr>
            <a:r>
              <a:rPr lang="en-US" b="1" dirty="0">
                <a:solidFill>
                  <a:srgbClr val="0078D7"/>
                </a:solidFill>
                <a:latin typeface="Segoe UI Light" panose="020B0502040204020203" pitchFamily="34" charset="0"/>
                <a:cs typeface="Segoe UI Light" panose="020B0502040204020203" pitchFamily="34" charset="0"/>
              </a:rPr>
              <a:t>50+ </a:t>
            </a:r>
            <a:r>
              <a:rPr lang="en-US" dirty="0">
                <a:solidFill>
                  <a:srgbClr val="808080"/>
                </a:solidFill>
                <a:latin typeface="Segoe UI Light" panose="020B0502040204020203" pitchFamily="34" charset="0"/>
                <a:cs typeface="Segoe UI Light" panose="020B0502040204020203" pitchFamily="34" charset="0"/>
              </a:rPr>
              <a:t>Countries with Defensive Capabilities</a:t>
            </a:r>
          </a:p>
          <a:p>
            <a:pPr>
              <a:spcAft>
                <a:spcPts val="1600"/>
              </a:spcAft>
            </a:pPr>
            <a:r>
              <a:rPr lang="en-US" b="1" dirty="0">
                <a:solidFill>
                  <a:srgbClr val="0078D7"/>
                </a:solidFill>
                <a:latin typeface="Segoe UI Light" panose="020B0502040204020203" pitchFamily="34" charset="0"/>
                <a:cs typeface="Segoe UI Light" panose="020B0502040204020203" pitchFamily="34" charset="0"/>
              </a:rPr>
              <a:t>37+ </a:t>
            </a:r>
            <a:r>
              <a:rPr lang="en-US" dirty="0">
                <a:solidFill>
                  <a:srgbClr val="808080"/>
                </a:solidFill>
                <a:latin typeface="Segoe UI Light" panose="020B0502040204020203" pitchFamily="34" charset="0"/>
                <a:cs typeface="Segoe UI Light" panose="020B0502040204020203" pitchFamily="34" charset="0"/>
              </a:rPr>
              <a:t>Countries with Offensive Capabilities</a:t>
            </a:r>
          </a:p>
          <a:p>
            <a:pPr>
              <a:spcAft>
                <a:spcPts val="1600"/>
              </a:spcAft>
            </a:pPr>
            <a:r>
              <a:rPr lang="en-US" b="1" dirty="0">
                <a:solidFill>
                  <a:srgbClr val="0078D7"/>
                </a:solidFill>
                <a:latin typeface="Segoe UI Light" panose="020B0502040204020203" pitchFamily="34" charset="0"/>
                <a:cs typeface="Segoe UI Light" panose="020B0502040204020203" pitchFamily="34" charset="0"/>
              </a:rPr>
              <a:t>95+ </a:t>
            </a:r>
            <a:r>
              <a:rPr lang="en-US" dirty="0">
                <a:solidFill>
                  <a:srgbClr val="808080"/>
                </a:solidFill>
                <a:latin typeface="Segoe UI Light" panose="020B0502040204020203" pitchFamily="34" charset="0"/>
                <a:cs typeface="Segoe UI Light" panose="020B0502040204020203" pitchFamily="34" charset="0"/>
              </a:rPr>
              <a:t>Countries Developing Legislative Initiatives</a:t>
            </a:r>
          </a:p>
          <a:p>
            <a:pPr>
              <a:spcAft>
                <a:spcPts val="1600"/>
              </a:spcAft>
            </a:pPr>
            <a:r>
              <a:rPr lang="en-US" b="1" dirty="0">
                <a:solidFill>
                  <a:srgbClr val="0078D7"/>
                </a:solidFill>
                <a:latin typeface="Segoe UI Light" panose="020B0502040204020203" pitchFamily="34" charset="0"/>
                <a:cs typeface="Segoe UI Light" panose="020B0502040204020203" pitchFamily="34" charset="0"/>
              </a:rPr>
              <a:t>70+ </a:t>
            </a:r>
            <a:r>
              <a:rPr lang="en-US" dirty="0">
                <a:solidFill>
                  <a:srgbClr val="808080"/>
                </a:solidFill>
                <a:latin typeface="Segoe UI Light" panose="020B0502040204020203" pitchFamily="34" charset="0"/>
                <a:cs typeface="Segoe UI Light" panose="020B0502040204020203" pitchFamily="34" charset="0"/>
              </a:rPr>
              <a:t>Countries with Cybersecurity Strategies</a:t>
            </a:r>
          </a:p>
        </p:txBody>
      </p:sp>
      <p:sp>
        <p:nvSpPr>
          <p:cNvPr id="30" name="Rectangle 29"/>
          <p:cNvSpPr/>
          <p:nvPr/>
        </p:nvSpPr>
        <p:spPr>
          <a:xfrm>
            <a:off x="6015729" y="3952543"/>
            <a:ext cx="2283442" cy="10555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spcAft>
                <a:spcPts val="1600"/>
              </a:spcAft>
            </a:pPr>
            <a:r>
              <a:rPr lang="en-US" sz="2400" dirty="0">
                <a:solidFill>
                  <a:srgbClr val="229DFF"/>
                </a:solidFill>
                <a:latin typeface="Segoe UI Light" panose="020B0502040204020203" pitchFamily="34" charset="0"/>
                <a:cs typeface="Segoe UI Light" panose="020B0502040204020203" pitchFamily="34" charset="0"/>
              </a:rPr>
              <a:t>Rising International Insecurity</a:t>
            </a:r>
          </a:p>
        </p:txBody>
      </p:sp>
      <p:sp>
        <p:nvSpPr>
          <p:cNvPr id="32" name="Rectangle 31"/>
          <p:cNvSpPr/>
          <p:nvPr/>
        </p:nvSpPr>
        <p:spPr>
          <a:xfrm>
            <a:off x="9543935" y="3952543"/>
            <a:ext cx="2283442" cy="10555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r">
              <a:spcAft>
                <a:spcPts val="1600"/>
              </a:spcAft>
            </a:pPr>
            <a:r>
              <a:rPr lang="en-US" sz="2400" dirty="0">
                <a:solidFill>
                  <a:srgbClr val="229DFF"/>
                </a:solidFill>
                <a:latin typeface="Segoe UI Light" panose="020B0502040204020203" pitchFamily="34" charset="0"/>
                <a:cs typeface="Segoe UI Light" panose="020B0502040204020203" pitchFamily="34" charset="0"/>
              </a:rPr>
              <a:t>Increasing Regulatory Pressure</a:t>
            </a:r>
          </a:p>
        </p:txBody>
      </p:sp>
      <p:sp>
        <p:nvSpPr>
          <p:cNvPr id="33" name="Rectangle 32"/>
          <p:cNvSpPr/>
          <p:nvPr/>
        </p:nvSpPr>
        <p:spPr>
          <a:xfrm>
            <a:off x="6433790" y="5708024"/>
            <a:ext cx="4974757" cy="5745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spcAft>
                <a:spcPts val="1600"/>
              </a:spcAft>
            </a:pPr>
            <a:r>
              <a:rPr lang="en-US" sz="2400" cap="all">
                <a:solidFill>
                  <a:srgbClr val="0078D7"/>
                </a:solidFill>
                <a:latin typeface="Segoe UI Light" panose="020B0502040204020203" pitchFamily="34" charset="0"/>
                <a:cs typeface="Segoe UI Light" panose="020B0502040204020203" pitchFamily="34" charset="0"/>
              </a:rPr>
              <a:t>Innovation at Risk</a:t>
            </a:r>
            <a:endParaRPr lang="en-US" sz="2400" cap="all" dirty="0">
              <a:solidFill>
                <a:srgbClr val="0078D7"/>
              </a:solidFill>
              <a:latin typeface="Segoe UI Light" panose="020B0502040204020203" pitchFamily="34" charset="0"/>
              <a:cs typeface="Segoe UI Light" panose="020B0502040204020203" pitchFamily="34" charset="0"/>
            </a:endParaRPr>
          </a:p>
        </p:txBody>
      </p:sp>
      <p:sp>
        <p:nvSpPr>
          <p:cNvPr id="34" name="Rectangle 33"/>
          <p:cNvSpPr/>
          <p:nvPr/>
        </p:nvSpPr>
        <p:spPr>
          <a:xfrm>
            <a:off x="2506721" y="5851290"/>
            <a:ext cx="1314686" cy="3088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spcAft>
                <a:spcPts val="1600"/>
              </a:spcAft>
            </a:pPr>
            <a:r>
              <a:rPr lang="en-US" sz="1700" cap="all" dirty="0">
                <a:solidFill>
                  <a:schemeClr val="bg1"/>
                </a:solidFill>
                <a:latin typeface="Segoe UI Light" panose="020B0502040204020203" pitchFamily="34" charset="0"/>
                <a:cs typeface="Segoe UI Light" panose="020B0502040204020203" pitchFamily="34" charset="0"/>
              </a:rPr>
              <a:t>creator</a:t>
            </a:r>
          </a:p>
        </p:txBody>
      </p:sp>
      <p:sp>
        <p:nvSpPr>
          <p:cNvPr id="35" name="Rectangle 34"/>
          <p:cNvSpPr/>
          <p:nvPr/>
        </p:nvSpPr>
        <p:spPr>
          <a:xfrm>
            <a:off x="4186949" y="4191541"/>
            <a:ext cx="1314686" cy="3088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spcAft>
                <a:spcPts val="1600"/>
              </a:spcAft>
            </a:pPr>
            <a:r>
              <a:rPr lang="en-US" sz="1700" cap="all" dirty="0">
                <a:solidFill>
                  <a:schemeClr val="bg1"/>
                </a:solidFill>
                <a:latin typeface="Segoe UI Light" panose="020B0502040204020203" pitchFamily="34" charset="0"/>
                <a:cs typeface="Segoe UI Light" panose="020B0502040204020203" pitchFamily="34" charset="0"/>
              </a:rPr>
              <a:t>User</a:t>
            </a:r>
          </a:p>
        </p:txBody>
      </p:sp>
      <p:sp>
        <p:nvSpPr>
          <p:cNvPr id="36" name="Rectangle 35"/>
          <p:cNvSpPr/>
          <p:nvPr/>
        </p:nvSpPr>
        <p:spPr>
          <a:xfrm>
            <a:off x="2314821" y="2445976"/>
            <a:ext cx="1666272" cy="2545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spcAft>
                <a:spcPts val="1600"/>
              </a:spcAft>
            </a:pPr>
            <a:r>
              <a:rPr lang="en-US" sz="1700" cap="all">
                <a:solidFill>
                  <a:schemeClr val="bg1"/>
                </a:solidFill>
                <a:latin typeface="Segoe UI Light" panose="020B0502040204020203" pitchFamily="34" charset="0"/>
                <a:cs typeface="Segoe UI Light" panose="020B0502040204020203" pitchFamily="34" charset="0"/>
              </a:rPr>
              <a:t>Protector</a:t>
            </a:r>
            <a:endParaRPr lang="en-US" sz="1700" cap="all" dirty="0">
              <a:solidFill>
                <a:schemeClr val="bg1"/>
              </a:solidFill>
              <a:latin typeface="Segoe UI Light" panose="020B0502040204020203" pitchFamily="34" charset="0"/>
              <a:cs typeface="Segoe UI Light" panose="020B0502040204020203" pitchFamily="34" charset="0"/>
            </a:endParaRPr>
          </a:p>
        </p:txBody>
      </p:sp>
      <p:sp>
        <p:nvSpPr>
          <p:cNvPr id="37" name="Rectangle 36"/>
          <p:cNvSpPr/>
          <p:nvPr/>
        </p:nvSpPr>
        <p:spPr>
          <a:xfrm>
            <a:off x="605855" y="4133643"/>
            <a:ext cx="1666272" cy="2545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spcAft>
                <a:spcPts val="1600"/>
              </a:spcAft>
            </a:pPr>
            <a:r>
              <a:rPr lang="en-US" sz="1700" cap="all">
                <a:solidFill>
                  <a:schemeClr val="bg1"/>
                </a:solidFill>
                <a:latin typeface="Segoe UI Light" panose="020B0502040204020203" pitchFamily="34" charset="0"/>
                <a:cs typeface="Segoe UI Light" panose="020B0502040204020203" pitchFamily="34" charset="0"/>
              </a:rPr>
              <a:t>Exploiter</a:t>
            </a:r>
            <a:endParaRPr lang="en-US" sz="1700" cap="all" dirty="0">
              <a:solidFill>
                <a:schemeClr val="bg1"/>
              </a:solidFill>
              <a:latin typeface="Segoe UI Light" panose="020B0502040204020203" pitchFamily="34" charset="0"/>
              <a:cs typeface="Segoe UI Light" panose="020B0502040204020203" pitchFamily="34" charset="0"/>
            </a:endParaRPr>
          </a:p>
        </p:txBody>
      </p:sp>
      <p:pic>
        <p:nvPicPr>
          <p:cNvPr id="2" name="Picture 1"/>
          <p:cNvPicPr>
            <a:picLocks noChangeAspect="1"/>
          </p:cNvPicPr>
          <p:nvPr/>
        </p:nvPicPr>
        <p:blipFill rotWithShape="1">
          <a:blip r:embed="rId6" cstate="print">
            <a:clrChange>
              <a:clrFrom>
                <a:srgbClr val="B2B2B2"/>
              </a:clrFrom>
              <a:clrTo>
                <a:srgbClr val="B2B2B2">
                  <a:alpha val="0"/>
                </a:srgbClr>
              </a:clrTo>
            </a:clrChange>
            <a:extLst>
              <a:ext uri="{28A0092B-C50C-407E-A947-70E740481C1C}">
                <a14:useLocalDpi xmlns:a14="http://schemas.microsoft.com/office/drawing/2010/main" xmlns="" val="0"/>
              </a:ext>
            </a:extLst>
          </a:blip>
          <a:srcRect l="28641" t="22764" r="29557" b="23129"/>
          <a:stretch/>
        </p:blipFill>
        <p:spPr>
          <a:xfrm>
            <a:off x="2754961" y="4719527"/>
            <a:ext cx="818209" cy="1059037"/>
          </a:xfrm>
          <a:prstGeom prst="rect">
            <a:avLst/>
          </a:prstGeom>
        </p:spPr>
      </p:pic>
      <p:pic>
        <p:nvPicPr>
          <p:cNvPr id="3" name="Picture 2"/>
          <p:cNvPicPr>
            <a:picLocks noChangeAspect="1"/>
          </p:cNvPicPr>
          <p:nvPr/>
        </p:nvPicPr>
        <p:blipFill rotWithShape="1">
          <a:blip r:embed="rId7" cstate="print">
            <a:clrChange>
              <a:clrFrom>
                <a:srgbClr val="B2B2B2"/>
              </a:clrFrom>
              <a:clrTo>
                <a:srgbClr val="B2B2B2">
                  <a:alpha val="0"/>
                </a:srgbClr>
              </a:clrTo>
            </a:clrChange>
            <a:extLst>
              <a:ext uri="{28A0092B-C50C-407E-A947-70E740481C1C}">
                <a14:useLocalDpi xmlns:a14="http://schemas.microsoft.com/office/drawing/2010/main" xmlns="" val="0"/>
              </a:ext>
            </a:extLst>
          </a:blip>
          <a:srcRect l="26173" t="20547" r="25036" b="20338"/>
          <a:stretch/>
        </p:blipFill>
        <p:spPr>
          <a:xfrm>
            <a:off x="2686567" y="1261082"/>
            <a:ext cx="954996" cy="1157081"/>
          </a:xfrm>
          <a:prstGeom prst="rect">
            <a:avLst/>
          </a:prstGeom>
        </p:spPr>
      </p:pic>
      <p:pic>
        <p:nvPicPr>
          <p:cNvPr id="4" name="Picture 3"/>
          <p:cNvPicPr>
            <a:picLocks noChangeAspect="1"/>
          </p:cNvPicPr>
          <p:nvPr/>
        </p:nvPicPr>
        <p:blipFill rotWithShape="1">
          <a:blip r:embed="rId8" cstate="print">
            <a:clrChange>
              <a:clrFrom>
                <a:srgbClr val="B2B2B2"/>
              </a:clrFrom>
              <a:clrTo>
                <a:srgbClr val="B2B2B2">
                  <a:alpha val="0"/>
                </a:srgbClr>
              </a:clrTo>
            </a:clrChange>
            <a:extLst>
              <a:ext uri="{28A0092B-C50C-407E-A947-70E740481C1C}">
                <a14:useLocalDpi xmlns:a14="http://schemas.microsoft.com/office/drawing/2010/main" xmlns="" val="0"/>
              </a:ext>
            </a:extLst>
          </a:blip>
          <a:srcRect l="28371" t="20280" r="28467" b="21546"/>
          <a:stretch/>
        </p:blipFill>
        <p:spPr>
          <a:xfrm>
            <a:off x="4421878" y="2936665"/>
            <a:ext cx="844829" cy="1138661"/>
          </a:xfrm>
          <a:prstGeom prst="rect">
            <a:avLst/>
          </a:prstGeom>
        </p:spPr>
      </p:pic>
      <p:pic>
        <p:nvPicPr>
          <p:cNvPr id="9" name="Picture 8"/>
          <p:cNvPicPr>
            <a:picLocks noChangeAspect="1"/>
          </p:cNvPicPr>
          <p:nvPr/>
        </p:nvPicPr>
        <p:blipFill rotWithShape="1">
          <a:blip r:embed="rId9" cstate="print">
            <a:clrChange>
              <a:clrFrom>
                <a:srgbClr val="B2B2B2"/>
              </a:clrFrom>
              <a:clrTo>
                <a:srgbClr val="B2B2B2">
                  <a:alpha val="0"/>
                </a:srgbClr>
              </a:clrTo>
            </a:clrChange>
            <a:extLst>
              <a:ext uri="{28A0092B-C50C-407E-A947-70E740481C1C}">
                <a14:useLocalDpi xmlns:a14="http://schemas.microsoft.com/office/drawing/2010/main" xmlns="" val="0"/>
              </a:ext>
            </a:extLst>
          </a:blip>
          <a:srcRect l="21514" t="22591" r="21863" b="21912"/>
          <a:stretch/>
        </p:blipFill>
        <p:spPr>
          <a:xfrm>
            <a:off x="893988" y="2989058"/>
            <a:ext cx="1108292" cy="1086268"/>
          </a:xfrm>
          <a:prstGeom prst="rect">
            <a:avLst/>
          </a:prstGeom>
        </p:spPr>
      </p:pic>
    </p:spTree>
    <p:extLst>
      <p:ext uri="{BB962C8B-B14F-4D97-AF65-F5344CB8AC3E}">
        <p14:creationId xmlns:p14="http://schemas.microsoft.com/office/powerpoint/2010/main" xmlns="" val="3923727144"/>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title"/>
          </p:nvPr>
        </p:nvSpPr>
        <p:spPr>
          <a:xfrm>
            <a:off x="330230" y="310890"/>
            <a:ext cx="9260338" cy="899175"/>
          </a:xfrm>
        </p:spPr>
        <p:txBody>
          <a:bodyPr>
            <a:normAutofit/>
          </a:bodyPr>
          <a:lstStyle/>
          <a:p>
            <a:r>
              <a:rPr lang="en-US" sz="3600" spc="-100" dirty="0">
                <a:ln w="3175">
                  <a:noFill/>
                </a:ln>
                <a:solidFill>
                  <a:srgbClr val="6D6D6D"/>
                </a:solidFill>
                <a:latin typeface="Segoe UI Light" panose="020B0502040204020203" pitchFamily="34" charset="0"/>
                <a:ea typeface="+mn-ea"/>
                <a:cs typeface="Segoe UI Light" panose="020B0502040204020203" pitchFamily="34" charset="0"/>
              </a:rPr>
              <a:t>Global policy developments 2017</a:t>
            </a:r>
          </a:p>
        </p:txBody>
      </p:sp>
      <p:graphicFrame>
        <p:nvGraphicFramePr>
          <p:cNvPr id="11" name="Chart 10">
            <a:extLst>
              <a:ext uri="{FF2B5EF4-FFF2-40B4-BE49-F238E27FC236}">
                <a16:creationId xmlns:a16="http://schemas.microsoft.com/office/drawing/2014/main" xmlns="" id="{F142C096-C7DE-4F4C-9D8F-FF22A2F0552D}"/>
              </a:ext>
            </a:extLst>
          </p:cNvPr>
          <p:cNvGraphicFramePr>
            <a:graphicFrameLocks/>
          </p:cNvGraphicFramePr>
          <p:nvPr>
            <p:extLst/>
          </p:nvPr>
        </p:nvGraphicFramePr>
        <p:xfrm>
          <a:off x="439071" y="1210065"/>
          <a:ext cx="11126853" cy="5363730"/>
        </p:xfrm>
        <a:graphic>
          <a:graphicData uri="http://schemas.openxmlformats.org/drawingml/2006/chart">
            <c:chart xmlns:c="http://schemas.openxmlformats.org/drawingml/2006/chart" xmlns:r="http://schemas.openxmlformats.org/officeDocument/2006/relationships" r:id="rId3"/>
          </a:graphicData>
        </a:graphic>
      </p:graphicFrame>
      <p:pic>
        <p:nvPicPr>
          <p:cNvPr id="15" name="Picture 14">
            <a:extLst>
              <a:ext uri="{FF2B5EF4-FFF2-40B4-BE49-F238E27FC236}">
                <a16:creationId xmlns:a16="http://schemas.microsoft.com/office/drawing/2014/main" xmlns="" id="{E8340FDD-4D00-423A-BC09-AD95B9D2C158}"/>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bwMode="invGray">
          <a:xfrm>
            <a:off x="10198420" y="490404"/>
            <a:ext cx="1522008" cy="326081"/>
          </a:xfrm>
          <a:prstGeom prst="rect">
            <a:avLst/>
          </a:prstGeom>
        </p:spPr>
      </p:pic>
    </p:spTree>
    <p:extLst>
      <p:ext uri="{BB962C8B-B14F-4D97-AF65-F5344CB8AC3E}">
        <p14:creationId xmlns:p14="http://schemas.microsoft.com/office/powerpoint/2010/main" xmlns="" val="811152443"/>
      </p:ext>
    </p:extLst>
  </p:cSld>
  <p:clrMapOvr>
    <a:masterClrMapping/>
  </p:clrMapOvr>
  <p:transition spd="med">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p:cNvSpPr txBox="1">
            <a:spLocks/>
          </p:cNvSpPr>
          <p:nvPr/>
        </p:nvSpPr>
        <p:spPr>
          <a:xfrm>
            <a:off x="1229026" y="246983"/>
            <a:ext cx="9371892" cy="920874"/>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Segoe UI" charset="0"/>
                <a:ea typeface="Segoe UI" charset="0"/>
                <a:cs typeface="Segoe UI"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Segoe UI" charset="0"/>
                <a:ea typeface="Segoe UI" charset="0"/>
                <a:cs typeface="Segoe UI"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Segoe UI" charset="0"/>
                <a:ea typeface="Segoe UI" charset="0"/>
                <a:cs typeface="Segoe UI"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Segoe UI" charset="0"/>
                <a:ea typeface="Segoe UI" charset="0"/>
                <a:cs typeface="Segoe UI"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Segoe UI" charset="0"/>
                <a:ea typeface="Segoe UI" charset="0"/>
                <a:cs typeface="Segoe U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3600" b="0" i="0" u="none" strike="noStrike" kern="1200" cap="none" spc="0" normalizeH="0" baseline="0" noProof="0" dirty="0">
                <a:ln>
                  <a:noFill/>
                </a:ln>
                <a:solidFill>
                  <a:srgbClr val="6D6D6D"/>
                </a:solidFill>
                <a:effectLst/>
                <a:uLnTx/>
                <a:uFillTx/>
                <a:latin typeface="Segoe UI Light" panose="020B0502040204020203" pitchFamily="34" charset="0"/>
                <a:ea typeface="Segoe UI Light" charset="0"/>
                <a:cs typeface="Segoe UI Light" panose="020B0502040204020203" pitchFamily="34" charset="0"/>
              </a:rPr>
              <a:t>Critical infrastructure laws are prioritized</a:t>
            </a:r>
          </a:p>
        </p:txBody>
      </p:sp>
      <p:pic>
        <p:nvPicPr>
          <p:cNvPr id="15" name="Picture 14"/>
          <p:cNvPicPr>
            <a:picLocks noChangeAspect="1"/>
          </p:cNvPicPr>
          <p:nvPr/>
        </p:nvPicPr>
        <p:blipFill rotWithShape="1">
          <a:blip r:embed="rId3" cstate="screen">
            <a:grayscl/>
            <a:extLst>
              <a:ext uri="{28A0092B-C50C-407E-A947-70E740481C1C}">
                <a14:useLocalDpi xmlns:a14="http://schemas.microsoft.com/office/drawing/2010/main" xmlns=""/>
              </a:ext>
            </a:extLst>
          </a:blip>
          <a:srcRect r="2166"/>
          <a:stretch/>
        </p:blipFill>
        <p:spPr>
          <a:xfrm>
            <a:off x="1982404" y="1210385"/>
            <a:ext cx="8227192" cy="4456956"/>
          </a:xfrm>
          <a:prstGeom prst="rect">
            <a:avLst/>
          </a:prstGeom>
        </p:spPr>
      </p:pic>
      <p:sp>
        <p:nvSpPr>
          <p:cNvPr id="17" name="Rectangle 16"/>
          <p:cNvSpPr/>
          <p:nvPr/>
        </p:nvSpPr>
        <p:spPr>
          <a:xfrm>
            <a:off x="1563831" y="1926771"/>
            <a:ext cx="1959733" cy="2688772"/>
          </a:xfrm>
          <a:prstGeom prst="rect">
            <a:avLst/>
          </a:prstGeom>
          <a:solidFill>
            <a:srgbClr val="229DFF"/>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bg1"/>
                </a:solidFill>
                <a:effectLst/>
                <a:uLnTx/>
                <a:uFillTx/>
                <a:latin typeface="Segoe UI Light" charset="0"/>
                <a:ea typeface="Segoe UI Light" charset="0"/>
                <a:cs typeface="Segoe UI Light" charset="0"/>
              </a:rPr>
              <a:t>Americas </a:t>
            </a:r>
          </a:p>
          <a:p>
            <a:pPr lvl="0">
              <a:defRPr/>
            </a:pPr>
            <a:endParaRPr lang="en-US" sz="1000" kern="0" dirty="0">
              <a:solidFill>
                <a:schemeClr val="bg1"/>
              </a:solidFill>
              <a:latin typeface="Segoe UI Light" charset="0"/>
              <a:ea typeface="Segoe UI Light" charset="0"/>
              <a:cs typeface="Segoe UI Light" charset="0"/>
            </a:endParaRPr>
          </a:p>
          <a:p>
            <a:pPr marL="177800" marR="0" lvl="0" indent="-177800" algn="l" defTabSz="914400" rtl="0" eaLnBrk="1" fontAlgn="auto" latinLnBrk="0" hangingPunct="1">
              <a:lnSpc>
                <a:spcPct val="100000"/>
              </a:lnSpc>
              <a:spcBef>
                <a:spcPts val="0"/>
              </a:spcBef>
              <a:spcAft>
                <a:spcPts val="0"/>
              </a:spcAft>
              <a:buClrTx/>
              <a:buSzTx/>
              <a:buFont typeface="Arial" charset="0"/>
              <a:buChar char="•"/>
              <a:tabLst/>
              <a:defRPr/>
            </a:pPr>
            <a:r>
              <a:rPr kumimoji="0" lang="en-US" sz="1400" b="0" i="0" u="none" strike="noStrike" kern="0" cap="none" spc="0" normalizeH="0" baseline="0" noProof="0" dirty="0">
                <a:ln>
                  <a:noFill/>
                </a:ln>
                <a:solidFill>
                  <a:schemeClr val="bg1"/>
                </a:solidFill>
                <a:effectLst/>
                <a:uLnTx/>
                <a:uFillTx/>
                <a:latin typeface="Segoe UI Light" charset="0"/>
                <a:ea typeface="Segoe UI Light" charset="0"/>
                <a:cs typeface="Segoe UI Light" charset="0"/>
              </a:rPr>
              <a:t>Austria</a:t>
            </a:r>
          </a:p>
          <a:p>
            <a:pPr marL="177800" marR="0" lvl="0" indent="-177800" algn="l" defTabSz="914400" rtl="0" eaLnBrk="1" fontAlgn="auto" latinLnBrk="0" hangingPunct="1">
              <a:lnSpc>
                <a:spcPct val="100000"/>
              </a:lnSpc>
              <a:spcBef>
                <a:spcPts val="0"/>
              </a:spcBef>
              <a:spcAft>
                <a:spcPts val="0"/>
              </a:spcAft>
              <a:buClrTx/>
              <a:buSzTx/>
              <a:buFont typeface="Arial" charset="0"/>
              <a:buChar char="•"/>
              <a:tabLst/>
              <a:defRPr/>
            </a:pPr>
            <a:r>
              <a:rPr kumimoji="0" lang="en-US" sz="1400" b="0" i="0" u="none" strike="noStrike" kern="0" cap="none" spc="0" normalizeH="0" baseline="0" noProof="0" dirty="0">
                <a:ln>
                  <a:noFill/>
                </a:ln>
                <a:solidFill>
                  <a:schemeClr val="bg1"/>
                </a:solidFill>
                <a:effectLst/>
                <a:uLnTx/>
                <a:uFillTx/>
                <a:latin typeface="Segoe UI Light" charset="0"/>
                <a:ea typeface="Segoe UI Light" charset="0"/>
                <a:cs typeface="Segoe UI Light" charset="0"/>
              </a:rPr>
              <a:t>Bermuda</a:t>
            </a:r>
          </a:p>
          <a:p>
            <a:pPr marL="177800" marR="0" lvl="0" indent="-177800" algn="l" defTabSz="914400" rtl="0" eaLnBrk="1" fontAlgn="auto" latinLnBrk="0" hangingPunct="1">
              <a:lnSpc>
                <a:spcPct val="100000"/>
              </a:lnSpc>
              <a:spcBef>
                <a:spcPts val="0"/>
              </a:spcBef>
              <a:spcAft>
                <a:spcPts val="0"/>
              </a:spcAft>
              <a:buClrTx/>
              <a:buSzTx/>
              <a:buFont typeface="Arial" charset="0"/>
              <a:buChar char="•"/>
              <a:tabLst/>
              <a:defRPr/>
            </a:pPr>
            <a:r>
              <a:rPr kumimoji="0" lang="en-US" sz="1400" b="0" i="0" u="none" strike="noStrike" kern="0" cap="none" spc="0" normalizeH="0" baseline="0" noProof="0" dirty="0">
                <a:ln>
                  <a:noFill/>
                </a:ln>
                <a:solidFill>
                  <a:schemeClr val="bg1"/>
                </a:solidFill>
                <a:effectLst/>
                <a:uLnTx/>
                <a:uFillTx/>
                <a:latin typeface="Segoe UI Light" charset="0"/>
                <a:ea typeface="Segoe UI Light" charset="0"/>
                <a:cs typeface="Segoe UI Light" charset="0"/>
              </a:rPr>
              <a:t>Canada</a:t>
            </a:r>
          </a:p>
          <a:p>
            <a:pPr marL="177800" marR="0" lvl="0" indent="-177800" algn="l" defTabSz="914400" rtl="0" eaLnBrk="1" fontAlgn="auto" latinLnBrk="0" hangingPunct="1">
              <a:lnSpc>
                <a:spcPct val="100000"/>
              </a:lnSpc>
              <a:spcBef>
                <a:spcPts val="0"/>
              </a:spcBef>
              <a:spcAft>
                <a:spcPts val="0"/>
              </a:spcAft>
              <a:buClrTx/>
              <a:buSzTx/>
              <a:buFont typeface="Arial" charset="0"/>
              <a:buChar char="•"/>
              <a:tabLst/>
              <a:defRPr/>
            </a:pPr>
            <a:r>
              <a:rPr lang="en-US" sz="1400" kern="0" dirty="0">
                <a:solidFill>
                  <a:schemeClr val="bg1"/>
                </a:solidFill>
                <a:latin typeface="Segoe UI Light" charset="0"/>
                <a:ea typeface="Segoe UI Light" charset="0"/>
                <a:cs typeface="Segoe UI Light" charset="0"/>
              </a:rPr>
              <a:t>Cayman Islands</a:t>
            </a:r>
            <a:endParaRPr kumimoji="0" lang="en-US" sz="1400" b="0" i="0" u="none" strike="noStrike" kern="0" cap="none" spc="0" normalizeH="0" baseline="0" noProof="0" dirty="0">
              <a:ln>
                <a:noFill/>
              </a:ln>
              <a:solidFill>
                <a:schemeClr val="bg1"/>
              </a:solidFill>
              <a:effectLst/>
              <a:uLnTx/>
              <a:uFillTx/>
              <a:latin typeface="Segoe UI Light" charset="0"/>
              <a:ea typeface="Segoe UI Light" charset="0"/>
              <a:cs typeface="Segoe UI Light" charset="0"/>
            </a:endParaRPr>
          </a:p>
          <a:p>
            <a:pPr marL="177800" marR="0" lvl="0" indent="-177800" algn="l" defTabSz="914400" rtl="0" eaLnBrk="1" fontAlgn="auto" latinLnBrk="0" hangingPunct="1">
              <a:lnSpc>
                <a:spcPct val="100000"/>
              </a:lnSpc>
              <a:spcBef>
                <a:spcPts val="0"/>
              </a:spcBef>
              <a:spcAft>
                <a:spcPts val="0"/>
              </a:spcAft>
              <a:buClrTx/>
              <a:buSzTx/>
              <a:buFont typeface="Arial" charset="0"/>
              <a:buChar char="•"/>
              <a:tabLst/>
              <a:defRPr/>
            </a:pPr>
            <a:r>
              <a:rPr kumimoji="0" lang="en-US" sz="1400" b="0" i="0" u="none" strike="noStrike" kern="0" cap="none" spc="0" normalizeH="0" baseline="0" noProof="0" dirty="0">
                <a:ln>
                  <a:noFill/>
                </a:ln>
                <a:solidFill>
                  <a:schemeClr val="bg1"/>
                </a:solidFill>
                <a:effectLst/>
                <a:uLnTx/>
                <a:uFillTx/>
                <a:latin typeface="Segoe UI Light" charset="0"/>
                <a:ea typeface="Segoe UI Light" charset="0"/>
                <a:cs typeface="Segoe UI Light" charset="0"/>
              </a:rPr>
              <a:t>Chile</a:t>
            </a:r>
          </a:p>
          <a:p>
            <a:pPr marL="177800" marR="0" lvl="0" indent="-177800" algn="l" defTabSz="914400" rtl="0" eaLnBrk="1" fontAlgn="auto" latinLnBrk="0" hangingPunct="1">
              <a:lnSpc>
                <a:spcPct val="100000"/>
              </a:lnSpc>
              <a:spcBef>
                <a:spcPts val="0"/>
              </a:spcBef>
              <a:spcAft>
                <a:spcPts val="0"/>
              </a:spcAft>
              <a:buClrTx/>
              <a:buSzTx/>
              <a:buFont typeface="Arial" charset="0"/>
              <a:buChar char="•"/>
              <a:tabLst/>
              <a:defRPr/>
            </a:pPr>
            <a:r>
              <a:rPr kumimoji="0" lang="en-US" sz="1400" b="0" i="0" u="none" strike="noStrike" kern="0" cap="none" spc="0" normalizeH="0" baseline="0" noProof="0" dirty="0">
                <a:ln>
                  <a:noFill/>
                </a:ln>
                <a:solidFill>
                  <a:schemeClr val="bg1"/>
                </a:solidFill>
                <a:effectLst/>
                <a:uLnTx/>
                <a:uFillTx/>
                <a:latin typeface="Segoe UI Light" charset="0"/>
                <a:ea typeface="Segoe UI Light" charset="0"/>
                <a:cs typeface="Segoe UI Light" charset="0"/>
              </a:rPr>
              <a:t>Colombia</a:t>
            </a:r>
          </a:p>
          <a:p>
            <a:pPr marL="177800" marR="0" lvl="0" indent="-177800" algn="l" defTabSz="914400" rtl="0" eaLnBrk="1" fontAlgn="auto" latinLnBrk="0" hangingPunct="1">
              <a:lnSpc>
                <a:spcPct val="100000"/>
              </a:lnSpc>
              <a:spcBef>
                <a:spcPts val="0"/>
              </a:spcBef>
              <a:spcAft>
                <a:spcPts val="0"/>
              </a:spcAft>
              <a:buClrTx/>
              <a:buSzTx/>
              <a:buFont typeface="Arial" charset="0"/>
              <a:buChar char="•"/>
              <a:tabLst/>
              <a:defRPr/>
            </a:pPr>
            <a:r>
              <a:rPr kumimoji="0" lang="en-US" sz="1400" b="0" i="0" u="none" strike="noStrike" kern="0" cap="none" spc="0" normalizeH="0" baseline="0" noProof="0" dirty="0">
                <a:ln>
                  <a:noFill/>
                </a:ln>
                <a:solidFill>
                  <a:schemeClr val="bg1"/>
                </a:solidFill>
                <a:effectLst/>
                <a:uLnTx/>
                <a:uFillTx/>
                <a:latin typeface="Segoe UI Light" charset="0"/>
                <a:ea typeface="Segoe UI Light" charset="0"/>
                <a:cs typeface="Segoe UI Light" charset="0"/>
              </a:rPr>
              <a:t>Mexico</a:t>
            </a:r>
          </a:p>
          <a:p>
            <a:pPr marL="177800" marR="0" lvl="0" indent="-177800" algn="l" defTabSz="914400" rtl="0" eaLnBrk="1" fontAlgn="auto" latinLnBrk="0" hangingPunct="1">
              <a:lnSpc>
                <a:spcPct val="100000"/>
              </a:lnSpc>
              <a:spcBef>
                <a:spcPts val="0"/>
              </a:spcBef>
              <a:spcAft>
                <a:spcPts val="0"/>
              </a:spcAft>
              <a:buClrTx/>
              <a:buSzTx/>
              <a:buFont typeface="Arial" charset="0"/>
              <a:buChar char="•"/>
              <a:tabLst/>
              <a:defRPr/>
            </a:pPr>
            <a:r>
              <a:rPr lang="en-US" sz="1400" kern="0" dirty="0">
                <a:solidFill>
                  <a:schemeClr val="bg1"/>
                </a:solidFill>
                <a:latin typeface="Segoe UI Light" charset="0"/>
                <a:ea typeface="Segoe UI Light" charset="0"/>
                <a:cs typeface="Segoe UI Light" charset="0"/>
              </a:rPr>
              <a:t>United States (including several states)</a:t>
            </a:r>
            <a:endParaRPr kumimoji="0" lang="en-US" sz="1400" b="0" i="0" u="none" strike="noStrike" kern="0" cap="none" spc="0" normalizeH="0" baseline="0" noProof="0" dirty="0">
              <a:ln>
                <a:noFill/>
              </a:ln>
              <a:solidFill>
                <a:schemeClr val="bg1"/>
              </a:solidFill>
              <a:effectLst/>
              <a:uLnTx/>
              <a:uFillTx/>
              <a:latin typeface="Segoe UI Light" charset="0"/>
              <a:ea typeface="Segoe UI Light" charset="0"/>
              <a:cs typeface="Segoe UI Light" charset="0"/>
            </a:endParaRPr>
          </a:p>
        </p:txBody>
      </p:sp>
      <p:sp>
        <p:nvSpPr>
          <p:cNvPr id="18" name="Rectangle 17"/>
          <p:cNvSpPr/>
          <p:nvPr/>
        </p:nvSpPr>
        <p:spPr>
          <a:xfrm>
            <a:off x="5064724" y="1926772"/>
            <a:ext cx="1959733" cy="3960256"/>
          </a:xfrm>
          <a:prstGeom prst="rect">
            <a:avLst/>
          </a:prstGeom>
          <a:solidFill>
            <a:srgbClr val="229DFF"/>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numCol="1"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bg1"/>
                </a:solidFill>
                <a:effectLst/>
                <a:uLnTx/>
                <a:uFillTx/>
                <a:latin typeface="Segoe UI Light" charset="0"/>
                <a:ea typeface="Segoe UI Light" charset="0"/>
                <a:cs typeface="Segoe UI Light" charset="0"/>
              </a:rPr>
              <a:t>EMEA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chemeClr val="bg1"/>
              </a:solidFill>
              <a:effectLst/>
              <a:uLnTx/>
              <a:uFillTx/>
              <a:latin typeface="Segoe UI Light" charset="0"/>
              <a:ea typeface="Segoe UI Light" charset="0"/>
              <a:cs typeface="Segoe UI Light" charset="0"/>
            </a:endParaRPr>
          </a:p>
          <a:p>
            <a:pPr marL="177800" marR="0" lvl="0" indent="-177800" algn="l" defTabSz="914400" rtl="0" eaLnBrk="1" fontAlgn="auto" latinLnBrk="0" hangingPunct="1">
              <a:lnSpc>
                <a:spcPct val="100000"/>
              </a:lnSpc>
              <a:spcBef>
                <a:spcPts val="0"/>
              </a:spcBef>
              <a:spcAft>
                <a:spcPts val="0"/>
              </a:spcAft>
              <a:buClrTx/>
              <a:buSzTx/>
              <a:buFont typeface="Arial" charset="0"/>
              <a:buChar char="•"/>
              <a:tabLst/>
              <a:defRPr/>
            </a:pPr>
            <a:r>
              <a:rPr kumimoji="0" lang="en-US" sz="1400" b="0" i="0" u="none" strike="noStrike" kern="0" cap="none" spc="0" normalizeH="0" baseline="0" noProof="0" dirty="0">
                <a:ln>
                  <a:noFill/>
                </a:ln>
                <a:solidFill>
                  <a:schemeClr val="bg1"/>
                </a:solidFill>
                <a:effectLst/>
                <a:uLnTx/>
                <a:uFillTx/>
                <a:latin typeface="Segoe UI Light" charset="0"/>
                <a:ea typeface="Segoe UI Light" charset="0"/>
                <a:cs typeface="Segoe UI Light" charset="0"/>
              </a:rPr>
              <a:t>Denmark</a:t>
            </a:r>
          </a:p>
          <a:p>
            <a:pPr marL="177800" marR="0" lvl="0" indent="-177800" algn="l" defTabSz="914400" rtl="0" eaLnBrk="1" fontAlgn="auto" latinLnBrk="0" hangingPunct="1">
              <a:lnSpc>
                <a:spcPct val="100000"/>
              </a:lnSpc>
              <a:spcBef>
                <a:spcPts val="0"/>
              </a:spcBef>
              <a:spcAft>
                <a:spcPts val="0"/>
              </a:spcAft>
              <a:buClrTx/>
              <a:buSzTx/>
              <a:buFont typeface="Arial" charset="0"/>
              <a:buChar char="•"/>
              <a:tabLst/>
              <a:defRPr/>
            </a:pPr>
            <a:r>
              <a:rPr kumimoji="0" lang="en-US" sz="1400" b="0" i="0" u="none" strike="noStrike" kern="0" cap="none" spc="0" normalizeH="0" baseline="0" noProof="0" dirty="0">
                <a:ln>
                  <a:noFill/>
                </a:ln>
                <a:solidFill>
                  <a:schemeClr val="bg1"/>
                </a:solidFill>
                <a:effectLst/>
                <a:uLnTx/>
                <a:uFillTx/>
                <a:latin typeface="Segoe UI Light" charset="0"/>
                <a:ea typeface="Segoe UI Light" charset="0"/>
                <a:cs typeface="Segoe UI Light" charset="0"/>
              </a:rPr>
              <a:t>France</a:t>
            </a:r>
          </a:p>
          <a:p>
            <a:pPr marL="177800" marR="0" lvl="0" indent="-177800" algn="l" defTabSz="914400" rtl="0" eaLnBrk="1" fontAlgn="auto" latinLnBrk="0" hangingPunct="1">
              <a:lnSpc>
                <a:spcPct val="100000"/>
              </a:lnSpc>
              <a:spcBef>
                <a:spcPts val="0"/>
              </a:spcBef>
              <a:spcAft>
                <a:spcPts val="0"/>
              </a:spcAft>
              <a:buClrTx/>
              <a:buSzTx/>
              <a:buFont typeface="Arial" charset="0"/>
              <a:buChar char="•"/>
              <a:tabLst/>
              <a:defRPr/>
            </a:pPr>
            <a:r>
              <a:rPr kumimoji="0" lang="en-US" sz="1400" b="0" i="0" u="none" strike="noStrike" kern="0" cap="none" spc="0" normalizeH="0" baseline="0" noProof="0" dirty="0">
                <a:ln>
                  <a:noFill/>
                </a:ln>
                <a:solidFill>
                  <a:schemeClr val="bg1"/>
                </a:solidFill>
                <a:effectLst/>
                <a:uLnTx/>
                <a:uFillTx/>
                <a:latin typeface="Segoe UI Light" charset="0"/>
                <a:ea typeface="Segoe UI Light" charset="0"/>
                <a:cs typeface="Segoe UI Light" charset="0"/>
              </a:rPr>
              <a:t>Germany</a:t>
            </a:r>
          </a:p>
          <a:p>
            <a:pPr marL="177800" marR="0" lvl="0" indent="-177800" algn="l" defTabSz="914400" rtl="0" eaLnBrk="1" fontAlgn="auto" latinLnBrk="0" hangingPunct="1">
              <a:lnSpc>
                <a:spcPct val="100000"/>
              </a:lnSpc>
              <a:spcBef>
                <a:spcPts val="0"/>
              </a:spcBef>
              <a:spcAft>
                <a:spcPts val="0"/>
              </a:spcAft>
              <a:buClrTx/>
              <a:buSzTx/>
              <a:buFont typeface="Arial" charset="0"/>
              <a:buChar char="•"/>
              <a:tabLst/>
              <a:defRPr/>
            </a:pPr>
            <a:r>
              <a:rPr kumimoji="0" lang="en-US" sz="1400" b="0" i="0" u="none" strike="noStrike" kern="0" cap="none" spc="0" normalizeH="0" baseline="0" noProof="0" dirty="0">
                <a:ln>
                  <a:noFill/>
                </a:ln>
                <a:solidFill>
                  <a:schemeClr val="bg1"/>
                </a:solidFill>
                <a:effectLst/>
                <a:uLnTx/>
                <a:uFillTx/>
                <a:latin typeface="Segoe UI Light" charset="0"/>
                <a:ea typeface="Segoe UI Light" charset="0"/>
                <a:cs typeface="Segoe UI Light" charset="0"/>
              </a:rPr>
              <a:t>Ireland</a:t>
            </a:r>
          </a:p>
          <a:p>
            <a:pPr marL="177800" marR="0" lvl="0" indent="-177800" algn="l" defTabSz="914400" rtl="0" eaLnBrk="1" fontAlgn="auto" latinLnBrk="0" hangingPunct="1">
              <a:lnSpc>
                <a:spcPct val="100000"/>
              </a:lnSpc>
              <a:spcBef>
                <a:spcPts val="0"/>
              </a:spcBef>
              <a:spcAft>
                <a:spcPts val="0"/>
              </a:spcAft>
              <a:buClrTx/>
              <a:buSzTx/>
              <a:buFont typeface="Arial" charset="0"/>
              <a:buChar char="•"/>
              <a:tabLst/>
              <a:defRPr/>
            </a:pPr>
            <a:r>
              <a:rPr kumimoji="0" lang="en-US" sz="1400" b="0" i="0" u="none" strike="noStrike" kern="0" cap="none" spc="0" normalizeH="0" baseline="0" noProof="0" dirty="0">
                <a:ln>
                  <a:noFill/>
                </a:ln>
                <a:solidFill>
                  <a:schemeClr val="bg1"/>
                </a:solidFill>
                <a:effectLst/>
                <a:uLnTx/>
                <a:uFillTx/>
                <a:latin typeface="Segoe UI Light" charset="0"/>
                <a:ea typeface="Segoe UI Light" charset="0"/>
                <a:cs typeface="Segoe UI Light" charset="0"/>
              </a:rPr>
              <a:t>Kenya</a:t>
            </a:r>
          </a:p>
          <a:p>
            <a:pPr marL="177800" marR="0" lvl="0" indent="-177800" algn="l" defTabSz="914400" rtl="0" eaLnBrk="1" fontAlgn="auto" latinLnBrk="0" hangingPunct="1">
              <a:lnSpc>
                <a:spcPct val="100000"/>
              </a:lnSpc>
              <a:spcBef>
                <a:spcPts val="0"/>
              </a:spcBef>
              <a:spcAft>
                <a:spcPts val="0"/>
              </a:spcAft>
              <a:buClrTx/>
              <a:buSzTx/>
              <a:buFont typeface="Arial" charset="0"/>
              <a:buChar char="•"/>
              <a:tabLst/>
              <a:defRPr/>
            </a:pPr>
            <a:r>
              <a:rPr kumimoji="0" lang="en-US" sz="1400" b="0" i="0" u="none" strike="noStrike" kern="0" cap="none" spc="0" normalizeH="0" baseline="0" noProof="0" dirty="0">
                <a:ln>
                  <a:noFill/>
                </a:ln>
                <a:solidFill>
                  <a:schemeClr val="bg1"/>
                </a:solidFill>
                <a:effectLst/>
                <a:uLnTx/>
                <a:uFillTx/>
                <a:latin typeface="Segoe UI Light" charset="0"/>
                <a:ea typeface="Segoe UI Light" charset="0"/>
                <a:cs typeface="Segoe UI Light" charset="0"/>
              </a:rPr>
              <a:t>Lithuania</a:t>
            </a:r>
          </a:p>
          <a:p>
            <a:pPr marL="177800" marR="0" lvl="0" indent="-177800" algn="l" defTabSz="914400" rtl="0" eaLnBrk="1" fontAlgn="auto" latinLnBrk="0" hangingPunct="1">
              <a:lnSpc>
                <a:spcPct val="100000"/>
              </a:lnSpc>
              <a:spcBef>
                <a:spcPts val="0"/>
              </a:spcBef>
              <a:spcAft>
                <a:spcPts val="0"/>
              </a:spcAft>
              <a:buClrTx/>
              <a:buSzTx/>
              <a:buFont typeface="Arial" charset="0"/>
              <a:buChar char="•"/>
              <a:tabLst/>
              <a:defRPr/>
            </a:pPr>
            <a:r>
              <a:rPr kumimoji="0" lang="en-US" sz="1400" b="0" i="0" u="none" strike="noStrike" kern="0" cap="none" spc="0" normalizeH="0" baseline="0" noProof="0" dirty="0">
                <a:ln>
                  <a:noFill/>
                </a:ln>
                <a:solidFill>
                  <a:schemeClr val="bg1"/>
                </a:solidFill>
                <a:effectLst/>
                <a:uLnTx/>
                <a:uFillTx/>
                <a:latin typeface="Segoe UI Light" charset="0"/>
                <a:ea typeface="Segoe UI Light" charset="0"/>
                <a:cs typeface="Segoe UI Light" charset="0"/>
              </a:rPr>
              <a:t>Netherlands</a:t>
            </a:r>
          </a:p>
          <a:p>
            <a:pPr marL="177800" marR="0" lvl="0" indent="-177800" algn="l" defTabSz="914400" rtl="0" eaLnBrk="1" fontAlgn="auto" latinLnBrk="0" hangingPunct="1">
              <a:lnSpc>
                <a:spcPct val="100000"/>
              </a:lnSpc>
              <a:spcBef>
                <a:spcPts val="0"/>
              </a:spcBef>
              <a:spcAft>
                <a:spcPts val="0"/>
              </a:spcAft>
              <a:buClrTx/>
              <a:buSzTx/>
              <a:buFont typeface="Arial" charset="0"/>
              <a:buChar char="•"/>
              <a:tabLst/>
              <a:defRPr/>
            </a:pPr>
            <a:r>
              <a:rPr kumimoji="0" lang="en-US" sz="1400" b="0" i="0" u="none" strike="noStrike" kern="0" cap="none" spc="0" normalizeH="0" baseline="0" noProof="0" dirty="0">
                <a:ln>
                  <a:noFill/>
                </a:ln>
                <a:solidFill>
                  <a:schemeClr val="bg1"/>
                </a:solidFill>
                <a:effectLst/>
                <a:uLnTx/>
                <a:uFillTx/>
                <a:latin typeface="Segoe UI Light" charset="0"/>
                <a:ea typeface="Segoe UI Light" charset="0"/>
                <a:cs typeface="Segoe UI Light" charset="0"/>
              </a:rPr>
              <a:t>Poland</a:t>
            </a:r>
          </a:p>
          <a:p>
            <a:pPr marL="177800" marR="0" lvl="0" indent="-177800" algn="l" defTabSz="914400" rtl="0" eaLnBrk="1" fontAlgn="auto" latinLnBrk="0" hangingPunct="1">
              <a:lnSpc>
                <a:spcPct val="100000"/>
              </a:lnSpc>
              <a:spcBef>
                <a:spcPts val="0"/>
              </a:spcBef>
              <a:spcAft>
                <a:spcPts val="0"/>
              </a:spcAft>
              <a:buClrTx/>
              <a:buSzTx/>
              <a:buFont typeface="Arial" charset="0"/>
              <a:buChar char="•"/>
              <a:tabLst/>
              <a:defRPr/>
            </a:pPr>
            <a:r>
              <a:rPr kumimoji="0" lang="en-US" sz="1400" b="0" i="0" u="none" strike="noStrike" kern="0" cap="none" spc="0" normalizeH="0" baseline="0" noProof="0" dirty="0">
                <a:ln>
                  <a:noFill/>
                </a:ln>
                <a:solidFill>
                  <a:schemeClr val="bg1"/>
                </a:solidFill>
                <a:effectLst/>
                <a:uLnTx/>
                <a:uFillTx/>
                <a:latin typeface="Segoe UI Light" charset="0"/>
                <a:ea typeface="Segoe UI Light" charset="0"/>
                <a:cs typeface="Segoe UI Light" charset="0"/>
              </a:rPr>
              <a:t>Romania</a:t>
            </a:r>
          </a:p>
          <a:p>
            <a:pPr marL="177800" marR="0" lvl="0" indent="-177800" algn="l" defTabSz="914400" rtl="0" eaLnBrk="1" fontAlgn="auto" latinLnBrk="0" hangingPunct="1">
              <a:lnSpc>
                <a:spcPct val="100000"/>
              </a:lnSpc>
              <a:spcBef>
                <a:spcPts val="0"/>
              </a:spcBef>
              <a:spcAft>
                <a:spcPts val="0"/>
              </a:spcAft>
              <a:buClrTx/>
              <a:buSzTx/>
              <a:buFont typeface="Arial" charset="0"/>
              <a:buChar char="•"/>
              <a:tabLst/>
              <a:defRPr/>
            </a:pPr>
            <a:r>
              <a:rPr lang="en-US" sz="1400" kern="0" dirty="0">
                <a:solidFill>
                  <a:schemeClr val="bg1"/>
                </a:solidFill>
                <a:latin typeface="Segoe UI Light" charset="0"/>
                <a:ea typeface="Segoe UI Light" charset="0"/>
                <a:cs typeface="Segoe UI Light" charset="0"/>
              </a:rPr>
              <a:t>Russia</a:t>
            </a:r>
            <a:endParaRPr kumimoji="0" lang="en-US" sz="1400" b="0" i="0" u="none" strike="noStrike" kern="0" cap="none" spc="0" normalizeH="0" baseline="0" noProof="0" dirty="0">
              <a:ln>
                <a:noFill/>
              </a:ln>
              <a:solidFill>
                <a:schemeClr val="bg1"/>
              </a:solidFill>
              <a:effectLst/>
              <a:uLnTx/>
              <a:uFillTx/>
              <a:latin typeface="Segoe UI Light" charset="0"/>
              <a:ea typeface="Segoe UI Light" charset="0"/>
              <a:cs typeface="Segoe UI Light" charset="0"/>
            </a:endParaRPr>
          </a:p>
          <a:p>
            <a:pPr marL="177800" marR="0" lvl="0" indent="-177800" algn="l" defTabSz="914400" rtl="0" eaLnBrk="1" fontAlgn="auto" latinLnBrk="0" hangingPunct="1">
              <a:lnSpc>
                <a:spcPct val="100000"/>
              </a:lnSpc>
              <a:spcBef>
                <a:spcPts val="0"/>
              </a:spcBef>
              <a:spcAft>
                <a:spcPts val="0"/>
              </a:spcAft>
              <a:buClrTx/>
              <a:buSzTx/>
              <a:buFont typeface="Arial" charset="0"/>
              <a:buChar char="•"/>
              <a:tabLst/>
              <a:defRPr/>
            </a:pPr>
            <a:r>
              <a:rPr lang="en-US" sz="1400" kern="0" dirty="0">
                <a:solidFill>
                  <a:schemeClr val="bg1"/>
                </a:solidFill>
                <a:latin typeface="Segoe UI Light" charset="0"/>
                <a:ea typeface="Segoe UI Light" charset="0"/>
                <a:cs typeface="Segoe UI Light" charset="0"/>
              </a:rPr>
              <a:t>Serbia</a:t>
            </a:r>
          </a:p>
          <a:p>
            <a:pPr marL="177800" marR="0" lvl="0" indent="-177800" algn="l" defTabSz="914400" rtl="0" eaLnBrk="1" fontAlgn="auto" latinLnBrk="0" hangingPunct="1">
              <a:lnSpc>
                <a:spcPct val="100000"/>
              </a:lnSpc>
              <a:spcBef>
                <a:spcPts val="0"/>
              </a:spcBef>
              <a:spcAft>
                <a:spcPts val="0"/>
              </a:spcAft>
              <a:buClrTx/>
              <a:buSzTx/>
              <a:buFont typeface="Arial" charset="0"/>
              <a:buChar char="•"/>
              <a:tabLst/>
              <a:defRPr/>
            </a:pPr>
            <a:r>
              <a:rPr kumimoji="0" lang="en-US" sz="1400" b="0" i="0" u="none" strike="noStrike" kern="0" cap="none" spc="0" normalizeH="0" baseline="0" noProof="0" dirty="0">
                <a:ln>
                  <a:noFill/>
                </a:ln>
                <a:solidFill>
                  <a:schemeClr val="bg1"/>
                </a:solidFill>
                <a:effectLst/>
                <a:uLnTx/>
                <a:uFillTx/>
                <a:latin typeface="Segoe UI Light" charset="0"/>
                <a:ea typeface="Segoe UI Light" charset="0"/>
                <a:cs typeface="Segoe UI Light" charset="0"/>
              </a:rPr>
              <a:t>Slovakia</a:t>
            </a:r>
          </a:p>
          <a:p>
            <a:pPr marL="177800" marR="0" lvl="0" indent="-177800" algn="l" defTabSz="914400" rtl="0" eaLnBrk="1" fontAlgn="auto" latinLnBrk="0" hangingPunct="1">
              <a:lnSpc>
                <a:spcPct val="100000"/>
              </a:lnSpc>
              <a:spcBef>
                <a:spcPts val="0"/>
              </a:spcBef>
              <a:spcAft>
                <a:spcPts val="0"/>
              </a:spcAft>
              <a:buClrTx/>
              <a:buSzTx/>
              <a:buFont typeface="Arial" charset="0"/>
              <a:buChar char="•"/>
              <a:tabLst/>
              <a:defRPr/>
            </a:pPr>
            <a:r>
              <a:rPr kumimoji="0" lang="en-US" sz="1400" b="0" i="0" u="none" strike="noStrike" kern="0" cap="none" spc="0" normalizeH="0" baseline="0" noProof="0" dirty="0">
                <a:ln>
                  <a:noFill/>
                </a:ln>
                <a:solidFill>
                  <a:schemeClr val="bg1"/>
                </a:solidFill>
                <a:effectLst/>
                <a:uLnTx/>
                <a:uFillTx/>
                <a:latin typeface="Segoe UI Light" charset="0"/>
                <a:ea typeface="Segoe UI Light" charset="0"/>
                <a:cs typeface="Segoe UI Light" charset="0"/>
              </a:rPr>
              <a:t>Slovenia</a:t>
            </a:r>
          </a:p>
          <a:p>
            <a:pPr marL="177800" marR="0" lvl="0" indent="-177800" algn="l" defTabSz="914400" rtl="0" eaLnBrk="1" fontAlgn="auto" latinLnBrk="0" hangingPunct="1">
              <a:lnSpc>
                <a:spcPct val="100000"/>
              </a:lnSpc>
              <a:spcBef>
                <a:spcPts val="0"/>
              </a:spcBef>
              <a:spcAft>
                <a:spcPts val="0"/>
              </a:spcAft>
              <a:buClrTx/>
              <a:buSzTx/>
              <a:buFont typeface="Arial" charset="0"/>
              <a:buChar char="•"/>
              <a:tabLst/>
              <a:defRPr/>
            </a:pPr>
            <a:r>
              <a:rPr lang="en-US" sz="1400" kern="0" dirty="0">
                <a:solidFill>
                  <a:schemeClr val="bg1"/>
                </a:solidFill>
                <a:latin typeface="Segoe UI Light" charset="0"/>
                <a:ea typeface="Segoe UI Light" charset="0"/>
                <a:cs typeface="Segoe UI Light" charset="0"/>
              </a:rPr>
              <a:t>Sweden</a:t>
            </a:r>
            <a:endParaRPr kumimoji="0" lang="en-US" sz="1400" b="0" i="0" u="none" strike="noStrike" kern="0" cap="none" spc="0" normalizeH="0" baseline="0" noProof="0" dirty="0">
              <a:ln>
                <a:noFill/>
              </a:ln>
              <a:solidFill>
                <a:schemeClr val="bg1"/>
              </a:solidFill>
              <a:effectLst/>
              <a:uLnTx/>
              <a:uFillTx/>
              <a:latin typeface="Segoe UI Light" charset="0"/>
              <a:ea typeface="Segoe UI Light" charset="0"/>
              <a:cs typeface="Segoe UI Light" charset="0"/>
            </a:endParaRPr>
          </a:p>
          <a:p>
            <a:pPr marL="177800" marR="0" lvl="0" indent="-177800" algn="l" defTabSz="914400" rtl="0" eaLnBrk="1" fontAlgn="auto" latinLnBrk="0" hangingPunct="1">
              <a:lnSpc>
                <a:spcPct val="100000"/>
              </a:lnSpc>
              <a:spcBef>
                <a:spcPts val="0"/>
              </a:spcBef>
              <a:spcAft>
                <a:spcPts val="0"/>
              </a:spcAft>
              <a:buClrTx/>
              <a:buSzTx/>
              <a:buFont typeface="Arial" charset="0"/>
              <a:buChar char="•"/>
              <a:tabLst/>
              <a:defRPr/>
            </a:pPr>
            <a:r>
              <a:rPr kumimoji="0" lang="en-US" sz="1400" b="0" i="0" u="none" strike="noStrike" kern="0" cap="none" spc="0" normalizeH="0" baseline="0" noProof="0" dirty="0">
                <a:ln>
                  <a:noFill/>
                </a:ln>
                <a:solidFill>
                  <a:schemeClr val="bg1"/>
                </a:solidFill>
                <a:effectLst/>
                <a:uLnTx/>
                <a:uFillTx/>
                <a:latin typeface="Segoe UI Light" charset="0"/>
                <a:ea typeface="Segoe UI Light" charset="0"/>
                <a:cs typeface="Segoe UI Light" charset="0"/>
              </a:rPr>
              <a:t>UAE</a:t>
            </a:r>
          </a:p>
          <a:p>
            <a:pPr marL="177800" marR="0" lvl="0" indent="-177800" algn="l" defTabSz="914400" rtl="0" eaLnBrk="1" fontAlgn="auto" latinLnBrk="0" hangingPunct="1">
              <a:lnSpc>
                <a:spcPct val="100000"/>
              </a:lnSpc>
              <a:spcBef>
                <a:spcPts val="0"/>
              </a:spcBef>
              <a:spcAft>
                <a:spcPts val="0"/>
              </a:spcAft>
              <a:buClrTx/>
              <a:buSzTx/>
              <a:buFont typeface="Arial" charset="0"/>
              <a:buChar char="•"/>
              <a:tabLst/>
              <a:defRPr/>
            </a:pPr>
            <a:r>
              <a:rPr lang="en-US" sz="1400" kern="0" dirty="0">
                <a:solidFill>
                  <a:schemeClr val="bg1"/>
                </a:solidFill>
                <a:latin typeface="Segoe UI Light" charset="0"/>
                <a:ea typeface="Segoe UI Light" charset="0"/>
                <a:cs typeface="Segoe UI Light" charset="0"/>
              </a:rPr>
              <a:t>Ukraine</a:t>
            </a:r>
            <a:endParaRPr kumimoji="0" lang="en-US" sz="1400" b="0" i="0" u="none" strike="noStrike" kern="0" cap="none" spc="0" normalizeH="0" baseline="0" noProof="0" dirty="0">
              <a:ln>
                <a:noFill/>
              </a:ln>
              <a:solidFill>
                <a:schemeClr val="bg1"/>
              </a:solidFill>
              <a:effectLst/>
              <a:uLnTx/>
              <a:uFillTx/>
              <a:latin typeface="Segoe UI Light" charset="0"/>
              <a:ea typeface="Segoe UI Light" charset="0"/>
              <a:cs typeface="Segoe UI Light" charset="0"/>
            </a:endParaRPr>
          </a:p>
        </p:txBody>
      </p:sp>
      <p:sp>
        <p:nvSpPr>
          <p:cNvPr id="20" name="Rectangle 19"/>
          <p:cNvSpPr/>
          <p:nvPr/>
        </p:nvSpPr>
        <p:spPr>
          <a:xfrm>
            <a:off x="8673267" y="1926772"/>
            <a:ext cx="1958540" cy="1839685"/>
          </a:xfrm>
          <a:prstGeom prst="rect">
            <a:avLst/>
          </a:prstGeom>
          <a:solidFill>
            <a:srgbClr val="229DFF"/>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bg1"/>
                </a:solidFill>
                <a:effectLst/>
                <a:uLnTx/>
                <a:uFillTx/>
                <a:latin typeface="Segoe UI Light" charset="0"/>
                <a:ea typeface="Segoe UI Light" charset="0"/>
                <a:cs typeface="Segoe UI Light" charset="0"/>
              </a:rPr>
              <a:t>Asia Pacific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chemeClr val="bg1"/>
              </a:solidFill>
              <a:effectLst/>
              <a:uLnTx/>
              <a:uFillTx/>
              <a:latin typeface="Segoe UI Light" charset="0"/>
              <a:ea typeface="Segoe UI Light" charset="0"/>
              <a:cs typeface="Segoe UI Light" charset="0"/>
            </a:endParaRPr>
          </a:p>
          <a:p>
            <a:pPr marL="177800" marR="0" lvl="0" indent="-177800" algn="l" defTabSz="914400" rtl="0" eaLnBrk="1" fontAlgn="auto" latinLnBrk="0" hangingPunct="1">
              <a:lnSpc>
                <a:spcPct val="100000"/>
              </a:lnSpc>
              <a:spcBef>
                <a:spcPts val="0"/>
              </a:spcBef>
              <a:spcAft>
                <a:spcPts val="0"/>
              </a:spcAft>
              <a:buClrTx/>
              <a:buSzTx/>
              <a:buFont typeface="Arial" charset="0"/>
              <a:buChar char="•"/>
              <a:tabLst/>
              <a:defRPr/>
            </a:pPr>
            <a:r>
              <a:rPr kumimoji="0" lang="en-US" sz="1400" b="0" i="0" u="none" strike="noStrike" kern="0" cap="none" spc="0" normalizeH="0" baseline="0" noProof="0" dirty="0">
                <a:ln>
                  <a:noFill/>
                </a:ln>
                <a:solidFill>
                  <a:schemeClr val="bg1"/>
                </a:solidFill>
                <a:effectLst/>
                <a:uLnTx/>
                <a:uFillTx/>
                <a:latin typeface="Segoe UI Light" charset="0"/>
                <a:ea typeface="Segoe UI Light" charset="0"/>
                <a:cs typeface="Segoe UI Light" charset="0"/>
              </a:rPr>
              <a:t>Australia</a:t>
            </a:r>
          </a:p>
          <a:p>
            <a:pPr marL="177800" marR="0" lvl="0" indent="-177800" algn="l" defTabSz="914400" rtl="0" eaLnBrk="1" fontAlgn="auto" latinLnBrk="0" hangingPunct="1">
              <a:lnSpc>
                <a:spcPct val="100000"/>
              </a:lnSpc>
              <a:spcBef>
                <a:spcPts val="0"/>
              </a:spcBef>
              <a:spcAft>
                <a:spcPts val="0"/>
              </a:spcAft>
              <a:buClrTx/>
              <a:buSzTx/>
              <a:buFont typeface="Arial" charset="0"/>
              <a:buChar char="•"/>
              <a:tabLst/>
              <a:defRPr/>
            </a:pPr>
            <a:r>
              <a:rPr lang="en-US" sz="1400" kern="0" dirty="0">
                <a:solidFill>
                  <a:schemeClr val="bg1"/>
                </a:solidFill>
                <a:latin typeface="Segoe UI Light" charset="0"/>
                <a:ea typeface="Segoe UI Light" charset="0"/>
                <a:cs typeface="Segoe UI Light" charset="0"/>
              </a:rPr>
              <a:t>Bangladesh</a:t>
            </a:r>
            <a:endParaRPr kumimoji="0" lang="en-US" sz="1400" b="0" i="0" u="none" strike="noStrike" kern="0" cap="none" spc="0" normalizeH="0" baseline="0" noProof="0" dirty="0">
              <a:ln>
                <a:noFill/>
              </a:ln>
              <a:solidFill>
                <a:schemeClr val="bg1"/>
              </a:solidFill>
              <a:effectLst/>
              <a:uLnTx/>
              <a:uFillTx/>
              <a:latin typeface="Segoe UI Light" charset="0"/>
              <a:ea typeface="Segoe UI Light" charset="0"/>
              <a:cs typeface="Segoe UI Light" charset="0"/>
            </a:endParaRPr>
          </a:p>
          <a:p>
            <a:pPr marL="177800" marR="0" lvl="0" indent="-177800" algn="l" defTabSz="914400" rtl="0" eaLnBrk="1" fontAlgn="auto" latinLnBrk="0" hangingPunct="1">
              <a:lnSpc>
                <a:spcPct val="100000"/>
              </a:lnSpc>
              <a:spcBef>
                <a:spcPts val="0"/>
              </a:spcBef>
              <a:spcAft>
                <a:spcPts val="0"/>
              </a:spcAft>
              <a:buClrTx/>
              <a:buSzTx/>
              <a:buFont typeface="Arial" charset="0"/>
              <a:buChar char="•"/>
              <a:tabLst/>
              <a:defRPr/>
            </a:pPr>
            <a:r>
              <a:rPr kumimoji="0" lang="en-US" sz="1400" b="0" i="0" u="none" strike="noStrike" kern="0" cap="none" spc="0" normalizeH="0" baseline="0" noProof="0" dirty="0">
                <a:ln>
                  <a:noFill/>
                </a:ln>
                <a:solidFill>
                  <a:schemeClr val="bg1"/>
                </a:solidFill>
                <a:effectLst/>
                <a:uLnTx/>
                <a:uFillTx/>
                <a:latin typeface="Segoe UI Light" charset="0"/>
                <a:ea typeface="Segoe UI Light" charset="0"/>
                <a:cs typeface="Segoe UI Light" charset="0"/>
              </a:rPr>
              <a:t>China</a:t>
            </a:r>
          </a:p>
          <a:p>
            <a:pPr marL="177800" marR="0" lvl="0" indent="-177800" algn="l" defTabSz="914400" rtl="0" eaLnBrk="1" fontAlgn="auto" latinLnBrk="0" hangingPunct="1">
              <a:lnSpc>
                <a:spcPct val="100000"/>
              </a:lnSpc>
              <a:spcBef>
                <a:spcPts val="0"/>
              </a:spcBef>
              <a:spcAft>
                <a:spcPts val="0"/>
              </a:spcAft>
              <a:buClrTx/>
              <a:buSzTx/>
              <a:buFont typeface="Arial" charset="0"/>
              <a:buChar char="•"/>
              <a:tabLst/>
              <a:defRPr/>
            </a:pPr>
            <a:r>
              <a:rPr kumimoji="0" lang="en-US" sz="1400" b="0" i="0" u="none" strike="noStrike" kern="0" cap="none" spc="0" normalizeH="0" baseline="0" noProof="0" dirty="0">
                <a:ln>
                  <a:noFill/>
                </a:ln>
                <a:solidFill>
                  <a:schemeClr val="bg1"/>
                </a:solidFill>
                <a:effectLst/>
                <a:uLnTx/>
                <a:uFillTx/>
                <a:latin typeface="Segoe UI Light" charset="0"/>
                <a:ea typeface="Segoe UI Light" charset="0"/>
                <a:cs typeface="Segoe UI Light" charset="0"/>
              </a:rPr>
              <a:t>Japan</a:t>
            </a:r>
          </a:p>
          <a:p>
            <a:pPr marL="177800" marR="0" lvl="0" indent="-177800" algn="l" defTabSz="914400" rtl="0" eaLnBrk="1" fontAlgn="auto" latinLnBrk="0" hangingPunct="1">
              <a:lnSpc>
                <a:spcPct val="100000"/>
              </a:lnSpc>
              <a:spcBef>
                <a:spcPts val="0"/>
              </a:spcBef>
              <a:spcAft>
                <a:spcPts val="0"/>
              </a:spcAft>
              <a:buClrTx/>
              <a:buSzTx/>
              <a:buFont typeface="Arial" charset="0"/>
              <a:buChar char="•"/>
              <a:tabLst/>
              <a:defRPr/>
            </a:pPr>
            <a:r>
              <a:rPr kumimoji="0" lang="en-US" sz="1400" b="0" i="0" u="none" strike="noStrike" kern="0" cap="none" spc="0" normalizeH="0" baseline="0" noProof="0" dirty="0">
                <a:ln>
                  <a:noFill/>
                </a:ln>
                <a:solidFill>
                  <a:schemeClr val="bg1"/>
                </a:solidFill>
                <a:effectLst/>
                <a:uLnTx/>
                <a:uFillTx/>
                <a:latin typeface="Segoe UI Light" charset="0"/>
                <a:ea typeface="Segoe UI Light" charset="0"/>
                <a:cs typeface="Segoe UI Light" charset="0"/>
              </a:rPr>
              <a:t>Singapore</a:t>
            </a:r>
          </a:p>
          <a:p>
            <a:pPr marL="177800" marR="0" lvl="0" indent="-177800" algn="l" defTabSz="914400" rtl="0" eaLnBrk="1" fontAlgn="auto" latinLnBrk="0" hangingPunct="1">
              <a:lnSpc>
                <a:spcPct val="100000"/>
              </a:lnSpc>
              <a:spcBef>
                <a:spcPts val="0"/>
              </a:spcBef>
              <a:spcAft>
                <a:spcPts val="0"/>
              </a:spcAft>
              <a:buClrTx/>
              <a:buSzTx/>
              <a:buFont typeface="Arial" charset="0"/>
              <a:buChar char="•"/>
              <a:tabLst/>
              <a:defRPr/>
            </a:pPr>
            <a:r>
              <a:rPr lang="en-US" sz="1400" kern="0" dirty="0">
                <a:solidFill>
                  <a:schemeClr val="bg1"/>
                </a:solidFill>
                <a:latin typeface="Segoe UI Light" charset="0"/>
                <a:ea typeface="Segoe UI Light" charset="0"/>
                <a:cs typeface="Segoe UI Light" charset="0"/>
              </a:rPr>
              <a:t>Vietnam</a:t>
            </a:r>
            <a:endParaRPr kumimoji="0" lang="en-US" sz="1400" b="0" i="0" u="none" strike="noStrike" kern="0" cap="none" spc="0" normalizeH="0" baseline="0" noProof="0" dirty="0">
              <a:ln>
                <a:noFill/>
              </a:ln>
              <a:solidFill>
                <a:schemeClr val="bg1"/>
              </a:solidFill>
              <a:effectLst/>
              <a:uLnTx/>
              <a:uFillTx/>
              <a:latin typeface="Segoe UI Light" charset="0"/>
              <a:ea typeface="Segoe UI Light" charset="0"/>
              <a:cs typeface="Segoe UI Light" charset="0"/>
            </a:endParaRPr>
          </a:p>
        </p:txBody>
      </p:sp>
      <p:sp>
        <p:nvSpPr>
          <p:cNvPr id="3" name="Rectangle 2"/>
          <p:cNvSpPr/>
          <p:nvPr/>
        </p:nvSpPr>
        <p:spPr>
          <a:xfrm>
            <a:off x="413200" y="5887028"/>
            <a:ext cx="11588196" cy="646331"/>
          </a:xfrm>
          <a:prstGeom prst="rect">
            <a:avLst/>
          </a:prstGeom>
        </p:spPr>
        <p:txBody>
          <a:bodyPr wrap="square">
            <a:spAutoFit/>
          </a:bodyPr>
          <a:lstStyle/>
          <a:p>
            <a:pPr marL="14288" marR="0" lvl="0" indent="0" algn="l" defTabSz="914400" rtl="0" eaLnBrk="1" fontAlgn="auto" latinLnBrk="0" hangingPunct="1">
              <a:lnSpc>
                <a:spcPct val="100000"/>
              </a:lnSpc>
              <a:spcBef>
                <a:spcPts val="0"/>
              </a:spcBef>
              <a:spcAft>
                <a:spcPts val="800"/>
              </a:spcAft>
              <a:buClrTx/>
              <a:buSzTx/>
              <a:buFontTx/>
              <a:buNone/>
              <a:tabLst/>
              <a:defRPr/>
            </a:pPr>
            <a:r>
              <a:rPr kumimoji="0" lang="en-US" sz="1800" b="0" i="1" u="none" strike="noStrike" kern="0" cap="none" spc="0" normalizeH="0" baseline="0" noProof="0" dirty="0">
                <a:ln>
                  <a:noFill/>
                </a:ln>
                <a:solidFill>
                  <a:srgbClr val="6D6D6D"/>
                </a:solidFill>
                <a:effectLst/>
                <a:uLnTx/>
                <a:uFillTx/>
                <a:latin typeface="Segoe UI Light" charset="0"/>
                <a:ea typeface="Segoe UI Light" charset="0"/>
                <a:cs typeface="Segoe UI Light" charset="0"/>
              </a:rPr>
              <a:t>To better manage cybersecurity risks in critical infrastructure, governments are introducing regulations or guidelines that are increasingly modelled off of the </a:t>
            </a:r>
            <a:r>
              <a:rPr kumimoji="0" lang="en-US" sz="1800" b="1" i="1" u="none" strike="noStrike" kern="0" cap="none" spc="0" normalizeH="0" baseline="0" noProof="0" dirty="0">
                <a:ln>
                  <a:noFill/>
                </a:ln>
                <a:solidFill>
                  <a:srgbClr val="0078D7"/>
                </a:solidFill>
                <a:effectLst/>
                <a:uLnTx/>
                <a:uFillTx/>
                <a:latin typeface="Segoe UI Light" charset="0"/>
                <a:ea typeface="Segoe UI Light" charset="0"/>
                <a:cs typeface="Segoe UI Light" charset="0"/>
              </a:rPr>
              <a:t>EU NIS Directive </a:t>
            </a:r>
            <a:r>
              <a:rPr kumimoji="0" lang="en-US" sz="1800" b="0" i="1" u="none" strike="noStrike" kern="0" cap="none" spc="0" normalizeH="0" baseline="0" noProof="0" dirty="0">
                <a:ln>
                  <a:noFill/>
                </a:ln>
                <a:solidFill>
                  <a:srgbClr val="6D6D6D"/>
                </a:solidFill>
                <a:effectLst/>
                <a:uLnTx/>
                <a:uFillTx/>
                <a:latin typeface="Segoe UI Light" charset="0"/>
                <a:ea typeface="Segoe UI Light" charset="0"/>
                <a:cs typeface="Segoe UI Light" charset="0"/>
              </a:rPr>
              <a:t>and </a:t>
            </a:r>
            <a:r>
              <a:rPr kumimoji="0" lang="en-US" sz="1800" b="1" i="1" u="none" strike="noStrike" kern="0" cap="none" spc="0" normalizeH="0" baseline="0" noProof="0" dirty="0">
                <a:ln>
                  <a:noFill/>
                </a:ln>
                <a:solidFill>
                  <a:srgbClr val="0078D7"/>
                </a:solidFill>
                <a:effectLst/>
                <a:uLnTx/>
                <a:uFillTx/>
                <a:latin typeface="Segoe UI Light" charset="0"/>
                <a:ea typeface="Segoe UI Light" charset="0"/>
                <a:cs typeface="Segoe UI Light" charset="0"/>
              </a:rPr>
              <a:t>China Cybersecurity Law</a:t>
            </a:r>
            <a:r>
              <a:rPr kumimoji="0" lang="en-US" sz="1800" b="0" i="1" u="none" strike="noStrike" kern="0" cap="none" spc="0" normalizeH="0" baseline="0" noProof="0" dirty="0">
                <a:ln>
                  <a:noFill/>
                </a:ln>
                <a:solidFill>
                  <a:srgbClr val="6D6D6D"/>
                </a:solidFill>
                <a:effectLst/>
                <a:uLnTx/>
                <a:uFillTx/>
                <a:latin typeface="Segoe UI Light" charset="0"/>
                <a:ea typeface="Segoe UI Light" charset="0"/>
                <a:cs typeface="Segoe UI Light" charset="0"/>
              </a:rPr>
              <a:t>.</a:t>
            </a:r>
          </a:p>
        </p:txBody>
      </p:sp>
      <p:pic>
        <p:nvPicPr>
          <p:cNvPr id="25" name="Picture 2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bwMode="invGray">
          <a:xfrm>
            <a:off x="10198420" y="490404"/>
            <a:ext cx="1522008" cy="326081"/>
          </a:xfrm>
          <a:prstGeom prst="rect">
            <a:avLst/>
          </a:prstGeom>
        </p:spPr>
      </p:pic>
      <p:sp>
        <p:nvSpPr>
          <p:cNvPr id="27" name="Title 1"/>
          <p:cNvSpPr txBox="1">
            <a:spLocks/>
          </p:cNvSpPr>
          <p:nvPr/>
        </p:nvSpPr>
        <p:spPr>
          <a:xfrm>
            <a:off x="437050" y="350607"/>
            <a:ext cx="711140" cy="711141"/>
          </a:xfrm>
          <a:prstGeom prst="rect">
            <a:avLst/>
          </a:prstGeom>
        </p:spPr>
        <p:txBody>
          <a:bodyPr vert="horz" wrap="square" lIns="89631" tIns="44814" rIns="89631" bIns="44814" rtlCol="0" anchor="ctr">
            <a:noAutofit/>
          </a:bodyPr>
          <a:lstStyle>
            <a:lvl1pPr algn="l" defTabSz="914367" rtl="0" eaLnBrk="1" latinLnBrk="0" hangingPunct="1">
              <a:lnSpc>
                <a:spcPct val="90000"/>
              </a:lnSpc>
              <a:spcBef>
                <a:spcPct val="0"/>
              </a:spcBef>
              <a:buNone/>
              <a:defRPr lang="en-US" sz="5200"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ctr" defTabSz="914367"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100" normalizeH="0" baseline="0" noProof="0" dirty="0">
                <a:ln w="3175">
                  <a:noFill/>
                </a:ln>
                <a:solidFill>
                  <a:srgbClr val="FFFFFF"/>
                </a:solidFill>
                <a:effectLst/>
                <a:uLnTx/>
                <a:uFillTx/>
                <a:latin typeface="Segoe UI Light"/>
                <a:ea typeface="+mn-ea"/>
                <a:cs typeface="Segoe UI Light" panose="020B0502040204020203" pitchFamily="34" charset="0"/>
              </a:rPr>
              <a:t>2</a:t>
            </a:r>
          </a:p>
        </p:txBody>
      </p:sp>
    </p:spTree>
    <p:extLst>
      <p:ext uri="{BB962C8B-B14F-4D97-AF65-F5344CB8AC3E}">
        <p14:creationId xmlns:p14="http://schemas.microsoft.com/office/powerpoint/2010/main" xmlns="" val="3254511771"/>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76" name="Picture 77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bwMode="invGray">
          <a:xfrm>
            <a:off x="10198420" y="490404"/>
            <a:ext cx="1522008" cy="326081"/>
          </a:xfrm>
          <a:prstGeom prst="rect">
            <a:avLst/>
          </a:prstGeom>
        </p:spPr>
      </p:pic>
      <p:sp>
        <p:nvSpPr>
          <p:cNvPr id="777" name="Title 1"/>
          <p:cNvSpPr txBox="1">
            <a:spLocks/>
          </p:cNvSpPr>
          <p:nvPr/>
        </p:nvSpPr>
        <p:spPr>
          <a:xfrm>
            <a:off x="290291" y="291922"/>
            <a:ext cx="9958670" cy="899431"/>
          </a:xfrm>
          <a:prstGeom prst="rect">
            <a:avLst/>
          </a:prstGeom>
        </p:spPr>
        <p:txBody>
          <a:bodyPr vert="horz" wrap="square" lIns="143385" tIns="89616" rIns="143385" bIns="89616" rtlCol="0" anchor="t">
            <a:noAutofit/>
          </a:bodyPr>
          <a:lstStyle>
            <a:lvl1pPr algn="l" defTabSz="914367" rtl="0" eaLnBrk="1" latinLnBrk="0" hangingPunct="1">
              <a:lnSpc>
                <a:spcPct val="90000"/>
              </a:lnSpc>
              <a:spcBef>
                <a:spcPct val="0"/>
              </a:spcBef>
              <a:buNone/>
              <a:defRPr lang="en-US" sz="5200" b="0" kern="1200" cap="none" spc="-100"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defTabSz="914093">
              <a:defRPr/>
            </a:pPr>
            <a:r>
              <a:rPr lang="en-US" sz="3599" dirty="0">
                <a:solidFill>
                  <a:srgbClr val="808080"/>
                </a:solidFill>
                <a:latin typeface="Segoe UI Light"/>
              </a:rPr>
              <a:t>Policy topics at play: Security baselines</a:t>
            </a:r>
          </a:p>
        </p:txBody>
      </p:sp>
      <p:grpSp>
        <p:nvGrpSpPr>
          <p:cNvPr id="11" name="Group 10"/>
          <p:cNvGrpSpPr/>
          <p:nvPr/>
        </p:nvGrpSpPr>
        <p:grpSpPr>
          <a:xfrm>
            <a:off x="3459212" y="1243584"/>
            <a:ext cx="5273577" cy="5007556"/>
            <a:chOff x="3437397" y="1243584"/>
            <a:chExt cx="5273577" cy="5007556"/>
          </a:xfrm>
        </p:grpSpPr>
        <p:sp>
          <p:nvSpPr>
            <p:cNvPr id="792" name="Oval 791"/>
            <p:cNvSpPr/>
            <p:nvPr/>
          </p:nvSpPr>
          <p:spPr bwMode="auto">
            <a:xfrm>
              <a:off x="4152438" y="1833181"/>
              <a:ext cx="3828364" cy="3828362"/>
            </a:xfrm>
            <a:prstGeom prst="ellipse">
              <a:avLst/>
            </a:prstGeom>
            <a:noFill/>
            <a:ln w="12700">
              <a:solidFill>
                <a:srgbClr val="808080"/>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algn="ctr" defTabSz="932192" fontAlgn="base">
                <a:lnSpc>
                  <a:spcPct val="90000"/>
                </a:lnSpc>
                <a:spcBef>
                  <a:spcPct val="0"/>
                </a:spcBef>
                <a:spcAft>
                  <a:spcPct val="0"/>
                </a:spcAft>
              </a:pPr>
              <a:endParaRPr lang="en-US" sz="2399" dirty="0">
                <a:gradFill>
                  <a:gsLst>
                    <a:gs pos="0">
                      <a:srgbClr val="FFFFFF"/>
                    </a:gs>
                    <a:gs pos="100000">
                      <a:srgbClr val="FFFFFF"/>
                    </a:gs>
                  </a:gsLst>
                  <a:lin ang="5400000" scaled="0"/>
                </a:gradFill>
                <a:ea typeface="Segoe UI" pitchFamily="34" charset="0"/>
                <a:cs typeface="Segoe UI" pitchFamily="34" charset="0"/>
              </a:endParaRPr>
            </a:p>
          </p:txBody>
        </p:sp>
        <p:grpSp>
          <p:nvGrpSpPr>
            <p:cNvPr id="2" name="Group 1"/>
            <p:cNvGrpSpPr/>
            <p:nvPr/>
          </p:nvGrpSpPr>
          <p:grpSpPr>
            <a:xfrm>
              <a:off x="4128875" y="4585310"/>
              <a:ext cx="3875490" cy="1665830"/>
              <a:chOff x="3802184" y="4729964"/>
              <a:chExt cx="4544512" cy="1953400"/>
            </a:xfrm>
          </p:grpSpPr>
          <p:sp>
            <p:nvSpPr>
              <p:cNvPr id="31" name="Oval 30"/>
              <p:cNvSpPr/>
              <p:nvPr/>
            </p:nvSpPr>
            <p:spPr bwMode="auto">
              <a:xfrm>
                <a:off x="3802184" y="4729964"/>
                <a:ext cx="1953400" cy="1953400"/>
              </a:xfrm>
              <a:prstGeom prst="ellipse">
                <a:avLst/>
              </a:prstGeom>
              <a:solidFill>
                <a:schemeClr val="bg1"/>
              </a:solidFill>
              <a:ln w="50800">
                <a:solidFill>
                  <a:srgbClr val="229D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algn="ctr" defTabSz="932192" fontAlgn="base">
                  <a:lnSpc>
                    <a:spcPct val="90000"/>
                  </a:lnSpc>
                  <a:spcBef>
                    <a:spcPct val="0"/>
                  </a:spcBef>
                  <a:spcAft>
                    <a:spcPct val="0"/>
                  </a:spcAft>
                </a:pPr>
                <a:endParaRPr lang="en-US" sz="2399" dirty="0">
                  <a:solidFill>
                    <a:schemeClr val="bg1"/>
                  </a:solidFill>
                  <a:ea typeface="Segoe UI" pitchFamily="34" charset="0"/>
                  <a:cs typeface="Segoe UI" pitchFamily="34" charset="0"/>
                </a:endParaRPr>
              </a:p>
            </p:txBody>
          </p:sp>
          <p:sp>
            <p:nvSpPr>
              <p:cNvPr id="30" name="Oval 29"/>
              <p:cNvSpPr/>
              <p:nvPr/>
            </p:nvSpPr>
            <p:spPr bwMode="auto">
              <a:xfrm>
                <a:off x="6393296" y="4729964"/>
                <a:ext cx="1953400" cy="1953400"/>
              </a:xfrm>
              <a:prstGeom prst="ellipse">
                <a:avLst/>
              </a:prstGeom>
              <a:solidFill>
                <a:schemeClr val="bg1"/>
              </a:solidFill>
              <a:ln w="50800">
                <a:solidFill>
                  <a:srgbClr val="229D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algn="ctr" defTabSz="932192" fontAlgn="base">
                  <a:lnSpc>
                    <a:spcPct val="90000"/>
                  </a:lnSpc>
                  <a:spcBef>
                    <a:spcPct val="0"/>
                  </a:spcBef>
                  <a:spcAft>
                    <a:spcPct val="0"/>
                  </a:spcAft>
                </a:pPr>
                <a:endParaRPr lang="en-US" sz="2399" dirty="0">
                  <a:solidFill>
                    <a:schemeClr val="bg1"/>
                  </a:solidFill>
                  <a:ea typeface="Segoe UI" pitchFamily="34" charset="0"/>
                  <a:cs typeface="Segoe UI" pitchFamily="34" charset="0"/>
                </a:endParaRPr>
              </a:p>
            </p:txBody>
          </p:sp>
        </p:grpSp>
        <p:sp>
          <p:nvSpPr>
            <p:cNvPr id="32" name="Oval 31"/>
            <p:cNvSpPr/>
            <p:nvPr/>
          </p:nvSpPr>
          <p:spPr bwMode="auto">
            <a:xfrm>
              <a:off x="3437397" y="2480931"/>
              <a:ext cx="1665830" cy="1665830"/>
            </a:xfrm>
            <a:prstGeom prst="ellipse">
              <a:avLst/>
            </a:prstGeom>
            <a:solidFill>
              <a:schemeClr val="bg1"/>
            </a:solidFill>
            <a:ln w="50800">
              <a:solidFill>
                <a:srgbClr val="229D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algn="ctr" defTabSz="932192" fontAlgn="base">
                <a:lnSpc>
                  <a:spcPct val="90000"/>
                </a:lnSpc>
                <a:spcBef>
                  <a:spcPct val="0"/>
                </a:spcBef>
                <a:spcAft>
                  <a:spcPct val="0"/>
                </a:spcAft>
              </a:pPr>
              <a:endParaRPr lang="en-US" sz="2399" dirty="0">
                <a:solidFill>
                  <a:schemeClr val="bg1"/>
                </a:solidFill>
                <a:ea typeface="Segoe UI" pitchFamily="34" charset="0"/>
                <a:cs typeface="Segoe UI" pitchFamily="34" charset="0"/>
              </a:endParaRPr>
            </a:p>
          </p:txBody>
        </p:sp>
        <p:sp>
          <p:nvSpPr>
            <p:cNvPr id="29" name="Oval 28"/>
            <p:cNvSpPr/>
            <p:nvPr/>
          </p:nvSpPr>
          <p:spPr bwMode="auto">
            <a:xfrm>
              <a:off x="7030013" y="2480931"/>
              <a:ext cx="1665830" cy="1665830"/>
            </a:xfrm>
            <a:prstGeom prst="ellipse">
              <a:avLst/>
            </a:prstGeom>
            <a:solidFill>
              <a:schemeClr val="bg1"/>
            </a:solidFill>
            <a:ln w="50800">
              <a:solidFill>
                <a:srgbClr val="229D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algn="ctr" defTabSz="932192" fontAlgn="base">
                <a:lnSpc>
                  <a:spcPct val="90000"/>
                </a:lnSpc>
                <a:spcBef>
                  <a:spcPct val="0"/>
                </a:spcBef>
                <a:spcAft>
                  <a:spcPct val="0"/>
                </a:spcAft>
              </a:pPr>
              <a:endParaRPr lang="en-US" sz="2399" dirty="0">
                <a:solidFill>
                  <a:schemeClr val="bg1"/>
                </a:solidFill>
                <a:ea typeface="Segoe UI" pitchFamily="34" charset="0"/>
                <a:cs typeface="Segoe UI" pitchFamily="34" charset="0"/>
              </a:endParaRPr>
            </a:p>
          </p:txBody>
        </p:sp>
        <p:sp>
          <p:nvSpPr>
            <p:cNvPr id="28" name="Oval 27"/>
            <p:cNvSpPr/>
            <p:nvPr/>
          </p:nvSpPr>
          <p:spPr bwMode="auto">
            <a:xfrm>
              <a:off x="5233705" y="1243584"/>
              <a:ext cx="1665830" cy="1665830"/>
            </a:xfrm>
            <a:prstGeom prst="ellipse">
              <a:avLst/>
            </a:prstGeom>
            <a:solidFill>
              <a:schemeClr val="bg1"/>
            </a:solidFill>
            <a:ln w="50800">
              <a:solidFill>
                <a:srgbClr val="229D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algn="ctr" defTabSz="932192" fontAlgn="base">
                <a:lnSpc>
                  <a:spcPct val="90000"/>
                </a:lnSpc>
                <a:spcBef>
                  <a:spcPct val="0"/>
                </a:spcBef>
                <a:spcAft>
                  <a:spcPct val="0"/>
                </a:spcAft>
              </a:pPr>
              <a:endParaRPr lang="en-US" sz="2399" dirty="0">
                <a:solidFill>
                  <a:schemeClr val="bg1"/>
                </a:solidFill>
                <a:ea typeface="Segoe UI" pitchFamily="34" charset="0"/>
                <a:cs typeface="Segoe UI" pitchFamily="34" charset="0"/>
              </a:endParaRPr>
            </a:p>
          </p:txBody>
        </p:sp>
        <p:sp>
          <p:nvSpPr>
            <p:cNvPr id="780" name="Rectangle 779"/>
            <p:cNvSpPr/>
            <p:nvPr/>
          </p:nvSpPr>
          <p:spPr>
            <a:xfrm>
              <a:off x="3472452" y="2508363"/>
              <a:ext cx="1592502" cy="15913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spcAft>
                  <a:spcPts val="1600"/>
                </a:spcAft>
              </a:pPr>
              <a:r>
                <a:rPr lang="en-US" dirty="0">
                  <a:solidFill>
                    <a:srgbClr val="808080"/>
                  </a:solidFill>
                  <a:latin typeface="Segoe UI Light" panose="020B0502040204020203" pitchFamily="34" charset="0"/>
                  <a:cs typeface="Segoe UI Light" panose="020B0502040204020203" pitchFamily="34" charset="0"/>
                </a:rPr>
                <a:t>Operational Security and Controls</a:t>
              </a:r>
            </a:p>
          </p:txBody>
        </p:sp>
        <p:sp>
          <p:nvSpPr>
            <p:cNvPr id="781" name="Rectangle 780"/>
            <p:cNvSpPr/>
            <p:nvPr/>
          </p:nvSpPr>
          <p:spPr>
            <a:xfrm>
              <a:off x="5269626" y="1274934"/>
              <a:ext cx="1592502" cy="15913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spcAft>
                  <a:spcPts val="1600"/>
                </a:spcAft>
              </a:pPr>
              <a:r>
                <a:rPr lang="en-US" dirty="0">
                  <a:solidFill>
                    <a:srgbClr val="808080"/>
                  </a:solidFill>
                  <a:latin typeface="Segoe UI Light" panose="020B0502040204020203" pitchFamily="34" charset="0"/>
                  <a:cs typeface="Segoe UI Light" panose="020B0502040204020203" pitchFamily="34" charset="0"/>
                </a:rPr>
                <a:t>Data Security and Access</a:t>
              </a:r>
            </a:p>
          </p:txBody>
        </p:sp>
        <p:sp>
          <p:nvSpPr>
            <p:cNvPr id="782" name="Rectangle 781"/>
            <p:cNvSpPr/>
            <p:nvPr/>
          </p:nvSpPr>
          <p:spPr>
            <a:xfrm>
              <a:off x="7014882" y="2521425"/>
              <a:ext cx="1696092" cy="15913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spcAft>
                  <a:spcPts val="1600"/>
                </a:spcAft>
              </a:pPr>
              <a:r>
                <a:rPr lang="en-US" dirty="0">
                  <a:solidFill>
                    <a:srgbClr val="808080"/>
                  </a:solidFill>
                  <a:latin typeface="Segoe UI Light" panose="020B0502040204020203" pitchFamily="34" charset="0"/>
                  <a:cs typeface="Segoe UI Light" panose="020B0502040204020203" pitchFamily="34" charset="0"/>
                </a:rPr>
                <a:t>Incident Reporting and Information Sharing</a:t>
              </a:r>
            </a:p>
          </p:txBody>
        </p:sp>
        <p:sp>
          <p:nvSpPr>
            <p:cNvPr id="783" name="Rectangle 782"/>
            <p:cNvSpPr/>
            <p:nvPr/>
          </p:nvSpPr>
          <p:spPr>
            <a:xfrm>
              <a:off x="4170244" y="4622547"/>
              <a:ext cx="1592502" cy="15913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spcAft>
                  <a:spcPts val="1600"/>
                </a:spcAft>
              </a:pPr>
              <a:r>
                <a:rPr lang="en-US" dirty="0">
                  <a:solidFill>
                    <a:srgbClr val="808080"/>
                  </a:solidFill>
                  <a:latin typeface="Segoe UI Light" panose="020B0502040204020203" pitchFamily="34" charset="0"/>
                  <a:cs typeface="Segoe UI Light" panose="020B0502040204020203" pitchFamily="34" charset="0"/>
                </a:rPr>
                <a:t>Audit and Compliance</a:t>
              </a:r>
            </a:p>
          </p:txBody>
        </p:sp>
        <p:sp>
          <p:nvSpPr>
            <p:cNvPr id="784" name="Rectangle 783"/>
            <p:cNvSpPr/>
            <p:nvPr/>
          </p:nvSpPr>
          <p:spPr>
            <a:xfrm>
              <a:off x="6383773" y="4624587"/>
              <a:ext cx="1592502" cy="15913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spcAft>
                  <a:spcPts val="1600"/>
                </a:spcAft>
              </a:pPr>
              <a:r>
                <a:rPr lang="en-US" dirty="0">
                  <a:solidFill>
                    <a:srgbClr val="808080"/>
                  </a:solidFill>
                  <a:latin typeface="Segoe UI Light" panose="020B0502040204020203" pitchFamily="34" charset="0"/>
                  <a:cs typeface="Segoe UI Light" panose="020B0502040204020203" pitchFamily="34" charset="0"/>
                </a:rPr>
                <a:t>Security Certification</a:t>
              </a:r>
            </a:p>
          </p:txBody>
        </p:sp>
      </p:grpSp>
      <p:pic>
        <p:nvPicPr>
          <p:cNvPr id="7" name="Picture 6"/>
          <p:cNvPicPr>
            <a:picLocks noChangeAspect="1"/>
          </p:cNvPicPr>
          <p:nvPr/>
        </p:nvPicPr>
        <p:blipFill>
          <a:blip r:embed="rId4" cstate="print"/>
          <a:stretch>
            <a:fillRect/>
          </a:stretch>
        </p:blipFill>
        <p:spPr>
          <a:xfrm>
            <a:off x="8910477" y="3219450"/>
            <a:ext cx="698500" cy="419100"/>
          </a:xfrm>
          <a:prstGeom prst="rect">
            <a:avLst/>
          </a:prstGeom>
        </p:spPr>
      </p:pic>
      <p:pic>
        <p:nvPicPr>
          <p:cNvPr id="791" name="Picture 790"/>
          <p:cNvPicPr>
            <a:picLocks noChangeAspect="1"/>
          </p:cNvPicPr>
          <p:nvPr/>
        </p:nvPicPr>
        <p:blipFill>
          <a:blip r:embed="rId4" cstate="print"/>
          <a:stretch>
            <a:fillRect/>
          </a:stretch>
        </p:blipFill>
        <p:spPr>
          <a:xfrm rot="10800000">
            <a:off x="2552648" y="3219450"/>
            <a:ext cx="698500" cy="419100"/>
          </a:xfrm>
          <a:prstGeom prst="rect">
            <a:avLst/>
          </a:prstGeom>
        </p:spPr>
      </p:pic>
      <p:sp>
        <p:nvSpPr>
          <p:cNvPr id="12" name="Rectangle 11"/>
          <p:cNvSpPr/>
          <p:nvPr/>
        </p:nvSpPr>
        <p:spPr>
          <a:xfrm>
            <a:off x="465275" y="2441453"/>
            <a:ext cx="1964247" cy="1964247"/>
          </a:xfrm>
          <a:prstGeom prst="rect">
            <a:avLst/>
          </a:prstGeom>
          <a:solidFill>
            <a:srgbClr val="007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9775448" y="2441453"/>
            <a:ext cx="1964247" cy="1964247"/>
          </a:xfrm>
          <a:prstGeom prst="rect">
            <a:avLst/>
          </a:prstGeom>
          <a:solidFill>
            <a:srgbClr val="007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5" cstate="print"/>
          <a:stretch>
            <a:fillRect/>
          </a:stretch>
        </p:blipFill>
        <p:spPr>
          <a:xfrm>
            <a:off x="10383358" y="2960026"/>
            <a:ext cx="723900" cy="927100"/>
          </a:xfrm>
          <a:prstGeom prst="rect">
            <a:avLst/>
          </a:prstGeom>
        </p:spPr>
      </p:pic>
      <p:pic>
        <p:nvPicPr>
          <p:cNvPr id="14" name="Picture 13"/>
          <p:cNvPicPr>
            <a:picLocks noChangeAspect="1"/>
          </p:cNvPicPr>
          <p:nvPr/>
        </p:nvPicPr>
        <p:blipFill>
          <a:blip r:embed="rId6" cstate="print"/>
          <a:stretch>
            <a:fillRect/>
          </a:stretch>
        </p:blipFill>
        <p:spPr>
          <a:xfrm>
            <a:off x="1034028" y="2976847"/>
            <a:ext cx="850900" cy="787400"/>
          </a:xfrm>
          <a:prstGeom prst="rect">
            <a:avLst/>
          </a:prstGeom>
        </p:spPr>
      </p:pic>
      <p:sp>
        <p:nvSpPr>
          <p:cNvPr id="48" name="Rectangle 47"/>
          <p:cNvSpPr/>
          <p:nvPr/>
        </p:nvSpPr>
        <p:spPr bwMode="auto">
          <a:xfrm>
            <a:off x="127690" y="4405214"/>
            <a:ext cx="2639416" cy="101689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b" anchorCtr="0" forceAA="0" compatLnSpc="1">
            <a:prstTxWarp prst="textNoShape">
              <a:avLst/>
            </a:prstTxWarp>
            <a:noAutofit/>
          </a:bodyPr>
          <a:lstStyle/>
          <a:p>
            <a:pPr algn="ctr" defTabSz="914289" fontAlgn="base">
              <a:lnSpc>
                <a:spcPct val="90000"/>
              </a:lnSpc>
              <a:spcBef>
                <a:spcPct val="0"/>
              </a:spcBef>
              <a:spcAft>
                <a:spcPct val="0"/>
              </a:spcAft>
            </a:pPr>
            <a:r>
              <a:rPr lang="en-GB" cap="all" dirty="0">
                <a:solidFill>
                  <a:srgbClr val="229DFF"/>
                </a:solidFill>
                <a:latin typeface="Segoe UI Light"/>
              </a:rPr>
              <a:t>Security of </a:t>
            </a:r>
            <a:br>
              <a:rPr lang="en-GB" cap="all" dirty="0">
                <a:solidFill>
                  <a:srgbClr val="229DFF"/>
                </a:solidFill>
                <a:latin typeface="Segoe UI Light"/>
              </a:rPr>
            </a:br>
            <a:r>
              <a:rPr lang="en-GB" cap="all" dirty="0">
                <a:solidFill>
                  <a:srgbClr val="229DFF"/>
                </a:solidFill>
                <a:latin typeface="Segoe UI Light"/>
              </a:rPr>
              <a:t>government </a:t>
            </a:r>
            <a:br>
              <a:rPr lang="en-GB" cap="all" dirty="0">
                <a:solidFill>
                  <a:srgbClr val="229DFF"/>
                </a:solidFill>
                <a:latin typeface="Segoe UI Light"/>
              </a:rPr>
            </a:br>
            <a:r>
              <a:rPr lang="en-GB" cap="all" dirty="0">
                <a:solidFill>
                  <a:srgbClr val="229DFF"/>
                </a:solidFill>
                <a:latin typeface="Segoe UI Light"/>
              </a:rPr>
              <a:t>systems</a:t>
            </a:r>
            <a:endParaRPr lang="en-GB" b="1" cap="all" dirty="0">
              <a:solidFill>
                <a:srgbClr val="229DFF"/>
              </a:solidFill>
              <a:latin typeface="Segoe UI Light"/>
              <a:ea typeface="Segoe UI" pitchFamily="34" charset="0"/>
              <a:cs typeface="Segoe UI" pitchFamily="34" charset="0"/>
            </a:endParaRPr>
          </a:p>
        </p:txBody>
      </p:sp>
      <p:sp>
        <p:nvSpPr>
          <p:cNvPr id="49" name="Rectangle 48"/>
          <p:cNvSpPr/>
          <p:nvPr/>
        </p:nvSpPr>
        <p:spPr bwMode="auto">
          <a:xfrm>
            <a:off x="9437863" y="4415825"/>
            <a:ext cx="2639416" cy="101689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b" anchorCtr="0" forceAA="0" compatLnSpc="1">
            <a:prstTxWarp prst="textNoShape">
              <a:avLst/>
            </a:prstTxWarp>
            <a:noAutofit/>
          </a:bodyPr>
          <a:lstStyle/>
          <a:p>
            <a:pPr algn="ctr" defTabSz="914289" fontAlgn="base">
              <a:lnSpc>
                <a:spcPct val="90000"/>
              </a:lnSpc>
              <a:spcBef>
                <a:spcPct val="0"/>
              </a:spcBef>
              <a:spcAft>
                <a:spcPct val="0"/>
              </a:spcAft>
            </a:pPr>
            <a:r>
              <a:rPr lang="en-GB" cap="all" dirty="0">
                <a:solidFill>
                  <a:srgbClr val="229DFF"/>
                </a:solidFill>
                <a:latin typeface="Segoe UI Light"/>
              </a:rPr>
              <a:t>Enterprise</a:t>
            </a:r>
            <a:r>
              <a:rPr lang="en-GB" cap="all" dirty="0">
                <a:solidFill>
                  <a:srgbClr val="229DFF"/>
                </a:solidFill>
                <a:latin typeface="Segoe UI Light"/>
                <a:ea typeface="Segoe UI" pitchFamily="34" charset="0"/>
                <a:cs typeface="Segoe UI" pitchFamily="34" charset="0"/>
              </a:rPr>
              <a:t/>
            </a:r>
            <a:br>
              <a:rPr lang="en-GB" cap="all" dirty="0">
                <a:solidFill>
                  <a:srgbClr val="229DFF"/>
                </a:solidFill>
                <a:latin typeface="Segoe UI Light"/>
                <a:ea typeface="Segoe UI" pitchFamily="34" charset="0"/>
                <a:cs typeface="Segoe UI" pitchFamily="34" charset="0"/>
              </a:rPr>
            </a:br>
            <a:r>
              <a:rPr lang="en-GB" cap="all" dirty="0">
                <a:solidFill>
                  <a:srgbClr val="229DFF"/>
                </a:solidFill>
                <a:latin typeface="Segoe UI Light"/>
                <a:ea typeface="Segoe UI" pitchFamily="34" charset="0"/>
                <a:cs typeface="Segoe UI" pitchFamily="34" charset="0"/>
              </a:rPr>
              <a:t>Security and Compliance</a:t>
            </a:r>
            <a:endParaRPr lang="en-GB" cap="all" dirty="0">
              <a:solidFill>
                <a:srgbClr val="229DFF"/>
              </a:solidFill>
              <a:latin typeface="Segoe UI Light"/>
            </a:endParaRPr>
          </a:p>
        </p:txBody>
      </p:sp>
    </p:spTree>
    <p:extLst>
      <p:ext uri="{BB962C8B-B14F-4D97-AF65-F5344CB8AC3E}">
        <p14:creationId xmlns:p14="http://schemas.microsoft.com/office/powerpoint/2010/main" xmlns="" val="1878771986"/>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402214" y="315168"/>
            <a:ext cx="711140" cy="711141"/>
          </a:xfrm>
          <a:prstGeom prst="rect">
            <a:avLst/>
          </a:prstGeom>
        </p:spPr>
        <p:txBody>
          <a:bodyPr vert="horz" wrap="square" lIns="89631" tIns="44814" rIns="89631" bIns="44814" rtlCol="0" anchor="ctr">
            <a:noAutofit/>
          </a:bodyPr>
          <a:lstStyle>
            <a:lvl1pPr algn="l" defTabSz="914367" rtl="0" eaLnBrk="1" latinLnBrk="0" hangingPunct="1">
              <a:lnSpc>
                <a:spcPct val="90000"/>
              </a:lnSpc>
              <a:spcBef>
                <a:spcPct val="0"/>
              </a:spcBef>
              <a:buNone/>
              <a:defRPr lang="en-US" sz="5200"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endParaRPr lang="en-US" sz="4800" dirty="0">
              <a:solidFill>
                <a:schemeClr val="tx1"/>
              </a:solidFill>
              <a:cs typeface="Segoe UI Light" panose="020B0502040204020203" pitchFamily="34" charset="0"/>
            </a:endParaRPr>
          </a:p>
        </p:txBody>
      </p:sp>
      <p:sp>
        <p:nvSpPr>
          <p:cNvPr id="12" name="Title 1"/>
          <p:cNvSpPr txBox="1">
            <a:spLocks/>
          </p:cNvSpPr>
          <p:nvPr/>
        </p:nvSpPr>
        <p:spPr>
          <a:xfrm>
            <a:off x="1113355" y="287880"/>
            <a:ext cx="6291487" cy="1217389"/>
          </a:xfrm>
          <a:prstGeom prst="rect">
            <a:avLst/>
          </a:prstGeom>
        </p:spPr>
        <p:txBody>
          <a:bodyPr vert="horz" wrap="square" lIns="89631" tIns="44814" rIns="89631" bIns="44814" rtlCol="0" anchor="ctr">
            <a:noAutofit/>
          </a:bodyPr>
          <a:lstStyle>
            <a:lvl1pPr algn="l" defTabSz="914367" rtl="0" eaLnBrk="1" latinLnBrk="0" hangingPunct="1">
              <a:lnSpc>
                <a:spcPct val="90000"/>
              </a:lnSpc>
              <a:spcBef>
                <a:spcPct val="0"/>
              </a:spcBef>
              <a:buNone/>
              <a:defRPr lang="en-US" sz="5200"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3000" dirty="0">
                <a:solidFill>
                  <a:srgbClr val="737373"/>
                </a:solidFill>
                <a:latin typeface="Segoe UI Light" panose="020B0502040204020203" pitchFamily="34" charset="0"/>
                <a:cs typeface="Segoe UI Light" panose="020B0502040204020203" pitchFamily="34" charset="0"/>
              </a:rPr>
              <a:t>Security Baselines</a:t>
            </a:r>
          </a:p>
        </p:txBody>
      </p:sp>
      <p:sp>
        <p:nvSpPr>
          <p:cNvPr id="15" name="Oval 14"/>
          <p:cNvSpPr/>
          <p:nvPr/>
        </p:nvSpPr>
        <p:spPr bwMode="auto">
          <a:xfrm>
            <a:off x="3590402" y="2219706"/>
            <a:ext cx="1903454" cy="1903452"/>
          </a:xfrm>
          <a:prstGeom prst="ellipse">
            <a:avLst/>
          </a:prstGeom>
          <a:solidFill>
            <a:srgbClr val="0078D7"/>
          </a:solidFill>
          <a:ln w="508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algn="ctr" defTabSz="914289" fontAlgn="base">
              <a:lnSpc>
                <a:spcPct val="90000"/>
              </a:lnSpc>
              <a:spcBef>
                <a:spcPct val="0"/>
              </a:spcBef>
              <a:spcAft>
                <a:spcPct val="0"/>
              </a:spcAft>
            </a:pPr>
            <a:endParaRPr lang="en-US" sz="2353" dirty="0" err="1">
              <a:solidFill>
                <a:srgbClr val="229DFF"/>
              </a:solidFill>
              <a:ea typeface="Segoe UI" pitchFamily="34" charset="0"/>
              <a:cs typeface="Segoe UI" pitchFamily="34" charset="0"/>
            </a:endParaRPr>
          </a:p>
        </p:txBody>
      </p:sp>
      <p:sp>
        <p:nvSpPr>
          <p:cNvPr id="17" name="Oval 16"/>
          <p:cNvSpPr/>
          <p:nvPr/>
        </p:nvSpPr>
        <p:spPr bwMode="auto">
          <a:xfrm>
            <a:off x="6489162" y="2219706"/>
            <a:ext cx="1903454" cy="1903452"/>
          </a:xfrm>
          <a:prstGeom prst="ellipse">
            <a:avLst/>
          </a:prstGeom>
          <a:solidFill>
            <a:srgbClr val="229DFF"/>
          </a:solidFill>
          <a:ln w="508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algn="ctr" defTabSz="914289" fontAlgn="base">
              <a:lnSpc>
                <a:spcPct val="90000"/>
              </a:lnSpc>
              <a:spcBef>
                <a:spcPct val="0"/>
              </a:spcBef>
              <a:spcAft>
                <a:spcPct val="0"/>
              </a:spcAft>
            </a:pPr>
            <a:endParaRPr lang="en-US" sz="2353" dirty="0" err="1">
              <a:solidFill>
                <a:srgbClr val="229DFF"/>
              </a:solidFill>
              <a:ea typeface="Segoe UI" pitchFamily="34" charset="0"/>
              <a:cs typeface="Segoe UI" pitchFamily="34" charset="0"/>
            </a:endParaRPr>
          </a:p>
        </p:txBody>
      </p:sp>
      <p:sp>
        <p:nvSpPr>
          <p:cNvPr id="18" name="Oval 17"/>
          <p:cNvSpPr/>
          <p:nvPr/>
        </p:nvSpPr>
        <p:spPr bwMode="auto">
          <a:xfrm>
            <a:off x="9387921" y="2219706"/>
            <a:ext cx="1903454" cy="1903452"/>
          </a:xfrm>
          <a:prstGeom prst="ellipse">
            <a:avLst/>
          </a:prstGeom>
          <a:solidFill>
            <a:srgbClr val="0078D7"/>
          </a:solidFill>
          <a:ln w="508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algn="ctr" defTabSz="914289" fontAlgn="base">
              <a:lnSpc>
                <a:spcPct val="90000"/>
              </a:lnSpc>
              <a:spcBef>
                <a:spcPct val="0"/>
              </a:spcBef>
              <a:spcAft>
                <a:spcPct val="0"/>
              </a:spcAft>
            </a:pPr>
            <a:endParaRPr lang="en-US" sz="2353" dirty="0" err="1">
              <a:solidFill>
                <a:srgbClr val="229DFF"/>
              </a:solidFill>
              <a:ea typeface="Segoe UI" pitchFamily="34" charset="0"/>
              <a:cs typeface="Segoe UI" pitchFamily="34" charset="0"/>
            </a:endParaRPr>
          </a:p>
        </p:txBody>
      </p:sp>
      <p:sp>
        <p:nvSpPr>
          <p:cNvPr id="19" name="Content Placeholder 4"/>
          <p:cNvSpPr txBox="1">
            <a:spLocks/>
          </p:cNvSpPr>
          <p:nvPr/>
        </p:nvSpPr>
        <p:spPr bwMode="auto">
          <a:xfrm>
            <a:off x="6489162" y="4123159"/>
            <a:ext cx="1903973" cy="68027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82880" tIns="146304" rIns="182880" bIns="146304" numCol="1" anchor="t" anchorCtr="0" compatLnSpc="1">
            <a:prstTxWarp prst="textNoShape">
              <a:avLst/>
            </a:prstTxWarp>
          </a:bodyPr>
          <a:lstStyle>
            <a:lvl1pPr marL="0" indent="0" algn="l" defTabSz="913516" rtl="0" eaLnBrk="0" fontAlgn="base" hangingPunct="0">
              <a:lnSpc>
                <a:spcPct val="90000"/>
              </a:lnSpc>
              <a:spcBef>
                <a:spcPct val="20000"/>
              </a:spcBef>
              <a:spcAft>
                <a:spcPct val="0"/>
              </a:spcAft>
              <a:buSzPct val="90000"/>
              <a:buFont typeface="Arial" charset="0"/>
              <a:buNone/>
              <a:defRPr sz="3921" kern="1200">
                <a:solidFill>
                  <a:schemeClr val="tx2"/>
                </a:solidFill>
                <a:latin typeface="+mj-lt"/>
                <a:ea typeface="ＭＳ Ｐゴシック" charset="0"/>
                <a:cs typeface="ＭＳ Ｐゴシック" charset="0"/>
              </a:defRPr>
            </a:lvl1pPr>
            <a:lvl2pPr marL="0" indent="0" algn="l" defTabSz="913516" rtl="0" eaLnBrk="0" fontAlgn="base" hangingPunct="0">
              <a:lnSpc>
                <a:spcPct val="90000"/>
              </a:lnSpc>
              <a:spcBef>
                <a:spcPct val="20000"/>
              </a:spcBef>
              <a:spcAft>
                <a:spcPct val="0"/>
              </a:spcAft>
              <a:buSzPct val="90000"/>
              <a:buFont typeface="Arial" charset="0"/>
              <a:buNone/>
              <a:defRPr sz="2353" kern="1200">
                <a:solidFill>
                  <a:schemeClr val="tx2"/>
                </a:solidFill>
                <a:latin typeface="+mn-lt"/>
                <a:ea typeface="ＭＳ Ｐゴシック" charset="0"/>
                <a:cs typeface="+mn-cs"/>
              </a:defRPr>
            </a:lvl2pPr>
            <a:lvl3pPr marL="784347" indent="-224100" algn="l" defTabSz="913516" rtl="0" eaLnBrk="0" fontAlgn="base" hangingPunct="0">
              <a:lnSpc>
                <a:spcPct val="90000"/>
              </a:lnSpc>
              <a:spcBef>
                <a:spcPct val="20000"/>
              </a:spcBef>
              <a:spcAft>
                <a:spcPct val="0"/>
              </a:spcAft>
              <a:buSzPct val="90000"/>
              <a:buFont typeface="Arial" charset="0"/>
              <a:buChar char="•"/>
              <a:defRPr sz="1961" kern="1200">
                <a:solidFill>
                  <a:schemeClr val="tx2"/>
                </a:solidFill>
                <a:latin typeface="+mn-lt"/>
                <a:ea typeface="ＭＳ Ｐゴシック" charset="0"/>
                <a:cs typeface="+mn-cs"/>
              </a:defRPr>
            </a:lvl3pPr>
            <a:lvl4pPr marL="1008447" indent="-224100" algn="l" defTabSz="913516" rtl="0" eaLnBrk="0" fontAlgn="base" hangingPunct="0">
              <a:lnSpc>
                <a:spcPct val="90000"/>
              </a:lnSpc>
              <a:spcBef>
                <a:spcPct val="20000"/>
              </a:spcBef>
              <a:spcAft>
                <a:spcPct val="0"/>
              </a:spcAft>
              <a:buSzPct val="90000"/>
              <a:buFont typeface="Arial" charset="0"/>
              <a:buChar char="•"/>
              <a:defRPr kern="1200">
                <a:solidFill>
                  <a:schemeClr val="tx2"/>
                </a:solidFill>
                <a:latin typeface="+mn-lt"/>
                <a:ea typeface="ＭＳ Ｐゴシック" charset="0"/>
                <a:cs typeface="+mn-cs"/>
              </a:defRPr>
            </a:lvl4pPr>
            <a:lvl5pPr marL="1232545" indent="-224100" algn="l" defTabSz="913516" rtl="0" eaLnBrk="0" fontAlgn="base" hangingPunct="0">
              <a:lnSpc>
                <a:spcPct val="90000"/>
              </a:lnSpc>
              <a:spcBef>
                <a:spcPct val="20000"/>
              </a:spcBef>
              <a:spcAft>
                <a:spcPct val="0"/>
              </a:spcAft>
              <a:buSzPct val="90000"/>
              <a:buFont typeface="Arial" charset="0"/>
              <a:buChar char="•"/>
              <a:defRPr kern="1200">
                <a:solidFill>
                  <a:schemeClr val="tx2"/>
                </a:solidFill>
                <a:latin typeface="+mn-lt"/>
                <a:ea typeface="ＭＳ Ｐゴシック" charset="0"/>
                <a:cs typeface="+mn-cs"/>
              </a:defRPr>
            </a:lvl5pPr>
            <a:lvl6pPr marL="2514539"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729"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918"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108"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algn="ctr"/>
            <a:r>
              <a:rPr lang="en-GB" sz="1600" cap="all" dirty="0">
                <a:solidFill>
                  <a:srgbClr val="737373"/>
                </a:solidFill>
              </a:rPr>
              <a:t>Enterprise</a:t>
            </a:r>
          </a:p>
        </p:txBody>
      </p:sp>
      <p:sp>
        <p:nvSpPr>
          <p:cNvPr id="21" name="Content Placeholder 4"/>
          <p:cNvSpPr txBox="1">
            <a:spLocks/>
          </p:cNvSpPr>
          <p:nvPr/>
        </p:nvSpPr>
        <p:spPr bwMode="auto">
          <a:xfrm>
            <a:off x="3292727" y="4123159"/>
            <a:ext cx="2498805" cy="68027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82880" tIns="146304" rIns="182880" bIns="146304" numCol="1" anchor="t" anchorCtr="0" compatLnSpc="1">
            <a:prstTxWarp prst="textNoShape">
              <a:avLst/>
            </a:prstTxWarp>
          </a:bodyPr>
          <a:lstStyle>
            <a:lvl1pPr marL="0" indent="0" algn="l" defTabSz="913516" rtl="0" eaLnBrk="0" fontAlgn="base" hangingPunct="0">
              <a:lnSpc>
                <a:spcPct val="90000"/>
              </a:lnSpc>
              <a:spcBef>
                <a:spcPct val="20000"/>
              </a:spcBef>
              <a:spcAft>
                <a:spcPct val="0"/>
              </a:spcAft>
              <a:buSzPct val="90000"/>
              <a:buFont typeface="Arial" charset="0"/>
              <a:buNone/>
              <a:defRPr sz="3921" kern="1200">
                <a:solidFill>
                  <a:schemeClr val="tx2"/>
                </a:solidFill>
                <a:latin typeface="+mj-lt"/>
                <a:ea typeface="ＭＳ Ｐゴシック" charset="0"/>
                <a:cs typeface="ＭＳ Ｐゴシック" charset="0"/>
              </a:defRPr>
            </a:lvl1pPr>
            <a:lvl2pPr marL="0" indent="0" algn="l" defTabSz="913516" rtl="0" eaLnBrk="0" fontAlgn="base" hangingPunct="0">
              <a:lnSpc>
                <a:spcPct val="90000"/>
              </a:lnSpc>
              <a:spcBef>
                <a:spcPct val="20000"/>
              </a:spcBef>
              <a:spcAft>
                <a:spcPct val="0"/>
              </a:spcAft>
              <a:buSzPct val="90000"/>
              <a:buFont typeface="Arial" charset="0"/>
              <a:buNone/>
              <a:defRPr sz="2353" kern="1200">
                <a:solidFill>
                  <a:schemeClr val="tx2"/>
                </a:solidFill>
                <a:latin typeface="+mn-lt"/>
                <a:ea typeface="ＭＳ Ｐゴシック" charset="0"/>
                <a:cs typeface="+mn-cs"/>
              </a:defRPr>
            </a:lvl2pPr>
            <a:lvl3pPr marL="784347" indent="-224100" algn="l" defTabSz="913516" rtl="0" eaLnBrk="0" fontAlgn="base" hangingPunct="0">
              <a:lnSpc>
                <a:spcPct val="90000"/>
              </a:lnSpc>
              <a:spcBef>
                <a:spcPct val="20000"/>
              </a:spcBef>
              <a:spcAft>
                <a:spcPct val="0"/>
              </a:spcAft>
              <a:buSzPct val="90000"/>
              <a:buFont typeface="Arial" charset="0"/>
              <a:buChar char="•"/>
              <a:defRPr sz="1961" kern="1200">
                <a:solidFill>
                  <a:schemeClr val="tx2"/>
                </a:solidFill>
                <a:latin typeface="+mn-lt"/>
                <a:ea typeface="ＭＳ Ｐゴシック" charset="0"/>
                <a:cs typeface="+mn-cs"/>
              </a:defRPr>
            </a:lvl3pPr>
            <a:lvl4pPr marL="1008447" indent="-224100" algn="l" defTabSz="913516" rtl="0" eaLnBrk="0" fontAlgn="base" hangingPunct="0">
              <a:lnSpc>
                <a:spcPct val="90000"/>
              </a:lnSpc>
              <a:spcBef>
                <a:spcPct val="20000"/>
              </a:spcBef>
              <a:spcAft>
                <a:spcPct val="0"/>
              </a:spcAft>
              <a:buSzPct val="90000"/>
              <a:buFont typeface="Arial" charset="0"/>
              <a:buChar char="•"/>
              <a:defRPr kern="1200">
                <a:solidFill>
                  <a:schemeClr val="tx2"/>
                </a:solidFill>
                <a:latin typeface="+mn-lt"/>
                <a:ea typeface="ＭＳ Ｐゴシック" charset="0"/>
                <a:cs typeface="+mn-cs"/>
              </a:defRPr>
            </a:lvl4pPr>
            <a:lvl5pPr marL="1232545" indent="-224100" algn="l" defTabSz="913516" rtl="0" eaLnBrk="0" fontAlgn="base" hangingPunct="0">
              <a:lnSpc>
                <a:spcPct val="90000"/>
              </a:lnSpc>
              <a:spcBef>
                <a:spcPct val="20000"/>
              </a:spcBef>
              <a:spcAft>
                <a:spcPct val="0"/>
              </a:spcAft>
              <a:buSzPct val="90000"/>
              <a:buFont typeface="Arial" charset="0"/>
              <a:buChar char="•"/>
              <a:defRPr kern="1200">
                <a:solidFill>
                  <a:schemeClr val="tx2"/>
                </a:solidFill>
                <a:latin typeface="+mn-lt"/>
                <a:ea typeface="ＭＳ Ｐゴシック" charset="0"/>
                <a:cs typeface="+mn-cs"/>
              </a:defRPr>
            </a:lvl5pPr>
            <a:lvl6pPr marL="2514539"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729"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918"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108"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algn="ctr"/>
            <a:r>
              <a:rPr lang="en-GB" sz="1600" cap="all" dirty="0">
                <a:solidFill>
                  <a:srgbClr val="737373"/>
                </a:solidFill>
              </a:rPr>
              <a:t>Critical information systems</a:t>
            </a:r>
          </a:p>
        </p:txBody>
      </p:sp>
      <p:sp>
        <p:nvSpPr>
          <p:cNvPr id="22" name="Content Placeholder 4"/>
          <p:cNvSpPr txBox="1">
            <a:spLocks/>
          </p:cNvSpPr>
          <p:nvPr/>
        </p:nvSpPr>
        <p:spPr bwMode="auto">
          <a:xfrm>
            <a:off x="9426962" y="4123159"/>
            <a:ext cx="1903973" cy="68027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82880" tIns="146304" rIns="182880" bIns="146304" numCol="1" anchor="t" anchorCtr="0" compatLnSpc="1">
            <a:prstTxWarp prst="textNoShape">
              <a:avLst/>
            </a:prstTxWarp>
          </a:bodyPr>
          <a:lstStyle>
            <a:lvl1pPr marL="0" indent="0" algn="l" defTabSz="913516" rtl="0" eaLnBrk="0" fontAlgn="base" hangingPunct="0">
              <a:lnSpc>
                <a:spcPct val="90000"/>
              </a:lnSpc>
              <a:spcBef>
                <a:spcPct val="20000"/>
              </a:spcBef>
              <a:spcAft>
                <a:spcPct val="0"/>
              </a:spcAft>
              <a:buSzPct val="90000"/>
              <a:buFont typeface="Arial" charset="0"/>
              <a:buNone/>
              <a:defRPr sz="3921" kern="1200">
                <a:solidFill>
                  <a:schemeClr val="tx2"/>
                </a:solidFill>
                <a:latin typeface="+mj-lt"/>
                <a:ea typeface="ＭＳ Ｐゴシック" charset="0"/>
                <a:cs typeface="ＭＳ Ｐゴシック" charset="0"/>
              </a:defRPr>
            </a:lvl1pPr>
            <a:lvl2pPr marL="0" indent="0" algn="l" defTabSz="913516" rtl="0" eaLnBrk="0" fontAlgn="base" hangingPunct="0">
              <a:lnSpc>
                <a:spcPct val="90000"/>
              </a:lnSpc>
              <a:spcBef>
                <a:spcPct val="20000"/>
              </a:spcBef>
              <a:spcAft>
                <a:spcPct val="0"/>
              </a:spcAft>
              <a:buSzPct val="90000"/>
              <a:buFont typeface="Arial" charset="0"/>
              <a:buNone/>
              <a:defRPr sz="2353" kern="1200">
                <a:solidFill>
                  <a:schemeClr val="tx2"/>
                </a:solidFill>
                <a:latin typeface="+mn-lt"/>
                <a:ea typeface="ＭＳ Ｐゴシック" charset="0"/>
                <a:cs typeface="+mn-cs"/>
              </a:defRPr>
            </a:lvl2pPr>
            <a:lvl3pPr marL="784347" indent="-224100" algn="l" defTabSz="913516" rtl="0" eaLnBrk="0" fontAlgn="base" hangingPunct="0">
              <a:lnSpc>
                <a:spcPct val="90000"/>
              </a:lnSpc>
              <a:spcBef>
                <a:spcPct val="20000"/>
              </a:spcBef>
              <a:spcAft>
                <a:spcPct val="0"/>
              </a:spcAft>
              <a:buSzPct val="90000"/>
              <a:buFont typeface="Arial" charset="0"/>
              <a:buChar char="•"/>
              <a:defRPr sz="1961" kern="1200">
                <a:solidFill>
                  <a:schemeClr val="tx2"/>
                </a:solidFill>
                <a:latin typeface="+mn-lt"/>
                <a:ea typeface="ＭＳ Ｐゴシック" charset="0"/>
                <a:cs typeface="+mn-cs"/>
              </a:defRPr>
            </a:lvl3pPr>
            <a:lvl4pPr marL="1008447" indent="-224100" algn="l" defTabSz="913516" rtl="0" eaLnBrk="0" fontAlgn="base" hangingPunct="0">
              <a:lnSpc>
                <a:spcPct val="90000"/>
              </a:lnSpc>
              <a:spcBef>
                <a:spcPct val="20000"/>
              </a:spcBef>
              <a:spcAft>
                <a:spcPct val="0"/>
              </a:spcAft>
              <a:buSzPct val="90000"/>
              <a:buFont typeface="Arial" charset="0"/>
              <a:buChar char="•"/>
              <a:defRPr kern="1200">
                <a:solidFill>
                  <a:schemeClr val="tx2"/>
                </a:solidFill>
                <a:latin typeface="+mn-lt"/>
                <a:ea typeface="ＭＳ Ｐゴシック" charset="0"/>
                <a:cs typeface="+mn-cs"/>
              </a:defRPr>
            </a:lvl4pPr>
            <a:lvl5pPr marL="1232545" indent="-224100" algn="l" defTabSz="913516" rtl="0" eaLnBrk="0" fontAlgn="base" hangingPunct="0">
              <a:lnSpc>
                <a:spcPct val="90000"/>
              </a:lnSpc>
              <a:spcBef>
                <a:spcPct val="20000"/>
              </a:spcBef>
              <a:spcAft>
                <a:spcPct val="0"/>
              </a:spcAft>
              <a:buSzPct val="90000"/>
              <a:buFont typeface="Arial" charset="0"/>
              <a:buChar char="•"/>
              <a:defRPr kern="1200">
                <a:solidFill>
                  <a:schemeClr val="tx2"/>
                </a:solidFill>
                <a:latin typeface="+mn-lt"/>
                <a:ea typeface="ＭＳ Ｐゴシック" charset="0"/>
                <a:cs typeface="+mn-cs"/>
              </a:defRPr>
            </a:lvl5pPr>
            <a:lvl6pPr marL="2514539"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729"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918"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108"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algn="ctr"/>
            <a:r>
              <a:rPr lang="en-GB" sz="1600" cap="all" dirty="0">
                <a:solidFill>
                  <a:srgbClr val="737373"/>
                </a:solidFill>
              </a:rPr>
              <a:t>Individual</a:t>
            </a:r>
          </a:p>
        </p:txBody>
      </p:sp>
      <p:sp>
        <p:nvSpPr>
          <p:cNvPr id="23" name="Oval 22"/>
          <p:cNvSpPr/>
          <p:nvPr/>
        </p:nvSpPr>
        <p:spPr bwMode="auto">
          <a:xfrm>
            <a:off x="691642" y="2219706"/>
            <a:ext cx="1903454" cy="1903452"/>
          </a:xfrm>
          <a:prstGeom prst="ellipse">
            <a:avLst/>
          </a:prstGeom>
          <a:solidFill>
            <a:srgbClr val="229DFF"/>
          </a:solidFill>
          <a:ln w="508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algn="ctr" defTabSz="914289" fontAlgn="base">
              <a:lnSpc>
                <a:spcPct val="90000"/>
              </a:lnSpc>
              <a:spcBef>
                <a:spcPct val="0"/>
              </a:spcBef>
              <a:spcAft>
                <a:spcPct val="0"/>
              </a:spcAft>
            </a:pPr>
            <a:endParaRPr lang="en-US" sz="2353" dirty="0" err="1">
              <a:solidFill>
                <a:srgbClr val="229DFF"/>
              </a:solidFill>
              <a:ea typeface="Segoe UI" pitchFamily="34" charset="0"/>
              <a:cs typeface="Segoe UI" pitchFamily="34" charset="0"/>
            </a:endParaRPr>
          </a:p>
        </p:txBody>
      </p:sp>
      <p:sp>
        <p:nvSpPr>
          <p:cNvPr id="24" name="Content Placeholder 4"/>
          <p:cNvSpPr txBox="1">
            <a:spLocks/>
          </p:cNvSpPr>
          <p:nvPr/>
        </p:nvSpPr>
        <p:spPr bwMode="auto">
          <a:xfrm>
            <a:off x="691124" y="4123159"/>
            <a:ext cx="1903973" cy="68027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82880" tIns="146304" rIns="182880" bIns="146304" numCol="1" anchor="t" anchorCtr="0" compatLnSpc="1">
            <a:prstTxWarp prst="textNoShape">
              <a:avLst/>
            </a:prstTxWarp>
          </a:bodyPr>
          <a:lstStyle>
            <a:lvl1pPr marL="0" indent="0" algn="l" defTabSz="913516" rtl="0" eaLnBrk="0" fontAlgn="base" hangingPunct="0">
              <a:lnSpc>
                <a:spcPct val="90000"/>
              </a:lnSpc>
              <a:spcBef>
                <a:spcPct val="20000"/>
              </a:spcBef>
              <a:spcAft>
                <a:spcPct val="0"/>
              </a:spcAft>
              <a:buSzPct val="90000"/>
              <a:buFont typeface="Arial" charset="0"/>
              <a:buNone/>
              <a:defRPr sz="3921" kern="1200">
                <a:solidFill>
                  <a:schemeClr val="tx2"/>
                </a:solidFill>
                <a:latin typeface="+mj-lt"/>
                <a:ea typeface="ＭＳ Ｐゴシック" charset="0"/>
                <a:cs typeface="ＭＳ Ｐゴシック" charset="0"/>
              </a:defRPr>
            </a:lvl1pPr>
            <a:lvl2pPr marL="0" indent="0" algn="l" defTabSz="913516" rtl="0" eaLnBrk="0" fontAlgn="base" hangingPunct="0">
              <a:lnSpc>
                <a:spcPct val="90000"/>
              </a:lnSpc>
              <a:spcBef>
                <a:spcPct val="20000"/>
              </a:spcBef>
              <a:spcAft>
                <a:spcPct val="0"/>
              </a:spcAft>
              <a:buSzPct val="90000"/>
              <a:buFont typeface="Arial" charset="0"/>
              <a:buNone/>
              <a:defRPr sz="2353" kern="1200">
                <a:solidFill>
                  <a:schemeClr val="tx2"/>
                </a:solidFill>
                <a:latin typeface="+mn-lt"/>
                <a:ea typeface="ＭＳ Ｐゴシック" charset="0"/>
                <a:cs typeface="+mn-cs"/>
              </a:defRPr>
            </a:lvl2pPr>
            <a:lvl3pPr marL="784347" indent="-224100" algn="l" defTabSz="913516" rtl="0" eaLnBrk="0" fontAlgn="base" hangingPunct="0">
              <a:lnSpc>
                <a:spcPct val="90000"/>
              </a:lnSpc>
              <a:spcBef>
                <a:spcPct val="20000"/>
              </a:spcBef>
              <a:spcAft>
                <a:spcPct val="0"/>
              </a:spcAft>
              <a:buSzPct val="90000"/>
              <a:buFont typeface="Arial" charset="0"/>
              <a:buChar char="•"/>
              <a:defRPr sz="1961" kern="1200">
                <a:solidFill>
                  <a:schemeClr val="tx2"/>
                </a:solidFill>
                <a:latin typeface="+mn-lt"/>
                <a:ea typeface="ＭＳ Ｐゴシック" charset="0"/>
                <a:cs typeface="+mn-cs"/>
              </a:defRPr>
            </a:lvl3pPr>
            <a:lvl4pPr marL="1008447" indent="-224100" algn="l" defTabSz="913516" rtl="0" eaLnBrk="0" fontAlgn="base" hangingPunct="0">
              <a:lnSpc>
                <a:spcPct val="90000"/>
              </a:lnSpc>
              <a:spcBef>
                <a:spcPct val="20000"/>
              </a:spcBef>
              <a:spcAft>
                <a:spcPct val="0"/>
              </a:spcAft>
              <a:buSzPct val="90000"/>
              <a:buFont typeface="Arial" charset="0"/>
              <a:buChar char="•"/>
              <a:defRPr kern="1200">
                <a:solidFill>
                  <a:schemeClr val="tx2"/>
                </a:solidFill>
                <a:latin typeface="+mn-lt"/>
                <a:ea typeface="ＭＳ Ｐゴシック" charset="0"/>
                <a:cs typeface="+mn-cs"/>
              </a:defRPr>
            </a:lvl4pPr>
            <a:lvl5pPr marL="1232545" indent="-224100" algn="l" defTabSz="913516" rtl="0" eaLnBrk="0" fontAlgn="base" hangingPunct="0">
              <a:lnSpc>
                <a:spcPct val="90000"/>
              </a:lnSpc>
              <a:spcBef>
                <a:spcPct val="20000"/>
              </a:spcBef>
              <a:spcAft>
                <a:spcPct val="0"/>
              </a:spcAft>
              <a:buSzPct val="90000"/>
              <a:buFont typeface="Arial" charset="0"/>
              <a:buChar char="•"/>
              <a:defRPr kern="1200">
                <a:solidFill>
                  <a:schemeClr val="tx2"/>
                </a:solidFill>
                <a:latin typeface="+mn-lt"/>
                <a:ea typeface="ＭＳ Ｐゴシック" charset="0"/>
                <a:cs typeface="+mn-cs"/>
              </a:defRPr>
            </a:lvl5pPr>
            <a:lvl6pPr marL="2514539"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729"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918"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108"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algn="ctr"/>
            <a:r>
              <a:rPr lang="en-GB" sz="1600" cap="all" dirty="0">
                <a:solidFill>
                  <a:srgbClr val="737373"/>
                </a:solidFill>
              </a:rPr>
              <a:t>Government Systems</a:t>
            </a:r>
          </a:p>
        </p:txBody>
      </p:sp>
      <p:pic>
        <p:nvPicPr>
          <p:cNvPr id="8" name="Picture 7"/>
          <p:cNvPicPr>
            <a:picLocks noChangeAspect="1"/>
          </p:cNvPicPr>
          <p:nvPr/>
        </p:nvPicPr>
        <p:blipFill>
          <a:blip r:embed="rId3" cstate="print"/>
          <a:stretch>
            <a:fillRect/>
          </a:stretch>
        </p:blipFill>
        <p:spPr>
          <a:xfrm>
            <a:off x="704850" y="5476680"/>
            <a:ext cx="10782300" cy="508000"/>
          </a:xfrm>
          <a:prstGeom prst="rect">
            <a:avLst/>
          </a:prstGeom>
        </p:spPr>
      </p:pic>
      <p:pic>
        <p:nvPicPr>
          <p:cNvPr id="2" name="Picture 1"/>
          <p:cNvPicPr>
            <a:picLocks noChangeAspect="1"/>
          </p:cNvPicPr>
          <p:nvPr/>
        </p:nvPicPr>
        <p:blipFill>
          <a:blip r:embed="rId4" cstate="print"/>
          <a:stretch>
            <a:fillRect/>
          </a:stretch>
        </p:blipFill>
        <p:spPr>
          <a:xfrm>
            <a:off x="10009448" y="2635269"/>
            <a:ext cx="660400" cy="876300"/>
          </a:xfrm>
          <a:prstGeom prst="rect">
            <a:avLst/>
          </a:prstGeom>
        </p:spPr>
      </p:pic>
      <p:pic>
        <p:nvPicPr>
          <p:cNvPr id="3" name="Picture 2"/>
          <p:cNvPicPr>
            <a:picLocks noChangeAspect="1"/>
          </p:cNvPicPr>
          <p:nvPr/>
        </p:nvPicPr>
        <p:blipFill>
          <a:blip r:embed="rId5" cstate="print"/>
          <a:stretch>
            <a:fillRect/>
          </a:stretch>
        </p:blipFill>
        <p:spPr>
          <a:xfrm>
            <a:off x="1217659" y="2662509"/>
            <a:ext cx="850900" cy="787400"/>
          </a:xfrm>
          <a:prstGeom prst="rect">
            <a:avLst/>
          </a:prstGeom>
        </p:spPr>
      </p:pic>
      <p:pic>
        <p:nvPicPr>
          <p:cNvPr id="4" name="Picture 3"/>
          <p:cNvPicPr>
            <a:picLocks noChangeAspect="1"/>
          </p:cNvPicPr>
          <p:nvPr/>
        </p:nvPicPr>
        <p:blipFill>
          <a:blip r:embed="rId6" cstate="print"/>
          <a:stretch>
            <a:fillRect/>
          </a:stretch>
        </p:blipFill>
        <p:spPr>
          <a:xfrm>
            <a:off x="7078939" y="2662509"/>
            <a:ext cx="723900" cy="927100"/>
          </a:xfrm>
          <a:prstGeom prst="rect">
            <a:avLst/>
          </a:prstGeom>
        </p:spPr>
      </p:pic>
      <p:pic>
        <p:nvPicPr>
          <p:cNvPr id="7" name="Picture 6"/>
          <p:cNvPicPr>
            <a:picLocks noChangeAspect="1"/>
          </p:cNvPicPr>
          <p:nvPr/>
        </p:nvPicPr>
        <p:blipFill>
          <a:blip r:embed="rId7" cstate="print"/>
          <a:stretch>
            <a:fillRect/>
          </a:stretch>
        </p:blipFill>
        <p:spPr>
          <a:xfrm>
            <a:off x="4154778" y="2681559"/>
            <a:ext cx="774700" cy="889000"/>
          </a:xfrm>
          <a:prstGeom prst="rect">
            <a:avLst/>
          </a:prstGeom>
        </p:spPr>
      </p:pic>
      <p:cxnSp>
        <p:nvCxnSpPr>
          <p:cNvPr id="6" name="Straight Connector 5"/>
          <p:cNvCxnSpPr/>
          <p:nvPr/>
        </p:nvCxnSpPr>
        <p:spPr>
          <a:xfrm>
            <a:off x="1643111" y="4816573"/>
            <a:ext cx="259" cy="603140"/>
          </a:xfrm>
          <a:prstGeom prst="line">
            <a:avLst/>
          </a:prstGeom>
          <a:ln w="19050">
            <a:solidFill>
              <a:srgbClr val="229DFF"/>
            </a:solidFill>
            <a:headEnd type="none"/>
            <a:tailEnd type="arrow" w="lg" len="me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542129" y="4816573"/>
            <a:ext cx="259" cy="603140"/>
          </a:xfrm>
          <a:prstGeom prst="line">
            <a:avLst/>
          </a:prstGeom>
          <a:ln w="19050">
            <a:solidFill>
              <a:srgbClr val="0078D7"/>
            </a:solidFill>
            <a:headEnd type="none"/>
            <a:tailEnd type="arrow" w="lg" len="med"/>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440890" y="4816573"/>
            <a:ext cx="259" cy="603140"/>
          </a:xfrm>
          <a:prstGeom prst="line">
            <a:avLst/>
          </a:prstGeom>
          <a:ln w="19050">
            <a:solidFill>
              <a:srgbClr val="229DFF"/>
            </a:solidFill>
            <a:headEnd type="none"/>
            <a:tailEnd type="arrow" w="lg" len="med"/>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0378948" y="4816573"/>
            <a:ext cx="259" cy="603140"/>
          </a:xfrm>
          <a:prstGeom prst="line">
            <a:avLst/>
          </a:prstGeom>
          <a:ln w="19050">
            <a:solidFill>
              <a:srgbClr val="0078D7"/>
            </a:solidFill>
            <a:headEnd type="none"/>
            <a:tailEnd type="arrow"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7311497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val 29"/>
          <p:cNvSpPr/>
          <p:nvPr/>
        </p:nvSpPr>
        <p:spPr bwMode="auto">
          <a:xfrm>
            <a:off x="1114214" y="1851737"/>
            <a:ext cx="9963572" cy="2370233"/>
          </a:xfrm>
          <a:prstGeom prst="ellipse">
            <a:avLst/>
          </a:prstGeom>
          <a:noFill/>
          <a:ln w="12700" cap="flat" cmpd="sng" algn="ctr">
            <a:solidFill>
              <a:srgbClr val="FFFFFF">
                <a:lumMod val="75000"/>
              </a:srgbClr>
            </a:solidFill>
            <a:prstDash val="dash"/>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defRPr/>
            </a:pPr>
            <a:endParaRPr lang="en-US" sz="2400"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0" name="Rectangle 19"/>
          <p:cNvSpPr/>
          <p:nvPr/>
        </p:nvSpPr>
        <p:spPr>
          <a:xfrm>
            <a:off x="4763207" y="4485043"/>
            <a:ext cx="2665589" cy="553792"/>
          </a:xfrm>
          <a:prstGeom prst="rect">
            <a:avLst/>
          </a:prstGeom>
          <a:noFill/>
          <a:ln w="10795" cap="flat" cmpd="sng" algn="ctr">
            <a:noFill/>
            <a:prstDash val="solid"/>
          </a:ln>
          <a:effectLst/>
        </p:spPr>
        <p:txBody>
          <a:bodyPr lIns="137160" tIns="91440" bIns="91440" rtlCol="0" anchor="t"/>
          <a:lstStyle/>
          <a:p>
            <a:pPr algn="ctr">
              <a:lnSpc>
                <a:spcPts val="3600"/>
              </a:lnSpc>
            </a:pPr>
            <a:r>
              <a:rPr lang="en-US" sz="2400" kern="0" dirty="0">
                <a:solidFill>
                  <a:srgbClr val="737373"/>
                </a:solidFill>
                <a:latin typeface="Segoe UI Light"/>
                <a:cs typeface="Segoe UI" panose="020B0502040204020203" pitchFamily="34" charset="0"/>
              </a:rPr>
              <a:t>Supply chain</a:t>
            </a:r>
          </a:p>
        </p:txBody>
      </p:sp>
      <p:sp>
        <p:nvSpPr>
          <p:cNvPr id="23" name="Title 1"/>
          <p:cNvSpPr txBox="1">
            <a:spLocks/>
          </p:cNvSpPr>
          <p:nvPr/>
        </p:nvSpPr>
        <p:spPr>
          <a:xfrm>
            <a:off x="1113355" y="287880"/>
            <a:ext cx="6291487" cy="1217389"/>
          </a:xfrm>
          <a:prstGeom prst="rect">
            <a:avLst/>
          </a:prstGeom>
        </p:spPr>
        <p:txBody>
          <a:bodyPr vert="horz" wrap="square" lIns="89631" tIns="44814" rIns="89631" bIns="44814" rtlCol="0" anchor="ctr">
            <a:noAutofit/>
          </a:bodyPr>
          <a:lstStyle>
            <a:lvl1pPr algn="l" defTabSz="914367" rtl="0" eaLnBrk="1" latinLnBrk="0" hangingPunct="1">
              <a:lnSpc>
                <a:spcPct val="90000"/>
              </a:lnSpc>
              <a:spcBef>
                <a:spcPct val="0"/>
              </a:spcBef>
              <a:buNone/>
              <a:defRPr lang="en-US" sz="5200"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3000" dirty="0">
                <a:solidFill>
                  <a:srgbClr val="737373"/>
                </a:solidFill>
                <a:latin typeface="Segoe UI Light" panose="020B0502040204020203" pitchFamily="34" charset="0"/>
                <a:cs typeface="Segoe UI Light" panose="020B0502040204020203" pitchFamily="34" charset="0"/>
              </a:rPr>
              <a:t>Ensure IT supply chain security</a:t>
            </a:r>
          </a:p>
        </p:txBody>
      </p:sp>
      <p:grpSp>
        <p:nvGrpSpPr>
          <p:cNvPr id="8" name="Group 7"/>
          <p:cNvGrpSpPr/>
          <p:nvPr/>
        </p:nvGrpSpPr>
        <p:grpSpPr>
          <a:xfrm>
            <a:off x="7665460" y="1665252"/>
            <a:ext cx="2757486" cy="2743200"/>
            <a:chOff x="7828632" y="1665252"/>
            <a:chExt cx="2757486" cy="2743200"/>
          </a:xfrm>
        </p:grpSpPr>
        <p:sp>
          <p:nvSpPr>
            <p:cNvPr id="46" name="Rectangle 45"/>
            <p:cNvSpPr/>
            <p:nvPr/>
          </p:nvSpPr>
          <p:spPr bwMode="auto">
            <a:xfrm>
              <a:off x="7828632" y="1665252"/>
              <a:ext cx="2743200" cy="2743200"/>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algn="ctr" defTabSz="1087896">
                <a:lnSpc>
                  <a:spcPct val="90000"/>
                </a:lnSpc>
              </a:pPr>
              <a:endParaRPr lang="en-US" sz="1764" cap="all" dirty="0">
                <a:solidFill>
                  <a:srgbClr val="FFFFFF"/>
                </a:solidFill>
                <a:latin typeface="Segoe UI"/>
                <a:cs typeface="Segoe UI" panose="020B0502040204020203" pitchFamily="34" charset="0"/>
              </a:endParaRPr>
            </a:p>
          </p:txBody>
        </p:sp>
        <p:sp>
          <p:nvSpPr>
            <p:cNvPr id="17" name="Rectangle 16"/>
            <p:cNvSpPr/>
            <p:nvPr/>
          </p:nvSpPr>
          <p:spPr>
            <a:xfrm>
              <a:off x="7842918" y="3460355"/>
              <a:ext cx="2743200" cy="861042"/>
            </a:xfrm>
            <a:prstGeom prst="rect">
              <a:avLst/>
            </a:prstGeom>
            <a:noFill/>
            <a:ln w="10795" cap="flat" cmpd="sng" algn="ctr">
              <a:noFill/>
              <a:prstDash val="solid"/>
            </a:ln>
            <a:effectLst/>
          </p:spPr>
          <p:txBody>
            <a:bodyPr lIns="137160" tIns="91440" bIns="91440" rtlCol="0" anchor="t"/>
            <a:lstStyle/>
            <a:p>
              <a:pPr algn="ctr">
                <a:lnSpc>
                  <a:spcPts val="2400"/>
                </a:lnSpc>
              </a:pPr>
              <a:r>
                <a:rPr lang="en-US" kern="0" cap="all" dirty="0">
                  <a:solidFill>
                    <a:srgbClr val="FFFFFF"/>
                  </a:solidFill>
                  <a:latin typeface="Segoe UI Light"/>
                  <a:cs typeface="Segoe UI" panose="020B0502040204020203" pitchFamily="34" charset="0"/>
                </a:rPr>
                <a:t>International standards</a:t>
              </a:r>
            </a:p>
          </p:txBody>
        </p:sp>
        <p:pic>
          <p:nvPicPr>
            <p:cNvPr id="5" name="Picture 4"/>
            <p:cNvPicPr>
              <a:picLocks noChangeAspect="1"/>
            </p:cNvPicPr>
            <p:nvPr/>
          </p:nvPicPr>
          <p:blipFill>
            <a:blip r:embed="rId3" cstate="print"/>
            <a:stretch>
              <a:fillRect/>
            </a:stretch>
          </p:blipFill>
          <p:spPr>
            <a:xfrm>
              <a:off x="8658301" y="2415336"/>
              <a:ext cx="939800" cy="1028700"/>
            </a:xfrm>
            <a:prstGeom prst="rect">
              <a:avLst/>
            </a:prstGeom>
          </p:spPr>
        </p:pic>
      </p:grpSp>
      <p:grpSp>
        <p:nvGrpSpPr>
          <p:cNvPr id="7" name="Group 6"/>
          <p:cNvGrpSpPr/>
          <p:nvPr/>
        </p:nvGrpSpPr>
        <p:grpSpPr>
          <a:xfrm>
            <a:off x="1769054" y="1665252"/>
            <a:ext cx="2743200" cy="2743200"/>
            <a:chOff x="1767466" y="1665252"/>
            <a:chExt cx="2743200" cy="2743200"/>
          </a:xfrm>
        </p:grpSpPr>
        <p:sp>
          <p:nvSpPr>
            <p:cNvPr id="36" name="Rectangle 35"/>
            <p:cNvSpPr/>
            <p:nvPr/>
          </p:nvSpPr>
          <p:spPr bwMode="auto">
            <a:xfrm>
              <a:off x="1767466" y="1665252"/>
              <a:ext cx="2743200" cy="2743200"/>
            </a:xfrm>
            <a:prstGeom prst="rect">
              <a:avLst/>
            </a:prstGeom>
            <a:solidFill>
              <a:srgbClr val="229D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algn="ctr" defTabSz="1087896">
                <a:lnSpc>
                  <a:spcPct val="90000"/>
                </a:lnSpc>
              </a:pPr>
              <a:endParaRPr lang="en-US" sz="1764" cap="all" dirty="0">
                <a:solidFill>
                  <a:srgbClr val="FFFFFF"/>
                </a:solidFill>
                <a:latin typeface="Segoe UI"/>
                <a:cs typeface="Segoe UI" panose="020B0502040204020203" pitchFamily="34" charset="0"/>
              </a:endParaRPr>
            </a:p>
          </p:txBody>
        </p:sp>
        <p:sp>
          <p:nvSpPr>
            <p:cNvPr id="16" name="Rectangle 15"/>
            <p:cNvSpPr/>
            <p:nvPr/>
          </p:nvSpPr>
          <p:spPr>
            <a:xfrm>
              <a:off x="1767467" y="3449665"/>
              <a:ext cx="2743199" cy="648750"/>
            </a:xfrm>
            <a:prstGeom prst="rect">
              <a:avLst/>
            </a:prstGeom>
            <a:noFill/>
            <a:ln w="10795" cap="flat" cmpd="sng" algn="ctr">
              <a:noFill/>
              <a:prstDash val="solid"/>
            </a:ln>
            <a:effectLst/>
          </p:spPr>
          <p:txBody>
            <a:bodyPr lIns="137160" tIns="91440" bIns="91440" rtlCol="0" anchor="t"/>
            <a:lstStyle/>
            <a:p>
              <a:pPr algn="ctr">
                <a:lnSpc>
                  <a:spcPts val="2400"/>
                </a:lnSpc>
              </a:pPr>
              <a:r>
                <a:rPr lang="en-US" kern="0" cap="all" dirty="0">
                  <a:solidFill>
                    <a:srgbClr val="FFFFFF"/>
                  </a:solidFill>
                  <a:latin typeface="Segoe UI Light"/>
                  <a:cs typeface="Segoe UI" panose="020B0502040204020203" pitchFamily="34" charset="0"/>
                </a:rPr>
                <a:t>Software </a:t>
              </a:r>
              <a:br>
                <a:rPr lang="en-US" kern="0" cap="all" dirty="0">
                  <a:solidFill>
                    <a:srgbClr val="FFFFFF"/>
                  </a:solidFill>
                  <a:latin typeface="Segoe UI Light"/>
                  <a:cs typeface="Segoe UI" panose="020B0502040204020203" pitchFamily="34" charset="0"/>
                </a:rPr>
              </a:br>
              <a:r>
                <a:rPr lang="en-US" kern="0" cap="all" dirty="0">
                  <a:solidFill>
                    <a:srgbClr val="FFFFFF"/>
                  </a:solidFill>
                  <a:latin typeface="Segoe UI Light"/>
                  <a:cs typeface="Segoe UI" panose="020B0502040204020203" pitchFamily="34" charset="0"/>
                </a:rPr>
                <a:t>assurance</a:t>
              </a:r>
            </a:p>
          </p:txBody>
        </p:sp>
        <p:pic>
          <p:nvPicPr>
            <p:cNvPr id="11" name="Picture 10"/>
            <p:cNvPicPr>
              <a:picLocks noChangeAspect="1"/>
            </p:cNvPicPr>
            <p:nvPr/>
          </p:nvPicPr>
          <p:blipFill>
            <a:blip r:embed="rId4" cstate="print"/>
            <a:stretch>
              <a:fillRect/>
            </a:stretch>
          </p:blipFill>
          <p:spPr>
            <a:xfrm>
              <a:off x="2510416" y="2364121"/>
              <a:ext cx="1257300" cy="1016000"/>
            </a:xfrm>
            <a:prstGeom prst="rect">
              <a:avLst/>
            </a:prstGeom>
          </p:spPr>
        </p:pic>
      </p:grpSp>
      <p:pic>
        <p:nvPicPr>
          <p:cNvPr id="47" name="Picture 46"/>
          <p:cNvPicPr>
            <a:picLocks noChangeAspect="1"/>
          </p:cNvPicPr>
          <p:nvPr/>
        </p:nvPicPr>
        <p:blipFill>
          <a:blip r:embed="rId5" cstate="screen">
            <a:lum bright="70000" contrast="-70000"/>
            <a:extLst>
              <a:ext uri="{28A0092B-C50C-407E-A947-70E740481C1C}">
                <a14:useLocalDpi xmlns:a14="http://schemas.microsoft.com/office/drawing/2010/main" xmlns=""/>
              </a:ext>
            </a:extLst>
          </a:blip>
          <a:stretch>
            <a:fillRect/>
          </a:stretch>
        </p:blipFill>
        <p:spPr>
          <a:xfrm>
            <a:off x="5542949" y="5089636"/>
            <a:ext cx="901750" cy="901750"/>
          </a:xfrm>
          <a:prstGeom prst="rect">
            <a:avLst/>
          </a:prstGeom>
        </p:spPr>
      </p:pic>
      <p:pic>
        <p:nvPicPr>
          <p:cNvPr id="48" name="Picture 47"/>
          <p:cNvPicPr>
            <a:picLocks noChangeAspect="1"/>
          </p:cNvPicPr>
          <p:nvPr/>
        </p:nvPicPr>
        <p:blipFill>
          <a:blip r:embed="rId6" cstate="screen">
            <a:lum bright="70000" contrast="-70000"/>
            <a:extLst>
              <a:ext uri="{28A0092B-C50C-407E-A947-70E740481C1C}">
                <a14:useLocalDpi xmlns:a14="http://schemas.microsoft.com/office/drawing/2010/main" xmlns=""/>
              </a:ext>
            </a:extLst>
          </a:blip>
          <a:stretch>
            <a:fillRect/>
          </a:stretch>
        </p:blipFill>
        <p:spPr>
          <a:xfrm>
            <a:off x="3756447" y="5094273"/>
            <a:ext cx="710323" cy="710323"/>
          </a:xfrm>
          <a:prstGeom prst="rect">
            <a:avLst/>
          </a:prstGeom>
        </p:spPr>
      </p:pic>
      <p:sp>
        <p:nvSpPr>
          <p:cNvPr id="49" name="Rectangle 48"/>
          <p:cNvSpPr/>
          <p:nvPr/>
        </p:nvSpPr>
        <p:spPr>
          <a:xfrm>
            <a:off x="7330532" y="5909208"/>
            <a:ext cx="2505786" cy="369332"/>
          </a:xfrm>
          <a:prstGeom prst="rect">
            <a:avLst/>
          </a:prstGeom>
        </p:spPr>
        <p:txBody>
          <a:bodyPr wrap="square">
            <a:spAutoFit/>
          </a:bodyPr>
          <a:lstStyle/>
          <a:p>
            <a:pPr>
              <a:defRPr/>
            </a:pPr>
            <a:r>
              <a:rPr lang="en-US" b="1" kern="0" dirty="0">
                <a:solidFill>
                  <a:srgbClr val="FFFFFF">
                    <a:lumMod val="50000"/>
                  </a:srgbClr>
                </a:solidFill>
                <a:latin typeface="Segoe UI" charset="0"/>
                <a:ea typeface="Segoe UI" charset="0"/>
                <a:cs typeface="Segoe UI" charset="0"/>
              </a:rPr>
              <a:t>Deliver</a:t>
            </a:r>
          </a:p>
        </p:txBody>
      </p:sp>
      <p:sp>
        <p:nvSpPr>
          <p:cNvPr id="50" name="Rectangle 49"/>
          <p:cNvSpPr/>
          <p:nvPr/>
        </p:nvSpPr>
        <p:spPr>
          <a:xfrm>
            <a:off x="5379828" y="5914991"/>
            <a:ext cx="1283518" cy="369332"/>
          </a:xfrm>
          <a:prstGeom prst="rect">
            <a:avLst/>
          </a:prstGeom>
        </p:spPr>
        <p:txBody>
          <a:bodyPr wrap="square">
            <a:spAutoFit/>
          </a:bodyPr>
          <a:lstStyle/>
          <a:p>
            <a:pPr algn="ctr">
              <a:defRPr/>
            </a:pPr>
            <a:r>
              <a:rPr lang="en-US" b="1" kern="0" dirty="0">
                <a:solidFill>
                  <a:srgbClr val="FFFFFF">
                    <a:lumMod val="50000"/>
                  </a:srgbClr>
                </a:solidFill>
                <a:latin typeface="Segoe UI" charset="0"/>
                <a:ea typeface="Segoe UI" charset="0"/>
                <a:cs typeface="Segoe UI" charset="0"/>
              </a:rPr>
              <a:t> Make</a:t>
            </a:r>
            <a:endParaRPr lang="en-US" kern="0" dirty="0">
              <a:solidFill>
                <a:srgbClr val="FFFFFF">
                  <a:lumMod val="50000"/>
                </a:srgbClr>
              </a:solidFill>
              <a:latin typeface="Segoe UI"/>
            </a:endParaRPr>
          </a:p>
        </p:txBody>
      </p:sp>
      <p:sp>
        <p:nvSpPr>
          <p:cNvPr id="51" name="Rectangle 50"/>
          <p:cNvSpPr/>
          <p:nvPr/>
        </p:nvSpPr>
        <p:spPr>
          <a:xfrm>
            <a:off x="3450113" y="5909208"/>
            <a:ext cx="1322988" cy="369332"/>
          </a:xfrm>
          <a:prstGeom prst="rect">
            <a:avLst/>
          </a:prstGeom>
        </p:spPr>
        <p:txBody>
          <a:bodyPr wrap="square">
            <a:spAutoFit/>
          </a:bodyPr>
          <a:lstStyle/>
          <a:p>
            <a:pPr algn="ctr">
              <a:defRPr/>
            </a:pPr>
            <a:r>
              <a:rPr lang="en-US" b="1" kern="0" dirty="0">
                <a:solidFill>
                  <a:srgbClr val="FFFFFF">
                    <a:lumMod val="50000"/>
                  </a:srgbClr>
                </a:solidFill>
                <a:latin typeface="Segoe UI" charset="0"/>
                <a:ea typeface="Segoe UI" charset="0"/>
                <a:cs typeface="Segoe UI" charset="0"/>
              </a:rPr>
              <a:t>Source</a:t>
            </a:r>
            <a:endParaRPr lang="en-US" kern="0" dirty="0">
              <a:solidFill>
                <a:srgbClr val="FFFFFF">
                  <a:lumMod val="50000"/>
                </a:srgbClr>
              </a:solidFill>
              <a:latin typeface="Segoe UI"/>
            </a:endParaRPr>
          </a:p>
        </p:txBody>
      </p:sp>
      <p:sp>
        <p:nvSpPr>
          <p:cNvPr id="52" name="Arrow: Right 51"/>
          <p:cNvSpPr/>
          <p:nvPr/>
        </p:nvSpPr>
        <p:spPr>
          <a:xfrm>
            <a:off x="4685720" y="5401068"/>
            <a:ext cx="581025" cy="273307"/>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4"/>
            <a:endParaRPr lang="en-GB" sz="1764" dirty="0">
              <a:solidFill>
                <a:srgbClr val="FFFFFF">
                  <a:lumMod val="50000"/>
                </a:srgbClr>
              </a:solidFill>
              <a:latin typeface="Segoe UI"/>
            </a:endParaRPr>
          </a:p>
        </p:txBody>
      </p:sp>
      <p:sp>
        <p:nvSpPr>
          <p:cNvPr id="53" name="Arrow: Right 52"/>
          <p:cNvSpPr/>
          <p:nvPr/>
        </p:nvSpPr>
        <p:spPr>
          <a:xfrm>
            <a:off x="6663347" y="5401068"/>
            <a:ext cx="581025" cy="273307"/>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4"/>
            <a:endParaRPr lang="en-GB" sz="1764" dirty="0">
              <a:solidFill>
                <a:srgbClr val="FFFFFF">
                  <a:lumMod val="50000"/>
                </a:srgbClr>
              </a:solidFill>
              <a:latin typeface="Segoe UI"/>
            </a:endParaRPr>
          </a:p>
        </p:txBody>
      </p:sp>
      <p:pic>
        <p:nvPicPr>
          <p:cNvPr id="54" name="Picture 53"/>
          <p:cNvPicPr>
            <a:picLocks noChangeAspect="1"/>
          </p:cNvPicPr>
          <p:nvPr/>
        </p:nvPicPr>
        <p:blipFill>
          <a:blip r:embed="rId7" cstate="screen">
            <a:extLst>
              <a:ext uri="{BEBA8EAE-BF5A-486C-A8C5-ECC9F3942E4B}">
                <a14:imgProps xmlns:a14="http://schemas.microsoft.com/office/drawing/2010/main" xmlns="">
                  <a14:imgLayer r:embed="rId8">
                    <a14:imgEffect>
                      <a14:brightnessContrast bright="-40000" contrast="-40000"/>
                    </a14:imgEffect>
                  </a14:imgLayer>
                </a14:imgProps>
              </a:ext>
              <a:ext uri="{28A0092B-C50C-407E-A947-70E740481C1C}">
                <a14:useLocalDpi xmlns:a14="http://schemas.microsoft.com/office/drawing/2010/main" xmlns=""/>
              </a:ext>
            </a:extLst>
          </a:blip>
          <a:stretch>
            <a:fillRect/>
          </a:stretch>
        </p:blipFill>
        <p:spPr>
          <a:xfrm>
            <a:off x="7520879" y="5250741"/>
            <a:ext cx="604238" cy="604238"/>
          </a:xfrm>
          <a:prstGeom prst="rect">
            <a:avLst/>
          </a:prstGeom>
        </p:spPr>
      </p:pic>
    </p:spTree>
    <p:extLst>
      <p:ext uri="{BB962C8B-B14F-4D97-AF65-F5344CB8AC3E}">
        <p14:creationId xmlns:p14="http://schemas.microsoft.com/office/powerpoint/2010/main" xmlns="" val="2527284119"/>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872" y="347339"/>
            <a:ext cx="3647551" cy="690123"/>
          </a:xfrm>
        </p:spPr>
        <p:txBody>
          <a:bodyPr>
            <a:noAutofit/>
          </a:bodyPr>
          <a:lstStyle/>
          <a:p>
            <a:r>
              <a:rPr lang="en-US" sz="3599" dirty="0">
                <a:solidFill>
                  <a:srgbClr val="737373"/>
                </a:solidFill>
                <a:cs typeface="Segoe UI Light" panose="020B0502040204020203" pitchFamily="34" charset="0"/>
              </a:rPr>
              <a:t>Agenda</a:t>
            </a:r>
          </a:p>
        </p:txBody>
      </p:sp>
      <p:sp>
        <p:nvSpPr>
          <p:cNvPr id="10" name="Rectangle 9"/>
          <p:cNvSpPr/>
          <p:nvPr/>
        </p:nvSpPr>
        <p:spPr>
          <a:xfrm>
            <a:off x="1628209" y="2211588"/>
            <a:ext cx="9669544" cy="45254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37124" tIns="91416" bIns="91416" rtlCol="0" anchor="t"/>
          <a:lstStyle/>
          <a:p>
            <a:pPr defTabSz="914133">
              <a:lnSpc>
                <a:spcPts val="3599"/>
              </a:lnSpc>
              <a:defRPr/>
            </a:pPr>
            <a:r>
              <a:rPr lang="en-US" sz="2399" dirty="0">
                <a:solidFill>
                  <a:srgbClr val="737373"/>
                </a:solidFill>
                <a:latin typeface="Segoe UI"/>
                <a:cs typeface="Segoe UI" panose="020B0502040204020203" pitchFamily="34" charset="0"/>
              </a:rPr>
              <a:t>Cybersecurity: Enabling the Digital Transformation</a:t>
            </a:r>
          </a:p>
          <a:p>
            <a:pPr defTabSz="914133">
              <a:lnSpc>
                <a:spcPts val="3599"/>
              </a:lnSpc>
              <a:defRPr/>
            </a:pPr>
            <a:endParaRPr lang="en-US" sz="2399" dirty="0">
              <a:solidFill>
                <a:srgbClr val="737373"/>
              </a:solidFill>
              <a:latin typeface="Segoe UI"/>
              <a:cs typeface="Segoe UI" panose="020B0502040204020203" pitchFamily="34" charset="0"/>
            </a:endParaRPr>
          </a:p>
          <a:p>
            <a:pPr defTabSz="914133">
              <a:lnSpc>
                <a:spcPts val="3599"/>
              </a:lnSpc>
              <a:defRPr/>
            </a:pPr>
            <a:r>
              <a:rPr lang="en-US" sz="2399" dirty="0">
                <a:solidFill>
                  <a:srgbClr val="737373"/>
                </a:solidFill>
                <a:latin typeface="Segoe UI"/>
                <a:cs typeface="Segoe UI" panose="020B0502040204020203" pitchFamily="34" charset="0"/>
              </a:rPr>
              <a:t>Cybercrime</a:t>
            </a:r>
          </a:p>
          <a:p>
            <a:pPr defTabSz="914133">
              <a:lnSpc>
                <a:spcPts val="3599"/>
              </a:lnSpc>
              <a:defRPr/>
            </a:pPr>
            <a:endParaRPr lang="en-US" sz="2399" dirty="0">
              <a:solidFill>
                <a:srgbClr val="737373"/>
              </a:solidFill>
              <a:latin typeface="Segoe UI"/>
              <a:cs typeface="Segoe UI" panose="020B0502040204020203" pitchFamily="34" charset="0"/>
            </a:endParaRPr>
          </a:p>
          <a:p>
            <a:pPr defTabSz="914133">
              <a:lnSpc>
                <a:spcPts val="3599"/>
              </a:lnSpc>
              <a:defRPr/>
            </a:pPr>
            <a:r>
              <a:rPr lang="en-US" sz="2399" dirty="0">
                <a:solidFill>
                  <a:srgbClr val="737373"/>
                </a:solidFill>
                <a:latin typeface="Segoe UI"/>
                <a:cs typeface="Segoe UI" panose="020B0502040204020203" pitchFamily="34" charset="0"/>
              </a:rPr>
              <a:t>Cloud Computing &amp; Cybersecurity</a:t>
            </a:r>
          </a:p>
          <a:p>
            <a:pPr defTabSz="914133">
              <a:lnSpc>
                <a:spcPts val="3599"/>
              </a:lnSpc>
              <a:defRPr/>
            </a:pPr>
            <a:endParaRPr lang="en-US" sz="2000" dirty="0">
              <a:solidFill>
                <a:srgbClr val="737373"/>
              </a:solidFill>
              <a:latin typeface="Segoe UI"/>
              <a:cs typeface="Segoe UI" panose="020B0502040204020203" pitchFamily="34" charset="0"/>
            </a:endParaRPr>
          </a:p>
          <a:p>
            <a:pPr defTabSz="914133">
              <a:lnSpc>
                <a:spcPts val="3599"/>
              </a:lnSpc>
              <a:defRPr/>
            </a:pPr>
            <a:r>
              <a:rPr lang="en-US" sz="2399" dirty="0">
                <a:solidFill>
                  <a:srgbClr val="737373"/>
                </a:solidFill>
                <a:latin typeface="Segoe UI"/>
                <a:cs typeface="Segoe UI" panose="020B0502040204020203" pitchFamily="34" charset="0"/>
              </a:rPr>
              <a:t>Discussion</a:t>
            </a:r>
          </a:p>
          <a:p>
            <a:pPr defTabSz="914133">
              <a:lnSpc>
                <a:spcPts val="3599"/>
              </a:lnSpc>
              <a:defRPr/>
            </a:pPr>
            <a:endParaRPr lang="en-US" sz="2399" dirty="0">
              <a:solidFill>
                <a:srgbClr val="737373"/>
              </a:solidFill>
              <a:latin typeface="Segoe UI"/>
              <a:cs typeface="Segoe UI" panose="020B0502040204020203"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bwMode="invGray">
          <a:xfrm>
            <a:off x="10197351" y="491170"/>
            <a:ext cx="1521612" cy="325996"/>
          </a:xfrm>
          <a:prstGeom prst="rect">
            <a:avLst/>
          </a:prstGeom>
        </p:spPr>
      </p:pic>
      <p:sp>
        <p:nvSpPr>
          <p:cNvPr id="3" name="Oval 2"/>
          <p:cNvSpPr/>
          <p:nvPr/>
        </p:nvSpPr>
        <p:spPr bwMode="auto">
          <a:xfrm>
            <a:off x="664980" y="2211588"/>
            <a:ext cx="710955" cy="710955"/>
          </a:xfrm>
          <a:prstGeom prst="ellipse">
            <a:avLst/>
          </a:prstGeom>
          <a:noFill/>
          <a:ln w="12700">
            <a:solidFill>
              <a:srgbClr val="73737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91416" rIns="182832" bIns="146266" numCol="1" spcCol="0" rtlCol="0" fromWordArt="0" anchor="t" anchorCtr="0" forceAA="0" compatLnSpc="1">
            <a:prstTxWarp prst="textNoShape">
              <a:avLst/>
            </a:prstTxWarp>
            <a:noAutofit/>
          </a:bodyPr>
          <a:lstStyle/>
          <a:p>
            <a:pPr algn="ctr" defTabSz="932192" fontAlgn="base">
              <a:lnSpc>
                <a:spcPct val="90000"/>
              </a:lnSpc>
              <a:spcBef>
                <a:spcPct val="0"/>
              </a:spcBef>
              <a:spcAft>
                <a:spcPct val="0"/>
              </a:spcAft>
              <a:defRPr/>
            </a:pPr>
            <a:r>
              <a:rPr lang="en-US" sz="2399" dirty="0">
                <a:solidFill>
                  <a:srgbClr val="229DFF"/>
                </a:solidFill>
                <a:latin typeface="Segoe UI"/>
                <a:ea typeface="Segoe UI" pitchFamily="34" charset="0"/>
                <a:cs typeface="Segoe UI" pitchFamily="34" charset="0"/>
              </a:rPr>
              <a:t>1</a:t>
            </a:r>
          </a:p>
        </p:txBody>
      </p:sp>
      <p:sp>
        <p:nvSpPr>
          <p:cNvPr id="7" name="Oval 6"/>
          <p:cNvSpPr/>
          <p:nvPr/>
        </p:nvSpPr>
        <p:spPr bwMode="auto">
          <a:xfrm>
            <a:off x="664980" y="3073522"/>
            <a:ext cx="710955" cy="710955"/>
          </a:xfrm>
          <a:prstGeom prst="ellipse">
            <a:avLst/>
          </a:prstGeom>
          <a:noFill/>
          <a:ln w="12700">
            <a:solidFill>
              <a:srgbClr val="73737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91416" rIns="182832" bIns="146266" numCol="1" spcCol="0" rtlCol="0" fromWordArt="0" anchor="t" anchorCtr="0" forceAA="0" compatLnSpc="1">
            <a:prstTxWarp prst="textNoShape">
              <a:avLst/>
            </a:prstTxWarp>
            <a:noAutofit/>
          </a:bodyPr>
          <a:lstStyle/>
          <a:p>
            <a:pPr algn="ctr" defTabSz="932192" fontAlgn="base">
              <a:lnSpc>
                <a:spcPct val="90000"/>
              </a:lnSpc>
              <a:spcBef>
                <a:spcPct val="0"/>
              </a:spcBef>
              <a:spcAft>
                <a:spcPct val="0"/>
              </a:spcAft>
              <a:defRPr/>
            </a:pPr>
            <a:r>
              <a:rPr lang="en-US" sz="2399" dirty="0">
                <a:solidFill>
                  <a:srgbClr val="0078D7"/>
                </a:solidFill>
                <a:latin typeface="Segoe UI"/>
                <a:ea typeface="Segoe UI" pitchFamily="34" charset="0"/>
                <a:cs typeface="Segoe UI" pitchFamily="34" charset="0"/>
              </a:rPr>
              <a:t>2</a:t>
            </a:r>
          </a:p>
        </p:txBody>
      </p:sp>
      <p:sp>
        <p:nvSpPr>
          <p:cNvPr id="16" name="Rectangle 15">
            <a:extLst>
              <a:ext uri="{FF2B5EF4-FFF2-40B4-BE49-F238E27FC236}">
                <a16:creationId xmlns:a16="http://schemas.microsoft.com/office/drawing/2014/main" xmlns="" id="{6C8CD39C-59CA-474A-9064-C8BD17E8F801}"/>
              </a:ext>
            </a:extLst>
          </p:cNvPr>
          <p:cNvSpPr/>
          <p:nvPr/>
        </p:nvSpPr>
        <p:spPr>
          <a:xfrm>
            <a:off x="7656974" y="2211588"/>
            <a:ext cx="4655944" cy="45254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37124" tIns="91416" bIns="91416" rtlCol="0" anchor="t"/>
          <a:lstStyle/>
          <a:p>
            <a:pPr>
              <a:lnSpc>
                <a:spcPts val="3599"/>
              </a:lnSpc>
              <a:defRPr/>
            </a:pPr>
            <a:endParaRPr lang="en-US" sz="2399" dirty="0">
              <a:solidFill>
                <a:srgbClr val="737373"/>
              </a:solidFill>
              <a:cs typeface="Segoe UI" panose="020B0502040204020203" pitchFamily="34" charset="0"/>
            </a:endParaRPr>
          </a:p>
        </p:txBody>
      </p:sp>
      <p:sp>
        <p:nvSpPr>
          <p:cNvPr id="12" name="Oval 11">
            <a:extLst>
              <a:ext uri="{FF2B5EF4-FFF2-40B4-BE49-F238E27FC236}">
                <a16:creationId xmlns:a16="http://schemas.microsoft.com/office/drawing/2014/main" xmlns="" id="{33316492-7AF0-44E5-9F2C-36DC9A2DF92F}"/>
              </a:ext>
            </a:extLst>
          </p:cNvPr>
          <p:cNvSpPr/>
          <p:nvPr/>
        </p:nvSpPr>
        <p:spPr bwMode="auto">
          <a:xfrm>
            <a:off x="664980" y="3935456"/>
            <a:ext cx="710955" cy="710955"/>
          </a:xfrm>
          <a:prstGeom prst="ellipse">
            <a:avLst/>
          </a:prstGeom>
          <a:noFill/>
          <a:ln w="12700">
            <a:solidFill>
              <a:srgbClr val="73737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91416" rIns="182832" bIns="146266" numCol="1" spcCol="0" rtlCol="0" fromWordArt="0" anchor="t" anchorCtr="0" forceAA="0" compatLnSpc="1">
            <a:prstTxWarp prst="textNoShape">
              <a:avLst/>
            </a:prstTxWarp>
            <a:noAutofit/>
          </a:bodyPr>
          <a:lstStyle/>
          <a:p>
            <a:pPr algn="ctr" defTabSz="932192" fontAlgn="base">
              <a:lnSpc>
                <a:spcPct val="90000"/>
              </a:lnSpc>
              <a:spcBef>
                <a:spcPct val="0"/>
              </a:spcBef>
              <a:spcAft>
                <a:spcPct val="0"/>
              </a:spcAft>
              <a:defRPr/>
            </a:pPr>
            <a:r>
              <a:rPr lang="en-US" sz="2399" dirty="0">
                <a:solidFill>
                  <a:srgbClr val="229DFF"/>
                </a:solidFill>
                <a:latin typeface="Segoe UI"/>
                <a:ea typeface="Segoe UI" pitchFamily="34" charset="0"/>
                <a:cs typeface="Segoe UI" pitchFamily="34" charset="0"/>
              </a:rPr>
              <a:t>3</a:t>
            </a:r>
          </a:p>
        </p:txBody>
      </p:sp>
      <p:sp>
        <p:nvSpPr>
          <p:cNvPr id="9" name="Oval 8">
            <a:extLst>
              <a:ext uri="{FF2B5EF4-FFF2-40B4-BE49-F238E27FC236}">
                <a16:creationId xmlns:a16="http://schemas.microsoft.com/office/drawing/2014/main" xmlns="" id="{E07BACDF-6C9A-49A0-A2E3-295AE7D63683}"/>
              </a:ext>
            </a:extLst>
          </p:cNvPr>
          <p:cNvSpPr/>
          <p:nvPr/>
        </p:nvSpPr>
        <p:spPr bwMode="auto">
          <a:xfrm>
            <a:off x="664980" y="4797390"/>
            <a:ext cx="710955" cy="710955"/>
          </a:xfrm>
          <a:prstGeom prst="ellipse">
            <a:avLst/>
          </a:prstGeom>
          <a:noFill/>
          <a:ln w="12700">
            <a:solidFill>
              <a:srgbClr val="73737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91416" rIns="182832" bIns="146266" numCol="1" spcCol="0" rtlCol="0" fromWordArt="0" anchor="t" anchorCtr="0" forceAA="0" compatLnSpc="1">
            <a:prstTxWarp prst="textNoShape">
              <a:avLst/>
            </a:prstTxWarp>
            <a:noAutofit/>
          </a:bodyPr>
          <a:lstStyle/>
          <a:p>
            <a:pPr algn="ctr" defTabSz="932192" fontAlgn="base">
              <a:lnSpc>
                <a:spcPct val="90000"/>
              </a:lnSpc>
              <a:spcBef>
                <a:spcPct val="0"/>
              </a:spcBef>
              <a:spcAft>
                <a:spcPct val="0"/>
              </a:spcAft>
              <a:defRPr/>
            </a:pPr>
            <a:r>
              <a:rPr lang="en-US" sz="2399" dirty="0">
                <a:solidFill>
                  <a:srgbClr val="0078D7"/>
                </a:solidFill>
                <a:latin typeface="Segoe UI"/>
                <a:ea typeface="Segoe UI" pitchFamily="34" charset="0"/>
                <a:cs typeface="Segoe UI" pitchFamily="34" charset="0"/>
              </a:rPr>
              <a:t>4</a:t>
            </a:r>
          </a:p>
        </p:txBody>
      </p:sp>
    </p:spTree>
    <p:extLst>
      <p:ext uri="{BB962C8B-B14F-4D97-AF65-F5344CB8AC3E}">
        <p14:creationId xmlns:p14="http://schemas.microsoft.com/office/powerpoint/2010/main" xmlns="" val="3865306956"/>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626414" y="3872492"/>
            <a:ext cx="1760514" cy="1461981"/>
          </a:xfrm>
          <a:prstGeom prst="rect">
            <a:avLst/>
          </a:prstGeom>
          <a:noFill/>
          <a:ln w="10795" cap="flat" cmpd="sng" algn="ctr">
            <a:noFill/>
            <a:prstDash val="solid"/>
          </a:ln>
          <a:effectLst/>
        </p:spPr>
        <p:txBody>
          <a:bodyPr rtlCol="0" anchor="ctr"/>
          <a:lstStyle/>
          <a:p>
            <a:pPr algn="ctr" defTabSz="1087896">
              <a:defRPr/>
            </a:pPr>
            <a:endParaRPr lang="en-US" sz="2200" kern="0">
              <a:solidFill>
                <a:prstClr val="white"/>
              </a:solidFill>
              <a:latin typeface="Segoe UI"/>
              <a:ea typeface=""/>
              <a:cs typeface=""/>
            </a:endParaRPr>
          </a:p>
        </p:txBody>
      </p:sp>
      <p:sp>
        <p:nvSpPr>
          <p:cNvPr id="23" name="TextBox 22"/>
          <p:cNvSpPr txBox="1"/>
          <p:nvPr/>
        </p:nvSpPr>
        <p:spPr>
          <a:xfrm>
            <a:off x="1040800" y="3028661"/>
            <a:ext cx="2623938" cy="794064"/>
          </a:xfrm>
          <a:prstGeom prst="rect">
            <a:avLst/>
          </a:prstGeom>
          <a:noFill/>
        </p:spPr>
        <p:txBody>
          <a:bodyPr wrap="square" lIns="182880" tIns="146304" rIns="182880" bIns="146304" rtlCol="0">
            <a:spAutoFit/>
          </a:bodyPr>
          <a:lstStyle/>
          <a:p>
            <a:pPr algn="ctr">
              <a:lnSpc>
                <a:spcPct val="90000"/>
              </a:lnSpc>
              <a:spcAft>
                <a:spcPts val="600"/>
              </a:spcAft>
            </a:pPr>
            <a:r>
              <a:rPr lang="en-US" kern="0" cap="all" dirty="0">
                <a:solidFill>
                  <a:srgbClr val="737373"/>
                </a:solidFill>
                <a:latin typeface="Segoe UI"/>
              </a:rPr>
              <a:t>Foster CERT relationships</a:t>
            </a:r>
          </a:p>
        </p:txBody>
      </p:sp>
      <p:sp>
        <p:nvSpPr>
          <p:cNvPr id="28" name="TextBox 27"/>
          <p:cNvSpPr txBox="1"/>
          <p:nvPr/>
        </p:nvSpPr>
        <p:spPr>
          <a:xfrm>
            <a:off x="402214" y="5853002"/>
            <a:ext cx="3795824" cy="794064"/>
          </a:xfrm>
          <a:prstGeom prst="rect">
            <a:avLst/>
          </a:prstGeom>
          <a:noFill/>
        </p:spPr>
        <p:txBody>
          <a:bodyPr wrap="square" lIns="182880" tIns="146304" rIns="182880" bIns="146304" rtlCol="0">
            <a:spAutoFit/>
          </a:bodyPr>
          <a:lstStyle/>
          <a:p>
            <a:pPr algn="ctr">
              <a:lnSpc>
                <a:spcPct val="90000"/>
              </a:lnSpc>
              <a:spcAft>
                <a:spcPts val="600"/>
              </a:spcAft>
            </a:pPr>
            <a:r>
              <a:rPr lang="en-US" kern="0" cap="all" dirty="0">
                <a:solidFill>
                  <a:srgbClr val="737373"/>
                </a:solidFill>
                <a:latin typeface="Segoe UI"/>
              </a:rPr>
              <a:t>Promote law </a:t>
            </a:r>
            <a:br>
              <a:rPr lang="en-US" kern="0" cap="all" dirty="0">
                <a:solidFill>
                  <a:srgbClr val="737373"/>
                </a:solidFill>
                <a:latin typeface="Segoe UI"/>
              </a:rPr>
            </a:br>
            <a:r>
              <a:rPr lang="en-US" kern="0" cap="all" dirty="0">
                <a:solidFill>
                  <a:srgbClr val="737373"/>
                </a:solidFill>
                <a:latin typeface="Segoe UI"/>
              </a:rPr>
              <a:t>enforcement cooperation</a:t>
            </a:r>
          </a:p>
        </p:txBody>
      </p:sp>
      <p:sp>
        <p:nvSpPr>
          <p:cNvPr id="36" name="TextBox 35"/>
          <p:cNvSpPr txBox="1"/>
          <p:nvPr/>
        </p:nvSpPr>
        <p:spPr>
          <a:xfrm>
            <a:off x="8292547" y="3047625"/>
            <a:ext cx="3093371" cy="794064"/>
          </a:xfrm>
          <a:prstGeom prst="rect">
            <a:avLst/>
          </a:prstGeom>
          <a:noFill/>
        </p:spPr>
        <p:txBody>
          <a:bodyPr wrap="square" lIns="182880" tIns="146304" rIns="182880" bIns="146304" rtlCol="0">
            <a:spAutoFit/>
          </a:bodyPr>
          <a:lstStyle/>
          <a:p>
            <a:pPr algn="ctr">
              <a:lnSpc>
                <a:spcPct val="90000"/>
              </a:lnSpc>
              <a:spcAft>
                <a:spcPts val="600"/>
              </a:spcAft>
            </a:pPr>
            <a:r>
              <a:rPr lang="en-US" kern="0" cap="all" dirty="0">
                <a:solidFill>
                  <a:srgbClr val="737373"/>
                </a:solidFill>
                <a:latin typeface="Segoe UI"/>
              </a:rPr>
              <a:t>Foster international standards</a:t>
            </a:r>
          </a:p>
        </p:txBody>
      </p:sp>
      <p:sp>
        <p:nvSpPr>
          <p:cNvPr id="44" name="TextBox 43"/>
          <p:cNvSpPr txBox="1"/>
          <p:nvPr/>
        </p:nvSpPr>
        <p:spPr>
          <a:xfrm>
            <a:off x="8245373" y="5885464"/>
            <a:ext cx="3022210" cy="1043363"/>
          </a:xfrm>
          <a:prstGeom prst="rect">
            <a:avLst/>
          </a:prstGeom>
          <a:noFill/>
        </p:spPr>
        <p:txBody>
          <a:bodyPr wrap="square" lIns="182880" tIns="146304" rIns="182880" bIns="146304" rtlCol="0">
            <a:spAutoFit/>
          </a:bodyPr>
          <a:lstStyle/>
          <a:p>
            <a:pPr algn="ctr">
              <a:lnSpc>
                <a:spcPct val="90000"/>
              </a:lnSpc>
              <a:spcAft>
                <a:spcPts val="600"/>
              </a:spcAft>
              <a:defRPr/>
            </a:pPr>
            <a:r>
              <a:rPr lang="en-US" kern="0" cap="all" dirty="0">
                <a:solidFill>
                  <a:srgbClr val="737373"/>
                </a:solidFill>
                <a:latin typeface="Segoe UI"/>
              </a:rPr>
              <a:t>Shaping government international activity</a:t>
            </a:r>
          </a:p>
        </p:txBody>
      </p:sp>
      <p:grpSp>
        <p:nvGrpSpPr>
          <p:cNvPr id="50" name="Group 49"/>
          <p:cNvGrpSpPr/>
          <p:nvPr/>
        </p:nvGrpSpPr>
        <p:grpSpPr>
          <a:xfrm>
            <a:off x="402215" y="294921"/>
            <a:ext cx="9122681" cy="792271"/>
            <a:chOff x="400626" y="294920"/>
            <a:chExt cx="9122681" cy="792271"/>
          </a:xfrm>
        </p:grpSpPr>
        <p:sp>
          <p:nvSpPr>
            <p:cNvPr id="51" name="Title 1"/>
            <p:cNvSpPr txBox="1">
              <a:spLocks/>
            </p:cNvSpPr>
            <p:nvPr/>
          </p:nvSpPr>
          <p:spPr>
            <a:xfrm>
              <a:off x="1111766" y="294920"/>
              <a:ext cx="8411541" cy="792271"/>
            </a:xfrm>
            <a:prstGeom prst="rect">
              <a:avLst/>
            </a:prstGeom>
          </p:spPr>
          <p:txBody>
            <a:bodyPr vert="horz" wrap="square" lIns="89631" tIns="44814" rIns="89631" bIns="44814" rtlCol="0" anchor="ctr">
              <a:noAutofit/>
            </a:bodyPr>
            <a:lstStyle>
              <a:lvl1pPr algn="l" defTabSz="914367" rtl="0" eaLnBrk="1" latinLnBrk="0" hangingPunct="1">
                <a:lnSpc>
                  <a:spcPct val="90000"/>
                </a:lnSpc>
                <a:spcBef>
                  <a:spcPct val="0"/>
                </a:spcBef>
                <a:buNone/>
                <a:defRPr lang="en-US" sz="5200"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3600" dirty="0">
                  <a:solidFill>
                    <a:srgbClr val="229DFF"/>
                  </a:solidFill>
                  <a:latin typeface="Segoe UI Light" panose="020B0502040204020203" pitchFamily="34" charset="0"/>
                  <a:cs typeface="Segoe UI Light" panose="020B0502040204020203" pitchFamily="34" charset="0"/>
                </a:rPr>
                <a:t>Think globally</a:t>
              </a:r>
            </a:p>
          </p:txBody>
        </p:sp>
        <p:sp>
          <p:nvSpPr>
            <p:cNvPr id="53" name="Title 1"/>
            <p:cNvSpPr txBox="1">
              <a:spLocks/>
            </p:cNvSpPr>
            <p:nvPr/>
          </p:nvSpPr>
          <p:spPr>
            <a:xfrm>
              <a:off x="400626" y="315167"/>
              <a:ext cx="711140" cy="711141"/>
            </a:xfrm>
            <a:prstGeom prst="rect">
              <a:avLst/>
            </a:prstGeom>
          </p:spPr>
          <p:txBody>
            <a:bodyPr vert="horz" wrap="square" lIns="89631" tIns="44814" rIns="89631" bIns="44814" rtlCol="0" anchor="ctr">
              <a:noAutofit/>
            </a:bodyPr>
            <a:lstStyle>
              <a:lvl1pPr algn="l" defTabSz="914367" rtl="0" eaLnBrk="1" latinLnBrk="0" hangingPunct="1">
                <a:lnSpc>
                  <a:spcPct val="90000"/>
                </a:lnSpc>
                <a:spcBef>
                  <a:spcPct val="0"/>
                </a:spcBef>
                <a:buNone/>
                <a:defRPr lang="en-US" sz="5200"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r>
                <a:rPr lang="en-US" sz="4800" dirty="0">
                  <a:solidFill>
                    <a:srgbClr val="FFFFFF"/>
                  </a:solidFill>
                  <a:latin typeface="Segoe UI Light"/>
                  <a:cs typeface="Segoe UI Light" panose="020B0502040204020203" pitchFamily="34" charset="0"/>
                </a:rPr>
                <a:t>7</a:t>
              </a:r>
            </a:p>
          </p:txBody>
        </p:sp>
      </p:grpSp>
      <p:grpSp>
        <p:nvGrpSpPr>
          <p:cNvPr id="15" name="Group 14"/>
          <p:cNvGrpSpPr/>
          <p:nvPr/>
        </p:nvGrpSpPr>
        <p:grpSpPr>
          <a:xfrm>
            <a:off x="8887504" y="1214056"/>
            <a:ext cx="1903454" cy="1903452"/>
            <a:chOff x="7944571" y="817770"/>
            <a:chExt cx="1903454" cy="1903452"/>
          </a:xfrm>
        </p:grpSpPr>
        <p:sp>
          <p:nvSpPr>
            <p:cNvPr id="31" name="Oval 30"/>
            <p:cNvSpPr/>
            <p:nvPr/>
          </p:nvSpPr>
          <p:spPr bwMode="auto">
            <a:xfrm>
              <a:off x="7944571" y="817770"/>
              <a:ext cx="1903454" cy="1903452"/>
            </a:xfrm>
            <a:prstGeom prst="ellipse">
              <a:avLst/>
            </a:prstGeom>
            <a:solidFill>
              <a:srgbClr val="0078D7"/>
            </a:solidFill>
            <a:ln w="508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algn="ctr" defTabSz="914289" fontAlgn="base">
                <a:lnSpc>
                  <a:spcPct val="90000"/>
                </a:lnSpc>
                <a:spcBef>
                  <a:spcPct val="0"/>
                </a:spcBef>
                <a:spcAft>
                  <a:spcPct val="0"/>
                </a:spcAft>
              </a:pPr>
              <a:endParaRPr lang="en-US" sz="2353" dirty="0" err="1">
                <a:solidFill>
                  <a:srgbClr val="229DFF"/>
                </a:solidFill>
                <a:latin typeface="Segoe UI"/>
                <a:ea typeface="Segoe UI" pitchFamily="34" charset="0"/>
                <a:cs typeface="Segoe UI" pitchFamily="34" charset="0"/>
              </a:endParaRPr>
            </a:p>
          </p:txBody>
        </p:sp>
        <p:pic>
          <p:nvPicPr>
            <p:cNvPr id="2" name="Picture 1"/>
            <p:cNvPicPr>
              <a:picLocks noChangeAspect="1"/>
            </p:cNvPicPr>
            <p:nvPr/>
          </p:nvPicPr>
          <p:blipFill>
            <a:blip r:embed="rId3" cstate="print"/>
            <a:stretch>
              <a:fillRect/>
            </a:stretch>
          </p:blipFill>
          <p:spPr>
            <a:xfrm>
              <a:off x="8426398" y="1255146"/>
              <a:ext cx="939800" cy="1028700"/>
            </a:xfrm>
            <a:prstGeom prst="rect">
              <a:avLst/>
            </a:prstGeom>
          </p:spPr>
        </p:pic>
      </p:grpSp>
      <p:grpSp>
        <p:nvGrpSpPr>
          <p:cNvPr id="16" name="Group 15"/>
          <p:cNvGrpSpPr/>
          <p:nvPr/>
        </p:nvGrpSpPr>
        <p:grpSpPr>
          <a:xfrm>
            <a:off x="8887504" y="4034567"/>
            <a:ext cx="1903454" cy="1903452"/>
            <a:chOff x="9217197" y="4949820"/>
            <a:chExt cx="1903454" cy="1903452"/>
          </a:xfrm>
        </p:grpSpPr>
        <p:sp>
          <p:nvSpPr>
            <p:cNvPr id="33" name="Oval 32"/>
            <p:cNvSpPr/>
            <p:nvPr/>
          </p:nvSpPr>
          <p:spPr bwMode="auto">
            <a:xfrm>
              <a:off x="9217197" y="4949820"/>
              <a:ext cx="1903454" cy="1903452"/>
            </a:xfrm>
            <a:prstGeom prst="ellipse">
              <a:avLst/>
            </a:prstGeom>
            <a:solidFill>
              <a:srgbClr val="229DFF"/>
            </a:solidFill>
            <a:ln w="508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algn="ctr" defTabSz="914289" fontAlgn="base">
                <a:lnSpc>
                  <a:spcPct val="90000"/>
                </a:lnSpc>
                <a:spcBef>
                  <a:spcPct val="0"/>
                </a:spcBef>
                <a:spcAft>
                  <a:spcPct val="0"/>
                </a:spcAft>
              </a:pPr>
              <a:endParaRPr lang="en-US" sz="2353" dirty="0" err="1">
                <a:solidFill>
                  <a:srgbClr val="229DFF"/>
                </a:solidFill>
                <a:latin typeface="Segoe UI"/>
                <a:ea typeface="Segoe UI" pitchFamily="34" charset="0"/>
                <a:cs typeface="Segoe UI" pitchFamily="34" charset="0"/>
              </a:endParaRPr>
            </a:p>
          </p:txBody>
        </p:sp>
        <p:pic>
          <p:nvPicPr>
            <p:cNvPr id="3" name="Picture 2"/>
            <p:cNvPicPr>
              <a:picLocks noChangeAspect="1"/>
            </p:cNvPicPr>
            <p:nvPr/>
          </p:nvPicPr>
          <p:blipFill>
            <a:blip r:embed="rId4" cstate="print"/>
            <a:stretch>
              <a:fillRect/>
            </a:stretch>
          </p:blipFill>
          <p:spPr>
            <a:xfrm>
              <a:off x="9660924" y="5418946"/>
              <a:ext cx="1016000" cy="965200"/>
            </a:xfrm>
            <a:prstGeom prst="rect">
              <a:avLst/>
            </a:prstGeom>
          </p:spPr>
        </p:pic>
      </p:grpSp>
      <p:grpSp>
        <p:nvGrpSpPr>
          <p:cNvPr id="14" name="Group 13"/>
          <p:cNvGrpSpPr/>
          <p:nvPr/>
        </p:nvGrpSpPr>
        <p:grpSpPr>
          <a:xfrm>
            <a:off x="1401042" y="4034567"/>
            <a:ext cx="1903454" cy="1903452"/>
            <a:chOff x="1277311" y="4693736"/>
            <a:chExt cx="1903454" cy="1903452"/>
          </a:xfrm>
        </p:grpSpPr>
        <p:sp>
          <p:nvSpPr>
            <p:cNvPr id="32" name="Oval 31"/>
            <p:cNvSpPr/>
            <p:nvPr/>
          </p:nvSpPr>
          <p:spPr bwMode="auto">
            <a:xfrm>
              <a:off x="1277311" y="4693736"/>
              <a:ext cx="1903454" cy="1903452"/>
            </a:xfrm>
            <a:prstGeom prst="ellipse">
              <a:avLst/>
            </a:prstGeom>
            <a:solidFill>
              <a:srgbClr val="0078D7"/>
            </a:solidFill>
            <a:ln w="508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algn="ctr" defTabSz="914289" fontAlgn="base">
                <a:lnSpc>
                  <a:spcPct val="90000"/>
                </a:lnSpc>
                <a:spcBef>
                  <a:spcPct val="0"/>
                </a:spcBef>
                <a:spcAft>
                  <a:spcPct val="0"/>
                </a:spcAft>
              </a:pPr>
              <a:endParaRPr lang="en-US" sz="2353" dirty="0" err="1">
                <a:solidFill>
                  <a:srgbClr val="229DFF"/>
                </a:solidFill>
                <a:latin typeface="Segoe UI"/>
                <a:ea typeface="Segoe UI" pitchFamily="34" charset="0"/>
                <a:cs typeface="Segoe UI" pitchFamily="34" charset="0"/>
              </a:endParaRPr>
            </a:p>
          </p:txBody>
        </p:sp>
        <p:pic>
          <p:nvPicPr>
            <p:cNvPr id="4" name="Picture 3"/>
            <p:cNvPicPr>
              <a:picLocks noChangeAspect="1"/>
            </p:cNvPicPr>
            <p:nvPr/>
          </p:nvPicPr>
          <p:blipFill>
            <a:blip r:embed="rId5" cstate="print"/>
            <a:stretch>
              <a:fillRect/>
            </a:stretch>
          </p:blipFill>
          <p:spPr>
            <a:xfrm>
              <a:off x="1689288" y="5194612"/>
              <a:ext cx="1079500" cy="901700"/>
            </a:xfrm>
            <a:prstGeom prst="rect">
              <a:avLst/>
            </a:prstGeom>
          </p:spPr>
        </p:pic>
      </p:grpSp>
      <p:grpSp>
        <p:nvGrpSpPr>
          <p:cNvPr id="13" name="Group 12"/>
          <p:cNvGrpSpPr/>
          <p:nvPr/>
        </p:nvGrpSpPr>
        <p:grpSpPr>
          <a:xfrm>
            <a:off x="1401042" y="1214056"/>
            <a:ext cx="1903454" cy="1903452"/>
            <a:chOff x="1216910" y="942419"/>
            <a:chExt cx="1903454" cy="1903452"/>
          </a:xfrm>
        </p:grpSpPr>
        <p:sp>
          <p:nvSpPr>
            <p:cNvPr id="29" name="Oval 28"/>
            <p:cNvSpPr/>
            <p:nvPr/>
          </p:nvSpPr>
          <p:spPr bwMode="auto">
            <a:xfrm>
              <a:off x="1216910" y="942419"/>
              <a:ext cx="1903454" cy="1903452"/>
            </a:xfrm>
            <a:prstGeom prst="ellipse">
              <a:avLst/>
            </a:prstGeom>
            <a:solidFill>
              <a:srgbClr val="229DFF"/>
            </a:solidFill>
            <a:ln w="508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algn="ctr" defTabSz="914289" fontAlgn="base">
                <a:lnSpc>
                  <a:spcPct val="90000"/>
                </a:lnSpc>
                <a:spcBef>
                  <a:spcPct val="0"/>
                </a:spcBef>
                <a:spcAft>
                  <a:spcPct val="0"/>
                </a:spcAft>
              </a:pPr>
              <a:endParaRPr lang="en-US" sz="2353" dirty="0" err="1">
                <a:solidFill>
                  <a:srgbClr val="229DFF"/>
                </a:solidFill>
                <a:latin typeface="Segoe UI"/>
                <a:ea typeface="Segoe UI" pitchFamily="34" charset="0"/>
                <a:cs typeface="Segoe UI" pitchFamily="34" charset="0"/>
              </a:endParaRPr>
            </a:p>
          </p:txBody>
        </p:sp>
        <p:pic>
          <p:nvPicPr>
            <p:cNvPr id="5" name="Picture 4"/>
            <p:cNvPicPr>
              <a:picLocks noChangeAspect="1"/>
            </p:cNvPicPr>
            <p:nvPr/>
          </p:nvPicPr>
          <p:blipFill>
            <a:blip r:embed="rId6" cstate="print"/>
            <a:stretch>
              <a:fillRect/>
            </a:stretch>
          </p:blipFill>
          <p:spPr>
            <a:xfrm>
              <a:off x="1501887" y="1455995"/>
              <a:ext cx="1333500" cy="876300"/>
            </a:xfrm>
            <a:prstGeom prst="rect">
              <a:avLst/>
            </a:prstGeom>
          </p:spPr>
        </p:pic>
      </p:grpSp>
      <p:pic>
        <p:nvPicPr>
          <p:cNvPr id="6" name="Picture 5"/>
          <p:cNvPicPr>
            <a:picLocks noChangeAspect="1"/>
          </p:cNvPicPr>
          <p:nvPr/>
        </p:nvPicPr>
        <p:blipFill>
          <a:blip r:embed="rId7" cstate="print"/>
          <a:stretch>
            <a:fillRect/>
          </a:stretch>
        </p:blipFill>
        <p:spPr>
          <a:xfrm>
            <a:off x="4768850" y="2193882"/>
            <a:ext cx="2654300" cy="2768600"/>
          </a:xfrm>
          <a:prstGeom prst="rect">
            <a:avLst/>
          </a:prstGeom>
        </p:spPr>
      </p:pic>
      <p:cxnSp>
        <p:nvCxnSpPr>
          <p:cNvPr id="74" name="Straight Connector 73"/>
          <p:cNvCxnSpPr/>
          <p:nvPr/>
        </p:nvCxnSpPr>
        <p:spPr>
          <a:xfrm flipV="1">
            <a:off x="7404689" y="2526707"/>
            <a:ext cx="1482815" cy="554919"/>
          </a:xfrm>
          <a:prstGeom prst="line">
            <a:avLst/>
          </a:prstGeom>
          <a:noFill/>
          <a:ln w="9525" cap="flat" cmpd="sng" algn="ctr">
            <a:solidFill>
              <a:srgbClr val="229DFF"/>
            </a:solidFill>
            <a:prstDash val="solid"/>
            <a:headEnd type="none"/>
            <a:tailEnd type="none"/>
          </a:ln>
          <a:effectLst/>
        </p:spPr>
      </p:cxnSp>
      <p:cxnSp>
        <p:nvCxnSpPr>
          <p:cNvPr id="76" name="Straight Connector 75"/>
          <p:cNvCxnSpPr/>
          <p:nvPr/>
        </p:nvCxnSpPr>
        <p:spPr>
          <a:xfrm flipV="1">
            <a:off x="3304497" y="4087243"/>
            <a:ext cx="1482815" cy="554919"/>
          </a:xfrm>
          <a:prstGeom prst="line">
            <a:avLst/>
          </a:prstGeom>
          <a:noFill/>
          <a:ln w="9525" cap="flat" cmpd="sng" algn="ctr">
            <a:solidFill>
              <a:srgbClr val="229DFF"/>
            </a:solidFill>
            <a:prstDash val="solid"/>
            <a:headEnd type="none"/>
            <a:tailEnd type="none"/>
          </a:ln>
          <a:effectLst/>
        </p:spPr>
      </p:cxnSp>
      <p:cxnSp>
        <p:nvCxnSpPr>
          <p:cNvPr id="77" name="Straight Connector 76"/>
          <p:cNvCxnSpPr/>
          <p:nvPr/>
        </p:nvCxnSpPr>
        <p:spPr>
          <a:xfrm>
            <a:off x="3304497" y="2538839"/>
            <a:ext cx="1482815" cy="549395"/>
          </a:xfrm>
          <a:prstGeom prst="line">
            <a:avLst/>
          </a:prstGeom>
          <a:noFill/>
          <a:ln w="9525" cap="flat" cmpd="sng" algn="ctr">
            <a:solidFill>
              <a:srgbClr val="229DFF"/>
            </a:solidFill>
            <a:prstDash val="solid"/>
            <a:headEnd type="none"/>
            <a:tailEnd type="none"/>
          </a:ln>
          <a:effectLst/>
        </p:spPr>
      </p:cxnSp>
      <p:cxnSp>
        <p:nvCxnSpPr>
          <p:cNvPr id="79" name="Straight Connector 78"/>
          <p:cNvCxnSpPr/>
          <p:nvPr/>
        </p:nvCxnSpPr>
        <p:spPr>
          <a:xfrm>
            <a:off x="7399037" y="4076130"/>
            <a:ext cx="1482815" cy="549395"/>
          </a:xfrm>
          <a:prstGeom prst="line">
            <a:avLst/>
          </a:prstGeom>
          <a:noFill/>
          <a:ln w="9525" cap="flat" cmpd="sng" algn="ctr">
            <a:solidFill>
              <a:srgbClr val="229DFF"/>
            </a:solidFill>
            <a:prstDash val="solid"/>
            <a:headEnd type="none"/>
            <a:tailEnd type="none"/>
          </a:ln>
          <a:effectLst/>
        </p:spPr>
      </p:cxnSp>
    </p:spTree>
    <p:extLst>
      <p:ext uri="{BB962C8B-B14F-4D97-AF65-F5344CB8AC3E}">
        <p14:creationId xmlns:p14="http://schemas.microsoft.com/office/powerpoint/2010/main" xmlns="" val="127424270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231645" y="1506665"/>
            <a:ext cx="1127374" cy="276832"/>
          </a:xfrm>
          <a:prstGeom prst="rect">
            <a:avLst/>
          </a:prstGeom>
          <a:noFill/>
        </p:spPr>
        <p:txBody>
          <a:bodyPr wrap="square" rtlCol="0" anchor="ctr">
            <a:spAutoFit/>
          </a:bodyPr>
          <a:lstStyle/>
          <a:p>
            <a:pPr defTabSz="914049">
              <a:defRPr/>
            </a:pPr>
            <a:r>
              <a:rPr lang="en-US" sz="1175" dirty="0">
                <a:solidFill>
                  <a:srgbClr val="002050"/>
                </a:solidFill>
                <a:latin typeface="Segoe UI Semibold" panose="020B0702040204020203" pitchFamily="34" charset="0"/>
                <a:cs typeface="Segoe UI Semibold" panose="020B0702040204020203" pitchFamily="34" charset="0"/>
              </a:rPr>
              <a:t>Transparency</a:t>
            </a:r>
          </a:p>
        </p:txBody>
      </p:sp>
      <p:sp>
        <p:nvSpPr>
          <p:cNvPr id="16" name="TextBox 15"/>
          <p:cNvSpPr txBox="1"/>
          <p:nvPr/>
        </p:nvSpPr>
        <p:spPr>
          <a:xfrm>
            <a:off x="1261990" y="1714083"/>
            <a:ext cx="2662839" cy="256342"/>
          </a:xfrm>
          <a:prstGeom prst="rect">
            <a:avLst/>
          </a:prstGeom>
          <a:noFill/>
        </p:spPr>
        <p:txBody>
          <a:bodyPr wrap="square" rtlCol="0" anchor="ctr">
            <a:spAutoFit/>
          </a:bodyPr>
          <a:lstStyle/>
          <a:p>
            <a:pPr marL="168040" indent="-168040" defTabSz="914049">
              <a:buFontTx/>
              <a:buChar char="-"/>
              <a:defRPr/>
            </a:pPr>
            <a:r>
              <a:rPr lang="en-US" sz="1077" dirty="0">
                <a:solidFill>
                  <a:srgbClr val="D2D2D2">
                    <a:lumMod val="50000"/>
                  </a:srgbClr>
                </a:solidFill>
                <a:latin typeface="Segoe UI Semilight"/>
              </a:rPr>
              <a:t>Government Security Program </a:t>
            </a:r>
          </a:p>
        </p:txBody>
      </p:sp>
      <p:sp>
        <p:nvSpPr>
          <p:cNvPr id="128" name="Arrow: U-Turn 127">
            <a:extLst>
              <a:ext uri="{FF2B5EF4-FFF2-40B4-BE49-F238E27FC236}">
                <a16:creationId xmlns:a16="http://schemas.microsoft.com/office/drawing/2014/main" xmlns="" id="{6C2330C4-86B2-4156-A57D-D5A646F7B4F6}"/>
              </a:ext>
            </a:extLst>
          </p:cNvPr>
          <p:cNvSpPr/>
          <p:nvPr/>
        </p:nvSpPr>
        <p:spPr bwMode="auto">
          <a:xfrm rot="5400000" flipH="1" flipV="1">
            <a:off x="5167199" y="-1292061"/>
            <a:ext cx="1557649" cy="9885478"/>
          </a:xfrm>
          <a:prstGeom prst="uturnArrow">
            <a:avLst>
              <a:gd name="adj1" fmla="val 0"/>
              <a:gd name="adj2" fmla="val 0"/>
              <a:gd name="adj3" fmla="val 0"/>
              <a:gd name="adj4" fmla="val 50521"/>
              <a:gd name="adj5" fmla="val 20410"/>
            </a:avLst>
          </a:prstGeom>
          <a:solidFill>
            <a:schemeClr val="accent1"/>
          </a:solidFill>
          <a:ln w="57150">
            <a:solidFill>
              <a:srgbClr val="00205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9" name="TextBox 138">
            <a:extLst>
              <a:ext uri="{FF2B5EF4-FFF2-40B4-BE49-F238E27FC236}">
                <a16:creationId xmlns:a16="http://schemas.microsoft.com/office/drawing/2014/main" xmlns="" id="{A18239D0-2D01-4DC6-B5A3-94A9CE02B141}"/>
              </a:ext>
            </a:extLst>
          </p:cNvPr>
          <p:cNvSpPr txBox="1"/>
          <p:nvPr/>
        </p:nvSpPr>
        <p:spPr>
          <a:xfrm>
            <a:off x="8856195" y="3114067"/>
            <a:ext cx="2160862" cy="276832"/>
          </a:xfrm>
          <a:prstGeom prst="rect">
            <a:avLst/>
          </a:prstGeom>
          <a:noFill/>
        </p:spPr>
        <p:txBody>
          <a:bodyPr wrap="none" rtlCol="0" anchor="ctr">
            <a:spAutoFit/>
          </a:bodyPr>
          <a:lstStyle/>
          <a:p>
            <a:pPr defTabSz="914049">
              <a:defRPr/>
            </a:pPr>
            <a:r>
              <a:rPr lang="en-US" sz="1175">
                <a:solidFill>
                  <a:srgbClr val="002050"/>
                </a:solidFill>
                <a:latin typeface="Segoe UI Semibold" panose="020B0702040204020203" pitchFamily="34" charset="0"/>
                <a:cs typeface="Segoe UI Semibold" panose="020B0702040204020203" pitchFamily="34" charset="0"/>
              </a:rPr>
              <a:t>Automated Software Checks</a:t>
            </a:r>
          </a:p>
        </p:txBody>
      </p:sp>
      <p:sp>
        <p:nvSpPr>
          <p:cNvPr id="140" name="TextBox 139">
            <a:extLst>
              <a:ext uri="{FF2B5EF4-FFF2-40B4-BE49-F238E27FC236}">
                <a16:creationId xmlns:a16="http://schemas.microsoft.com/office/drawing/2014/main" xmlns="" id="{1A01D377-4C02-4DDF-84B6-F302AAB9880B}"/>
              </a:ext>
            </a:extLst>
          </p:cNvPr>
          <p:cNvSpPr txBox="1"/>
          <p:nvPr/>
        </p:nvSpPr>
        <p:spPr>
          <a:xfrm>
            <a:off x="8861986" y="3384133"/>
            <a:ext cx="2809652" cy="430570"/>
          </a:xfrm>
          <a:prstGeom prst="rect">
            <a:avLst/>
          </a:prstGeom>
          <a:noFill/>
        </p:spPr>
        <p:txBody>
          <a:bodyPr wrap="square" rtlCol="0" anchor="ctr">
            <a:spAutoFit/>
          </a:bodyPr>
          <a:lstStyle/>
          <a:p>
            <a:pPr marL="168040" indent="-168040" defTabSz="914049">
              <a:buFontTx/>
              <a:buChar char="-"/>
              <a:defRPr/>
            </a:pPr>
            <a:r>
              <a:rPr lang="en-US" sz="1077" dirty="0">
                <a:solidFill>
                  <a:srgbClr val="D2D2D2">
                    <a:lumMod val="50000"/>
                  </a:srgbClr>
                </a:solidFill>
                <a:latin typeface="Segoe UI Semilight"/>
              </a:rPr>
              <a:t>Performed at Supplier/Integrator</a:t>
            </a:r>
          </a:p>
          <a:p>
            <a:pPr marL="168040" indent="-168040" defTabSz="914049">
              <a:buFontTx/>
              <a:buChar char="-"/>
              <a:defRPr/>
            </a:pPr>
            <a:r>
              <a:rPr lang="en-US" sz="1077" dirty="0">
                <a:solidFill>
                  <a:srgbClr val="D2D2D2">
                    <a:lumMod val="50000"/>
                  </a:srgbClr>
                </a:solidFill>
                <a:latin typeface="Segoe UI Semilight"/>
              </a:rPr>
              <a:t>Documents What was Produced/Shipped</a:t>
            </a:r>
          </a:p>
        </p:txBody>
      </p:sp>
      <p:sp>
        <p:nvSpPr>
          <p:cNvPr id="142" name="TextBox 141">
            <a:extLst>
              <a:ext uri="{FF2B5EF4-FFF2-40B4-BE49-F238E27FC236}">
                <a16:creationId xmlns:a16="http://schemas.microsoft.com/office/drawing/2014/main" xmlns="" id="{B01DBAC2-E089-476B-BD48-1FAFD244CD13}"/>
              </a:ext>
            </a:extLst>
          </p:cNvPr>
          <p:cNvSpPr txBox="1"/>
          <p:nvPr/>
        </p:nvSpPr>
        <p:spPr>
          <a:xfrm>
            <a:off x="1636996" y="4725846"/>
            <a:ext cx="2426924" cy="276832"/>
          </a:xfrm>
          <a:prstGeom prst="rect">
            <a:avLst/>
          </a:prstGeom>
          <a:noFill/>
        </p:spPr>
        <p:txBody>
          <a:bodyPr wrap="none" rtlCol="0" anchor="ctr">
            <a:spAutoFit/>
          </a:bodyPr>
          <a:lstStyle/>
          <a:p>
            <a:pPr defTabSz="914049">
              <a:defRPr/>
            </a:pPr>
            <a:r>
              <a:rPr lang="en-US" sz="1175">
                <a:solidFill>
                  <a:srgbClr val="002050"/>
                </a:solidFill>
                <a:latin typeface="Segoe UI Semibold" panose="020B0702040204020203" pitchFamily="34" charset="0"/>
                <a:cs typeface="Segoe UI Semibold" panose="020B0702040204020203" pitchFamily="34" charset="0"/>
              </a:rPr>
              <a:t>Automated Software Validation </a:t>
            </a:r>
          </a:p>
        </p:txBody>
      </p:sp>
      <p:sp>
        <p:nvSpPr>
          <p:cNvPr id="145" name="TextBox 144">
            <a:extLst>
              <a:ext uri="{FF2B5EF4-FFF2-40B4-BE49-F238E27FC236}">
                <a16:creationId xmlns:a16="http://schemas.microsoft.com/office/drawing/2014/main" xmlns="" id="{533DB5AE-D954-4E52-AD0C-4DB2327A93C4}"/>
              </a:ext>
            </a:extLst>
          </p:cNvPr>
          <p:cNvSpPr txBox="1"/>
          <p:nvPr/>
        </p:nvSpPr>
        <p:spPr>
          <a:xfrm>
            <a:off x="1858929" y="3115430"/>
            <a:ext cx="1825882" cy="276832"/>
          </a:xfrm>
          <a:prstGeom prst="rect">
            <a:avLst/>
          </a:prstGeom>
          <a:noFill/>
        </p:spPr>
        <p:txBody>
          <a:bodyPr wrap="none" rtlCol="0" anchor="ctr">
            <a:spAutoFit/>
          </a:bodyPr>
          <a:lstStyle/>
          <a:p>
            <a:pPr defTabSz="914049">
              <a:defRPr/>
            </a:pPr>
            <a:r>
              <a:rPr lang="en-US" sz="1175">
                <a:solidFill>
                  <a:srgbClr val="002050"/>
                </a:solidFill>
                <a:latin typeface="Segoe UI Semibold" panose="020B0702040204020203" pitchFamily="34" charset="0"/>
                <a:cs typeface="Segoe UI Semibold" panose="020B0702040204020203" pitchFamily="34" charset="0"/>
              </a:rPr>
              <a:t>Receiving &amp; Installation</a:t>
            </a:r>
          </a:p>
        </p:txBody>
      </p:sp>
      <p:sp>
        <p:nvSpPr>
          <p:cNvPr id="148" name="TextBox 147">
            <a:extLst>
              <a:ext uri="{FF2B5EF4-FFF2-40B4-BE49-F238E27FC236}">
                <a16:creationId xmlns:a16="http://schemas.microsoft.com/office/drawing/2014/main" xmlns="" id="{B66AB9BE-542F-4528-B3D2-E74CE5EB6FEB}"/>
              </a:ext>
            </a:extLst>
          </p:cNvPr>
          <p:cNvSpPr txBox="1"/>
          <p:nvPr/>
        </p:nvSpPr>
        <p:spPr>
          <a:xfrm>
            <a:off x="5537782" y="3087451"/>
            <a:ext cx="1462053" cy="276832"/>
          </a:xfrm>
          <a:prstGeom prst="rect">
            <a:avLst/>
          </a:prstGeom>
          <a:noFill/>
        </p:spPr>
        <p:txBody>
          <a:bodyPr wrap="none" rtlCol="0" anchor="ctr">
            <a:spAutoFit/>
          </a:bodyPr>
          <a:lstStyle/>
          <a:p>
            <a:pPr defTabSz="914049">
              <a:defRPr/>
            </a:pPr>
            <a:r>
              <a:rPr lang="en-US" sz="1175">
                <a:solidFill>
                  <a:srgbClr val="002050"/>
                </a:solidFill>
                <a:latin typeface="Segoe UI Semibold" panose="020B0702040204020203" pitchFamily="34" charset="0"/>
                <a:cs typeface="Segoe UI Semibold" panose="020B0702040204020203" pitchFamily="34" charset="0"/>
              </a:rPr>
              <a:t>Transport Security</a:t>
            </a:r>
          </a:p>
        </p:txBody>
      </p:sp>
      <p:sp>
        <p:nvSpPr>
          <p:cNvPr id="150" name="TextBox 149">
            <a:extLst>
              <a:ext uri="{FF2B5EF4-FFF2-40B4-BE49-F238E27FC236}">
                <a16:creationId xmlns:a16="http://schemas.microsoft.com/office/drawing/2014/main" xmlns="" id="{07D6000C-C39B-46D1-97A3-E15FD543C6FA}"/>
              </a:ext>
            </a:extLst>
          </p:cNvPr>
          <p:cNvSpPr txBox="1"/>
          <p:nvPr/>
        </p:nvSpPr>
        <p:spPr>
          <a:xfrm>
            <a:off x="5215605" y="4707164"/>
            <a:ext cx="1830690" cy="276832"/>
          </a:xfrm>
          <a:prstGeom prst="rect">
            <a:avLst/>
          </a:prstGeom>
          <a:noFill/>
        </p:spPr>
        <p:txBody>
          <a:bodyPr wrap="none" rtlCol="0" anchor="ctr">
            <a:spAutoFit/>
          </a:bodyPr>
          <a:lstStyle/>
          <a:p>
            <a:pPr defTabSz="914049">
              <a:defRPr/>
            </a:pPr>
            <a:r>
              <a:rPr lang="en-US" sz="1175">
                <a:solidFill>
                  <a:srgbClr val="002050"/>
                </a:solidFill>
                <a:latin typeface="Segoe UI Semibold" panose="020B0702040204020203" pitchFamily="34" charset="0"/>
                <a:cs typeface="Segoe UI Semibold" panose="020B0702040204020203" pitchFamily="34" charset="0"/>
              </a:rPr>
              <a:t>Data Center Operations</a:t>
            </a:r>
          </a:p>
        </p:txBody>
      </p:sp>
      <p:sp>
        <p:nvSpPr>
          <p:cNvPr id="152" name="TextBox 151">
            <a:extLst>
              <a:ext uri="{FF2B5EF4-FFF2-40B4-BE49-F238E27FC236}">
                <a16:creationId xmlns:a16="http://schemas.microsoft.com/office/drawing/2014/main" xmlns="" id="{16CE4D1C-EAA3-4277-B32E-393CAF4688DB}"/>
              </a:ext>
            </a:extLst>
          </p:cNvPr>
          <p:cNvSpPr txBox="1"/>
          <p:nvPr/>
        </p:nvSpPr>
        <p:spPr>
          <a:xfrm>
            <a:off x="8745608" y="4720191"/>
            <a:ext cx="2336790" cy="461342"/>
          </a:xfrm>
          <a:prstGeom prst="rect">
            <a:avLst/>
          </a:prstGeom>
          <a:noFill/>
        </p:spPr>
        <p:txBody>
          <a:bodyPr wrap="square" rtlCol="0" anchor="ctr">
            <a:spAutoFit/>
          </a:bodyPr>
          <a:lstStyle/>
          <a:p>
            <a:pPr defTabSz="914049">
              <a:defRPr/>
            </a:pPr>
            <a:r>
              <a:rPr lang="en-US" sz="1175">
                <a:solidFill>
                  <a:srgbClr val="002050"/>
                </a:solidFill>
                <a:latin typeface="Segoe UI Semibold" panose="020B0702040204020203" pitchFamily="34" charset="0"/>
                <a:cs typeface="Segoe UI Semibold" panose="020B0702040204020203" pitchFamily="34" charset="0"/>
              </a:rPr>
              <a:t>Contract Supply Chain Security </a:t>
            </a:r>
          </a:p>
          <a:p>
            <a:pPr defTabSz="914049">
              <a:defRPr/>
            </a:pPr>
            <a:r>
              <a:rPr lang="en-US" sz="1175">
                <a:solidFill>
                  <a:srgbClr val="002050"/>
                </a:solidFill>
                <a:latin typeface="Segoe UI Semibold" panose="020B0702040204020203" pitchFamily="34" charset="0"/>
                <a:cs typeface="Segoe UI Semibold" panose="020B0702040204020203" pitchFamily="34" charset="0"/>
              </a:rPr>
              <a:t>Requirements Update Process</a:t>
            </a:r>
          </a:p>
        </p:txBody>
      </p:sp>
      <p:sp>
        <p:nvSpPr>
          <p:cNvPr id="124" name="Rectangle 123">
            <a:extLst>
              <a:ext uri="{FF2B5EF4-FFF2-40B4-BE49-F238E27FC236}">
                <a16:creationId xmlns:a16="http://schemas.microsoft.com/office/drawing/2014/main" xmlns="" id="{A408E503-D3A1-4C03-A57B-E1AACEA23780}"/>
              </a:ext>
            </a:extLst>
          </p:cNvPr>
          <p:cNvSpPr/>
          <p:nvPr/>
        </p:nvSpPr>
        <p:spPr bwMode="auto">
          <a:xfrm>
            <a:off x="5769" y="-19530"/>
            <a:ext cx="12185367" cy="968570"/>
          </a:xfrm>
          <a:prstGeom prst="rect">
            <a:avLst/>
          </a:prstGeom>
          <a:solidFill>
            <a:schemeClr val="accent4"/>
          </a:solidFill>
          <a:ln w="9525" cap="flat" cmpd="sng" algn="ctr">
            <a:noFill/>
            <a:prstDash val="solid"/>
            <a:headEnd type="none" w="med" len="med"/>
            <a:tailEnd type="none" w="med" len="med"/>
          </a:ln>
          <a:effectLst/>
        </p:spPr>
        <p:txBody>
          <a:bodyPr rot="0" spcFirstLastPara="0" vertOverflow="overflow" horzOverflow="overflow" vert="horz" wrap="square" lIns="91414" tIns="45706" rIns="45706" bIns="91414" numCol="1" spcCol="0" rtlCol="0" fromWordArt="0" anchor="ctr" anchorCtr="0" forceAA="0" compatLnSpc="1">
            <a:prstTxWarp prst="textNoShape">
              <a:avLst/>
            </a:prstTxWarp>
            <a:noAutofit/>
          </a:bodyPr>
          <a:lstStyle/>
          <a:p>
            <a:pPr algn="ctr" defTabSz="913748" fontAlgn="base">
              <a:spcBef>
                <a:spcPct val="0"/>
              </a:spcBef>
              <a:spcAft>
                <a:spcPct val="0"/>
              </a:spcAft>
              <a:defRPr/>
            </a:pPr>
            <a:r>
              <a:rPr lang="en-US" sz="3136" dirty="0">
                <a:solidFill>
                  <a:srgbClr val="FFFFFF"/>
                </a:solidFill>
                <a:latin typeface="Segoe UI Semilight"/>
              </a:rPr>
              <a:t>Supply Chain Lifecycle Assurance Story</a:t>
            </a:r>
            <a:endParaRPr lang="en-US" sz="3136" kern="0" spc="-50" dirty="0">
              <a:solidFill>
                <a:srgbClr val="FFFFFF"/>
              </a:solidFill>
              <a:latin typeface="Segoe UI" pitchFamily="34" charset="0"/>
              <a:ea typeface="Segoe UI" pitchFamily="34" charset="0"/>
              <a:cs typeface="Segoe UI" pitchFamily="34" charset="0"/>
            </a:endParaRPr>
          </a:p>
        </p:txBody>
      </p:sp>
      <p:sp>
        <p:nvSpPr>
          <p:cNvPr id="9" name="Arrow: U-Turn 8">
            <a:extLst>
              <a:ext uri="{FF2B5EF4-FFF2-40B4-BE49-F238E27FC236}">
                <a16:creationId xmlns:a16="http://schemas.microsoft.com/office/drawing/2014/main" xmlns="" id="{1D76CE91-C686-4A10-8180-F55DD50C5922}"/>
              </a:ext>
            </a:extLst>
          </p:cNvPr>
          <p:cNvSpPr/>
          <p:nvPr/>
        </p:nvSpPr>
        <p:spPr bwMode="auto">
          <a:xfrm rot="5400000">
            <a:off x="5289197" y="-2970851"/>
            <a:ext cx="1557649" cy="10129477"/>
          </a:xfrm>
          <a:prstGeom prst="uturnArrow">
            <a:avLst>
              <a:gd name="adj1" fmla="val 0"/>
              <a:gd name="adj2" fmla="val 0"/>
              <a:gd name="adj3" fmla="val 0"/>
              <a:gd name="adj4" fmla="val 50521"/>
              <a:gd name="adj5" fmla="val 80332"/>
            </a:avLst>
          </a:prstGeom>
          <a:solidFill>
            <a:schemeClr val="accent1"/>
          </a:solidFill>
          <a:ln w="57150">
            <a:solidFill>
              <a:srgbClr val="00205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2" name="TextBox 131">
            <a:extLst>
              <a:ext uri="{FF2B5EF4-FFF2-40B4-BE49-F238E27FC236}">
                <a16:creationId xmlns:a16="http://schemas.microsoft.com/office/drawing/2014/main" xmlns="" id="{15105B9D-AD92-4185-92A4-8F7F867FD53B}"/>
              </a:ext>
            </a:extLst>
          </p:cNvPr>
          <p:cNvSpPr txBox="1"/>
          <p:nvPr/>
        </p:nvSpPr>
        <p:spPr>
          <a:xfrm>
            <a:off x="6378618" y="1483422"/>
            <a:ext cx="1006864" cy="276832"/>
          </a:xfrm>
          <a:prstGeom prst="rect">
            <a:avLst/>
          </a:prstGeom>
          <a:noFill/>
        </p:spPr>
        <p:txBody>
          <a:bodyPr wrap="none" rtlCol="0" anchor="ctr">
            <a:spAutoFit/>
          </a:bodyPr>
          <a:lstStyle/>
          <a:p>
            <a:pPr defTabSz="914049">
              <a:defRPr/>
            </a:pPr>
            <a:r>
              <a:rPr lang="en-US" sz="1175">
                <a:solidFill>
                  <a:srgbClr val="002050"/>
                </a:solidFill>
                <a:latin typeface="Segoe UI Semibold" panose="020B0702040204020203" pitchFamily="34" charset="0"/>
                <a:cs typeface="Segoe UI Semibold" panose="020B0702040204020203" pitchFamily="34" charset="0"/>
              </a:rPr>
              <a:t>Contracting</a:t>
            </a:r>
          </a:p>
        </p:txBody>
      </p:sp>
      <p:sp>
        <p:nvSpPr>
          <p:cNvPr id="138" name="TextBox 137">
            <a:extLst>
              <a:ext uri="{FF2B5EF4-FFF2-40B4-BE49-F238E27FC236}">
                <a16:creationId xmlns:a16="http://schemas.microsoft.com/office/drawing/2014/main" xmlns="" id="{00D15E1C-109D-4723-9714-298CC5D16EFB}"/>
              </a:ext>
            </a:extLst>
          </p:cNvPr>
          <p:cNvSpPr txBox="1"/>
          <p:nvPr/>
        </p:nvSpPr>
        <p:spPr>
          <a:xfrm>
            <a:off x="2183217" y="3345766"/>
            <a:ext cx="1571748" cy="261444"/>
          </a:xfrm>
          <a:prstGeom prst="rect">
            <a:avLst/>
          </a:prstGeom>
          <a:noFill/>
        </p:spPr>
        <p:txBody>
          <a:bodyPr wrap="square" rtlCol="0" anchor="ctr">
            <a:spAutoFit/>
          </a:bodyPr>
          <a:lstStyle/>
          <a:p>
            <a:pPr defTabSz="914049">
              <a:defRPr/>
            </a:pPr>
            <a:r>
              <a:rPr lang="en-US" sz="1077">
                <a:solidFill>
                  <a:srgbClr val="002050"/>
                </a:solidFill>
                <a:latin typeface="Segoe UI Semilight"/>
              </a:rPr>
              <a:t> </a:t>
            </a:r>
          </a:p>
        </p:txBody>
      </p:sp>
      <p:sp>
        <p:nvSpPr>
          <p:cNvPr id="141" name="TextBox 140">
            <a:extLst>
              <a:ext uri="{FF2B5EF4-FFF2-40B4-BE49-F238E27FC236}">
                <a16:creationId xmlns:a16="http://schemas.microsoft.com/office/drawing/2014/main" xmlns="" id="{EDD3E198-3986-43AF-8D3A-C996CC32640F}"/>
              </a:ext>
            </a:extLst>
          </p:cNvPr>
          <p:cNvSpPr txBox="1"/>
          <p:nvPr/>
        </p:nvSpPr>
        <p:spPr>
          <a:xfrm>
            <a:off x="5503930" y="3340633"/>
            <a:ext cx="3278194" cy="921086"/>
          </a:xfrm>
          <a:prstGeom prst="rect">
            <a:avLst/>
          </a:prstGeom>
          <a:noFill/>
        </p:spPr>
        <p:txBody>
          <a:bodyPr wrap="square" rtlCol="0" anchor="ctr">
            <a:spAutoFit/>
          </a:bodyPr>
          <a:lstStyle/>
          <a:p>
            <a:pPr marL="168040" indent="-168040" defTabSz="914049">
              <a:buFontTx/>
              <a:buChar char="-"/>
              <a:defRPr/>
            </a:pPr>
            <a:r>
              <a:rPr lang="en-US" sz="1077" dirty="0">
                <a:solidFill>
                  <a:srgbClr val="D2D2D2">
                    <a:lumMod val="50000"/>
                  </a:srgbClr>
                </a:solidFill>
                <a:latin typeface="Segoe UI Semilight"/>
              </a:rPr>
              <a:t>Shipped Direct to Data Centers</a:t>
            </a:r>
          </a:p>
          <a:p>
            <a:pPr marL="168040" indent="-168040" defTabSz="914049">
              <a:buFontTx/>
              <a:buChar char="-"/>
              <a:defRPr/>
            </a:pPr>
            <a:r>
              <a:rPr lang="en-US" sz="1077" dirty="0">
                <a:solidFill>
                  <a:srgbClr val="D2D2D2">
                    <a:lumMod val="50000"/>
                  </a:srgbClr>
                </a:solidFill>
                <a:latin typeface="Segoe UI Semilight"/>
              </a:rPr>
              <a:t>Global Control Tower Operations</a:t>
            </a:r>
          </a:p>
          <a:p>
            <a:pPr marL="168040" indent="-168040" defTabSz="914049">
              <a:buFontTx/>
              <a:buChar char="-"/>
              <a:defRPr/>
            </a:pPr>
            <a:r>
              <a:rPr lang="en-US" sz="1077" dirty="0">
                <a:solidFill>
                  <a:srgbClr val="D2D2D2">
                    <a:lumMod val="50000"/>
                  </a:srgbClr>
                </a:solidFill>
                <a:latin typeface="Segoe UI Semilight"/>
              </a:rPr>
              <a:t>DHS C-PTAP Level 3 &amp; </a:t>
            </a:r>
            <a:r>
              <a:rPr lang="en-US" sz="1077" dirty="0">
                <a:solidFill>
                  <a:srgbClr val="353535"/>
                </a:solidFill>
                <a:latin typeface="Segoe UI Light" pitchFamily="34" charset="0"/>
              </a:rPr>
              <a:t>Trusted Trade Partner </a:t>
            </a:r>
          </a:p>
          <a:p>
            <a:pPr marL="168040" indent="-168040" defTabSz="914049">
              <a:buFontTx/>
              <a:buChar char="-"/>
              <a:defRPr/>
            </a:pPr>
            <a:r>
              <a:rPr lang="en-US" sz="1077" dirty="0">
                <a:solidFill>
                  <a:srgbClr val="D2D2D2">
                    <a:lumMod val="50000"/>
                  </a:srgbClr>
                </a:solidFill>
                <a:latin typeface="Segoe UI Semilight"/>
              </a:rPr>
              <a:t>Secure packaging, tamper resistant tape &amp; seals</a:t>
            </a:r>
          </a:p>
          <a:p>
            <a:pPr defTabSz="914049">
              <a:defRPr/>
            </a:pPr>
            <a:endParaRPr lang="en-US" sz="1077" dirty="0">
              <a:solidFill>
                <a:srgbClr val="D2D2D2">
                  <a:lumMod val="50000"/>
                </a:srgbClr>
              </a:solidFill>
              <a:latin typeface="Segoe UI Semilight"/>
            </a:endParaRPr>
          </a:p>
        </p:txBody>
      </p:sp>
      <p:sp>
        <p:nvSpPr>
          <p:cNvPr id="144" name="TextBox 143">
            <a:extLst>
              <a:ext uri="{FF2B5EF4-FFF2-40B4-BE49-F238E27FC236}">
                <a16:creationId xmlns:a16="http://schemas.microsoft.com/office/drawing/2014/main" xmlns="" id="{D6B7CC4F-EAB3-4F7D-9F63-6C610F367512}"/>
              </a:ext>
            </a:extLst>
          </p:cNvPr>
          <p:cNvSpPr txBox="1"/>
          <p:nvPr/>
        </p:nvSpPr>
        <p:spPr>
          <a:xfrm>
            <a:off x="5319313" y="4948951"/>
            <a:ext cx="3287598" cy="599695"/>
          </a:xfrm>
          <a:prstGeom prst="rect">
            <a:avLst/>
          </a:prstGeom>
          <a:noFill/>
        </p:spPr>
        <p:txBody>
          <a:bodyPr wrap="square" rtlCol="0" anchor="ctr">
            <a:spAutoFit/>
          </a:bodyPr>
          <a:lstStyle/>
          <a:p>
            <a:pPr marL="168040" indent="-168040" defTabSz="914049">
              <a:buFontTx/>
              <a:buChar char="-"/>
              <a:defRPr/>
            </a:pPr>
            <a:r>
              <a:rPr lang="en-US" sz="1077" dirty="0">
                <a:solidFill>
                  <a:srgbClr val="D2D2D2">
                    <a:lumMod val="50000"/>
                  </a:srgbClr>
                </a:solidFill>
                <a:latin typeface="Segoe UI Semilight"/>
              </a:rPr>
              <a:t>Repair – Maintenance – Destruction</a:t>
            </a:r>
          </a:p>
          <a:p>
            <a:pPr marL="168040" indent="-168040" defTabSz="914049">
              <a:buFontTx/>
              <a:buChar char="-"/>
              <a:defRPr/>
            </a:pPr>
            <a:r>
              <a:rPr lang="en-US" sz="1077" dirty="0">
                <a:solidFill>
                  <a:srgbClr val="D2D2D2">
                    <a:lumMod val="50000"/>
                  </a:srgbClr>
                </a:solidFill>
                <a:latin typeface="Segoe UI Semilight"/>
              </a:rPr>
              <a:t>Detailed Checklists</a:t>
            </a:r>
          </a:p>
          <a:p>
            <a:pPr marL="168040" indent="-168040" defTabSz="914049">
              <a:buFontTx/>
              <a:buChar char="-"/>
              <a:defRPr/>
            </a:pPr>
            <a:r>
              <a:rPr lang="en-US" sz="1077" dirty="0">
                <a:solidFill>
                  <a:srgbClr val="D2D2D2">
                    <a:lumMod val="50000"/>
                  </a:srgbClr>
                </a:solidFill>
                <a:latin typeface="Segoe UI Semilight"/>
              </a:rPr>
              <a:t>Specific Security Boundary Countermeasures</a:t>
            </a:r>
          </a:p>
        </p:txBody>
      </p:sp>
      <p:sp>
        <p:nvSpPr>
          <p:cNvPr id="147" name="TextBox 146">
            <a:extLst>
              <a:ext uri="{FF2B5EF4-FFF2-40B4-BE49-F238E27FC236}">
                <a16:creationId xmlns:a16="http://schemas.microsoft.com/office/drawing/2014/main" xmlns="" id="{2C042FF4-71EE-4CDA-AC22-7E9B22D1C5C9}"/>
              </a:ext>
            </a:extLst>
          </p:cNvPr>
          <p:cNvSpPr txBox="1"/>
          <p:nvPr/>
        </p:nvSpPr>
        <p:spPr>
          <a:xfrm>
            <a:off x="8884925" y="1488498"/>
            <a:ext cx="1532575" cy="276832"/>
          </a:xfrm>
          <a:prstGeom prst="rect">
            <a:avLst/>
          </a:prstGeom>
          <a:noFill/>
        </p:spPr>
        <p:txBody>
          <a:bodyPr wrap="none" rtlCol="0" anchor="ctr">
            <a:spAutoFit/>
          </a:bodyPr>
          <a:lstStyle/>
          <a:p>
            <a:pPr defTabSz="914049">
              <a:defRPr/>
            </a:pPr>
            <a:r>
              <a:rPr lang="en-US" sz="1175">
                <a:solidFill>
                  <a:srgbClr val="002050"/>
                </a:solidFill>
                <a:latin typeface="Segoe UI Semibold" panose="020B0702040204020203" pitchFamily="34" charset="0"/>
                <a:cs typeface="Segoe UI Semibold" panose="020B0702040204020203" pitchFamily="34" charset="0"/>
              </a:rPr>
              <a:t>Supplier Continuity</a:t>
            </a:r>
          </a:p>
        </p:txBody>
      </p:sp>
      <p:sp>
        <p:nvSpPr>
          <p:cNvPr id="149" name="TextBox 148">
            <a:extLst>
              <a:ext uri="{FF2B5EF4-FFF2-40B4-BE49-F238E27FC236}">
                <a16:creationId xmlns:a16="http://schemas.microsoft.com/office/drawing/2014/main" xmlns="" id="{D4A13FED-7771-4123-A94B-A0CFA4919A57}"/>
              </a:ext>
            </a:extLst>
          </p:cNvPr>
          <p:cNvSpPr txBox="1"/>
          <p:nvPr/>
        </p:nvSpPr>
        <p:spPr>
          <a:xfrm>
            <a:off x="8905445" y="1728974"/>
            <a:ext cx="2283276" cy="599695"/>
          </a:xfrm>
          <a:prstGeom prst="rect">
            <a:avLst/>
          </a:prstGeom>
          <a:noFill/>
        </p:spPr>
        <p:txBody>
          <a:bodyPr wrap="square" rtlCol="0" anchor="ctr">
            <a:spAutoFit/>
          </a:bodyPr>
          <a:lstStyle/>
          <a:p>
            <a:pPr marL="168040" indent="-168040" defTabSz="914049">
              <a:buFontTx/>
              <a:buChar char="-"/>
              <a:defRPr/>
            </a:pPr>
            <a:r>
              <a:rPr lang="en-US" sz="1077">
                <a:solidFill>
                  <a:srgbClr val="D2D2D2">
                    <a:lumMod val="50000"/>
                  </a:srgbClr>
                </a:solidFill>
                <a:latin typeface="Segoe UI Semilight"/>
              </a:rPr>
              <a:t>Continuity of Supply </a:t>
            </a:r>
          </a:p>
          <a:p>
            <a:pPr marL="168040" indent="-168040" defTabSz="914049">
              <a:buFontTx/>
              <a:buChar char="-"/>
              <a:defRPr/>
            </a:pPr>
            <a:r>
              <a:rPr lang="en-US" sz="1077">
                <a:solidFill>
                  <a:srgbClr val="D2D2D2">
                    <a:lumMod val="50000"/>
                  </a:srgbClr>
                </a:solidFill>
                <a:latin typeface="Segoe UI Semilight"/>
              </a:rPr>
              <a:t>Standardized Risk Approach</a:t>
            </a:r>
          </a:p>
          <a:p>
            <a:pPr defTabSz="914049">
              <a:defRPr/>
            </a:pPr>
            <a:r>
              <a:rPr lang="en-US" sz="1077">
                <a:solidFill>
                  <a:srgbClr val="D2D2D2">
                    <a:lumMod val="50000"/>
                  </a:srgbClr>
                </a:solidFill>
                <a:latin typeface="Segoe UI Semilight"/>
              </a:rPr>
              <a:t>-   No Sin</a:t>
            </a:r>
            <a:r>
              <a:rPr lang="en-US" sz="1077" err="1">
                <a:solidFill>
                  <a:srgbClr val="D2D2D2">
                    <a:lumMod val="50000"/>
                  </a:srgbClr>
                </a:solidFill>
                <a:latin typeface="Segoe UI Semilight"/>
              </a:rPr>
              <a:t>gle</a:t>
            </a:r>
            <a:r>
              <a:rPr lang="en-US" sz="1077">
                <a:solidFill>
                  <a:srgbClr val="D2D2D2">
                    <a:lumMod val="50000"/>
                  </a:srgbClr>
                </a:solidFill>
                <a:latin typeface="Segoe UI Semilight"/>
              </a:rPr>
              <a:t> Point of Failure</a:t>
            </a:r>
          </a:p>
        </p:txBody>
      </p:sp>
      <p:sp>
        <p:nvSpPr>
          <p:cNvPr id="129" name="Oval 128">
            <a:extLst>
              <a:ext uri="{FF2B5EF4-FFF2-40B4-BE49-F238E27FC236}">
                <a16:creationId xmlns:a16="http://schemas.microsoft.com/office/drawing/2014/main" xmlns="" id="{2A9287FD-1469-4F33-AD28-CEF7DDB538C9}"/>
              </a:ext>
            </a:extLst>
          </p:cNvPr>
          <p:cNvSpPr/>
          <p:nvPr/>
        </p:nvSpPr>
        <p:spPr bwMode="auto">
          <a:xfrm>
            <a:off x="1858929" y="1058075"/>
            <a:ext cx="357666" cy="366022"/>
          </a:xfrm>
          <a:prstGeom prst="ellipse">
            <a:avLst/>
          </a:prstGeom>
          <a:solidFill>
            <a:schemeClr val="bg1"/>
          </a:solidFill>
          <a:ln>
            <a:solidFill>
              <a:srgbClr val="00205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90000"/>
              </a:lnSpc>
              <a:spcBef>
                <a:spcPct val="0"/>
              </a:spcBef>
              <a:spcAft>
                <a:spcPct val="0"/>
              </a:spcAft>
              <a:defRPr/>
            </a:pPr>
            <a:r>
              <a:rPr lang="en-US" sz="1567" b="1" dirty="0">
                <a:solidFill>
                  <a:srgbClr val="161616"/>
                </a:solidFill>
                <a:latin typeface="Segoe UI Semilight"/>
                <a:ea typeface="Segoe UI" pitchFamily="34" charset="0"/>
                <a:cs typeface="Segoe UI" pitchFamily="34" charset="0"/>
              </a:rPr>
              <a:t>1</a:t>
            </a:r>
            <a:endParaRPr lang="en-US" sz="1567" b="1"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53" name="Rectangle 152">
            <a:extLst>
              <a:ext uri="{FF2B5EF4-FFF2-40B4-BE49-F238E27FC236}">
                <a16:creationId xmlns:a16="http://schemas.microsoft.com/office/drawing/2014/main" xmlns="" id="{BB233F18-8EE5-4BC4-8CBC-3BA5D9D916A2}"/>
              </a:ext>
            </a:extLst>
          </p:cNvPr>
          <p:cNvSpPr/>
          <p:nvPr/>
        </p:nvSpPr>
        <p:spPr>
          <a:xfrm>
            <a:off x="1066211" y="5889484"/>
            <a:ext cx="10129478" cy="661345"/>
          </a:xfrm>
          <a:prstGeom prst="rect">
            <a:avLst/>
          </a:prstGeom>
          <a:solidFill>
            <a:srgbClr val="0070C0"/>
          </a:solidFill>
          <a:ln w="38100">
            <a:solidFill>
              <a:srgbClr val="00206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748" fontAlgn="base">
              <a:spcBef>
                <a:spcPct val="0"/>
              </a:spcBef>
              <a:spcAft>
                <a:spcPct val="0"/>
              </a:spcAft>
              <a:defRPr/>
            </a:pPr>
            <a:r>
              <a:rPr lang="en-US" sz="2400" dirty="0">
                <a:solidFill>
                  <a:srgbClr val="FFFFFF"/>
                </a:solidFill>
                <a:latin typeface="Segoe UI Semilight"/>
              </a:rPr>
              <a:t>Innovation – Engagement – Partnership – Education – Transparency</a:t>
            </a:r>
          </a:p>
        </p:txBody>
      </p:sp>
      <p:sp>
        <p:nvSpPr>
          <p:cNvPr id="154" name="TextBox 153">
            <a:extLst>
              <a:ext uri="{FF2B5EF4-FFF2-40B4-BE49-F238E27FC236}">
                <a16:creationId xmlns:a16="http://schemas.microsoft.com/office/drawing/2014/main" xmlns="" id="{0C8C2EA6-2DEB-43E2-A331-B65A677E4468}"/>
              </a:ext>
            </a:extLst>
          </p:cNvPr>
          <p:cNvSpPr txBox="1"/>
          <p:nvPr/>
        </p:nvSpPr>
        <p:spPr>
          <a:xfrm>
            <a:off x="1656943" y="4994851"/>
            <a:ext cx="3204252" cy="430570"/>
          </a:xfrm>
          <a:prstGeom prst="rect">
            <a:avLst/>
          </a:prstGeom>
          <a:noFill/>
        </p:spPr>
        <p:txBody>
          <a:bodyPr wrap="square" rtlCol="0" anchor="ctr">
            <a:spAutoFit/>
          </a:bodyPr>
          <a:lstStyle/>
          <a:p>
            <a:pPr marL="168040" indent="-168040" defTabSz="914049">
              <a:buFontTx/>
              <a:buChar char="-"/>
              <a:defRPr/>
            </a:pPr>
            <a:r>
              <a:rPr lang="en-US" sz="1077">
                <a:solidFill>
                  <a:srgbClr val="D2D2D2">
                    <a:lumMod val="50000"/>
                  </a:srgbClr>
                </a:solidFill>
                <a:latin typeface="Segoe UI Semilight"/>
              </a:rPr>
              <a:t>Performed Once Received by Azure</a:t>
            </a:r>
          </a:p>
          <a:p>
            <a:pPr marL="168040" indent="-168040" defTabSz="914049">
              <a:buFontTx/>
              <a:buChar char="-"/>
              <a:defRPr/>
            </a:pPr>
            <a:r>
              <a:rPr lang="en-US" sz="1077">
                <a:solidFill>
                  <a:srgbClr val="D2D2D2">
                    <a:lumMod val="50000"/>
                  </a:srgbClr>
                </a:solidFill>
                <a:latin typeface="Segoe UI Semilight"/>
              </a:rPr>
              <a:t>Validates Product Shipped = Product Received</a:t>
            </a:r>
            <a:endParaRPr lang="en-US" sz="1077">
              <a:solidFill>
                <a:srgbClr val="D2D2D2">
                  <a:lumMod val="50000"/>
                </a:srgbClr>
              </a:solidFill>
              <a:highlight>
                <a:srgbClr val="FFFF00"/>
              </a:highlight>
              <a:latin typeface="Segoe UI Semilight"/>
            </a:endParaRPr>
          </a:p>
        </p:txBody>
      </p:sp>
      <p:sp>
        <p:nvSpPr>
          <p:cNvPr id="155" name="TextBox 154">
            <a:extLst>
              <a:ext uri="{FF2B5EF4-FFF2-40B4-BE49-F238E27FC236}">
                <a16:creationId xmlns:a16="http://schemas.microsoft.com/office/drawing/2014/main" xmlns="" id="{BA81DBFA-70A7-44FA-A065-1AB73BD2F87C}"/>
              </a:ext>
            </a:extLst>
          </p:cNvPr>
          <p:cNvSpPr txBox="1"/>
          <p:nvPr/>
        </p:nvSpPr>
        <p:spPr>
          <a:xfrm>
            <a:off x="1862749" y="3443760"/>
            <a:ext cx="2781715" cy="258084"/>
          </a:xfrm>
          <a:prstGeom prst="rect">
            <a:avLst/>
          </a:prstGeom>
          <a:noFill/>
        </p:spPr>
        <p:txBody>
          <a:bodyPr wrap="square" rtlCol="0" anchor="ctr">
            <a:spAutoFit/>
          </a:bodyPr>
          <a:lstStyle/>
          <a:p>
            <a:pPr marL="168040" indent="-168040" defTabSz="914049">
              <a:buFontTx/>
              <a:buChar char="-"/>
              <a:defRPr/>
            </a:pPr>
            <a:r>
              <a:rPr lang="en-US" sz="1077" dirty="0">
                <a:solidFill>
                  <a:srgbClr val="D2D2D2">
                    <a:lumMod val="50000"/>
                  </a:srgbClr>
                </a:solidFill>
                <a:latin typeface="Segoe UI Semilight"/>
              </a:rPr>
              <a:t>Detailed Checklists </a:t>
            </a:r>
          </a:p>
        </p:txBody>
      </p:sp>
      <p:sp>
        <p:nvSpPr>
          <p:cNvPr id="156" name="TextBox 155">
            <a:extLst>
              <a:ext uri="{FF2B5EF4-FFF2-40B4-BE49-F238E27FC236}">
                <a16:creationId xmlns:a16="http://schemas.microsoft.com/office/drawing/2014/main" xmlns="" id="{004EAB40-166B-4D12-9780-4ECC26F9F683}"/>
              </a:ext>
            </a:extLst>
          </p:cNvPr>
          <p:cNvSpPr txBox="1"/>
          <p:nvPr/>
        </p:nvSpPr>
        <p:spPr>
          <a:xfrm>
            <a:off x="6340282" y="1726328"/>
            <a:ext cx="2475696" cy="753812"/>
          </a:xfrm>
          <a:prstGeom prst="rect">
            <a:avLst/>
          </a:prstGeom>
          <a:noFill/>
        </p:spPr>
        <p:txBody>
          <a:bodyPr wrap="square" rtlCol="0" anchor="ctr">
            <a:spAutoFit/>
          </a:bodyPr>
          <a:lstStyle/>
          <a:p>
            <a:pPr marL="168040" indent="-168040" defTabSz="914049">
              <a:buFontTx/>
              <a:buChar char="-"/>
              <a:defRPr/>
            </a:pPr>
            <a:r>
              <a:rPr lang="en-US" sz="1077">
                <a:solidFill>
                  <a:srgbClr val="D2D2D2">
                    <a:lumMod val="50000"/>
                  </a:srgbClr>
                </a:solidFill>
                <a:latin typeface="Segoe UI Semilight"/>
              </a:rPr>
              <a:t>Specific Supplier Policies &amp; Training</a:t>
            </a:r>
          </a:p>
          <a:p>
            <a:pPr marL="168040" indent="-168040" defTabSz="914049">
              <a:buFontTx/>
              <a:buChar char="-"/>
              <a:defRPr/>
            </a:pPr>
            <a:r>
              <a:rPr lang="en-US" sz="1077">
                <a:solidFill>
                  <a:srgbClr val="D2D2D2">
                    <a:lumMod val="50000"/>
                  </a:srgbClr>
                </a:solidFill>
                <a:latin typeface="Segoe UI Semilight"/>
              </a:rPr>
              <a:t>Requirements, Benefits, Code of Conduct &amp; Guidelines</a:t>
            </a:r>
          </a:p>
          <a:p>
            <a:pPr marL="168040" indent="-168040" defTabSz="914049">
              <a:buFontTx/>
              <a:buChar char="-"/>
              <a:defRPr/>
            </a:pPr>
            <a:endParaRPr lang="en-US" sz="1077">
              <a:solidFill>
                <a:srgbClr val="D2D2D2">
                  <a:lumMod val="50000"/>
                </a:srgbClr>
              </a:solidFill>
              <a:latin typeface="Segoe UI Semilight"/>
            </a:endParaRPr>
          </a:p>
        </p:txBody>
      </p:sp>
      <p:sp>
        <p:nvSpPr>
          <p:cNvPr id="158" name="TextBox 157">
            <a:extLst>
              <a:ext uri="{FF2B5EF4-FFF2-40B4-BE49-F238E27FC236}">
                <a16:creationId xmlns:a16="http://schemas.microsoft.com/office/drawing/2014/main" xmlns="" id="{A94B98C1-F98A-4758-A699-1C43A6E34D50}"/>
              </a:ext>
            </a:extLst>
          </p:cNvPr>
          <p:cNvSpPr txBox="1"/>
          <p:nvPr/>
        </p:nvSpPr>
        <p:spPr>
          <a:xfrm>
            <a:off x="3652240" y="1484038"/>
            <a:ext cx="2248982" cy="276832"/>
          </a:xfrm>
          <a:prstGeom prst="rect">
            <a:avLst/>
          </a:prstGeom>
          <a:noFill/>
        </p:spPr>
        <p:txBody>
          <a:bodyPr wrap="square" rtlCol="0" anchor="ctr">
            <a:spAutoFit/>
          </a:bodyPr>
          <a:lstStyle/>
          <a:p>
            <a:pPr defTabSz="914049">
              <a:defRPr/>
            </a:pPr>
            <a:r>
              <a:rPr lang="en-US" sz="1175">
                <a:solidFill>
                  <a:srgbClr val="002050"/>
                </a:solidFill>
                <a:latin typeface="Segoe UI Semibold" panose="020B0702040204020203" pitchFamily="34" charset="0"/>
                <a:cs typeface="Segoe UI Semibold" panose="020B0702040204020203" pitchFamily="34" charset="0"/>
              </a:rPr>
              <a:t>Security Strategy &amp; Standards</a:t>
            </a:r>
          </a:p>
        </p:txBody>
      </p:sp>
      <p:sp>
        <p:nvSpPr>
          <p:cNvPr id="159" name="TextBox 158">
            <a:extLst>
              <a:ext uri="{FF2B5EF4-FFF2-40B4-BE49-F238E27FC236}">
                <a16:creationId xmlns:a16="http://schemas.microsoft.com/office/drawing/2014/main" xmlns="" id="{E1B141B2-EFE9-46BF-AAE5-EC3B3772EEB6}"/>
              </a:ext>
            </a:extLst>
          </p:cNvPr>
          <p:cNvSpPr txBox="1"/>
          <p:nvPr/>
        </p:nvSpPr>
        <p:spPr>
          <a:xfrm>
            <a:off x="3686107" y="1753459"/>
            <a:ext cx="2806423" cy="430570"/>
          </a:xfrm>
          <a:prstGeom prst="rect">
            <a:avLst/>
          </a:prstGeom>
          <a:noFill/>
        </p:spPr>
        <p:txBody>
          <a:bodyPr wrap="square" rtlCol="0" anchor="ctr">
            <a:spAutoFit/>
          </a:bodyPr>
          <a:lstStyle/>
          <a:p>
            <a:pPr marL="168040" indent="-168040" defTabSz="914049">
              <a:buFontTx/>
              <a:buChar char="-"/>
              <a:defRPr/>
            </a:pPr>
            <a:r>
              <a:rPr lang="en-US" sz="1077" dirty="0">
                <a:solidFill>
                  <a:srgbClr val="D2D2D2">
                    <a:lumMod val="50000"/>
                  </a:srgbClr>
                </a:solidFill>
                <a:latin typeface="Segoe UI Semilight"/>
              </a:rPr>
              <a:t>Data Protection Requirements</a:t>
            </a:r>
          </a:p>
          <a:p>
            <a:pPr marL="168040" indent="-168040" defTabSz="914049">
              <a:buFontTx/>
              <a:buChar char="-"/>
              <a:defRPr/>
            </a:pPr>
            <a:r>
              <a:rPr lang="en-US" sz="1077" dirty="0">
                <a:solidFill>
                  <a:srgbClr val="D2D2D2">
                    <a:lumMod val="50000"/>
                  </a:srgbClr>
                </a:solidFill>
                <a:latin typeface="Segoe UI Semilight"/>
              </a:rPr>
              <a:t>Firmware SDL Requirements</a:t>
            </a:r>
          </a:p>
        </p:txBody>
      </p:sp>
      <p:sp>
        <p:nvSpPr>
          <p:cNvPr id="165" name="Oval 164">
            <a:extLst>
              <a:ext uri="{FF2B5EF4-FFF2-40B4-BE49-F238E27FC236}">
                <a16:creationId xmlns:a16="http://schemas.microsoft.com/office/drawing/2014/main" xmlns="" id="{21BC11EA-974B-4615-A7D9-2DAD367C00C4}"/>
              </a:ext>
            </a:extLst>
          </p:cNvPr>
          <p:cNvSpPr/>
          <p:nvPr/>
        </p:nvSpPr>
        <p:spPr bwMode="auto">
          <a:xfrm>
            <a:off x="4597897" y="1070667"/>
            <a:ext cx="357666" cy="366022"/>
          </a:xfrm>
          <a:prstGeom prst="ellipse">
            <a:avLst/>
          </a:prstGeom>
          <a:solidFill>
            <a:schemeClr val="bg1"/>
          </a:solidFill>
          <a:ln>
            <a:solidFill>
              <a:srgbClr val="00205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90000"/>
              </a:lnSpc>
              <a:spcBef>
                <a:spcPct val="0"/>
              </a:spcBef>
              <a:spcAft>
                <a:spcPct val="0"/>
              </a:spcAft>
              <a:defRPr/>
            </a:pPr>
            <a:r>
              <a:rPr lang="en-US" sz="1567" b="1">
                <a:solidFill>
                  <a:srgbClr val="161616"/>
                </a:solidFill>
                <a:latin typeface="Segoe UI Semilight"/>
                <a:ea typeface="Segoe UI" pitchFamily="34" charset="0"/>
                <a:cs typeface="Segoe UI" pitchFamily="34" charset="0"/>
              </a:rPr>
              <a:t>2</a:t>
            </a:r>
            <a:endParaRPr lang="en-US" sz="1567" b="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68" name="Oval 167">
            <a:extLst>
              <a:ext uri="{FF2B5EF4-FFF2-40B4-BE49-F238E27FC236}">
                <a16:creationId xmlns:a16="http://schemas.microsoft.com/office/drawing/2014/main" xmlns="" id="{BE7C03A9-046C-468C-95DE-B5DD30B0D7D9}"/>
              </a:ext>
            </a:extLst>
          </p:cNvPr>
          <p:cNvSpPr/>
          <p:nvPr/>
        </p:nvSpPr>
        <p:spPr bwMode="auto">
          <a:xfrm>
            <a:off x="7134720" y="1061476"/>
            <a:ext cx="357666" cy="366022"/>
          </a:xfrm>
          <a:prstGeom prst="ellipse">
            <a:avLst/>
          </a:prstGeom>
          <a:solidFill>
            <a:schemeClr val="bg1"/>
          </a:solidFill>
          <a:ln>
            <a:solidFill>
              <a:srgbClr val="00205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90000"/>
              </a:lnSpc>
              <a:spcBef>
                <a:spcPct val="0"/>
              </a:spcBef>
              <a:spcAft>
                <a:spcPct val="0"/>
              </a:spcAft>
              <a:defRPr/>
            </a:pPr>
            <a:r>
              <a:rPr lang="en-US" sz="1567" b="1">
                <a:solidFill>
                  <a:srgbClr val="161616"/>
                </a:solidFill>
                <a:latin typeface="Segoe UI Semilight"/>
                <a:ea typeface="Segoe UI" pitchFamily="34" charset="0"/>
                <a:cs typeface="Segoe UI" pitchFamily="34" charset="0"/>
              </a:rPr>
              <a:t>3</a:t>
            </a:r>
            <a:endParaRPr lang="en-US" sz="1567" b="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69" name="Oval 168">
            <a:extLst>
              <a:ext uri="{FF2B5EF4-FFF2-40B4-BE49-F238E27FC236}">
                <a16:creationId xmlns:a16="http://schemas.microsoft.com/office/drawing/2014/main" xmlns="" id="{7BBA444F-1680-4A1A-BD09-10E288C84C52}"/>
              </a:ext>
            </a:extLst>
          </p:cNvPr>
          <p:cNvSpPr/>
          <p:nvPr/>
        </p:nvSpPr>
        <p:spPr bwMode="auto">
          <a:xfrm>
            <a:off x="9492707" y="1060359"/>
            <a:ext cx="357666" cy="366022"/>
          </a:xfrm>
          <a:prstGeom prst="ellipse">
            <a:avLst/>
          </a:prstGeom>
          <a:solidFill>
            <a:schemeClr val="bg1"/>
          </a:solidFill>
          <a:ln>
            <a:solidFill>
              <a:srgbClr val="00205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90000"/>
              </a:lnSpc>
              <a:spcBef>
                <a:spcPct val="0"/>
              </a:spcBef>
              <a:spcAft>
                <a:spcPct val="0"/>
              </a:spcAft>
              <a:defRPr/>
            </a:pPr>
            <a:r>
              <a:rPr lang="en-US" sz="1567" b="1">
                <a:solidFill>
                  <a:srgbClr val="161616"/>
                </a:solidFill>
                <a:latin typeface="Segoe UI Semilight"/>
                <a:ea typeface="Segoe UI" pitchFamily="34" charset="0"/>
                <a:cs typeface="Segoe UI" pitchFamily="34" charset="0"/>
              </a:rPr>
              <a:t>4</a:t>
            </a:r>
            <a:endParaRPr lang="en-US" sz="1567" b="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70" name="Oval 169">
            <a:extLst>
              <a:ext uri="{FF2B5EF4-FFF2-40B4-BE49-F238E27FC236}">
                <a16:creationId xmlns:a16="http://schemas.microsoft.com/office/drawing/2014/main" xmlns="" id="{ADF3507E-95DA-406E-A82E-520ABA441BF0}"/>
              </a:ext>
            </a:extLst>
          </p:cNvPr>
          <p:cNvSpPr/>
          <p:nvPr/>
        </p:nvSpPr>
        <p:spPr bwMode="auto">
          <a:xfrm>
            <a:off x="9492488" y="2644298"/>
            <a:ext cx="357666" cy="366022"/>
          </a:xfrm>
          <a:prstGeom prst="ellipse">
            <a:avLst/>
          </a:prstGeom>
          <a:solidFill>
            <a:schemeClr val="bg1"/>
          </a:solidFill>
          <a:ln>
            <a:solidFill>
              <a:srgbClr val="00205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90000"/>
              </a:lnSpc>
              <a:spcBef>
                <a:spcPct val="0"/>
              </a:spcBef>
              <a:spcAft>
                <a:spcPct val="0"/>
              </a:spcAft>
              <a:defRPr/>
            </a:pPr>
            <a:r>
              <a:rPr lang="en-US" sz="1567" b="1">
                <a:solidFill>
                  <a:srgbClr val="161616"/>
                </a:solidFill>
                <a:latin typeface="Segoe UI Semilight"/>
                <a:ea typeface="Segoe UI" pitchFamily="34" charset="0"/>
                <a:cs typeface="Segoe UI" pitchFamily="34" charset="0"/>
              </a:rPr>
              <a:t>5</a:t>
            </a:r>
            <a:endParaRPr lang="en-US" sz="1567" b="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71" name="Oval 170">
            <a:extLst>
              <a:ext uri="{FF2B5EF4-FFF2-40B4-BE49-F238E27FC236}">
                <a16:creationId xmlns:a16="http://schemas.microsoft.com/office/drawing/2014/main" xmlns="" id="{34F504AC-ACC4-43B1-AFBE-2270AD344C18}"/>
              </a:ext>
            </a:extLst>
          </p:cNvPr>
          <p:cNvSpPr/>
          <p:nvPr/>
        </p:nvSpPr>
        <p:spPr bwMode="auto">
          <a:xfrm>
            <a:off x="6095578" y="2627097"/>
            <a:ext cx="357666" cy="366022"/>
          </a:xfrm>
          <a:prstGeom prst="ellipse">
            <a:avLst/>
          </a:prstGeom>
          <a:solidFill>
            <a:schemeClr val="bg1"/>
          </a:solidFill>
          <a:ln>
            <a:solidFill>
              <a:srgbClr val="00205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90000"/>
              </a:lnSpc>
              <a:spcBef>
                <a:spcPct val="0"/>
              </a:spcBef>
              <a:spcAft>
                <a:spcPct val="0"/>
              </a:spcAft>
              <a:defRPr/>
            </a:pPr>
            <a:r>
              <a:rPr lang="en-US" sz="1567" b="1">
                <a:solidFill>
                  <a:srgbClr val="161616"/>
                </a:solidFill>
                <a:latin typeface="Segoe UI Semilight"/>
                <a:ea typeface="Segoe UI" pitchFamily="34" charset="0"/>
                <a:cs typeface="Segoe UI" pitchFamily="34" charset="0"/>
              </a:rPr>
              <a:t>6</a:t>
            </a:r>
            <a:endParaRPr lang="en-US" sz="1567" b="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72" name="Oval 171">
            <a:extLst>
              <a:ext uri="{FF2B5EF4-FFF2-40B4-BE49-F238E27FC236}">
                <a16:creationId xmlns:a16="http://schemas.microsoft.com/office/drawing/2014/main" xmlns="" id="{B9988D13-9395-4B60-92EC-9501DAE677ED}"/>
              </a:ext>
            </a:extLst>
          </p:cNvPr>
          <p:cNvSpPr/>
          <p:nvPr/>
        </p:nvSpPr>
        <p:spPr bwMode="auto">
          <a:xfrm>
            <a:off x="2611425" y="2629691"/>
            <a:ext cx="357666" cy="366022"/>
          </a:xfrm>
          <a:prstGeom prst="ellipse">
            <a:avLst/>
          </a:prstGeom>
          <a:solidFill>
            <a:schemeClr val="bg1"/>
          </a:solidFill>
          <a:ln>
            <a:solidFill>
              <a:srgbClr val="00205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90000"/>
              </a:lnSpc>
              <a:spcBef>
                <a:spcPct val="0"/>
              </a:spcBef>
              <a:spcAft>
                <a:spcPct val="0"/>
              </a:spcAft>
              <a:defRPr/>
            </a:pPr>
            <a:r>
              <a:rPr lang="en-US" sz="1567" b="1">
                <a:solidFill>
                  <a:srgbClr val="161616"/>
                </a:solidFill>
                <a:latin typeface="Segoe UI Semilight"/>
                <a:ea typeface="Segoe UI" pitchFamily="34" charset="0"/>
                <a:cs typeface="Segoe UI" pitchFamily="34" charset="0"/>
              </a:rPr>
              <a:t>7</a:t>
            </a:r>
            <a:endParaRPr lang="en-US" sz="1567" b="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73" name="Oval 172">
            <a:extLst>
              <a:ext uri="{FF2B5EF4-FFF2-40B4-BE49-F238E27FC236}">
                <a16:creationId xmlns:a16="http://schemas.microsoft.com/office/drawing/2014/main" xmlns="" id="{17B9D5C4-F207-4680-A3B1-1272971C26C5}"/>
              </a:ext>
            </a:extLst>
          </p:cNvPr>
          <p:cNvSpPr/>
          <p:nvPr/>
        </p:nvSpPr>
        <p:spPr bwMode="auto">
          <a:xfrm>
            <a:off x="2611425" y="4161195"/>
            <a:ext cx="357666" cy="366022"/>
          </a:xfrm>
          <a:prstGeom prst="ellipse">
            <a:avLst/>
          </a:prstGeom>
          <a:solidFill>
            <a:schemeClr val="bg1"/>
          </a:solidFill>
          <a:ln>
            <a:solidFill>
              <a:srgbClr val="00205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90000"/>
              </a:lnSpc>
              <a:spcBef>
                <a:spcPct val="0"/>
              </a:spcBef>
              <a:spcAft>
                <a:spcPct val="0"/>
              </a:spcAft>
              <a:defRPr/>
            </a:pPr>
            <a:r>
              <a:rPr lang="en-US" sz="1567" b="1">
                <a:solidFill>
                  <a:srgbClr val="161616"/>
                </a:solidFill>
                <a:latin typeface="Segoe UI Semilight"/>
                <a:ea typeface="Segoe UI" pitchFamily="34" charset="0"/>
                <a:cs typeface="Segoe UI" pitchFamily="34" charset="0"/>
              </a:rPr>
              <a:t>8</a:t>
            </a:r>
            <a:endParaRPr lang="en-US" sz="1567" b="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74" name="Oval 173">
            <a:extLst>
              <a:ext uri="{FF2B5EF4-FFF2-40B4-BE49-F238E27FC236}">
                <a16:creationId xmlns:a16="http://schemas.microsoft.com/office/drawing/2014/main" xmlns="" id="{9932B232-87C3-4230-8AF0-D7152E3FA60A}"/>
              </a:ext>
            </a:extLst>
          </p:cNvPr>
          <p:cNvSpPr/>
          <p:nvPr/>
        </p:nvSpPr>
        <p:spPr bwMode="auto">
          <a:xfrm>
            <a:off x="6095578" y="4166436"/>
            <a:ext cx="357666" cy="366022"/>
          </a:xfrm>
          <a:prstGeom prst="ellipse">
            <a:avLst/>
          </a:prstGeom>
          <a:solidFill>
            <a:schemeClr val="bg1"/>
          </a:solidFill>
          <a:ln>
            <a:solidFill>
              <a:srgbClr val="00205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90000"/>
              </a:lnSpc>
              <a:spcBef>
                <a:spcPct val="0"/>
              </a:spcBef>
              <a:spcAft>
                <a:spcPct val="0"/>
              </a:spcAft>
              <a:defRPr/>
            </a:pPr>
            <a:r>
              <a:rPr lang="en-US" sz="1567" b="1">
                <a:solidFill>
                  <a:srgbClr val="161616"/>
                </a:solidFill>
                <a:latin typeface="Segoe UI Semilight"/>
                <a:ea typeface="Segoe UI" pitchFamily="34" charset="0"/>
                <a:cs typeface="Segoe UI" pitchFamily="34" charset="0"/>
              </a:rPr>
              <a:t>9</a:t>
            </a:r>
            <a:endParaRPr lang="en-US" sz="1567" b="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205" name="Oval 204">
            <a:extLst>
              <a:ext uri="{FF2B5EF4-FFF2-40B4-BE49-F238E27FC236}">
                <a16:creationId xmlns:a16="http://schemas.microsoft.com/office/drawing/2014/main" xmlns="" id="{D5CEC1C6-D5B8-4F30-9B46-54B4031CDE60}"/>
              </a:ext>
            </a:extLst>
          </p:cNvPr>
          <p:cNvSpPr/>
          <p:nvPr/>
        </p:nvSpPr>
        <p:spPr bwMode="auto">
          <a:xfrm>
            <a:off x="9492488" y="4191486"/>
            <a:ext cx="357666" cy="366022"/>
          </a:xfrm>
          <a:prstGeom prst="ellipse">
            <a:avLst/>
          </a:prstGeom>
          <a:solidFill>
            <a:schemeClr val="bg1"/>
          </a:solidFill>
          <a:ln>
            <a:solidFill>
              <a:srgbClr val="00205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90000"/>
              </a:lnSpc>
              <a:spcBef>
                <a:spcPct val="0"/>
              </a:spcBef>
              <a:spcAft>
                <a:spcPct val="0"/>
              </a:spcAft>
              <a:defRPr/>
            </a:pPr>
            <a:endParaRPr lang="en-US" sz="1567" b="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4" name="Rectangle 3">
            <a:extLst>
              <a:ext uri="{FF2B5EF4-FFF2-40B4-BE49-F238E27FC236}">
                <a16:creationId xmlns:a16="http://schemas.microsoft.com/office/drawing/2014/main" xmlns="" id="{42AD5C45-0A90-4F0F-B93F-00597FBF605E}"/>
              </a:ext>
            </a:extLst>
          </p:cNvPr>
          <p:cNvSpPr/>
          <p:nvPr/>
        </p:nvSpPr>
        <p:spPr>
          <a:xfrm>
            <a:off x="9464881" y="4186861"/>
            <a:ext cx="385274" cy="362072"/>
          </a:xfrm>
          <a:prstGeom prst="rect">
            <a:avLst/>
          </a:prstGeom>
        </p:spPr>
        <p:txBody>
          <a:bodyPr wrap="square">
            <a:spAutoFit/>
          </a:bodyPr>
          <a:lstStyle/>
          <a:p>
            <a:pPr defTabSz="914192">
              <a:defRPr/>
            </a:pPr>
            <a:r>
              <a:rPr lang="en-US" sz="1765" b="1">
                <a:solidFill>
                  <a:srgbClr val="353535"/>
                </a:solidFill>
                <a:latin typeface="Segoe UI Semilight"/>
              </a:rPr>
              <a:t>10</a:t>
            </a:r>
          </a:p>
        </p:txBody>
      </p:sp>
    </p:spTree>
    <p:extLst>
      <p:ext uri="{BB962C8B-B14F-4D97-AF65-F5344CB8AC3E}">
        <p14:creationId xmlns:p14="http://schemas.microsoft.com/office/powerpoint/2010/main" xmlns="" val="58679936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p:cNvPr>
          <p:cNvGraphicFramePr>
            <a:graphicFrameLocks/>
          </p:cNvGraphicFramePr>
          <p:nvPr>
            <p:extLst/>
          </p:nvPr>
        </p:nvGraphicFramePr>
        <p:xfrm>
          <a:off x="5268276" y="1794076"/>
          <a:ext cx="6639788" cy="4537936"/>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bwMode="auto">
          <a:xfrm>
            <a:off x="2057505" y="4970761"/>
            <a:ext cx="2955389" cy="123129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b"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r>
              <a:rPr kumimoji="0" lang="en-GB" sz="1800" b="1" i="0" u="none" strike="noStrike" kern="1200" cap="all" spc="0" normalizeH="0" baseline="0" noProof="0" dirty="0">
                <a:ln>
                  <a:noFill/>
                </a:ln>
                <a:solidFill>
                  <a:srgbClr val="4472C4"/>
                </a:solidFill>
                <a:effectLst/>
                <a:uLnTx/>
                <a:uFillTx/>
                <a:latin typeface="Calibri Light" panose="020F0302020204030204"/>
                <a:ea typeface="+mn-ea"/>
                <a:cs typeface="+mn-cs"/>
              </a:rPr>
              <a:t>Way Forward</a:t>
            </a:r>
          </a:p>
          <a:p>
            <a:pPr marL="0" marR="0" lvl="0" indent="0" algn="ctr" defTabSz="914289" rtl="0" eaLnBrk="1" fontAlgn="base" latinLnBrk="0" hangingPunct="1">
              <a:lnSpc>
                <a:spcPct val="90000"/>
              </a:lnSpc>
              <a:spcBef>
                <a:spcPct val="0"/>
              </a:spcBef>
              <a:spcAft>
                <a:spcPct val="0"/>
              </a:spcAft>
              <a:buClrTx/>
              <a:buSzTx/>
              <a:buFontTx/>
              <a:buNone/>
              <a:tabLst/>
              <a:defRPr/>
            </a:pPr>
            <a:endParaRPr kumimoji="0" lang="en-GB" sz="1800" b="1" i="0" u="none" strike="noStrike" kern="1200" cap="all" spc="0" normalizeH="0" baseline="0" noProof="0" dirty="0">
              <a:ln>
                <a:noFill/>
              </a:ln>
              <a:solidFill>
                <a:srgbClr val="4472C4"/>
              </a:solidFill>
              <a:effectLst/>
              <a:uLnTx/>
              <a:uFillTx/>
              <a:latin typeface="Calibri Light" panose="020F0302020204030204"/>
              <a:ea typeface="+mn-ea"/>
              <a:cs typeface="+mn-cs"/>
            </a:endParaRPr>
          </a:p>
          <a:p>
            <a:pPr marL="285750" marR="0" lvl="0" indent="-285750" algn="l" defTabSz="914289" rtl="0"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GB" sz="1800" b="0" i="0" u="none" strike="noStrike" kern="1200" cap="all" spc="0" normalizeH="0" baseline="0" noProof="0" dirty="0">
                <a:ln>
                  <a:noFill/>
                </a:ln>
                <a:solidFill>
                  <a:srgbClr val="4472C4"/>
                </a:solidFill>
                <a:effectLst/>
                <a:uLnTx/>
                <a:uFillTx/>
                <a:latin typeface="Calibri Light" panose="020F0302020204030204"/>
                <a:ea typeface="Segoe UI" pitchFamily="34" charset="0"/>
                <a:cs typeface="Segoe UI" pitchFamily="34" charset="0"/>
              </a:rPr>
              <a:t>Improve MLAT process</a:t>
            </a:r>
          </a:p>
          <a:p>
            <a:pPr marL="285750" marR="0" lvl="0" indent="-285750" algn="l" defTabSz="914289" rtl="0"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GB" sz="1800" b="0" i="0" u="none" strike="noStrike" kern="1200" cap="all" spc="0" normalizeH="0" baseline="0" noProof="0" dirty="0">
                <a:ln>
                  <a:noFill/>
                </a:ln>
                <a:solidFill>
                  <a:srgbClr val="4472C4"/>
                </a:solidFill>
                <a:effectLst/>
                <a:uLnTx/>
                <a:uFillTx/>
                <a:latin typeface="Calibri Light" panose="020F0302020204030204"/>
                <a:ea typeface="Segoe UI" pitchFamily="34" charset="0"/>
                <a:cs typeface="Segoe UI" pitchFamily="34" charset="0"/>
              </a:rPr>
              <a:t>Align with internationally recognized conventions</a:t>
            </a:r>
          </a:p>
        </p:txBody>
      </p:sp>
      <p:grpSp>
        <p:nvGrpSpPr>
          <p:cNvPr id="8" name="Group 4"/>
          <p:cNvGrpSpPr>
            <a:grpSpLocks noChangeAspect="1"/>
          </p:cNvGrpSpPr>
          <p:nvPr/>
        </p:nvGrpSpPr>
        <p:grpSpPr bwMode="auto">
          <a:xfrm>
            <a:off x="653567" y="2049718"/>
            <a:ext cx="1307035" cy="1307035"/>
            <a:chOff x="1184" y="1126"/>
            <a:chExt cx="584" cy="584"/>
          </a:xfrm>
        </p:grpSpPr>
        <p:sp>
          <p:nvSpPr>
            <p:cNvPr id="9" name="AutoShape 3"/>
            <p:cNvSpPr>
              <a:spLocks noChangeAspect="1" noTextEdit="1"/>
            </p:cNvSpPr>
            <p:nvPr/>
          </p:nvSpPr>
          <p:spPr bwMode="auto">
            <a:xfrm>
              <a:off x="1184" y="1126"/>
              <a:ext cx="584" cy="584"/>
            </a:xfrm>
            <a:prstGeom prst="rect">
              <a:avLst/>
            </a:prstGeom>
            <a:noFill/>
            <a:ln w="9525" cap="flat" cmpd="sng" algn="ctr">
              <a:solidFill>
                <a:schemeClr val="accent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5"/>
            <p:cNvSpPr>
              <a:spLocks/>
            </p:cNvSpPr>
            <p:nvPr/>
          </p:nvSpPr>
          <p:spPr bwMode="auto">
            <a:xfrm>
              <a:off x="1495" y="1394"/>
              <a:ext cx="236" cy="236"/>
            </a:xfrm>
            <a:custGeom>
              <a:avLst/>
              <a:gdLst>
                <a:gd name="T0" fmla="*/ 329 w 388"/>
                <a:gd name="T1" fmla="*/ 87 h 387"/>
                <a:gd name="T2" fmla="*/ 329 w 388"/>
                <a:gd name="T3" fmla="*/ 87 h 387"/>
                <a:gd name="T4" fmla="*/ 300 w 388"/>
                <a:gd name="T5" fmla="*/ 329 h 387"/>
                <a:gd name="T6" fmla="*/ 59 w 388"/>
                <a:gd name="T7" fmla="*/ 300 h 387"/>
                <a:gd name="T8" fmla="*/ 87 w 388"/>
                <a:gd name="T9" fmla="*/ 59 h 387"/>
                <a:gd name="T10" fmla="*/ 329 w 388"/>
                <a:gd name="T11" fmla="*/ 87 h 387"/>
                <a:gd name="T12" fmla="*/ 329 w 388"/>
                <a:gd name="T13" fmla="*/ 87 h 387"/>
              </a:gdLst>
              <a:ahLst/>
              <a:cxnLst>
                <a:cxn ang="0">
                  <a:pos x="T0" y="T1"/>
                </a:cxn>
                <a:cxn ang="0">
                  <a:pos x="T2" y="T3"/>
                </a:cxn>
                <a:cxn ang="0">
                  <a:pos x="T4" y="T5"/>
                </a:cxn>
                <a:cxn ang="0">
                  <a:pos x="T6" y="T7"/>
                </a:cxn>
                <a:cxn ang="0">
                  <a:pos x="T8" y="T9"/>
                </a:cxn>
                <a:cxn ang="0">
                  <a:pos x="T10" y="T11"/>
                </a:cxn>
                <a:cxn ang="0">
                  <a:pos x="T12" y="T13"/>
                </a:cxn>
              </a:cxnLst>
              <a:rect l="0" t="0" r="r" b="b"/>
              <a:pathLst>
                <a:path w="388" h="387">
                  <a:moveTo>
                    <a:pt x="329" y="87"/>
                  </a:moveTo>
                  <a:lnTo>
                    <a:pt x="329" y="87"/>
                  </a:lnTo>
                  <a:cubicBezTo>
                    <a:pt x="388" y="162"/>
                    <a:pt x="375" y="270"/>
                    <a:pt x="300" y="329"/>
                  </a:cubicBezTo>
                  <a:cubicBezTo>
                    <a:pt x="226" y="387"/>
                    <a:pt x="118" y="375"/>
                    <a:pt x="59" y="300"/>
                  </a:cubicBezTo>
                  <a:cubicBezTo>
                    <a:pt x="0" y="226"/>
                    <a:pt x="13" y="118"/>
                    <a:pt x="87" y="59"/>
                  </a:cubicBezTo>
                  <a:cubicBezTo>
                    <a:pt x="162" y="0"/>
                    <a:pt x="270" y="13"/>
                    <a:pt x="329" y="87"/>
                  </a:cubicBezTo>
                  <a:lnTo>
                    <a:pt x="329" y="87"/>
                  </a:lnTo>
                  <a:close/>
                </a:path>
              </a:pathLst>
            </a:custGeom>
            <a:noFill/>
            <a:ln w="12700" cap="rnd">
              <a:solidFill>
                <a:schemeClr val="accent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6"/>
            <p:cNvSpPr>
              <a:spLocks/>
            </p:cNvSpPr>
            <p:nvPr/>
          </p:nvSpPr>
          <p:spPr bwMode="auto">
            <a:xfrm>
              <a:off x="1526" y="1423"/>
              <a:ext cx="175" cy="177"/>
            </a:xfrm>
            <a:custGeom>
              <a:avLst/>
              <a:gdLst>
                <a:gd name="T0" fmla="*/ 25 w 287"/>
                <a:gd name="T1" fmla="*/ 200 h 291"/>
                <a:gd name="T2" fmla="*/ 25 w 287"/>
                <a:gd name="T3" fmla="*/ 200 h 291"/>
                <a:gd name="T4" fmla="*/ 62 w 287"/>
                <a:gd name="T5" fmla="*/ 44 h 291"/>
                <a:gd name="T6" fmla="*/ 243 w 287"/>
                <a:gd name="T7" fmla="*/ 66 h 291"/>
                <a:gd name="T8" fmla="*/ 222 w 287"/>
                <a:gd name="T9" fmla="*/ 247 h 291"/>
                <a:gd name="T10" fmla="*/ 41 w 287"/>
                <a:gd name="T11" fmla="*/ 226 h 291"/>
                <a:gd name="T12" fmla="*/ 25 w 287"/>
                <a:gd name="T13" fmla="*/ 200 h 291"/>
              </a:gdLst>
              <a:ahLst/>
              <a:cxnLst>
                <a:cxn ang="0">
                  <a:pos x="T0" y="T1"/>
                </a:cxn>
                <a:cxn ang="0">
                  <a:pos x="T2" y="T3"/>
                </a:cxn>
                <a:cxn ang="0">
                  <a:pos x="T4" y="T5"/>
                </a:cxn>
                <a:cxn ang="0">
                  <a:pos x="T6" y="T7"/>
                </a:cxn>
                <a:cxn ang="0">
                  <a:pos x="T8" y="T9"/>
                </a:cxn>
                <a:cxn ang="0">
                  <a:pos x="T10" y="T11"/>
                </a:cxn>
                <a:cxn ang="0">
                  <a:pos x="T12" y="T13"/>
                </a:cxn>
              </a:cxnLst>
              <a:rect l="0" t="0" r="r" b="b"/>
              <a:pathLst>
                <a:path w="287" h="291">
                  <a:moveTo>
                    <a:pt x="25" y="200"/>
                  </a:moveTo>
                  <a:lnTo>
                    <a:pt x="25" y="200"/>
                  </a:lnTo>
                  <a:cubicBezTo>
                    <a:pt x="0" y="147"/>
                    <a:pt x="14" y="82"/>
                    <a:pt x="62" y="44"/>
                  </a:cubicBezTo>
                  <a:cubicBezTo>
                    <a:pt x="118" y="0"/>
                    <a:pt x="199" y="10"/>
                    <a:pt x="243" y="66"/>
                  </a:cubicBezTo>
                  <a:cubicBezTo>
                    <a:pt x="287" y="122"/>
                    <a:pt x="278" y="203"/>
                    <a:pt x="222" y="247"/>
                  </a:cubicBezTo>
                  <a:cubicBezTo>
                    <a:pt x="166" y="291"/>
                    <a:pt x="85" y="281"/>
                    <a:pt x="41" y="226"/>
                  </a:cubicBezTo>
                  <a:cubicBezTo>
                    <a:pt x="34" y="218"/>
                    <a:pt x="29" y="209"/>
                    <a:pt x="25" y="200"/>
                  </a:cubicBezTo>
                  <a:close/>
                </a:path>
              </a:pathLst>
            </a:custGeom>
            <a:noFill/>
            <a:ln w="12700" cap="rnd">
              <a:solidFill>
                <a:schemeClr val="accent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7"/>
            <p:cNvSpPr>
              <a:spLocks/>
            </p:cNvSpPr>
            <p:nvPr/>
          </p:nvSpPr>
          <p:spPr bwMode="auto">
            <a:xfrm>
              <a:off x="1664" y="1589"/>
              <a:ext cx="106" cy="123"/>
            </a:xfrm>
            <a:custGeom>
              <a:avLst/>
              <a:gdLst>
                <a:gd name="T0" fmla="*/ 167 w 174"/>
                <a:gd name="T1" fmla="*/ 153 h 201"/>
                <a:gd name="T2" fmla="*/ 167 w 174"/>
                <a:gd name="T3" fmla="*/ 153 h 201"/>
                <a:gd name="T4" fmla="*/ 47 w 174"/>
                <a:gd name="T5" fmla="*/ 0 h 201"/>
                <a:gd name="T6" fmla="*/ 0 w 174"/>
                <a:gd name="T7" fmla="*/ 37 h 201"/>
                <a:gd name="T8" fmla="*/ 121 w 174"/>
                <a:gd name="T9" fmla="*/ 189 h 201"/>
                <a:gd name="T10" fmla="*/ 144 w 174"/>
                <a:gd name="T11" fmla="*/ 201 h 201"/>
                <a:gd name="T12" fmla="*/ 174 w 174"/>
                <a:gd name="T13" fmla="*/ 171 h 201"/>
                <a:gd name="T14" fmla="*/ 167 w 174"/>
                <a:gd name="T15" fmla="*/ 153 h 201"/>
                <a:gd name="T16" fmla="*/ 167 w 174"/>
                <a:gd name="T17" fmla="*/ 15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 h="201">
                  <a:moveTo>
                    <a:pt x="167" y="153"/>
                  </a:moveTo>
                  <a:lnTo>
                    <a:pt x="167" y="153"/>
                  </a:lnTo>
                  <a:lnTo>
                    <a:pt x="47" y="0"/>
                  </a:lnTo>
                  <a:lnTo>
                    <a:pt x="0" y="37"/>
                  </a:lnTo>
                  <a:lnTo>
                    <a:pt x="121" y="189"/>
                  </a:lnTo>
                  <a:cubicBezTo>
                    <a:pt x="126" y="196"/>
                    <a:pt x="135" y="201"/>
                    <a:pt x="144" y="201"/>
                  </a:cubicBezTo>
                  <a:cubicBezTo>
                    <a:pt x="160" y="201"/>
                    <a:pt x="174" y="188"/>
                    <a:pt x="174" y="171"/>
                  </a:cubicBezTo>
                  <a:cubicBezTo>
                    <a:pt x="174" y="164"/>
                    <a:pt x="171" y="158"/>
                    <a:pt x="167" y="153"/>
                  </a:cubicBezTo>
                  <a:lnTo>
                    <a:pt x="167" y="153"/>
                  </a:lnTo>
                  <a:close/>
                </a:path>
              </a:pathLst>
            </a:custGeom>
            <a:noFill/>
            <a:ln w="12700" cap="rnd">
              <a:solidFill>
                <a:schemeClr val="accent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8"/>
            <p:cNvSpPr>
              <a:spLocks/>
            </p:cNvSpPr>
            <p:nvPr/>
          </p:nvSpPr>
          <p:spPr bwMode="auto">
            <a:xfrm>
              <a:off x="1552" y="1455"/>
              <a:ext cx="83" cy="78"/>
            </a:xfrm>
            <a:custGeom>
              <a:avLst/>
              <a:gdLst>
                <a:gd name="T0" fmla="*/ 68 w 137"/>
                <a:gd name="T1" fmla="*/ 0 h 129"/>
                <a:gd name="T2" fmla="*/ 68 w 137"/>
                <a:gd name="T3" fmla="*/ 0 h 129"/>
                <a:gd name="T4" fmla="*/ 129 w 137"/>
                <a:gd name="T5" fmla="*/ 106 h 129"/>
                <a:gd name="T6" fmla="*/ 116 w 137"/>
                <a:gd name="T7" fmla="*/ 129 h 129"/>
                <a:gd name="T8" fmla="*/ 0 w 137"/>
                <a:gd name="T9" fmla="*/ 129 h 129"/>
              </a:gdLst>
              <a:ahLst/>
              <a:cxnLst>
                <a:cxn ang="0">
                  <a:pos x="T0" y="T1"/>
                </a:cxn>
                <a:cxn ang="0">
                  <a:pos x="T2" y="T3"/>
                </a:cxn>
                <a:cxn ang="0">
                  <a:pos x="T4" y="T5"/>
                </a:cxn>
                <a:cxn ang="0">
                  <a:pos x="T6" y="T7"/>
                </a:cxn>
                <a:cxn ang="0">
                  <a:pos x="T8" y="T9"/>
                </a:cxn>
              </a:cxnLst>
              <a:rect l="0" t="0" r="r" b="b"/>
              <a:pathLst>
                <a:path w="137" h="129">
                  <a:moveTo>
                    <a:pt x="68" y="0"/>
                  </a:moveTo>
                  <a:lnTo>
                    <a:pt x="68" y="0"/>
                  </a:lnTo>
                  <a:lnTo>
                    <a:pt x="129" y="106"/>
                  </a:lnTo>
                  <a:cubicBezTo>
                    <a:pt x="137" y="118"/>
                    <a:pt x="131" y="129"/>
                    <a:pt x="116" y="129"/>
                  </a:cubicBezTo>
                  <a:lnTo>
                    <a:pt x="0" y="129"/>
                  </a:lnTo>
                </a:path>
              </a:pathLst>
            </a:custGeom>
            <a:noFill/>
            <a:ln w="12700" cap="rnd">
              <a:solidFill>
                <a:schemeClr val="accent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9"/>
            <p:cNvSpPr>
              <a:spLocks/>
            </p:cNvSpPr>
            <p:nvPr/>
          </p:nvSpPr>
          <p:spPr bwMode="auto">
            <a:xfrm>
              <a:off x="1185" y="1126"/>
              <a:ext cx="413" cy="442"/>
            </a:xfrm>
            <a:custGeom>
              <a:avLst/>
              <a:gdLst>
                <a:gd name="T0" fmla="*/ 522 w 678"/>
                <a:gd name="T1" fmla="*/ 726 h 726"/>
                <a:gd name="T2" fmla="*/ 522 w 678"/>
                <a:gd name="T3" fmla="*/ 726 h 726"/>
                <a:gd name="T4" fmla="*/ 21 w 678"/>
                <a:gd name="T5" fmla="*/ 726 h 726"/>
                <a:gd name="T6" fmla="*/ 7 w 678"/>
                <a:gd name="T7" fmla="*/ 703 h 726"/>
                <a:gd name="T8" fmla="*/ 406 w 678"/>
                <a:gd name="T9" fmla="*/ 11 h 726"/>
                <a:gd name="T10" fmla="*/ 433 w 678"/>
                <a:gd name="T11" fmla="*/ 11 h 726"/>
                <a:gd name="T12" fmla="*/ 678 w 678"/>
                <a:gd name="T13" fmla="*/ 436 h 726"/>
              </a:gdLst>
              <a:ahLst/>
              <a:cxnLst>
                <a:cxn ang="0">
                  <a:pos x="T0" y="T1"/>
                </a:cxn>
                <a:cxn ang="0">
                  <a:pos x="T2" y="T3"/>
                </a:cxn>
                <a:cxn ang="0">
                  <a:pos x="T4" y="T5"/>
                </a:cxn>
                <a:cxn ang="0">
                  <a:pos x="T6" y="T7"/>
                </a:cxn>
                <a:cxn ang="0">
                  <a:pos x="T8" y="T9"/>
                </a:cxn>
                <a:cxn ang="0">
                  <a:pos x="T10" y="T11"/>
                </a:cxn>
                <a:cxn ang="0">
                  <a:pos x="T12" y="T13"/>
                </a:cxn>
              </a:cxnLst>
              <a:rect l="0" t="0" r="r" b="b"/>
              <a:pathLst>
                <a:path w="678" h="726">
                  <a:moveTo>
                    <a:pt x="522" y="726"/>
                  </a:moveTo>
                  <a:lnTo>
                    <a:pt x="522" y="726"/>
                  </a:lnTo>
                  <a:lnTo>
                    <a:pt x="21" y="726"/>
                  </a:lnTo>
                  <a:cubicBezTo>
                    <a:pt x="6" y="726"/>
                    <a:pt x="0" y="715"/>
                    <a:pt x="7" y="703"/>
                  </a:cubicBezTo>
                  <a:lnTo>
                    <a:pt x="406" y="11"/>
                  </a:lnTo>
                  <a:cubicBezTo>
                    <a:pt x="414" y="0"/>
                    <a:pt x="426" y="0"/>
                    <a:pt x="433" y="11"/>
                  </a:cubicBezTo>
                  <a:lnTo>
                    <a:pt x="678" y="436"/>
                  </a:lnTo>
                </a:path>
              </a:pathLst>
            </a:custGeom>
            <a:noFill/>
            <a:ln w="12700" cap="rnd">
              <a:solidFill>
                <a:schemeClr val="accent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10"/>
            <p:cNvSpPr>
              <a:spLocks/>
            </p:cNvSpPr>
            <p:nvPr/>
          </p:nvSpPr>
          <p:spPr bwMode="auto">
            <a:xfrm>
              <a:off x="1421" y="1455"/>
              <a:ext cx="47" cy="45"/>
            </a:xfrm>
            <a:custGeom>
              <a:avLst/>
              <a:gdLst>
                <a:gd name="T0" fmla="*/ 76 w 76"/>
                <a:gd name="T1" fmla="*/ 38 h 75"/>
                <a:gd name="T2" fmla="*/ 76 w 76"/>
                <a:gd name="T3" fmla="*/ 38 h 75"/>
                <a:gd name="T4" fmla="*/ 38 w 76"/>
                <a:gd name="T5" fmla="*/ 75 h 75"/>
                <a:gd name="T6" fmla="*/ 0 w 76"/>
                <a:gd name="T7" fmla="*/ 38 h 75"/>
                <a:gd name="T8" fmla="*/ 38 w 76"/>
                <a:gd name="T9" fmla="*/ 0 h 75"/>
                <a:gd name="T10" fmla="*/ 76 w 76"/>
                <a:gd name="T11" fmla="*/ 38 h 75"/>
              </a:gdLst>
              <a:ahLst/>
              <a:cxnLst>
                <a:cxn ang="0">
                  <a:pos x="T0" y="T1"/>
                </a:cxn>
                <a:cxn ang="0">
                  <a:pos x="T2" y="T3"/>
                </a:cxn>
                <a:cxn ang="0">
                  <a:pos x="T4" y="T5"/>
                </a:cxn>
                <a:cxn ang="0">
                  <a:pos x="T6" y="T7"/>
                </a:cxn>
                <a:cxn ang="0">
                  <a:pos x="T8" y="T9"/>
                </a:cxn>
                <a:cxn ang="0">
                  <a:pos x="T10" y="T11"/>
                </a:cxn>
              </a:cxnLst>
              <a:rect l="0" t="0" r="r" b="b"/>
              <a:pathLst>
                <a:path w="76" h="75">
                  <a:moveTo>
                    <a:pt x="76" y="38"/>
                  </a:moveTo>
                  <a:lnTo>
                    <a:pt x="76" y="38"/>
                  </a:lnTo>
                  <a:cubicBezTo>
                    <a:pt x="76" y="59"/>
                    <a:pt x="59" y="75"/>
                    <a:pt x="38" y="75"/>
                  </a:cubicBezTo>
                  <a:cubicBezTo>
                    <a:pt x="17" y="75"/>
                    <a:pt x="0" y="59"/>
                    <a:pt x="0" y="38"/>
                  </a:cubicBezTo>
                  <a:cubicBezTo>
                    <a:pt x="0" y="17"/>
                    <a:pt x="17" y="0"/>
                    <a:pt x="38" y="0"/>
                  </a:cubicBezTo>
                  <a:cubicBezTo>
                    <a:pt x="59" y="0"/>
                    <a:pt x="76" y="17"/>
                    <a:pt x="76" y="38"/>
                  </a:cubicBezTo>
                  <a:close/>
                </a:path>
              </a:pathLst>
            </a:custGeom>
            <a:solidFill>
              <a:srgbClr val="229DFF"/>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11"/>
            <p:cNvSpPr>
              <a:spLocks/>
            </p:cNvSpPr>
            <p:nvPr/>
          </p:nvSpPr>
          <p:spPr bwMode="auto">
            <a:xfrm>
              <a:off x="1445" y="1246"/>
              <a:ext cx="0" cy="164"/>
            </a:xfrm>
            <a:custGeom>
              <a:avLst/>
              <a:gdLst>
                <a:gd name="T0" fmla="*/ 269 h 269"/>
                <a:gd name="T1" fmla="*/ 269 h 269"/>
                <a:gd name="T2" fmla="*/ 0 h 269"/>
              </a:gdLst>
              <a:ahLst/>
              <a:cxnLst>
                <a:cxn ang="0">
                  <a:pos x="0" y="T0"/>
                </a:cxn>
                <a:cxn ang="0">
                  <a:pos x="0" y="T1"/>
                </a:cxn>
                <a:cxn ang="0">
                  <a:pos x="0" y="T2"/>
                </a:cxn>
              </a:cxnLst>
              <a:rect l="0" t="0" r="r" b="b"/>
              <a:pathLst>
                <a:path h="269">
                  <a:moveTo>
                    <a:pt x="0" y="269"/>
                  </a:moveTo>
                  <a:lnTo>
                    <a:pt x="0" y="269"/>
                  </a:lnTo>
                  <a:lnTo>
                    <a:pt x="0" y="0"/>
                  </a:lnTo>
                </a:path>
              </a:pathLst>
            </a:custGeom>
            <a:noFill/>
            <a:ln w="12700" cap="rnd">
              <a:solidFill>
                <a:schemeClr val="accent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 name="Group 14"/>
          <p:cNvGrpSpPr>
            <a:grpSpLocks noChangeAspect="1"/>
          </p:cNvGrpSpPr>
          <p:nvPr/>
        </p:nvGrpSpPr>
        <p:grpSpPr bwMode="auto">
          <a:xfrm>
            <a:off x="688505" y="4688003"/>
            <a:ext cx="1237158" cy="1287313"/>
            <a:chOff x="1148" y="2555"/>
            <a:chExt cx="592" cy="616"/>
          </a:xfrm>
        </p:grpSpPr>
        <p:sp>
          <p:nvSpPr>
            <p:cNvPr id="22" name="AutoShape 13"/>
            <p:cNvSpPr>
              <a:spLocks noChangeAspect="1" noTextEdit="1"/>
            </p:cNvSpPr>
            <p:nvPr/>
          </p:nvSpPr>
          <p:spPr bwMode="auto">
            <a:xfrm>
              <a:off x="1148" y="2555"/>
              <a:ext cx="592" cy="616"/>
            </a:xfrm>
            <a:prstGeom prst="rect">
              <a:avLst/>
            </a:prstGeom>
            <a:noFill/>
            <a:ln w="9525" cap="flat" cmpd="sng" algn="ctr">
              <a:solidFill>
                <a:schemeClr val="accent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5"/>
            <p:cNvSpPr>
              <a:spLocks noEditPoints="1"/>
            </p:cNvSpPr>
            <p:nvPr/>
          </p:nvSpPr>
          <p:spPr bwMode="auto">
            <a:xfrm>
              <a:off x="1152" y="2555"/>
              <a:ext cx="591" cy="618"/>
            </a:xfrm>
            <a:custGeom>
              <a:avLst/>
              <a:gdLst>
                <a:gd name="T0" fmla="*/ 488 w 969"/>
                <a:gd name="T1" fmla="*/ 0 h 1010"/>
                <a:gd name="T2" fmla="*/ 488 w 969"/>
                <a:gd name="T3" fmla="*/ 1010 h 1010"/>
                <a:gd name="T4" fmla="*/ 488 w 969"/>
                <a:gd name="T5" fmla="*/ 0 h 1010"/>
                <a:gd name="T6" fmla="*/ 832 w 969"/>
                <a:gd name="T7" fmla="*/ 356 h 1010"/>
                <a:gd name="T8" fmla="*/ 840 w 969"/>
                <a:gd name="T9" fmla="*/ 311 h 1010"/>
                <a:gd name="T10" fmla="*/ 911 w 969"/>
                <a:gd name="T11" fmla="*/ 430 h 1010"/>
                <a:gd name="T12" fmla="*/ 861 w 969"/>
                <a:gd name="T13" fmla="*/ 408 h 1010"/>
                <a:gd name="T14" fmla="*/ 832 w 969"/>
                <a:gd name="T15" fmla="*/ 356 h 1010"/>
                <a:gd name="T16" fmla="*/ 610 w 969"/>
                <a:gd name="T17" fmla="*/ 883 h 1010"/>
                <a:gd name="T18" fmla="*/ 488 w 969"/>
                <a:gd name="T19" fmla="*/ 950 h 1010"/>
                <a:gd name="T20" fmla="*/ 445 w 969"/>
                <a:gd name="T21" fmla="*/ 876 h 1010"/>
                <a:gd name="T22" fmla="*/ 359 w 969"/>
                <a:gd name="T23" fmla="*/ 713 h 1010"/>
                <a:gd name="T24" fmla="*/ 158 w 969"/>
                <a:gd name="T25" fmla="*/ 512 h 1010"/>
                <a:gd name="T26" fmla="*/ 158 w 969"/>
                <a:gd name="T27" fmla="*/ 215 h 1010"/>
                <a:gd name="T28" fmla="*/ 244 w 969"/>
                <a:gd name="T29" fmla="*/ 133 h 1010"/>
                <a:gd name="T30" fmla="*/ 395 w 969"/>
                <a:gd name="T31" fmla="*/ 103 h 1010"/>
                <a:gd name="T32" fmla="*/ 488 w 969"/>
                <a:gd name="T33" fmla="*/ 59 h 1010"/>
                <a:gd name="T34" fmla="*/ 517 w 969"/>
                <a:gd name="T35" fmla="*/ 140 h 1010"/>
                <a:gd name="T36" fmla="*/ 380 w 969"/>
                <a:gd name="T37" fmla="*/ 192 h 1010"/>
                <a:gd name="T38" fmla="*/ 445 w 969"/>
                <a:gd name="T39" fmla="*/ 237 h 1010"/>
                <a:gd name="T40" fmla="*/ 545 w 969"/>
                <a:gd name="T41" fmla="*/ 237 h 1010"/>
                <a:gd name="T42" fmla="*/ 395 w 969"/>
                <a:gd name="T43" fmla="*/ 482 h 1010"/>
                <a:gd name="T44" fmla="*/ 280 w 969"/>
                <a:gd name="T45" fmla="*/ 609 h 1010"/>
                <a:gd name="T46" fmla="*/ 553 w 969"/>
                <a:gd name="T47" fmla="*/ 720 h 1010"/>
                <a:gd name="T48" fmla="*/ 610 w 969"/>
                <a:gd name="T49" fmla="*/ 883 h 1010"/>
                <a:gd name="T50" fmla="*/ 646 w 969"/>
                <a:gd name="T51" fmla="*/ 178 h 1010"/>
                <a:gd name="T52" fmla="*/ 545 w 969"/>
                <a:gd name="T53" fmla="*/ 103 h 1010"/>
                <a:gd name="T54" fmla="*/ 675 w 969"/>
                <a:gd name="T55" fmla="*/ 103 h 1010"/>
                <a:gd name="T56" fmla="*/ 646 w 969"/>
                <a:gd name="T57" fmla="*/ 178 h 1010"/>
                <a:gd name="T58" fmla="*/ 811 w 969"/>
                <a:gd name="T59" fmla="*/ 735 h 1010"/>
                <a:gd name="T60" fmla="*/ 797 w 969"/>
                <a:gd name="T61" fmla="*/ 594 h 1010"/>
                <a:gd name="T62" fmla="*/ 904 w 969"/>
                <a:gd name="T63" fmla="*/ 467 h 1010"/>
                <a:gd name="T64" fmla="*/ 918 w 969"/>
                <a:gd name="T65" fmla="*/ 505 h 1010"/>
                <a:gd name="T66" fmla="*/ 811 w 969"/>
                <a:gd name="T67" fmla="*/ 735 h 10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69" h="1010">
                  <a:moveTo>
                    <a:pt x="488" y="0"/>
                  </a:moveTo>
                  <a:lnTo>
                    <a:pt x="488" y="0"/>
                  </a:lnTo>
                  <a:cubicBezTo>
                    <a:pt x="215" y="0"/>
                    <a:pt x="0" y="230"/>
                    <a:pt x="0" y="505"/>
                  </a:cubicBezTo>
                  <a:cubicBezTo>
                    <a:pt x="0" y="779"/>
                    <a:pt x="215" y="1010"/>
                    <a:pt x="488" y="1010"/>
                  </a:cubicBezTo>
                  <a:cubicBezTo>
                    <a:pt x="753" y="1010"/>
                    <a:pt x="969" y="779"/>
                    <a:pt x="969" y="505"/>
                  </a:cubicBezTo>
                  <a:cubicBezTo>
                    <a:pt x="969" y="230"/>
                    <a:pt x="753" y="0"/>
                    <a:pt x="488" y="0"/>
                  </a:cubicBezTo>
                  <a:lnTo>
                    <a:pt x="488" y="0"/>
                  </a:lnTo>
                  <a:close/>
                  <a:moveTo>
                    <a:pt x="832" y="356"/>
                  </a:moveTo>
                  <a:lnTo>
                    <a:pt x="832" y="356"/>
                  </a:lnTo>
                  <a:cubicBezTo>
                    <a:pt x="854" y="356"/>
                    <a:pt x="847" y="334"/>
                    <a:pt x="840" y="311"/>
                  </a:cubicBezTo>
                  <a:cubicBezTo>
                    <a:pt x="832" y="289"/>
                    <a:pt x="840" y="274"/>
                    <a:pt x="847" y="259"/>
                  </a:cubicBezTo>
                  <a:cubicBezTo>
                    <a:pt x="883" y="311"/>
                    <a:pt x="904" y="371"/>
                    <a:pt x="911" y="430"/>
                  </a:cubicBezTo>
                  <a:cubicBezTo>
                    <a:pt x="911" y="430"/>
                    <a:pt x="904" y="423"/>
                    <a:pt x="904" y="415"/>
                  </a:cubicBezTo>
                  <a:cubicBezTo>
                    <a:pt x="890" y="378"/>
                    <a:pt x="883" y="371"/>
                    <a:pt x="861" y="408"/>
                  </a:cubicBezTo>
                  <a:cubicBezTo>
                    <a:pt x="832" y="445"/>
                    <a:pt x="804" y="356"/>
                    <a:pt x="832" y="356"/>
                  </a:cubicBezTo>
                  <a:lnTo>
                    <a:pt x="832" y="356"/>
                  </a:lnTo>
                  <a:close/>
                  <a:moveTo>
                    <a:pt x="610" y="883"/>
                  </a:moveTo>
                  <a:lnTo>
                    <a:pt x="610" y="883"/>
                  </a:lnTo>
                  <a:cubicBezTo>
                    <a:pt x="567" y="913"/>
                    <a:pt x="538" y="936"/>
                    <a:pt x="524" y="950"/>
                  </a:cubicBezTo>
                  <a:lnTo>
                    <a:pt x="488" y="950"/>
                  </a:lnTo>
                  <a:lnTo>
                    <a:pt x="459" y="950"/>
                  </a:lnTo>
                  <a:cubicBezTo>
                    <a:pt x="466" y="928"/>
                    <a:pt x="474" y="898"/>
                    <a:pt x="445" y="876"/>
                  </a:cubicBezTo>
                  <a:cubicBezTo>
                    <a:pt x="402" y="846"/>
                    <a:pt x="366" y="802"/>
                    <a:pt x="388" y="765"/>
                  </a:cubicBezTo>
                  <a:cubicBezTo>
                    <a:pt x="416" y="727"/>
                    <a:pt x="388" y="720"/>
                    <a:pt x="359" y="713"/>
                  </a:cubicBezTo>
                  <a:cubicBezTo>
                    <a:pt x="337" y="705"/>
                    <a:pt x="345" y="661"/>
                    <a:pt x="266" y="638"/>
                  </a:cubicBezTo>
                  <a:cubicBezTo>
                    <a:pt x="187" y="623"/>
                    <a:pt x="180" y="571"/>
                    <a:pt x="158" y="512"/>
                  </a:cubicBezTo>
                  <a:cubicBezTo>
                    <a:pt x="115" y="378"/>
                    <a:pt x="165" y="289"/>
                    <a:pt x="165" y="259"/>
                  </a:cubicBezTo>
                  <a:cubicBezTo>
                    <a:pt x="165" y="244"/>
                    <a:pt x="165" y="230"/>
                    <a:pt x="158" y="215"/>
                  </a:cubicBezTo>
                  <a:cubicBezTo>
                    <a:pt x="165" y="207"/>
                    <a:pt x="172" y="192"/>
                    <a:pt x="180" y="185"/>
                  </a:cubicBezTo>
                  <a:cubicBezTo>
                    <a:pt x="201" y="170"/>
                    <a:pt x="215" y="148"/>
                    <a:pt x="244" y="133"/>
                  </a:cubicBezTo>
                  <a:cubicBezTo>
                    <a:pt x="258" y="140"/>
                    <a:pt x="280" y="148"/>
                    <a:pt x="309" y="133"/>
                  </a:cubicBezTo>
                  <a:cubicBezTo>
                    <a:pt x="345" y="103"/>
                    <a:pt x="373" y="103"/>
                    <a:pt x="395" y="103"/>
                  </a:cubicBezTo>
                  <a:cubicBezTo>
                    <a:pt x="416" y="96"/>
                    <a:pt x="445" y="88"/>
                    <a:pt x="438" y="59"/>
                  </a:cubicBezTo>
                  <a:lnTo>
                    <a:pt x="488" y="59"/>
                  </a:lnTo>
                  <a:lnTo>
                    <a:pt x="502" y="59"/>
                  </a:lnTo>
                  <a:cubicBezTo>
                    <a:pt x="474" y="88"/>
                    <a:pt x="474" y="103"/>
                    <a:pt x="517" y="140"/>
                  </a:cubicBezTo>
                  <a:cubicBezTo>
                    <a:pt x="531" y="155"/>
                    <a:pt x="524" y="185"/>
                    <a:pt x="488" y="170"/>
                  </a:cubicBezTo>
                  <a:cubicBezTo>
                    <a:pt x="431" y="140"/>
                    <a:pt x="431" y="185"/>
                    <a:pt x="380" y="192"/>
                  </a:cubicBezTo>
                  <a:cubicBezTo>
                    <a:pt x="359" y="192"/>
                    <a:pt x="352" y="244"/>
                    <a:pt x="402" y="267"/>
                  </a:cubicBezTo>
                  <a:cubicBezTo>
                    <a:pt x="416" y="282"/>
                    <a:pt x="466" y="296"/>
                    <a:pt x="445" y="237"/>
                  </a:cubicBezTo>
                  <a:cubicBezTo>
                    <a:pt x="438" y="207"/>
                    <a:pt x="488" y="178"/>
                    <a:pt x="495" y="222"/>
                  </a:cubicBezTo>
                  <a:cubicBezTo>
                    <a:pt x="502" y="259"/>
                    <a:pt x="531" y="215"/>
                    <a:pt x="545" y="237"/>
                  </a:cubicBezTo>
                  <a:cubicBezTo>
                    <a:pt x="581" y="289"/>
                    <a:pt x="596" y="334"/>
                    <a:pt x="531" y="348"/>
                  </a:cubicBezTo>
                  <a:cubicBezTo>
                    <a:pt x="438" y="363"/>
                    <a:pt x="402" y="445"/>
                    <a:pt x="395" y="482"/>
                  </a:cubicBezTo>
                  <a:cubicBezTo>
                    <a:pt x="388" y="519"/>
                    <a:pt x="309" y="527"/>
                    <a:pt x="280" y="527"/>
                  </a:cubicBezTo>
                  <a:cubicBezTo>
                    <a:pt x="251" y="527"/>
                    <a:pt x="244" y="609"/>
                    <a:pt x="280" y="609"/>
                  </a:cubicBezTo>
                  <a:cubicBezTo>
                    <a:pt x="309" y="609"/>
                    <a:pt x="359" y="646"/>
                    <a:pt x="373" y="668"/>
                  </a:cubicBezTo>
                  <a:cubicBezTo>
                    <a:pt x="380" y="690"/>
                    <a:pt x="495" y="638"/>
                    <a:pt x="553" y="720"/>
                  </a:cubicBezTo>
                  <a:cubicBezTo>
                    <a:pt x="603" y="794"/>
                    <a:pt x="703" y="794"/>
                    <a:pt x="610" y="883"/>
                  </a:cubicBezTo>
                  <a:lnTo>
                    <a:pt x="610" y="883"/>
                  </a:lnTo>
                  <a:close/>
                  <a:moveTo>
                    <a:pt x="646" y="178"/>
                  </a:moveTo>
                  <a:lnTo>
                    <a:pt x="646" y="178"/>
                  </a:lnTo>
                  <a:cubicBezTo>
                    <a:pt x="646" y="192"/>
                    <a:pt x="675" y="259"/>
                    <a:pt x="617" y="215"/>
                  </a:cubicBezTo>
                  <a:cubicBezTo>
                    <a:pt x="560" y="170"/>
                    <a:pt x="581" y="118"/>
                    <a:pt x="545" y="103"/>
                  </a:cubicBezTo>
                  <a:cubicBezTo>
                    <a:pt x="524" y="96"/>
                    <a:pt x="531" y="73"/>
                    <a:pt x="538" y="59"/>
                  </a:cubicBezTo>
                  <a:cubicBezTo>
                    <a:pt x="588" y="66"/>
                    <a:pt x="631" y="81"/>
                    <a:pt x="675" y="103"/>
                  </a:cubicBezTo>
                  <a:lnTo>
                    <a:pt x="675" y="118"/>
                  </a:lnTo>
                  <a:cubicBezTo>
                    <a:pt x="689" y="155"/>
                    <a:pt x="639" y="163"/>
                    <a:pt x="646" y="178"/>
                  </a:cubicBezTo>
                  <a:lnTo>
                    <a:pt x="646" y="178"/>
                  </a:lnTo>
                  <a:close/>
                  <a:moveTo>
                    <a:pt x="811" y="735"/>
                  </a:moveTo>
                  <a:lnTo>
                    <a:pt x="811" y="735"/>
                  </a:lnTo>
                  <a:cubicBezTo>
                    <a:pt x="775" y="735"/>
                    <a:pt x="782" y="653"/>
                    <a:pt x="797" y="594"/>
                  </a:cubicBezTo>
                  <a:cubicBezTo>
                    <a:pt x="811" y="542"/>
                    <a:pt x="832" y="549"/>
                    <a:pt x="840" y="475"/>
                  </a:cubicBezTo>
                  <a:cubicBezTo>
                    <a:pt x="840" y="438"/>
                    <a:pt x="897" y="438"/>
                    <a:pt x="904" y="467"/>
                  </a:cubicBezTo>
                  <a:cubicBezTo>
                    <a:pt x="904" y="475"/>
                    <a:pt x="904" y="490"/>
                    <a:pt x="918" y="497"/>
                  </a:cubicBezTo>
                  <a:lnTo>
                    <a:pt x="918" y="505"/>
                  </a:lnTo>
                  <a:cubicBezTo>
                    <a:pt x="918" y="594"/>
                    <a:pt x="890" y="675"/>
                    <a:pt x="847" y="742"/>
                  </a:cubicBezTo>
                  <a:cubicBezTo>
                    <a:pt x="840" y="742"/>
                    <a:pt x="832" y="742"/>
                    <a:pt x="811" y="735"/>
                  </a:cubicBezTo>
                  <a:lnTo>
                    <a:pt x="811" y="735"/>
                  </a:lnTo>
                  <a:close/>
                </a:path>
              </a:pathLst>
            </a:custGeom>
            <a:noFill/>
            <a:ln w="12700" cap="flat">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5" name="Rectangle 24"/>
          <p:cNvSpPr/>
          <p:nvPr/>
        </p:nvSpPr>
        <p:spPr bwMode="auto">
          <a:xfrm>
            <a:off x="2108314" y="2344965"/>
            <a:ext cx="2783882" cy="123129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b"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r>
              <a:rPr kumimoji="0" lang="en-GB" sz="1800" b="1" i="0" u="none" strike="noStrike" kern="1200" cap="all" spc="0" normalizeH="0" baseline="0" noProof="0" dirty="0">
                <a:ln>
                  <a:noFill/>
                </a:ln>
                <a:solidFill>
                  <a:srgbClr val="4472C4"/>
                </a:solidFill>
                <a:effectLst/>
                <a:uLnTx/>
                <a:uFillTx/>
                <a:latin typeface="Calibri Light" panose="020F0302020204030204"/>
                <a:ea typeface="+mn-ea"/>
                <a:cs typeface="+mn-cs"/>
              </a:rPr>
              <a:t>Challenge</a:t>
            </a:r>
          </a:p>
          <a:p>
            <a:pPr marL="0" marR="0" lvl="0" indent="0" algn="l" defTabSz="914289" rtl="0" eaLnBrk="1" fontAlgn="base" latinLnBrk="0" hangingPunct="1">
              <a:lnSpc>
                <a:spcPct val="90000"/>
              </a:lnSpc>
              <a:spcBef>
                <a:spcPct val="0"/>
              </a:spcBef>
              <a:spcAft>
                <a:spcPct val="0"/>
              </a:spcAft>
              <a:buClrTx/>
              <a:buSzTx/>
              <a:buFontTx/>
              <a:buNone/>
              <a:tabLst/>
              <a:defRPr/>
            </a:pPr>
            <a:endParaRPr kumimoji="0" lang="en-GB" sz="1800" b="1" i="0" u="none" strike="noStrike" kern="1200" cap="all" spc="0" normalizeH="0" baseline="0" noProof="0" dirty="0">
              <a:ln>
                <a:noFill/>
              </a:ln>
              <a:solidFill>
                <a:srgbClr val="4472C4"/>
              </a:solidFill>
              <a:effectLst/>
              <a:uLnTx/>
              <a:uFillTx/>
              <a:latin typeface="Calibri Light" panose="020F0302020204030204"/>
              <a:ea typeface="+mn-ea"/>
              <a:cs typeface="+mn-cs"/>
            </a:endParaRPr>
          </a:p>
          <a:p>
            <a:pPr marL="285750" marR="0" lvl="0" indent="-285750" algn="l" defTabSz="914289" rtl="0"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GB" sz="1800" b="0" i="0" u="none" strike="noStrike" kern="1200" cap="all" spc="0" normalizeH="0" baseline="0" noProof="0" dirty="0">
                <a:ln>
                  <a:noFill/>
                </a:ln>
                <a:solidFill>
                  <a:srgbClr val="4472C4"/>
                </a:solidFill>
                <a:effectLst/>
                <a:uLnTx/>
                <a:uFillTx/>
                <a:latin typeface="Calibri Light" panose="020F0302020204030204"/>
                <a:ea typeface="Segoe UI" pitchFamily="34" charset="0"/>
                <a:cs typeface="Segoe UI" pitchFamily="34" charset="0"/>
              </a:rPr>
              <a:t>Lack of harmonization</a:t>
            </a:r>
          </a:p>
          <a:p>
            <a:pPr marL="285750" marR="0" lvl="0" indent="-285750" algn="l" defTabSz="914289" rtl="0"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GB" sz="1800" b="0" i="0" u="none" strike="noStrike" kern="1200" cap="all" spc="0" normalizeH="0" baseline="0" noProof="0" dirty="0">
                <a:ln>
                  <a:noFill/>
                </a:ln>
                <a:solidFill>
                  <a:srgbClr val="4472C4"/>
                </a:solidFill>
                <a:effectLst/>
                <a:uLnTx/>
                <a:uFillTx/>
                <a:latin typeface="Calibri Light" panose="020F0302020204030204"/>
                <a:ea typeface="Segoe UI" pitchFamily="34" charset="0"/>
                <a:cs typeface="Segoe UI" pitchFamily="34" charset="0"/>
              </a:rPr>
              <a:t>Difficulty for law enforcement</a:t>
            </a:r>
          </a:p>
        </p:txBody>
      </p:sp>
      <p:cxnSp>
        <p:nvCxnSpPr>
          <p:cNvPr id="28" name="Straight Connector 27"/>
          <p:cNvCxnSpPr/>
          <p:nvPr/>
        </p:nvCxnSpPr>
        <p:spPr>
          <a:xfrm>
            <a:off x="5136433" y="1676209"/>
            <a:ext cx="0" cy="4387465"/>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33" name="Title 1"/>
          <p:cNvSpPr txBox="1">
            <a:spLocks/>
          </p:cNvSpPr>
          <p:nvPr/>
        </p:nvSpPr>
        <p:spPr>
          <a:xfrm>
            <a:off x="402214" y="315168"/>
            <a:ext cx="711140" cy="711141"/>
          </a:xfrm>
          <a:prstGeom prst="rect">
            <a:avLst/>
          </a:prstGeom>
        </p:spPr>
        <p:txBody>
          <a:bodyPr vert="horz" wrap="square" lIns="89631" tIns="44814" rIns="89631" bIns="44814" rtlCol="0" anchor="ctr">
            <a:noAutofit/>
          </a:bodyPr>
          <a:lstStyle>
            <a:lvl1pPr algn="l" defTabSz="914367" rtl="0" eaLnBrk="1" latinLnBrk="0" hangingPunct="1">
              <a:lnSpc>
                <a:spcPct val="90000"/>
              </a:lnSpc>
              <a:spcBef>
                <a:spcPct val="0"/>
              </a:spcBef>
              <a:buNone/>
              <a:defRPr lang="en-US" sz="5200"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ctr" defTabSz="914367"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100" normalizeH="0" baseline="0" noProof="0" dirty="0">
                <a:ln w="3175">
                  <a:noFill/>
                </a:ln>
                <a:solidFill>
                  <a:srgbClr val="FFFFFF"/>
                </a:solidFill>
                <a:effectLst/>
                <a:uLnTx/>
                <a:uFillTx/>
                <a:latin typeface="Segoe UI Light"/>
                <a:ea typeface="+mn-ea"/>
                <a:cs typeface="Segoe UI Light" panose="020B0502040204020203" pitchFamily="34" charset="0"/>
              </a:rPr>
              <a:t>1</a:t>
            </a:r>
          </a:p>
        </p:txBody>
      </p:sp>
      <p:sp>
        <p:nvSpPr>
          <p:cNvPr id="24" name="Title 1">
            <a:extLst>
              <a:ext uri="{FF2B5EF4-FFF2-40B4-BE49-F238E27FC236}">
                <a16:creationId xmlns:a16="http://schemas.microsoft.com/office/drawing/2014/main" xmlns="" id="{978B1B7B-E5E6-4264-9278-89B5564A13A4}"/>
              </a:ext>
            </a:extLst>
          </p:cNvPr>
          <p:cNvSpPr txBox="1">
            <a:spLocks/>
          </p:cNvSpPr>
          <p:nvPr/>
        </p:nvSpPr>
        <p:spPr>
          <a:xfrm>
            <a:off x="290291" y="291922"/>
            <a:ext cx="9958670" cy="899431"/>
          </a:xfrm>
          <a:prstGeom prst="rect">
            <a:avLst/>
          </a:prstGeom>
        </p:spPr>
        <p:txBody>
          <a:bodyPr vert="horz" wrap="square" lIns="143385" tIns="89616" rIns="143385" bIns="89616" rtlCol="0" anchor="t">
            <a:noAutofit/>
          </a:bodyPr>
          <a:lstStyle>
            <a:lvl1pPr algn="l" defTabSz="914367" rtl="0" eaLnBrk="1" latinLnBrk="0" hangingPunct="1">
              <a:lnSpc>
                <a:spcPct val="90000"/>
              </a:lnSpc>
              <a:spcBef>
                <a:spcPct val="0"/>
              </a:spcBef>
              <a:buNone/>
              <a:defRPr lang="en-US" sz="5200" b="0" kern="1200" cap="none" spc="-100"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defTabSz="914093">
              <a:defRPr/>
            </a:pPr>
            <a:r>
              <a:rPr sz="3599" dirty="0">
                <a:solidFill>
                  <a:srgbClr val="808080"/>
                </a:solidFill>
                <a:latin typeface="Segoe UI Light"/>
              </a:rPr>
              <a:t>Policy topics at play: </a:t>
            </a:r>
            <a:r>
              <a:rPr lang="en-GB" sz="3599" dirty="0">
                <a:solidFill>
                  <a:srgbClr val="808080"/>
                </a:solidFill>
                <a:latin typeface="Segoe UI Light"/>
              </a:rPr>
              <a:t>Cybercrime legislation</a:t>
            </a:r>
            <a:endParaRPr sz="3599" dirty="0">
              <a:solidFill>
                <a:srgbClr val="808080"/>
              </a:solidFill>
              <a:latin typeface="Segoe UI Light"/>
            </a:endParaRPr>
          </a:p>
        </p:txBody>
      </p:sp>
    </p:spTree>
    <p:extLst>
      <p:ext uri="{BB962C8B-B14F-4D97-AF65-F5344CB8AC3E}">
        <p14:creationId xmlns:p14="http://schemas.microsoft.com/office/powerpoint/2010/main" xmlns="" val="3934715722"/>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78D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2397" y="2205482"/>
            <a:ext cx="7741393" cy="2438365"/>
          </a:xfrm>
        </p:spPr>
        <p:txBody>
          <a:bodyPr anchor="ctr" anchorCtr="0"/>
          <a:lstStyle/>
          <a:p>
            <a:r>
              <a:rPr lang="en-US" sz="4706" dirty="0"/>
              <a:t>Cybercrime</a:t>
            </a:r>
          </a:p>
        </p:txBody>
      </p:sp>
      <p:sp>
        <p:nvSpPr>
          <p:cNvPr id="3" name="TextBox 2"/>
          <p:cNvSpPr txBox="1"/>
          <p:nvPr/>
        </p:nvSpPr>
        <p:spPr>
          <a:xfrm>
            <a:off x="10244290" y="1777802"/>
            <a:ext cx="896539" cy="896539"/>
          </a:xfrm>
          <a:prstGeom prst="rect">
            <a:avLst/>
          </a:prstGeom>
          <a:noFill/>
        </p:spPr>
        <p:txBody>
          <a:bodyPr wrap="none" lIns="179308" tIns="143446" rIns="179308" bIns="143446" rtlCol="0">
            <a:noAutofit/>
          </a:bodyPr>
          <a:lstStyle/>
          <a:p>
            <a:pPr marL="0" marR="0" lvl="0" indent="0" algn="l" defTabSz="914460" rtl="0" eaLnBrk="1" fontAlgn="auto" latinLnBrk="0" hangingPunct="1">
              <a:lnSpc>
                <a:spcPct val="90000"/>
              </a:lnSpc>
              <a:spcBef>
                <a:spcPts val="0"/>
              </a:spcBef>
              <a:spcAft>
                <a:spcPts val="588"/>
              </a:spcAft>
              <a:buClrTx/>
              <a:buSzTx/>
              <a:buFontTx/>
              <a:buNone/>
              <a:tabLst/>
              <a:defRPr/>
            </a:pPr>
            <a:endParaRPr kumimoji="0" lang="en-US" sz="2353"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n-ea"/>
              <a:cs typeface="+mn-cs"/>
            </a:endParaRPr>
          </a:p>
        </p:txBody>
      </p:sp>
    </p:spTree>
    <p:extLst>
      <p:ext uri="{BB962C8B-B14F-4D97-AF65-F5344CB8AC3E}">
        <p14:creationId xmlns:p14="http://schemas.microsoft.com/office/powerpoint/2010/main" xmlns="" val="21299075"/>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7360" y="651381"/>
            <a:ext cx="896539" cy="896539"/>
          </a:xfrm>
          <a:prstGeom prst="rect">
            <a:avLst/>
          </a:prstGeom>
          <a:noFill/>
        </p:spPr>
        <p:txBody>
          <a:bodyPr wrap="none" lIns="179308" tIns="143446" rIns="179308" bIns="143446" rtlCol="0">
            <a:noAutofit/>
          </a:bodyPr>
          <a:lstStyle/>
          <a:p>
            <a:pPr marL="0" marR="0" lvl="0" indent="0" algn="l" defTabSz="914460" rtl="0" eaLnBrk="1" fontAlgn="auto" latinLnBrk="0" hangingPunct="1">
              <a:lnSpc>
                <a:spcPct val="90000"/>
              </a:lnSpc>
              <a:spcBef>
                <a:spcPts val="0"/>
              </a:spcBef>
              <a:spcAft>
                <a:spcPts val="588"/>
              </a:spcAft>
              <a:buClrTx/>
              <a:buSzTx/>
              <a:buFontTx/>
              <a:buNone/>
              <a:tabLst/>
              <a:defRPr/>
            </a:pPr>
            <a:endParaRPr kumimoji="0" lang="en-US" sz="2353"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n-ea"/>
              <a:cs typeface="+mn-cs"/>
            </a:endParaRPr>
          </a:p>
        </p:txBody>
      </p:sp>
      <p:sp>
        <p:nvSpPr>
          <p:cNvPr id="15" name="Oval 14"/>
          <p:cNvSpPr/>
          <p:nvPr/>
        </p:nvSpPr>
        <p:spPr bwMode="auto">
          <a:xfrm>
            <a:off x="8029268" y="1480379"/>
            <a:ext cx="3492653" cy="3492653"/>
          </a:xfrm>
          <a:prstGeom prst="ellipse">
            <a:avLst/>
          </a:prstGeom>
          <a:solidFill>
            <a:srgbClr val="229D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solidFill>
                <a:srgbClr val="229DFF"/>
              </a:solidFill>
              <a:effectLst/>
              <a:uLnTx/>
              <a:uFillTx/>
              <a:latin typeface="Segoe UI"/>
              <a:ea typeface="Segoe UI" pitchFamily="34" charset="0"/>
              <a:cs typeface="Segoe UI" pitchFamily="34" charset="0"/>
            </a:endParaRPr>
          </a:p>
        </p:txBody>
      </p:sp>
      <p:sp>
        <p:nvSpPr>
          <p:cNvPr id="24" name="Title 1"/>
          <p:cNvSpPr txBox="1">
            <a:spLocks/>
          </p:cNvSpPr>
          <p:nvPr/>
        </p:nvSpPr>
        <p:spPr>
          <a:xfrm>
            <a:off x="289572" y="334805"/>
            <a:ext cx="11428169" cy="882092"/>
          </a:xfrm>
          <a:prstGeom prst="rect">
            <a:avLst/>
          </a:prstGeom>
        </p:spPr>
        <p:txBody>
          <a:bodyPr/>
          <a:lstStyle>
            <a:lvl1pPr algn="l" defTabSz="931684" rtl="0" eaLnBrk="0" fontAlgn="base" hangingPunct="0">
              <a:lnSpc>
                <a:spcPct val="90000"/>
              </a:lnSpc>
              <a:spcBef>
                <a:spcPct val="0"/>
              </a:spcBef>
              <a:spcAft>
                <a:spcPct val="0"/>
              </a:spcAft>
              <a:defRPr lang="en-US" sz="5507" kern="1200" spc="-102" dirty="0">
                <a:ln w="3175">
                  <a:noFill/>
                </a:ln>
                <a:solidFill>
                  <a:schemeClr val="tx2"/>
                </a:solidFill>
                <a:latin typeface="+mj-lt"/>
                <a:ea typeface="ＭＳ Ｐゴシック" charset="0"/>
                <a:cs typeface="Segoe UI" pitchFamily="34" charset="0"/>
              </a:defRPr>
            </a:lvl1pPr>
            <a:lvl2pPr algn="l" defTabSz="931684" rtl="0" eaLnBrk="0" fontAlgn="base" hangingPunct="0">
              <a:lnSpc>
                <a:spcPct val="90000"/>
              </a:lnSpc>
              <a:spcBef>
                <a:spcPct val="0"/>
              </a:spcBef>
              <a:spcAft>
                <a:spcPct val="0"/>
              </a:spcAft>
              <a:defRPr sz="5399">
                <a:solidFill>
                  <a:schemeClr val="tx2"/>
                </a:solidFill>
                <a:latin typeface="Segoe UI Light" charset="0"/>
                <a:ea typeface="ＭＳ Ｐゴシック" charset="0"/>
                <a:cs typeface="Segoe UI" charset="0"/>
              </a:defRPr>
            </a:lvl2pPr>
            <a:lvl3pPr algn="l" defTabSz="931684" rtl="0" eaLnBrk="0" fontAlgn="base" hangingPunct="0">
              <a:lnSpc>
                <a:spcPct val="90000"/>
              </a:lnSpc>
              <a:spcBef>
                <a:spcPct val="0"/>
              </a:spcBef>
              <a:spcAft>
                <a:spcPct val="0"/>
              </a:spcAft>
              <a:defRPr sz="5399">
                <a:solidFill>
                  <a:schemeClr val="tx2"/>
                </a:solidFill>
                <a:latin typeface="Segoe UI Light" charset="0"/>
                <a:ea typeface="ＭＳ Ｐゴシック" charset="0"/>
                <a:cs typeface="Segoe UI" charset="0"/>
              </a:defRPr>
            </a:lvl3pPr>
            <a:lvl4pPr algn="l" defTabSz="931684" rtl="0" eaLnBrk="0" fontAlgn="base" hangingPunct="0">
              <a:lnSpc>
                <a:spcPct val="90000"/>
              </a:lnSpc>
              <a:spcBef>
                <a:spcPct val="0"/>
              </a:spcBef>
              <a:spcAft>
                <a:spcPct val="0"/>
              </a:spcAft>
              <a:defRPr sz="5399">
                <a:solidFill>
                  <a:schemeClr val="tx2"/>
                </a:solidFill>
                <a:latin typeface="Segoe UI Light" charset="0"/>
                <a:ea typeface="ＭＳ Ｐゴシック" charset="0"/>
                <a:cs typeface="Segoe UI" charset="0"/>
              </a:defRPr>
            </a:lvl4pPr>
            <a:lvl5pPr algn="l" defTabSz="931684" rtl="0" eaLnBrk="0" fontAlgn="base" hangingPunct="0">
              <a:lnSpc>
                <a:spcPct val="90000"/>
              </a:lnSpc>
              <a:spcBef>
                <a:spcPct val="0"/>
              </a:spcBef>
              <a:spcAft>
                <a:spcPct val="0"/>
              </a:spcAft>
              <a:defRPr sz="5399">
                <a:solidFill>
                  <a:schemeClr val="tx2"/>
                </a:solidFill>
                <a:latin typeface="Segoe UI Light" charset="0"/>
                <a:ea typeface="ＭＳ Ｐゴシック" charset="0"/>
                <a:cs typeface="Segoe UI" charset="0"/>
              </a:defRPr>
            </a:lvl5pPr>
            <a:lvl6pPr marL="457112" algn="l" defTabSz="931684" rtl="0" fontAlgn="base">
              <a:lnSpc>
                <a:spcPct val="90000"/>
              </a:lnSpc>
              <a:spcBef>
                <a:spcPct val="0"/>
              </a:spcBef>
              <a:spcAft>
                <a:spcPct val="0"/>
              </a:spcAft>
              <a:defRPr sz="5399">
                <a:solidFill>
                  <a:schemeClr val="tx2"/>
                </a:solidFill>
                <a:latin typeface="Segoe UI Light" charset="0"/>
                <a:ea typeface="ＭＳ Ｐゴシック" charset="0"/>
                <a:cs typeface="Segoe UI" charset="0"/>
              </a:defRPr>
            </a:lvl6pPr>
            <a:lvl7pPr marL="914224" algn="l" defTabSz="931684" rtl="0" fontAlgn="base">
              <a:lnSpc>
                <a:spcPct val="90000"/>
              </a:lnSpc>
              <a:spcBef>
                <a:spcPct val="0"/>
              </a:spcBef>
              <a:spcAft>
                <a:spcPct val="0"/>
              </a:spcAft>
              <a:defRPr sz="5399">
                <a:solidFill>
                  <a:schemeClr val="tx2"/>
                </a:solidFill>
                <a:latin typeface="Segoe UI Light" charset="0"/>
                <a:ea typeface="ＭＳ Ｐゴシック" charset="0"/>
                <a:cs typeface="Segoe UI" charset="0"/>
              </a:defRPr>
            </a:lvl7pPr>
            <a:lvl8pPr marL="1371336" algn="l" defTabSz="931684" rtl="0" fontAlgn="base">
              <a:lnSpc>
                <a:spcPct val="90000"/>
              </a:lnSpc>
              <a:spcBef>
                <a:spcPct val="0"/>
              </a:spcBef>
              <a:spcAft>
                <a:spcPct val="0"/>
              </a:spcAft>
              <a:defRPr sz="5399">
                <a:solidFill>
                  <a:schemeClr val="tx2"/>
                </a:solidFill>
                <a:latin typeface="Segoe UI Light" charset="0"/>
                <a:ea typeface="ＭＳ Ｐゴシック" charset="0"/>
                <a:cs typeface="Segoe UI" charset="0"/>
              </a:defRPr>
            </a:lvl8pPr>
            <a:lvl9pPr marL="1828449" algn="l" defTabSz="931684" rtl="0" fontAlgn="base">
              <a:lnSpc>
                <a:spcPct val="90000"/>
              </a:lnSpc>
              <a:spcBef>
                <a:spcPct val="0"/>
              </a:spcBef>
              <a:spcAft>
                <a:spcPct val="0"/>
              </a:spcAft>
              <a:defRPr sz="5399">
                <a:solidFill>
                  <a:schemeClr val="tx2"/>
                </a:solidFill>
                <a:latin typeface="Segoe UI Light" charset="0"/>
                <a:ea typeface="ＭＳ Ｐゴシック" charset="0"/>
                <a:cs typeface="Segoe UI" charset="0"/>
              </a:defRPr>
            </a:lvl9pPr>
          </a:lstStyle>
          <a:p>
            <a:pPr marL="0" marR="0" lvl="0" indent="0" algn="l" defTabSz="931684" rtl="0" eaLnBrk="0" fontAlgn="base" latinLnBrk="0" hangingPunct="0">
              <a:lnSpc>
                <a:spcPct val="90000"/>
              </a:lnSpc>
              <a:spcBef>
                <a:spcPct val="0"/>
              </a:spcBef>
              <a:spcAft>
                <a:spcPct val="0"/>
              </a:spcAft>
              <a:buClrTx/>
              <a:buSzTx/>
              <a:buFontTx/>
              <a:buNone/>
              <a:tabLst/>
              <a:defRPr/>
            </a:pPr>
            <a:r>
              <a:rPr kumimoji="0" lang="en-GB" sz="3530" b="0" i="0" u="none" strike="noStrike" kern="1200" cap="none" spc="-102" normalizeH="0" baseline="0" noProof="0" dirty="0">
                <a:ln w="3175">
                  <a:noFill/>
                </a:ln>
                <a:solidFill>
                  <a:srgbClr val="737373"/>
                </a:solidFill>
                <a:effectLst/>
                <a:uLnTx/>
                <a:uFillTx/>
                <a:latin typeface="Segoe UI Light"/>
                <a:ea typeface="ＭＳ Ｐゴシック" charset="0"/>
                <a:cs typeface="Segoe UI" pitchFamily="34" charset="0"/>
              </a:rPr>
              <a:t>Our reality is changing </a:t>
            </a:r>
          </a:p>
        </p:txBody>
      </p:sp>
      <p:grpSp>
        <p:nvGrpSpPr>
          <p:cNvPr id="32" name="Group 31"/>
          <p:cNvGrpSpPr/>
          <p:nvPr/>
        </p:nvGrpSpPr>
        <p:grpSpPr>
          <a:xfrm>
            <a:off x="414090" y="1682675"/>
            <a:ext cx="10777671" cy="3492653"/>
            <a:chOff x="423133" y="1509819"/>
            <a:chExt cx="10992382" cy="3562233"/>
          </a:xfrm>
        </p:grpSpPr>
        <p:sp>
          <p:nvSpPr>
            <p:cNvPr id="16" name="Oval 15"/>
            <p:cNvSpPr/>
            <p:nvPr/>
          </p:nvSpPr>
          <p:spPr bwMode="auto">
            <a:xfrm>
              <a:off x="423133" y="1509819"/>
              <a:ext cx="3562233" cy="3562233"/>
            </a:xfrm>
            <a:prstGeom prst="ellipse">
              <a:avLst/>
            </a:prstGeom>
            <a:solidFill>
              <a:srgbClr val="229D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solidFill>
                  <a:srgbClr val="229DFF"/>
                </a:solidFill>
                <a:effectLst/>
                <a:uLnTx/>
                <a:uFillTx/>
                <a:latin typeface="Segoe UI"/>
                <a:ea typeface="Segoe UI" pitchFamily="34" charset="0"/>
                <a:cs typeface="Segoe UI" pitchFamily="34" charset="0"/>
              </a:endParaRPr>
            </a:p>
          </p:txBody>
        </p:sp>
        <p:sp>
          <p:nvSpPr>
            <p:cNvPr id="17" name="Rectangle 16"/>
            <p:cNvSpPr/>
            <p:nvPr/>
          </p:nvSpPr>
          <p:spPr bwMode="auto">
            <a:xfrm>
              <a:off x="759868" y="3586848"/>
              <a:ext cx="2888762" cy="122544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ctr"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r>
                <a:rPr kumimoji="0" lang="en-US" sz="2353" b="0" i="0" u="none" strike="noStrike" kern="1200" cap="all" spc="0" normalizeH="0" baseline="0" noProof="0" dirty="0">
                  <a:ln>
                    <a:noFill/>
                  </a:ln>
                  <a:solidFill>
                    <a:srgbClr val="FFFFFF"/>
                  </a:solidFill>
                  <a:effectLst/>
                  <a:uLnTx/>
                  <a:uFillTx/>
                  <a:latin typeface="Segoe UI Light"/>
                  <a:ea typeface="Segoe UI" pitchFamily="34" charset="0"/>
                  <a:cs typeface="Segoe UI" pitchFamily="34" charset="0"/>
                </a:rPr>
                <a:t>Geopolitical change</a:t>
              </a:r>
            </a:p>
          </p:txBody>
        </p:sp>
        <p:sp>
          <p:nvSpPr>
            <p:cNvPr id="14" name="Oval 13"/>
            <p:cNvSpPr/>
            <p:nvPr/>
          </p:nvSpPr>
          <p:spPr bwMode="auto">
            <a:xfrm>
              <a:off x="4312089" y="1509819"/>
              <a:ext cx="3562233" cy="3562233"/>
            </a:xfrm>
            <a:prstGeom prst="ellipse">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solidFill>
                  <a:srgbClr val="229DFF"/>
                </a:solidFill>
                <a:effectLst/>
                <a:uLnTx/>
                <a:uFillTx/>
                <a:latin typeface="Segoe UI"/>
                <a:ea typeface="Segoe UI" pitchFamily="34" charset="0"/>
                <a:cs typeface="Segoe UI" pitchFamily="34" charset="0"/>
              </a:endParaRPr>
            </a:p>
          </p:txBody>
        </p:sp>
        <p:sp>
          <p:nvSpPr>
            <p:cNvPr id="18" name="Rectangle 17"/>
            <p:cNvSpPr/>
            <p:nvPr/>
          </p:nvSpPr>
          <p:spPr bwMode="auto">
            <a:xfrm>
              <a:off x="4648824" y="3586848"/>
              <a:ext cx="2888762" cy="122544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ctr"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r>
                <a:rPr kumimoji="0" lang="en-US" sz="2353" b="0" i="0" u="none" strike="noStrike" kern="1200" cap="all" spc="0" normalizeH="0" baseline="0" noProof="0" dirty="0">
                  <a:ln>
                    <a:noFill/>
                  </a:ln>
                  <a:solidFill>
                    <a:srgbClr val="FFFFFF"/>
                  </a:solidFill>
                  <a:effectLst/>
                  <a:uLnTx/>
                  <a:uFillTx/>
                  <a:latin typeface="Segoe UI Light"/>
                  <a:ea typeface="Segoe UI" pitchFamily="34" charset="0"/>
                  <a:cs typeface="Segoe UI" pitchFamily="34" charset="0"/>
                </a:rPr>
                <a:t>Evolution of technology</a:t>
              </a:r>
            </a:p>
          </p:txBody>
        </p:sp>
        <p:sp>
          <p:nvSpPr>
            <p:cNvPr id="19" name="Rectangle 18"/>
            <p:cNvSpPr/>
            <p:nvPr/>
          </p:nvSpPr>
          <p:spPr bwMode="auto">
            <a:xfrm>
              <a:off x="8526753" y="3586848"/>
              <a:ext cx="2888762" cy="122544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ctr"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r>
                <a:rPr kumimoji="0" lang="en-US" sz="2353" b="0" i="0" u="none" strike="noStrike" kern="1200" cap="all" spc="0" normalizeH="0" baseline="0" noProof="0" dirty="0">
                  <a:ln>
                    <a:noFill/>
                  </a:ln>
                  <a:solidFill>
                    <a:srgbClr val="FFFFFF"/>
                  </a:solidFill>
                  <a:effectLst/>
                  <a:uLnTx/>
                  <a:uFillTx/>
                  <a:latin typeface="Segoe UI Light"/>
                  <a:ea typeface="Segoe UI" pitchFamily="34" charset="0"/>
                  <a:cs typeface="Segoe UI" pitchFamily="34" charset="0"/>
                </a:rPr>
                <a:t>Persistence </a:t>
              </a:r>
            </a:p>
            <a:p>
              <a:pPr marL="0" marR="0" lvl="0" indent="0" algn="ctr" defTabSz="914289" rtl="0" eaLnBrk="1" fontAlgn="base" latinLnBrk="0" hangingPunct="1">
                <a:lnSpc>
                  <a:spcPct val="90000"/>
                </a:lnSpc>
                <a:spcBef>
                  <a:spcPct val="0"/>
                </a:spcBef>
                <a:spcAft>
                  <a:spcPct val="0"/>
                </a:spcAft>
                <a:buClrTx/>
                <a:buSzTx/>
                <a:buFontTx/>
                <a:buNone/>
                <a:tabLst/>
                <a:defRPr/>
              </a:pPr>
              <a:r>
                <a:rPr kumimoji="0" lang="en-US" sz="2353" b="0" i="0" u="none" strike="noStrike" kern="1200" cap="all" spc="0" normalizeH="0" baseline="0" noProof="0" dirty="0">
                  <a:ln>
                    <a:noFill/>
                  </a:ln>
                  <a:solidFill>
                    <a:srgbClr val="FFFFFF"/>
                  </a:solidFill>
                  <a:effectLst/>
                  <a:uLnTx/>
                  <a:uFillTx/>
                  <a:latin typeface="Segoe UI Light"/>
                  <a:ea typeface="Segoe UI" pitchFamily="34" charset="0"/>
                  <a:cs typeface="Segoe UI" pitchFamily="34" charset="0"/>
                </a:rPr>
                <a:t>of threat</a:t>
              </a:r>
            </a:p>
          </p:txBody>
        </p:sp>
        <p:pic>
          <p:nvPicPr>
            <p:cNvPr id="13" name="Picture 12"/>
            <p:cNvPicPr>
              <a:picLocks noChangeAspect="1"/>
            </p:cNvPicPr>
            <p:nvPr/>
          </p:nvPicPr>
          <p:blipFill>
            <a:blip r:embed="rId3" cstate="print"/>
            <a:stretch>
              <a:fillRect/>
            </a:stretch>
          </p:blipFill>
          <p:spPr>
            <a:xfrm>
              <a:off x="9310734" y="1973948"/>
              <a:ext cx="1320800" cy="1612900"/>
            </a:xfrm>
            <a:prstGeom prst="rect">
              <a:avLst/>
            </a:prstGeom>
          </p:spPr>
        </p:pic>
        <p:pic>
          <p:nvPicPr>
            <p:cNvPr id="30" name="Picture 29"/>
            <p:cNvPicPr>
              <a:picLocks noChangeAspect="1"/>
            </p:cNvPicPr>
            <p:nvPr/>
          </p:nvPicPr>
          <p:blipFill>
            <a:blip r:embed="rId4" cstate="print"/>
            <a:stretch>
              <a:fillRect/>
            </a:stretch>
          </p:blipFill>
          <p:spPr>
            <a:xfrm>
              <a:off x="5509005" y="2042783"/>
              <a:ext cx="1168400" cy="1612900"/>
            </a:xfrm>
            <a:prstGeom prst="rect">
              <a:avLst/>
            </a:prstGeom>
          </p:spPr>
        </p:pic>
        <p:pic>
          <p:nvPicPr>
            <p:cNvPr id="31" name="Picture 30"/>
            <p:cNvPicPr>
              <a:picLocks noChangeAspect="1"/>
            </p:cNvPicPr>
            <p:nvPr/>
          </p:nvPicPr>
          <p:blipFill>
            <a:blip r:embed="rId5" cstate="print"/>
            <a:stretch>
              <a:fillRect/>
            </a:stretch>
          </p:blipFill>
          <p:spPr>
            <a:xfrm>
              <a:off x="1442249" y="2177148"/>
              <a:ext cx="1524000" cy="1206500"/>
            </a:xfrm>
            <a:prstGeom prst="rect">
              <a:avLst/>
            </a:prstGeom>
          </p:spPr>
        </p:pic>
      </p:grpSp>
    </p:spTree>
    <p:extLst>
      <p:ext uri="{BB962C8B-B14F-4D97-AF65-F5344CB8AC3E}">
        <p14:creationId xmlns:p14="http://schemas.microsoft.com/office/powerpoint/2010/main" xmlns="" val="4224363469"/>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a:blip r:embed="rId3" cstate="print"/>
          <a:stretch>
            <a:fillRect/>
          </a:stretch>
        </p:blipFill>
        <p:spPr>
          <a:xfrm>
            <a:off x="1035183" y="1234474"/>
            <a:ext cx="10372461" cy="5105293"/>
          </a:xfrm>
          <a:prstGeom prst="rect">
            <a:avLst/>
          </a:prstGeom>
        </p:spPr>
      </p:pic>
      <p:sp>
        <p:nvSpPr>
          <p:cNvPr id="21" name="Title 1"/>
          <p:cNvSpPr txBox="1">
            <a:spLocks/>
          </p:cNvSpPr>
          <p:nvPr/>
        </p:nvSpPr>
        <p:spPr>
          <a:xfrm>
            <a:off x="268184" y="286427"/>
            <a:ext cx="3033460" cy="1050141"/>
          </a:xfrm>
          <a:prstGeom prst="rect">
            <a:avLst/>
          </a:prstGeom>
        </p:spPr>
        <p:txBody>
          <a:bodyPr vert="horz" wrap="square" lIns="143446" tIns="89654" rIns="143446" bIns="89654" rtlCol="0" anchor="t">
            <a:spAutoFit/>
          </a:bodyPr>
          <a:lstStyle>
            <a:lvl1pPr algn="l" defTabSz="931684" rtl="0" eaLnBrk="0" fontAlgn="base" hangingPunct="0">
              <a:lnSpc>
                <a:spcPct val="90000"/>
              </a:lnSpc>
              <a:spcBef>
                <a:spcPct val="0"/>
              </a:spcBef>
              <a:spcAft>
                <a:spcPct val="0"/>
              </a:spcAft>
              <a:defRPr lang="en-US" sz="4488" kern="1200" spc="-102">
                <a:ln w="3175">
                  <a:noFill/>
                </a:ln>
                <a:solidFill>
                  <a:schemeClr val="bg1"/>
                </a:solidFill>
                <a:latin typeface="+mj-lt"/>
                <a:ea typeface="ＭＳ Ｐゴシック" charset="0"/>
                <a:cs typeface="Segoe UI" pitchFamily="34" charset="0"/>
              </a:defRPr>
            </a:lvl1pPr>
            <a:lvl2pPr algn="l" defTabSz="931684" rtl="0" eaLnBrk="0" fontAlgn="base" hangingPunct="0">
              <a:lnSpc>
                <a:spcPct val="90000"/>
              </a:lnSpc>
              <a:spcBef>
                <a:spcPct val="0"/>
              </a:spcBef>
              <a:spcAft>
                <a:spcPct val="0"/>
              </a:spcAft>
              <a:defRPr sz="5399">
                <a:solidFill>
                  <a:schemeClr val="tx2"/>
                </a:solidFill>
                <a:latin typeface="Segoe UI Light" charset="0"/>
                <a:ea typeface="ＭＳ Ｐゴシック" charset="0"/>
                <a:cs typeface="Segoe UI" charset="0"/>
              </a:defRPr>
            </a:lvl2pPr>
            <a:lvl3pPr algn="l" defTabSz="931684" rtl="0" eaLnBrk="0" fontAlgn="base" hangingPunct="0">
              <a:lnSpc>
                <a:spcPct val="90000"/>
              </a:lnSpc>
              <a:spcBef>
                <a:spcPct val="0"/>
              </a:spcBef>
              <a:spcAft>
                <a:spcPct val="0"/>
              </a:spcAft>
              <a:defRPr sz="5399">
                <a:solidFill>
                  <a:schemeClr val="tx2"/>
                </a:solidFill>
                <a:latin typeface="Segoe UI Light" charset="0"/>
                <a:ea typeface="ＭＳ Ｐゴシック" charset="0"/>
                <a:cs typeface="Segoe UI" charset="0"/>
              </a:defRPr>
            </a:lvl3pPr>
            <a:lvl4pPr algn="l" defTabSz="931684" rtl="0" eaLnBrk="0" fontAlgn="base" hangingPunct="0">
              <a:lnSpc>
                <a:spcPct val="90000"/>
              </a:lnSpc>
              <a:spcBef>
                <a:spcPct val="0"/>
              </a:spcBef>
              <a:spcAft>
                <a:spcPct val="0"/>
              </a:spcAft>
              <a:defRPr sz="5399">
                <a:solidFill>
                  <a:schemeClr val="tx2"/>
                </a:solidFill>
                <a:latin typeface="Segoe UI Light" charset="0"/>
                <a:ea typeface="ＭＳ Ｐゴシック" charset="0"/>
                <a:cs typeface="Segoe UI" charset="0"/>
              </a:defRPr>
            </a:lvl4pPr>
            <a:lvl5pPr algn="l" defTabSz="931684" rtl="0" eaLnBrk="0" fontAlgn="base" hangingPunct="0">
              <a:lnSpc>
                <a:spcPct val="90000"/>
              </a:lnSpc>
              <a:spcBef>
                <a:spcPct val="0"/>
              </a:spcBef>
              <a:spcAft>
                <a:spcPct val="0"/>
              </a:spcAft>
              <a:defRPr sz="5399">
                <a:solidFill>
                  <a:schemeClr val="tx2"/>
                </a:solidFill>
                <a:latin typeface="Segoe UI Light" charset="0"/>
                <a:ea typeface="ＭＳ Ｐゴシック" charset="0"/>
                <a:cs typeface="Segoe UI" charset="0"/>
              </a:defRPr>
            </a:lvl5pPr>
            <a:lvl6pPr marL="457112" algn="l" defTabSz="931684" rtl="0" fontAlgn="base">
              <a:lnSpc>
                <a:spcPct val="90000"/>
              </a:lnSpc>
              <a:spcBef>
                <a:spcPct val="0"/>
              </a:spcBef>
              <a:spcAft>
                <a:spcPct val="0"/>
              </a:spcAft>
              <a:defRPr sz="5399">
                <a:solidFill>
                  <a:schemeClr val="tx2"/>
                </a:solidFill>
                <a:latin typeface="Segoe UI Light" charset="0"/>
                <a:ea typeface="ＭＳ Ｐゴシック" charset="0"/>
                <a:cs typeface="Segoe UI" charset="0"/>
              </a:defRPr>
            </a:lvl6pPr>
            <a:lvl7pPr marL="914224" algn="l" defTabSz="931684" rtl="0" fontAlgn="base">
              <a:lnSpc>
                <a:spcPct val="90000"/>
              </a:lnSpc>
              <a:spcBef>
                <a:spcPct val="0"/>
              </a:spcBef>
              <a:spcAft>
                <a:spcPct val="0"/>
              </a:spcAft>
              <a:defRPr sz="5399">
                <a:solidFill>
                  <a:schemeClr val="tx2"/>
                </a:solidFill>
                <a:latin typeface="Segoe UI Light" charset="0"/>
                <a:ea typeface="ＭＳ Ｐゴシック" charset="0"/>
                <a:cs typeface="Segoe UI" charset="0"/>
              </a:defRPr>
            </a:lvl7pPr>
            <a:lvl8pPr marL="1371336" algn="l" defTabSz="931684" rtl="0" fontAlgn="base">
              <a:lnSpc>
                <a:spcPct val="90000"/>
              </a:lnSpc>
              <a:spcBef>
                <a:spcPct val="0"/>
              </a:spcBef>
              <a:spcAft>
                <a:spcPct val="0"/>
              </a:spcAft>
              <a:defRPr sz="5399">
                <a:solidFill>
                  <a:schemeClr val="tx2"/>
                </a:solidFill>
                <a:latin typeface="Segoe UI Light" charset="0"/>
                <a:ea typeface="ＭＳ Ｐゴシック" charset="0"/>
                <a:cs typeface="Segoe UI" charset="0"/>
              </a:defRPr>
            </a:lvl8pPr>
            <a:lvl9pPr marL="1828449" algn="l" defTabSz="931684" rtl="0" fontAlgn="base">
              <a:lnSpc>
                <a:spcPct val="90000"/>
              </a:lnSpc>
              <a:spcBef>
                <a:spcPct val="0"/>
              </a:spcBef>
              <a:spcAft>
                <a:spcPct val="0"/>
              </a:spcAft>
              <a:defRPr sz="5399">
                <a:solidFill>
                  <a:schemeClr val="tx2"/>
                </a:solidFill>
                <a:latin typeface="Segoe UI Light" charset="0"/>
                <a:ea typeface="ＭＳ Ｐゴシック" charset="0"/>
                <a:cs typeface="Segoe UI" charset="0"/>
              </a:defRPr>
            </a:lvl9pPr>
          </a:lstStyle>
          <a:p>
            <a:pPr marL="0" marR="0" lvl="0" indent="0" algn="l" defTabSz="931684" rtl="0" eaLnBrk="0" fontAlgn="base" latinLnBrk="0" hangingPunct="0">
              <a:lnSpc>
                <a:spcPct val="90000"/>
              </a:lnSpc>
              <a:spcBef>
                <a:spcPct val="0"/>
              </a:spcBef>
              <a:spcAft>
                <a:spcPct val="0"/>
              </a:spcAft>
              <a:buClrTx/>
              <a:buSzTx/>
              <a:buFontTx/>
              <a:buNone/>
              <a:tabLst/>
              <a:defRPr/>
            </a:pPr>
            <a:r>
              <a:rPr kumimoji="0" lang="en-GB" sz="3138" b="0" i="0" u="none" strike="noStrike" kern="1200" cap="none" spc="-102" normalizeH="0" baseline="0" noProof="0" dirty="0">
                <a:ln w="3175">
                  <a:noFill/>
                </a:ln>
                <a:solidFill>
                  <a:srgbClr val="FFFFFF"/>
                </a:solidFill>
                <a:effectLst/>
                <a:uLnTx/>
                <a:uFillTx/>
                <a:latin typeface="Segoe UI Light"/>
                <a:ea typeface="ＭＳ Ｐゴシック" charset="0"/>
                <a:cs typeface="Segoe UI" pitchFamily="34" charset="0"/>
              </a:rPr>
              <a:t>Persistence of threat</a:t>
            </a:r>
          </a:p>
        </p:txBody>
      </p:sp>
      <p:sp>
        <p:nvSpPr>
          <p:cNvPr id="24" name="TextBox 23"/>
          <p:cNvSpPr txBox="1"/>
          <p:nvPr/>
        </p:nvSpPr>
        <p:spPr>
          <a:xfrm rot="16200000">
            <a:off x="-188846" y="3520100"/>
            <a:ext cx="2472566" cy="534041"/>
          </a:xfrm>
          <a:prstGeom prst="rect">
            <a:avLst/>
          </a:prstGeom>
          <a:noFill/>
        </p:spPr>
        <p:txBody>
          <a:bodyPr wrap="square" lIns="179257" tIns="143405" rIns="179257" bIns="143405" rtlCol="0">
            <a:spAutoFit/>
          </a:bodyPr>
          <a:lstStyle/>
          <a:p>
            <a:pPr marL="0" marR="0" lvl="0" indent="0" algn="ctr" defTabSz="896397" rtl="0" eaLnBrk="1" fontAlgn="auto" latinLnBrk="0" hangingPunct="1">
              <a:lnSpc>
                <a:spcPct val="90000"/>
              </a:lnSpc>
              <a:spcBef>
                <a:spcPts val="0"/>
              </a:spcBef>
              <a:spcAft>
                <a:spcPts val="588"/>
              </a:spcAft>
              <a:buClrTx/>
              <a:buSzTx/>
              <a:buFontTx/>
              <a:buNone/>
              <a:tabLst/>
              <a:defRPr/>
            </a:pPr>
            <a:r>
              <a:rPr kumimoji="0" lang="en-US" sz="1731" b="0" i="0" u="none" strike="noStrike" kern="0" cap="all" spc="0" normalizeH="0" baseline="0" noProof="0" dirty="0">
                <a:ln>
                  <a:noFill/>
                </a:ln>
                <a:gradFill>
                  <a:gsLst>
                    <a:gs pos="2917">
                      <a:srgbClr val="505050"/>
                    </a:gs>
                    <a:gs pos="30000">
                      <a:srgbClr val="505050"/>
                    </a:gs>
                  </a:gsLst>
                  <a:lin ang="5400000" scaled="0"/>
                </a:gradFill>
                <a:effectLst/>
                <a:uLnTx/>
                <a:uFillTx/>
                <a:latin typeface="Segoe UI Light"/>
                <a:ea typeface="+mn-ea"/>
                <a:cs typeface="+mn-cs"/>
              </a:rPr>
              <a:t>Sophistication</a:t>
            </a:r>
          </a:p>
        </p:txBody>
      </p:sp>
      <p:sp>
        <p:nvSpPr>
          <p:cNvPr id="29" name="Rectangle 28"/>
          <p:cNvSpPr/>
          <p:nvPr/>
        </p:nvSpPr>
        <p:spPr>
          <a:xfrm>
            <a:off x="1991217" y="2246634"/>
            <a:ext cx="1897854" cy="1061023"/>
          </a:xfrm>
          <a:prstGeom prst="rect">
            <a:avLst/>
          </a:prstGeom>
        </p:spPr>
        <p:txBody>
          <a:bodyPr wrap="square">
            <a:spAutoFit/>
          </a:bodyPr>
          <a:lstStyle/>
          <a:p>
            <a:pPr marL="0" marR="0" lvl="0" indent="0" algn="ctr" defTabSz="913938" rtl="0" eaLnBrk="1" fontAlgn="base" latinLnBrk="0" hangingPunct="1">
              <a:lnSpc>
                <a:spcPct val="90000"/>
              </a:lnSpc>
              <a:spcBef>
                <a:spcPct val="0"/>
              </a:spcBef>
              <a:spcAft>
                <a:spcPct val="0"/>
              </a:spcAft>
              <a:buClrTx/>
              <a:buSzTx/>
              <a:buFontTx/>
              <a:buNone/>
              <a:tabLst/>
              <a:defRPr/>
            </a:pPr>
            <a:r>
              <a:rPr kumimoji="0" lang="en-US" sz="1371" b="1" i="0" u="none" strike="noStrike" kern="0" cap="none" spc="0" normalizeH="0" baseline="0" noProof="0" dirty="0">
                <a:ln>
                  <a:noFill/>
                </a:ln>
                <a:solidFill>
                  <a:srgbClr val="505050">
                    <a:lumMod val="75000"/>
                  </a:srgbClr>
                </a:solidFill>
                <a:effectLst/>
                <a:uLnTx/>
                <a:uFillTx/>
                <a:latin typeface="Segoe UI Light"/>
                <a:ea typeface="+mn-ea"/>
                <a:cs typeface="+mn-cs"/>
              </a:rPr>
              <a:t>Script Kiddies</a:t>
            </a:r>
          </a:p>
          <a:p>
            <a:pPr marL="0" marR="0" lvl="0" indent="0" algn="ctr" defTabSz="913938" rtl="0" eaLnBrk="1" fontAlgn="base" latinLnBrk="0" hangingPunct="1">
              <a:lnSpc>
                <a:spcPct val="90000"/>
              </a:lnSpc>
              <a:spcBef>
                <a:spcPct val="0"/>
              </a:spcBef>
              <a:spcAft>
                <a:spcPct val="0"/>
              </a:spcAft>
              <a:buClrTx/>
              <a:buSzTx/>
              <a:buFontTx/>
              <a:buNone/>
              <a:tabLst/>
              <a:defRPr/>
            </a:pPr>
            <a:endParaRPr kumimoji="0" lang="en-US" sz="1371" b="1" i="0" u="none" strike="noStrike" kern="0" cap="none" spc="0" normalizeH="0" baseline="0" noProof="0" dirty="0">
              <a:ln>
                <a:noFill/>
              </a:ln>
              <a:solidFill>
                <a:srgbClr val="505050">
                  <a:lumMod val="75000"/>
                </a:srgbClr>
              </a:solidFill>
              <a:effectLst/>
              <a:uLnTx/>
              <a:uFillTx/>
              <a:latin typeface="Segoe UI Light"/>
              <a:ea typeface="+mn-ea"/>
              <a:cs typeface="+mn-cs"/>
            </a:endParaRPr>
          </a:p>
          <a:p>
            <a:pPr marL="0" marR="0" lvl="0" indent="0" algn="ctr" defTabSz="913938" rtl="0" eaLnBrk="1" fontAlgn="base" latinLnBrk="0" hangingPunct="1">
              <a:lnSpc>
                <a:spcPct val="90000"/>
              </a:lnSpc>
              <a:spcBef>
                <a:spcPct val="0"/>
              </a:spcBef>
              <a:spcAft>
                <a:spcPct val="0"/>
              </a:spcAft>
              <a:buClrTx/>
              <a:buSzTx/>
              <a:buFontTx/>
              <a:buNone/>
              <a:tabLst/>
              <a:defRPr/>
            </a:pPr>
            <a:r>
              <a:rPr kumimoji="0" lang="en-US" sz="1371" b="0" i="0" u="none" strike="noStrike" kern="0" cap="none" spc="0" normalizeH="0" baseline="0" noProof="0" dirty="0">
                <a:ln>
                  <a:noFill/>
                </a:ln>
                <a:solidFill>
                  <a:srgbClr val="505050">
                    <a:lumMod val="75000"/>
                  </a:srgbClr>
                </a:solidFill>
                <a:effectLst/>
                <a:uLnTx/>
                <a:uFillTx/>
                <a:latin typeface="Segoe UI Light"/>
                <a:ea typeface="+mn-ea"/>
                <a:cs typeface="+mn-cs"/>
              </a:rPr>
              <a:t>BLASTER, SLAMMER</a:t>
            </a:r>
          </a:p>
          <a:p>
            <a:pPr marL="0" marR="0" lvl="0" indent="0" algn="ctr" defTabSz="913938" rtl="0" eaLnBrk="1" fontAlgn="base" latinLnBrk="0" hangingPunct="1">
              <a:lnSpc>
                <a:spcPct val="90000"/>
              </a:lnSpc>
              <a:spcBef>
                <a:spcPct val="0"/>
              </a:spcBef>
              <a:spcAft>
                <a:spcPct val="0"/>
              </a:spcAft>
              <a:buClrTx/>
              <a:buSzTx/>
              <a:buFontTx/>
              <a:buNone/>
              <a:tabLst/>
              <a:defRPr/>
            </a:pPr>
            <a:endParaRPr kumimoji="0" lang="en-US" sz="1371" b="0" i="0" u="none" strike="noStrike" kern="0" cap="none" spc="0" normalizeH="0" baseline="0" noProof="0" dirty="0">
              <a:ln>
                <a:noFill/>
              </a:ln>
              <a:solidFill>
                <a:srgbClr val="505050">
                  <a:lumMod val="75000"/>
                </a:srgbClr>
              </a:solidFill>
              <a:effectLst/>
              <a:uLnTx/>
              <a:uFillTx/>
              <a:latin typeface="Segoe UI Light"/>
              <a:ea typeface="+mn-ea"/>
              <a:cs typeface="+mn-cs"/>
            </a:endParaRPr>
          </a:p>
          <a:p>
            <a:pPr marL="0" marR="0" lvl="0" indent="0" algn="ctr" defTabSz="913938" rtl="0" eaLnBrk="1" fontAlgn="base" latinLnBrk="0" hangingPunct="1">
              <a:lnSpc>
                <a:spcPct val="90000"/>
              </a:lnSpc>
              <a:spcBef>
                <a:spcPct val="0"/>
              </a:spcBef>
              <a:spcAft>
                <a:spcPct val="0"/>
              </a:spcAft>
              <a:buClrTx/>
              <a:buSzTx/>
              <a:buFontTx/>
              <a:buNone/>
              <a:tabLst/>
              <a:defRPr/>
            </a:pPr>
            <a:r>
              <a:rPr kumimoji="0" lang="en-US" sz="1371" b="0" i="0" u="none" strike="noStrike" kern="0" cap="none" spc="0" normalizeH="0" baseline="0" noProof="0" dirty="0">
                <a:ln>
                  <a:noFill/>
                </a:ln>
                <a:solidFill>
                  <a:srgbClr val="505050">
                    <a:lumMod val="75000"/>
                  </a:srgbClr>
                </a:solidFill>
                <a:effectLst/>
                <a:uLnTx/>
                <a:uFillTx/>
                <a:latin typeface="Segoe UI Light"/>
                <a:ea typeface="+mn-ea"/>
                <a:cs typeface="+mn-cs"/>
              </a:rPr>
              <a:t>Motive: Mischief</a:t>
            </a:r>
          </a:p>
        </p:txBody>
      </p:sp>
      <p:sp>
        <p:nvSpPr>
          <p:cNvPr id="31" name="TextBox 30"/>
          <p:cNvSpPr txBox="1"/>
          <p:nvPr/>
        </p:nvSpPr>
        <p:spPr>
          <a:xfrm>
            <a:off x="1244630" y="1262364"/>
            <a:ext cx="3355229" cy="570808"/>
          </a:xfrm>
          <a:prstGeom prst="rect">
            <a:avLst/>
          </a:prstGeom>
          <a:noFill/>
        </p:spPr>
        <p:txBody>
          <a:bodyPr wrap="square" lIns="179257" tIns="143405" rIns="179257" bIns="143405" rtlCol="0">
            <a:spAutoFit/>
          </a:bodyPr>
          <a:lstStyle/>
          <a:p>
            <a:pPr marL="0" marR="0" lvl="0" indent="0" algn="ctr" defTabSz="896397" rtl="0" eaLnBrk="1" fontAlgn="auto" latinLnBrk="0" hangingPunct="1">
              <a:lnSpc>
                <a:spcPct val="90000"/>
              </a:lnSpc>
              <a:spcBef>
                <a:spcPts val="0"/>
              </a:spcBef>
              <a:spcAft>
                <a:spcPts val="588"/>
              </a:spcAft>
              <a:buClrTx/>
              <a:buSzTx/>
              <a:buFontTx/>
              <a:buNone/>
              <a:tabLst/>
              <a:defRPr/>
            </a:pPr>
            <a:r>
              <a:rPr kumimoji="0" lang="en-US" sz="1961" b="1" i="0" u="none" strike="noStrike" kern="0" cap="none" spc="0" normalizeH="0" baseline="0" noProof="0" dirty="0">
                <a:ln>
                  <a:noFill/>
                </a:ln>
                <a:solidFill>
                  <a:srgbClr val="0078D7"/>
                </a:solidFill>
                <a:effectLst/>
                <a:uLnTx/>
                <a:uFillTx/>
                <a:latin typeface="Segoe UI Light"/>
                <a:ea typeface="+mn-ea"/>
                <a:cs typeface="+mn-cs"/>
              </a:rPr>
              <a:t>2003-2004</a:t>
            </a:r>
          </a:p>
        </p:txBody>
      </p:sp>
      <p:sp>
        <p:nvSpPr>
          <p:cNvPr id="32" name="Oval 31"/>
          <p:cNvSpPr/>
          <p:nvPr/>
        </p:nvSpPr>
        <p:spPr bwMode="auto">
          <a:xfrm>
            <a:off x="2051940" y="4135202"/>
            <a:ext cx="1776403" cy="1776403"/>
          </a:xfrm>
          <a:prstGeom prst="ellipse">
            <a:avLst/>
          </a:prstGeom>
          <a:solidFill>
            <a:srgbClr val="229D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solidFill>
                <a:srgbClr val="229DFF"/>
              </a:solidFill>
              <a:effectLst/>
              <a:uLnTx/>
              <a:uFillTx/>
              <a:latin typeface="Segoe UI"/>
              <a:ea typeface="Segoe UI" pitchFamily="34" charset="0"/>
              <a:cs typeface="Segoe UI" pitchFamily="34" charset="0"/>
            </a:endParaRPr>
          </a:p>
        </p:txBody>
      </p:sp>
      <p:pic>
        <p:nvPicPr>
          <p:cNvPr id="35" name="Picture 34"/>
          <p:cNvPicPr>
            <a:picLocks noChangeAspect="1"/>
          </p:cNvPicPr>
          <p:nvPr/>
        </p:nvPicPr>
        <p:blipFill>
          <a:blip r:embed="rId4" cstate="print"/>
          <a:stretch>
            <a:fillRect/>
          </a:stretch>
        </p:blipFill>
        <p:spPr>
          <a:xfrm>
            <a:off x="2273963" y="4637393"/>
            <a:ext cx="1332357" cy="772020"/>
          </a:xfrm>
          <a:prstGeom prst="rect">
            <a:avLst/>
          </a:prstGeom>
        </p:spPr>
      </p:pic>
      <p:sp>
        <p:nvSpPr>
          <p:cNvPr id="39" name="TextBox 38"/>
          <p:cNvSpPr txBox="1"/>
          <p:nvPr/>
        </p:nvSpPr>
        <p:spPr>
          <a:xfrm>
            <a:off x="5467151" y="5296790"/>
            <a:ext cx="2889674" cy="534041"/>
          </a:xfrm>
          <a:prstGeom prst="rect">
            <a:avLst/>
          </a:prstGeom>
          <a:noFill/>
        </p:spPr>
        <p:txBody>
          <a:bodyPr wrap="square" lIns="179257" tIns="143405" rIns="179257" bIns="143405" rtlCol="0">
            <a:spAutoFit/>
          </a:bodyPr>
          <a:lstStyle/>
          <a:p>
            <a:pPr marL="0" marR="0" lvl="0" indent="0" algn="l" defTabSz="896397" rtl="0" eaLnBrk="1" fontAlgn="auto" latinLnBrk="0" hangingPunct="1">
              <a:lnSpc>
                <a:spcPct val="90000"/>
              </a:lnSpc>
              <a:spcBef>
                <a:spcPts val="0"/>
              </a:spcBef>
              <a:spcAft>
                <a:spcPts val="588"/>
              </a:spcAft>
              <a:buClrTx/>
              <a:buSzTx/>
              <a:buFontTx/>
              <a:buNone/>
              <a:tabLst/>
              <a:defRPr/>
            </a:pPr>
            <a:r>
              <a:rPr kumimoji="0" lang="en-US" sz="1731" b="1" i="0" u="none" strike="noStrike" kern="0" cap="all" spc="0" normalizeH="0" baseline="0" noProof="0" dirty="0">
                <a:ln>
                  <a:noFill/>
                </a:ln>
                <a:solidFill>
                  <a:srgbClr val="0078D7"/>
                </a:solidFill>
                <a:effectLst/>
                <a:uLnTx/>
                <a:uFillTx/>
                <a:latin typeface="Segoe UI Light"/>
                <a:ea typeface="+mn-ea"/>
                <a:cs typeface="+mn-cs"/>
              </a:rPr>
              <a:t>Volume and Impact</a:t>
            </a:r>
          </a:p>
        </p:txBody>
      </p:sp>
      <p:pic>
        <p:nvPicPr>
          <p:cNvPr id="40" name="Picture 39"/>
          <p:cNvPicPr>
            <a:picLocks noChangeAspect="1"/>
          </p:cNvPicPr>
          <p:nvPr/>
        </p:nvPicPr>
        <p:blipFill rotWithShape="1">
          <a:blip r:embed="rId5" cstate="print"/>
          <a:srcRect l="36480"/>
          <a:stretch/>
        </p:blipFill>
        <p:spPr>
          <a:xfrm rot="10800000">
            <a:off x="4228211" y="5358354"/>
            <a:ext cx="1320889" cy="410914"/>
          </a:xfrm>
          <a:prstGeom prst="rect">
            <a:avLst/>
          </a:prstGeom>
        </p:spPr>
      </p:pic>
      <p:sp>
        <p:nvSpPr>
          <p:cNvPr id="17" name="Title 1"/>
          <p:cNvSpPr txBox="1">
            <a:spLocks/>
          </p:cNvSpPr>
          <p:nvPr/>
        </p:nvSpPr>
        <p:spPr>
          <a:xfrm>
            <a:off x="345913" y="338438"/>
            <a:ext cx="11428169" cy="882092"/>
          </a:xfrm>
          <a:prstGeom prst="rect">
            <a:avLst/>
          </a:prstGeom>
        </p:spPr>
        <p:txBody>
          <a:bodyPr/>
          <a:lstStyle>
            <a:lvl1pPr algn="l" defTabSz="931684" rtl="0" eaLnBrk="0" fontAlgn="base" hangingPunct="0">
              <a:lnSpc>
                <a:spcPct val="90000"/>
              </a:lnSpc>
              <a:spcBef>
                <a:spcPct val="0"/>
              </a:spcBef>
              <a:spcAft>
                <a:spcPct val="0"/>
              </a:spcAft>
              <a:defRPr lang="en-US" sz="5507" kern="1200" spc="-102" dirty="0">
                <a:ln w="3175">
                  <a:noFill/>
                </a:ln>
                <a:solidFill>
                  <a:schemeClr val="tx2"/>
                </a:solidFill>
                <a:latin typeface="+mj-lt"/>
                <a:ea typeface="ＭＳ Ｐゴシック" charset="0"/>
                <a:cs typeface="Segoe UI" pitchFamily="34" charset="0"/>
              </a:defRPr>
            </a:lvl1pPr>
            <a:lvl2pPr algn="l" defTabSz="931684" rtl="0" eaLnBrk="0" fontAlgn="base" hangingPunct="0">
              <a:lnSpc>
                <a:spcPct val="90000"/>
              </a:lnSpc>
              <a:spcBef>
                <a:spcPct val="0"/>
              </a:spcBef>
              <a:spcAft>
                <a:spcPct val="0"/>
              </a:spcAft>
              <a:defRPr sz="5399">
                <a:solidFill>
                  <a:schemeClr val="tx2"/>
                </a:solidFill>
                <a:latin typeface="Segoe UI Light" charset="0"/>
                <a:ea typeface="ＭＳ Ｐゴシック" charset="0"/>
                <a:cs typeface="Segoe UI" charset="0"/>
              </a:defRPr>
            </a:lvl2pPr>
            <a:lvl3pPr algn="l" defTabSz="931684" rtl="0" eaLnBrk="0" fontAlgn="base" hangingPunct="0">
              <a:lnSpc>
                <a:spcPct val="90000"/>
              </a:lnSpc>
              <a:spcBef>
                <a:spcPct val="0"/>
              </a:spcBef>
              <a:spcAft>
                <a:spcPct val="0"/>
              </a:spcAft>
              <a:defRPr sz="5399">
                <a:solidFill>
                  <a:schemeClr val="tx2"/>
                </a:solidFill>
                <a:latin typeface="Segoe UI Light" charset="0"/>
                <a:ea typeface="ＭＳ Ｐゴシック" charset="0"/>
                <a:cs typeface="Segoe UI" charset="0"/>
              </a:defRPr>
            </a:lvl3pPr>
            <a:lvl4pPr algn="l" defTabSz="931684" rtl="0" eaLnBrk="0" fontAlgn="base" hangingPunct="0">
              <a:lnSpc>
                <a:spcPct val="90000"/>
              </a:lnSpc>
              <a:spcBef>
                <a:spcPct val="0"/>
              </a:spcBef>
              <a:spcAft>
                <a:spcPct val="0"/>
              </a:spcAft>
              <a:defRPr sz="5399">
                <a:solidFill>
                  <a:schemeClr val="tx2"/>
                </a:solidFill>
                <a:latin typeface="Segoe UI Light" charset="0"/>
                <a:ea typeface="ＭＳ Ｐゴシック" charset="0"/>
                <a:cs typeface="Segoe UI" charset="0"/>
              </a:defRPr>
            </a:lvl4pPr>
            <a:lvl5pPr algn="l" defTabSz="931684" rtl="0" eaLnBrk="0" fontAlgn="base" hangingPunct="0">
              <a:lnSpc>
                <a:spcPct val="90000"/>
              </a:lnSpc>
              <a:spcBef>
                <a:spcPct val="0"/>
              </a:spcBef>
              <a:spcAft>
                <a:spcPct val="0"/>
              </a:spcAft>
              <a:defRPr sz="5399">
                <a:solidFill>
                  <a:schemeClr val="tx2"/>
                </a:solidFill>
                <a:latin typeface="Segoe UI Light" charset="0"/>
                <a:ea typeface="ＭＳ Ｐゴシック" charset="0"/>
                <a:cs typeface="Segoe UI" charset="0"/>
              </a:defRPr>
            </a:lvl5pPr>
            <a:lvl6pPr marL="457112" algn="l" defTabSz="931684" rtl="0" fontAlgn="base">
              <a:lnSpc>
                <a:spcPct val="90000"/>
              </a:lnSpc>
              <a:spcBef>
                <a:spcPct val="0"/>
              </a:spcBef>
              <a:spcAft>
                <a:spcPct val="0"/>
              </a:spcAft>
              <a:defRPr sz="5399">
                <a:solidFill>
                  <a:schemeClr val="tx2"/>
                </a:solidFill>
                <a:latin typeface="Segoe UI Light" charset="0"/>
                <a:ea typeface="ＭＳ Ｐゴシック" charset="0"/>
                <a:cs typeface="Segoe UI" charset="0"/>
              </a:defRPr>
            </a:lvl6pPr>
            <a:lvl7pPr marL="914224" algn="l" defTabSz="931684" rtl="0" fontAlgn="base">
              <a:lnSpc>
                <a:spcPct val="90000"/>
              </a:lnSpc>
              <a:spcBef>
                <a:spcPct val="0"/>
              </a:spcBef>
              <a:spcAft>
                <a:spcPct val="0"/>
              </a:spcAft>
              <a:defRPr sz="5399">
                <a:solidFill>
                  <a:schemeClr val="tx2"/>
                </a:solidFill>
                <a:latin typeface="Segoe UI Light" charset="0"/>
                <a:ea typeface="ＭＳ Ｐゴシック" charset="0"/>
                <a:cs typeface="Segoe UI" charset="0"/>
              </a:defRPr>
            </a:lvl7pPr>
            <a:lvl8pPr marL="1371336" algn="l" defTabSz="931684" rtl="0" fontAlgn="base">
              <a:lnSpc>
                <a:spcPct val="90000"/>
              </a:lnSpc>
              <a:spcBef>
                <a:spcPct val="0"/>
              </a:spcBef>
              <a:spcAft>
                <a:spcPct val="0"/>
              </a:spcAft>
              <a:defRPr sz="5399">
                <a:solidFill>
                  <a:schemeClr val="tx2"/>
                </a:solidFill>
                <a:latin typeface="Segoe UI Light" charset="0"/>
                <a:ea typeface="ＭＳ Ｐゴシック" charset="0"/>
                <a:cs typeface="Segoe UI" charset="0"/>
              </a:defRPr>
            </a:lvl8pPr>
            <a:lvl9pPr marL="1828449" algn="l" defTabSz="931684" rtl="0" fontAlgn="base">
              <a:lnSpc>
                <a:spcPct val="90000"/>
              </a:lnSpc>
              <a:spcBef>
                <a:spcPct val="0"/>
              </a:spcBef>
              <a:spcAft>
                <a:spcPct val="0"/>
              </a:spcAft>
              <a:defRPr sz="5399">
                <a:solidFill>
                  <a:schemeClr val="tx2"/>
                </a:solidFill>
                <a:latin typeface="Segoe UI Light" charset="0"/>
                <a:ea typeface="ＭＳ Ｐゴシック" charset="0"/>
                <a:cs typeface="Segoe UI" charset="0"/>
              </a:defRPr>
            </a:lvl9pPr>
          </a:lstStyle>
          <a:p>
            <a:pPr marL="0" marR="0" lvl="0" indent="0" algn="l" defTabSz="931684" rtl="0" eaLnBrk="0" fontAlgn="base" latinLnBrk="0" hangingPunct="0">
              <a:lnSpc>
                <a:spcPct val="90000"/>
              </a:lnSpc>
              <a:spcBef>
                <a:spcPct val="0"/>
              </a:spcBef>
              <a:spcAft>
                <a:spcPct val="0"/>
              </a:spcAft>
              <a:buClrTx/>
              <a:buSzTx/>
              <a:buFontTx/>
              <a:buNone/>
              <a:tabLst/>
              <a:defRPr/>
            </a:pPr>
            <a:r>
              <a:rPr kumimoji="0" lang="en-GB" sz="3530" b="0" i="0" u="none" strike="noStrike" kern="1200" cap="none" spc="-102" normalizeH="0" baseline="0" noProof="0" dirty="0">
                <a:ln w="3175">
                  <a:noFill/>
                </a:ln>
                <a:solidFill>
                  <a:srgbClr val="737373"/>
                </a:solidFill>
                <a:effectLst/>
                <a:uLnTx/>
                <a:uFillTx/>
                <a:latin typeface="Segoe UI Light"/>
                <a:ea typeface="ＭＳ Ｐゴシック" charset="0"/>
                <a:cs typeface="Segoe UI" pitchFamily="34" charset="0"/>
              </a:rPr>
              <a:t>Evolution of attacks</a:t>
            </a:r>
          </a:p>
        </p:txBody>
      </p:sp>
    </p:spTree>
    <p:extLst>
      <p:ext uri="{BB962C8B-B14F-4D97-AF65-F5344CB8AC3E}">
        <p14:creationId xmlns:p14="http://schemas.microsoft.com/office/powerpoint/2010/main" xmlns="" val="2164655332"/>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1027343" y="1234474"/>
            <a:ext cx="10372461" cy="5105293"/>
          </a:xfrm>
          <a:prstGeom prst="rect">
            <a:avLst/>
          </a:prstGeom>
        </p:spPr>
      </p:pic>
      <p:sp>
        <p:nvSpPr>
          <p:cNvPr id="25" name="Title 1"/>
          <p:cNvSpPr txBox="1">
            <a:spLocks/>
          </p:cNvSpPr>
          <p:nvPr/>
        </p:nvSpPr>
        <p:spPr>
          <a:xfrm>
            <a:off x="268184" y="286427"/>
            <a:ext cx="3033460" cy="1050141"/>
          </a:xfrm>
          <a:prstGeom prst="rect">
            <a:avLst/>
          </a:prstGeom>
        </p:spPr>
        <p:txBody>
          <a:bodyPr vert="horz" wrap="square" lIns="143446" tIns="89654" rIns="143446" bIns="89654" rtlCol="0" anchor="t">
            <a:spAutoFit/>
          </a:bodyPr>
          <a:lstStyle>
            <a:lvl1pPr algn="l" defTabSz="931684" rtl="0" eaLnBrk="0" fontAlgn="base" hangingPunct="0">
              <a:lnSpc>
                <a:spcPct val="90000"/>
              </a:lnSpc>
              <a:spcBef>
                <a:spcPct val="0"/>
              </a:spcBef>
              <a:spcAft>
                <a:spcPct val="0"/>
              </a:spcAft>
              <a:defRPr lang="en-US" sz="4488" kern="1200" spc="-102">
                <a:ln w="3175">
                  <a:noFill/>
                </a:ln>
                <a:solidFill>
                  <a:schemeClr val="bg1"/>
                </a:solidFill>
                <a:latin typeface="+mj-lt"/>
                <a:ea typeface="ＭＳ Ｐゴシック" charset="0"/>
                <a:cs typeface="Segoe UI" pitchFamily="34" charset="0"/>
              </a:defRPr>
            </a:lvl1pPr>
            <a:lvl2pPr algn="l" defTabSz="931684" rtl="0" eaLnBrk="0" fontAlgn="base" hangingPunct="0">
              <a:lnSpc>
                <a:spcPct val="90000"/>
              </a:lnSpc>
              <a:spcBef>
                <a:spcPct val="0"/>
              </a:spcBef>
              <a:spcAft>
                <a:spcPct val="0"/>
              </a:spcAft>
              <a:defRPr sz="5399">
                <a:solidFill>
                  <a:schemeClr val="tx2"/>
                </a:solidFill>
                <a:latin typeface="Segoe UI Light" charset="0"/>
                <a:ea typeface="ＭＳ Ｐゴシック" charset="0"/>
                <a:cs typeface="Segoe UI" charset="0"/>
              </a:defRPr>
            </a:lvl2pPr>
            <a:lvl3pPr algn="l" defTabSz="931684" rtl="0" eaLnBrk="0" fontAlgn="base" hangingPunct="0">
              <a:lnSpc>
                <a:spcPct val="90000"/>
              </a:lnSpc>
              <a:spcBef>
                <a:spcPct val="0"/>
              </a:spcBef>
              <a:spcAft>
                <a:spcPct val="0"/>
              </a:spcAft>
              <a:defRPr sz="5399">
                <a:solidFill>
                  <a:schemeClr val="tx2"/>
                </a:solidFill>
                <a:latin typeface="Segoe UI Light" charset="0"/>
                <a:ea typeface="ＭＳ Ｐゴシック" charset="0"/>
                <a:cs typeface="Segoe UI" charset="0"/>
              </a:defRPr>
            </a:lvl3pPr>
            <a:lvl4pPr algn="l" defTabSz="931684" rtl="0" eaLnBrk="0" fontAlgn="base" hangingPunct="0">
              <a:lnSpc>
                <a:spcPct val="90000"/>
              </a:lnSpc>
              <a:spcBef>
                <a:spcPct val="0"/>
              </a:spcBef>
              <a:spcAft>
                <a:spcPct val="0"/>
              </a:spcAft>
              <a:defRPr sz="5399">
                <a:solidFill>
                  <a:schemeClr val="tx2"/>
                </a:solidFill>
                <a:latin typeface="Segoe UI Light" charset="0"/>
                <a:ea typeface="ＭＳ Ｐゴシック" charset="0"/>
                <a:cs typeface="Segoe UI" charset="0"/>
              </a:defRPr>
            </a:lvl4pPr>
            <a:lvl5pPr algn="l" defTabSz="931684" rtl="0" eaLnBrk="0" fontAlgn="base" hangingPunct="0">
              <a:lnSpc>
                <a:spcPct val="90000"/>
              </a:lnSpc>
              <a:spcBef>
                <a:spcPct val="0"/>
              </a:spcBef>
              <a:spcAft>
                <a:spcPct val="0"/>
              </a:spcAft>
              <a:defRPr sz="5399">
                <a:solidFill>
                  <a:schemeClr val="tx2"/>
                </a:solidFill>
                <a:latin typeface="Segoe UI Light" charset="0"/>
                <a:ea typeface="ＭＳ Ｐゴシック" charset="0"/>
                <a:cs typeface="Segoe UI" charset="0"/>
              </a:defRPr>
            </a:lvl5pPr>
            <a:lvl6pPr marL="457112" algn="l" defTabSz="931684" rtl="0" fontAlgn="base">
              <a:lnSpc>
                <a:spcPct val="90000"/>
              </a:lnSpc>
              <a:spcBef>
                <a:spcPct val="0"/>
              </a:spcBef>
              <a:spcAft>
                <a:spcPct val="0"/>
              </a:spcAft>
              <a:defRPr sz="5399">
                <a:solidFill>
                  <a:schemeClr val="tx2"/>
                </a:solidFill>
                <a:latin typeface="Segoe UI Light" charset="0"/>
                <a:ea typeface="ＭＳ Ｐゴシック" charset="0"/>
                <a:cs typeface="Segoe UI" charset="0"/>
              </a:defRPr>
            </a:lvl6pPr>
            <a:lvl7pPr marL="914224" algn="l" defTabSz="931684" rtl="0" fontAlgn="base">
              <a:lnSpc>
                <a:spcPct val="90000"/>
              </a:lnSpc>
              <a:spcBef>
                <a:spcPct val="0"/>
              </a:spcBef>
              <a:spcAft>
                <a:spcPct val="0"/>
              </a:spcAft>
              <a:defRPr sz="5399">
                <a:solidFill>
                  <a:schemeClr val="tx2"/>
                </a:solidFill>
                <a:latin typeface="Segoe UI Light" charset="0"/>
                <a:ea typeface="ＭＳ Ｐゴシック" charset="0"/>
                <a:cs typeface="Segoe UI" charset="0"/>
              </a:defRPr>
            </a:lvl7pPr>
            <a:lvl8pPr marL="1371336" algn="l" defTabSz="931684" rtl="0" fontAlgn="base">
              <a:lnSpc>
                <a:spcPct val="90000"/>
              </a:lnSpc>
              <a:spcBef>
                <a:spcPct val="0"/>
              </a:spcBef>
              <a:spcAft>
                <a:spcPct val="0"/>
              </a:spcAft>
              <a:defRPr sz="5399">
                <a:solidFill>
                  <a:schemeClr val="tx2"/>
                </a:solidFill>
                <a:latin typeface="Segoe UI Light" charset="0"/>
                <a:ea typeface="ＭＳ Ｐゴシック" charset="0"/>
                <a:cs typeface="Segoe UI" charset="0"/>
              </a:defRPr>
            </a:lvl8pPr>
            <a:lvl9pPr marL="1828449" algn="l" defTabSz="931684" rtl="0" fontAlgn="base">
              <a:lnSpc>
                <a:spcPct val="90000"/>
              </a:lnSpc>
              <a:spcBef>
                <a:spcPct val="0"/>
              </a:spcBef>
              <a:spcAft>
                <a:spcPct val="0"/>
              </a:spcAft>
              <a:defRPr sz="5399">
                <a:solidFill>
                  <a:schemeClr val="tx2"/>
                </a:solidFill>
                <a:latin typeface="Segoe UI Light" charset="0"/>
                <a:ea typeface="ＭＳ Ｐゴシック" charset="0"/>
                <a:cs typeface="Segoe UI" charset="0"/>
              </a:defRPr>
            </a:lvl9pPr>
          </a:lstStyle>
          <a:p>
            <a:pPr marL="0" marR="0" lvl="0" indent="0" algn="l" defTabSz="931684" rtl="0" eaLnBrk="0" fontAlgn="base" latinLnBrk="0" hangingPunct="0">
              <a:lnSpc>
                <a:spcPct val="90000"/>
              </a:lnSpc>
              <a:spcBef>
                <a:spcPct val="0"/>
              </a:spcBef>
              <a:spcAft>
                <a:spcPct val="0"/>
              </a:spcAft>
              <a:buClrTx/>
              <a:buSzTx/>
              <a:buFontTx/>
              <a:buNone/>
              <a:tabLst/>
              <a:defRPr/>
            </a:pPr>
            <a:r>
              <a:rPr kumimoji="0" lang="en-GB" sz="3138" b="0" i="0" u="none" strike="noStrike" kern="1200" cap="none" spc="-102" normalizeH="0" baseline="0" noProof="0" dirty="0">
                <a:ln w="3175">
                  <a:noFill/>
                </a:ln>
                <a:solidFill>
                  <a:srgbClr val="FFFFFF"/>
                </a:solidFill>
                <a:effectLst/>
                <a:uLnTx/>
                <a:uFillTx/>
                <a:latin typeface="Segoe UI Light"/>
                <a:ea typeface="ＭＳ Ｐゴシック" charset="0"/>
                <a:cs typeface="Segoe UI" pitchFamily="34" charset="0"/>
              </a:rPr>
              <a:t>Persistence of threat</a:t>
            </a:r>
          </a:p>
        </p:txBody>
      </p:sp>
      <p:sp>
        <p:nvSpPr>
          <p:cNvPr id="27" name="TextBox 26"/>
          <p:cNvSpPr txBox="1"/>
          <p:nvPr/>
        </p:nvSpPr>
        <p:spPr>
          <a:xfrm rot="16200000">
            <a:off x="-188846" y="3520100"/>
            <a:ext cx="2472566" cy="534041"/>
          </a:xfrm>
          <a:prstGeom prst="rect">
            <a:avLst/>
          </a:prstGeom>
          <a:noFill/>
        </p:spPr>
        <p:txBody>
          <a:bodyPr wrap="square" lIns="179257" tIns="143405" rIns="179257" bIns="143405" rtlCol="0">
            <a:spAutoFit/>
          </a:bodyPr>
          <a:lstStyle/>
          <a:p>
            <a:pPr marL="0" marR="0" lvl="0" indent="0" algn="ctr" defTabSz="896397" rtl="0" eaLnBrk="1" fontAlgn="auto" latinLnBrk="0" hangingPunct="1">
              <a:lnSpc>
                <a:spcPct val="90000"/>
              </a:lnSpc>
              <a:spcBef>
                <a:spcPts val="0"/>
              </a:spcBef>
              <a:spcAft>
                <a:spcPts val="588"/>
              </a:spcAft>
              <a:buClrTx/>
              <a:buSzTx/>
              <a:buFontTx/>
              <a:buNone/>
              <a:tabLst/>
              <a:defRPr/>
            </a:pPr>
            <a:r>
              <a:rPr kumimoji="0" lang="en-US" sz="1731" b="0" i="0" u="none" strike="noStrike" kern="0" cap="all" spc="0" normalizeH="0" baseline="0" noProof="0" dirty="0">
                <a:ln>
                  <a:noFill/>
                </a:ln>
                <a:gradFill>
                  <a:gsLst>
                    <a:gs pos="2917">
                      <a:srgbClr val="505050"/>
                    </a:gs>
                    <a:gs pos="30000">
                      <a:srgbClr val="505050"/>
                    </a:gs>
                  </a:gsLst>
                  <a:lin ang="5400000" scaled="0"/>
                </a:gradFill>
                <a:effectLst/>
                <a:uLnTx/>
                <a:uFillTx/>
                <a:latin typeface="Segoe UI Light"/>
                <a:ea typeface="+mn-ea"/>
                <a:cs typeface="+mn-cs"/>
              </a:rPr>
              <a:t>Sophistication</a:t>
            </a:r>
          </a:p>
        </p:txBody>
      </p:sp>
      <p:sp>
        <p:nvSpPr>
          <p:cNvPr id="30" name="TextBox 29"/>
          <p:cNvSpPr txBox="1"/>
          <p:nvPr/>
        </p:nvSpPr>
        <p:spPr>
          <a:xfrm>
            <a:off x="4617837" y="1262363"/>
            <a:ext cx="3402767" cy="561200"/>
          </a:xfrm>
          <a:prstGeom prst="rect">
            <a:avLst/>
          </a:prstGeom>
          <a:noFill/>
        </p:spPr>
        <p:txBody>
          <a:bodyPr wrap="square" lIns="179257" tIns="143405" rIns="179257" bIns="143405" rtlCol="0">
            <a:spAutoFit/>
          </a:bodyPr>
          <a:lstStyle/>
          <a:p>
            <a:pPr marL="0" marR="0" lvl="0" indent="0" algn="ctr" defTabSz="896397" rtl="0" eaLnBrk="1" fontAlgn="auto" latinLnBrk="0" hangingPunct="1">
              <a:lnSpc>
                <a:spcPct val="90000"/>
              </a:lnSpc>
              <a:spcBef>
                <a:spcPts val="0"/>
              </a:spcBef>
              <a:spcAft>
                <a:spcPts val="588"/>
              </a:spcAft>
              <a:buClrTx/>
              <a:buSzTx/>
              <a:buFontTx/>
              <a:buNone/>
              <a:tabLst/>
              <a:defRPr/>
            </a:pPr>
            <a:r>
              <a:rPr kumimoji="0" lang="en-US" sz="1961" b="1" i="0" u="none" strike="noStrike" kern="0" cap="none" spc="0" normalizeH="0" baseline="0" noProof="0" dirty="0">
                <a:ln>
                  <a:noFill/>
                </a:ln>
                <a:solidFill>
                  <a:srgbClr val="0078D7"/>
                </a:solidFill>
                <a:effectLst/>
                <a:uLnTx/>
                <a:uFillTx/>
                <a:latin typeface="Segoe UI Light"/>
                <a:ea typeface="+mn-ea"/>
                <a:cs typeface="+mn-cs"/>
              </a:rPr>
              <a:t>2005-2012</a:t>
            </a:r>
          </a:p>
        </p:txBody>
      </p:sp>
      <p:sp>
        <p:nvSpPr>
          <p:cNvPr id="31" name="Rectangle 30"/>
          <p:cNvSpPr/>
          <p:nvPr/>
        </p:nvSpPr>
        <p:spPr>
          <a:xfrm>
            <a:off x="5591419" y="2159359"/>
            <a:ext cx="1491400" cy="1419552"/>
          </a:xfrm>
          <a:prstGeom prst="rect">
            <a:avLst/>
          </a:prstGeom>
          <a:ln>
            <a:noFill/>
          </a:ln>
        </p:spPr>
        <p:txBody>
          <a:bodyPr wrap="square">
            <a:spAutoFit/>
          </a:bodyPr>
          <a:lstStyle/>
          <a:p>
            <a:pPr marL="0" marR="0" lvl="0" indent="0" algn="ctr" defTabSz="913938" rtl="0" eaLnBrk="1" fontAlgn="base" latinLnBrk="0" hangingPunct="1">
              <a:lnSpc>
                <a:spcPct val="90000"/>
              </a:lnSpc>
              <a:spcBef>
                <a:spcPct val="0"/>
              </a:spcBef>
              <a:spcAft>
                <a:spcPct val="0"/>
              </a:spcAft>
              <a:buClrTx/>
              <a:buSzTx/>
              <a:buFontTx/>
              <a:buNone/>
              <a:tabLst/>
              <a:defRPr/>
            </a:pPr>
            <a:r>
              <a:rPr kumimoji="0" lang="en-US" sz="1371" b="1" i="0" u="none" strike="noStrike" kern="0" cap="none" spc="0" normalizeH="0" baseline="0" noProof="0" dirty="0">
                <a:ln>
                  <a:noFill/>
                </a:ln>
                <a:solidFill>
                  <a:srgbClr val="505050">
                    <a:lumMod val="75000"/>
                  </a:srgbClr>
                </a:solidFill>
                <a:effectLst/>
                <a:uLnTx/>
                <a:uFillTx/>
                <a:latin typeface="Segoe UI Light"/>
                <a:ea typeface="+mn-ea"/>
                <a:cs typeface="+mn-cs"/>
              </a:rPr>
              <a:t>Organized Crime</a:t>
            </a:r>
          </a:p>
          <a:p>
            <a:pPr marL="0" marR="0" lvl="0" indent="0" algn="ctr" defTabSz="913938" rtl="0" eaLnBrk="1" fontAlgn="base" latinLnBrk="0" hangingPunct="1">
              <a:lnSpc>
                <a:spcPct val="90000"/>
              </a:lnSpc>
              <a:spcBef>
                <a:spcPct val="0"/>
              </a:spcBef>
              <a:spcAft>
                <a:spcPct val="0"/>
              </a:spcAft>
              <a:buClrTx/>
              <a:buSzTx/>
              <a:buFontTx/>
              <a:buNone/>
              <a:tabLst/>
              <a:defRPr/>
            </a:pPr>
            <a:endParaRPr kumimoji="0" lang="en-US" sz="1371" b="1" i="0" u="none" strike="noStrike" kern="0" cap="none" spc="0" normalizeH="0" baseline="0" noProof="0" dirty="0">
              <a:ln>
                <a:noFill/>
              </a:ln>
              <a:solidFill>
                <a:srgbClr val="505050">
                  <a:lumMod val="75000"/>
                </a:srgbClr>
              </a:solidFill>
              <a:effectLst/>
              <a:uLnTx/>
              <a:uFillTx/>
              <a:latin typeface="Segoe UI Light"/>
              <a:ea typeface="+mn-ea"/>
              <a:cs typeface="+mn-cs"/>
            </a:endParaRPr>
          </a:p>
          <a:p>
            <a:pPr marL="0" marR="0" lvl="0" indent="0" algn="ctr" defTabSz="913938" rtl="0" eaLnBrk="1" fontAlgn="base" latinLnBrk="0" hangingPunct="1">
              <a:lnSpc>
                <a:spcPct val="90000"/>
              </a:lnSpc>
              <a:spcBef>
                <a:spcPct val="0"/>
              </a:spcBef>
              <a:spcAft>
                <a:spcPct val="0"/>
              </a:spcAft>
              <a:buClrTx/>
              <a:buSzTx/>
              <a:buFontTx/>
              <a:buNone/>
              <a:tabLst/>
              <a:defRPr/>
            </a:pPr>
            <a:r>
              <a:rPr kumimoji="0" lang="en-US" sz="1371" b="0" i="0" u="none" strike="noStrike" kern="0" cap="none" spc="0" normalizeH="0" baseline="0" noProof="0" dirty="0">
                <a:ln>
                  <a:noFill/>
                </a:ln>
                <a:solidFill>
                  <a:srgbClr val="505050">
                    <a:lumMod val="75000"/>
                  </a:srgbClr>
                </a:solidFill>
                <a:effectLst/>
                <a:uLnTx/>
                <a:uFillTx/>
                <a:latin typeface="Segoe UI Light"/>
                <a:ea typeface="+mn-ea"/>
                <a:cs typeface="+mn-cs"/>
              </a:rPr>
              <a:t>RANSOMWARE, </a:t>
            </a:r>
          </a:p>
          <a:p>
            <a:pPr marL="0" marR="0" lvl="0" indent="0" algn="ctr" defTabSz="913938" rtl="0" eaLnBrk="1" fontAlgn="base" latinLnBrk="0" hangingPunct="1">
              <a:lnSpc>
                <a:spcPct val="90000"/>
              </a:lnSpc>
              <a:spcBef>
                <a:spcPct val="0"/>
              </a:spcBef>
              <a:spcAft>
                <a:spcPct val="0"/>
              </a:spcAft>
              <a:buClrTx/>
              <a:buSzTx/>
              <a:buFontTx/>
              <a:buNone/>
              <a:tabLst/>
              <a:defRPr/>
            </a:pPr>
            <a:r>
              <a:rPr kumimoji="0" lang="en-US" sz="1371" b="0" i="0" u="none" strike="noStrike" kern="0" cap="none" spc="0" normalizeH="0" baseline="0" noProof="0" dirty="0">
                <a:ln>
                  <a:noFill/>
                </a:ln>
                <a:solidFill>
                  <a:srgbClr val="505050">
                    <a:lumMod val="75000"/>
                  </a:srgbClr>
                </a:solidFill>
                <a:effectLst/>
                <a:uLnTx/>
                <a:uFillTx/>
                <a:latin typeface="Segoe UI Light"/>
                <a:ea typeface="+mn-ea"/>
                <a:cs typeface="+mn-cs"/>
              </a:rPr>
              <a:t>CLICK-FRAUD, </a:t>
            </a:r>
          </a:p>
          <a:p>
            <a:pPr marL="0" marR="0" lvl="0" indent="0" algn="ctr" defTabSz="913938" rtl="0" eaLnBrk="1" fontAlgn="base" latinLnBrk="0" hangingPunct="1">
              <a:lnSpc>
                <a:spcPct val="90000"/>
              </a:lnSpc>
              <a:spcBef>
                <a:spcPct val="0"/>
              </a:spcBef>
              <a:spcAft>
                <a:spcPct val="0"/>
              </a:spcAft>
              <a:buClrTx/>
              <a:buSzTx/>
              <a:buFontTx/>
              <a:buNone/>
              <a:tabLst/>
              <a:defRPr/>
            </a:pPr>
            <a:r>
              <a:rPr kumimoji="0" lang="en-US" sz="1371" b="0" i="0" u="none" strike="noStrike" kern="0" cap="none" spc="0" normalizeH="0" baseline="0" noProof="0" dirty="0">
                <a:ln>
                  <a:noFill/>
                </a:ln>
                <a:solidFill>
                  <a:srgbClr val="505050">
                    <a:lumMod val="75000"/>
                  </a:srgbClr>
                </a:solidFill>
                <a:effectLst/>
                <a:uLnTx/>
                <a:uFillTx/>
                <a:latin typeface="Segoe UI Light"/>
                <a:ea typeface="+mn-ea"/>
                <a:cs typeface="+mn-cs"/>
              </a:rPr>
              <a:t>IDENTITY THEFT</a:t>
            </a:r>
          </a:p>
          <a:p>
            <a:pPr marL="0" marR="0" lvl="0" indent="0" algn="ctr" defTabSz="913938" rtl="0" eaLnBrk="1" fontAlgn="base" latinLnBrk="0" hangingPunct="1">
              <a:lnSpc>
                <a:spcPct val="90000"/>
              </a:lnSpc>
              <a:spcBef>
                <a:spcPct val="0"/>
              </a:spcBef>
              <a:spcAft>
                <a:spcPct val="0"/>
              </a:spcAft>
              <a:buClrTx/>
              <a:buSzTx/>
              <a:buFontTx/>
              <a:buNone/>
              <a:tabLst/>
              <a:defRPr/>
            </a:pPr>
            <a:endParaRPr kumimoji="0" lang="en-US" sz="1371" b="0" i="0" u="none" strike="noStrike" kern="0" cap="none" spc="0" normalizeH="0" baseline="0" noProof="0" dirty="0">
              <a:ln>
                <a:noFill/>
              </a:ln>
              <a:solidFill>
                <a:srgbClr val="505050">
                  <a:lumMod val="75000"/>
                </a:srgbClr>
              </a:solidFill>
              <a:effectLst/>
              <a:uLnTx/>
              <a:uFillTx/>
              <a:latin typeface="Segoe UI Light"/>
              <a:ea typeface="+mn-ea"/>
              <a:cs typeface="+mn-cs"/>
            </a:endParaRPr>
          </a:p>
          <a:p>
            <a:pPr marL="0" marR="0" lvl="0" indent="0" algn="ctr" defTabSz="913938" rtl="0" eaLnBrk="1" fontAlgn="base" latinLnBrk="0" hangingPunct="1">
              <a:lnSpc>
                <a:spcPct val="90000"/>
              </a:lnSpc>
              <a:spcBef>
                <a:spcPct val="0"/>
              </a:spcBef>
              <a:spcAft>
                <a:spcPct val="0"/>
              </a:spcAft>
              <a:buClrTx/>
              <a:buSzTx/>
              <a:buFontTx/>
              <a:buNone/>
              <a:tabLst/>
              <a:defRPr/>
            </a:pPr>
            <a:r>
              <a:rPr kumimoji="0" lang="en-US" sz="1371" b="0" i="0" u="none" strike="noStrike" kern="0" cap="none" spc="0" normalizeH="0" baseline="0" noProof="0" dirty="0">
                <a:ln>
                  <a:noFill/>
                </a:ln>
                <a:solidFill>
                  <a:srgbClr val="505050">
                    <a:lumMod val="75000"/>
                  </a:srgbClr>
                </a:solidFill>
                <a:effectLst/>
                <a:uLnTx/>
                <a:uFillTx/>
                <a:latin typeface="Segoe UI Light"/>
                <a:ea typeface="+mn-ea"/>
                <a:cs typeface="+mn-cs"/>
              </a:rPr>
              <a:t>Motive: Profit</a:t>
            </a:r>
          </a:p>
        </p:txBody>
      </p:sp>
      <p:sp>
        <p:nvSpPr>
          <p:cNvPr id="32" name="Rectangle 31"/>
          <p:cNvSpPr/>
          <p:nvPr/>
        </p:nvSpPr>
        <p:spPr>
          <a:xfrm>
            <a:off x="1991217" y="2246634"/>
            <a:ext cx="1897854" cy="1061023"/>
          </a:xfrm>
          <a:prstGeom prst="rect">
            <a:avLst/>
          </a:prstGeom>
        </p:spPr>
        <p:txBody>
          <a:bodyPr wrap="square">
            <a:spAutoFit/>
          </a:bodyPr>
          <a:lstStyle/>
          <a:p>
            <a:pPr marL="0" marR="0" lvl="0" indent="0" algn="ctr" defTabSz="913938" rtl="0" eaLnBrk="1" fontAlgn="base" latinLnBrk="0" hangingPunct="1">
              <a:lnSpc>
                <a:spcPct val="90000"/>
              </a:lnSpc>
              <a:spcBef>
                <a:spcPct val="0"/>
              </a:spcBef>
              <a:spcAft>
                <a:spcPct val="0"/>
              </a:spcAft>
              <a:buClrTx/>
              <a:buSzTx/>
              <a:buFontTx/>
              <a:buNone/>
              <a:tabLst/>
              <a:defRPr/>
            </a:pPr>
            <a:r>
              <a:rPr kumimoji="0" lang="en-US" sz="1371" b="1" i="0" u="none" strike="noStrike" kern="0" cap="none" spc="0" normalizeH="0" baseline="0" noProof="0" dirty="0">
                <a:ln>
                  <a:noFill/>
                </a:ln>
                <a:solidFill>
                  <a:srgbClr val="505050">
                    <a:lumMod val="75000"/>
                  </a:srgbClr>
                </a:solidFill>
                <a:effectLst/>
                <a:uLnTx/>
                <a:uFillTx/>
                <a:latin typeface="Segoe UI Light"/>
                <a:ea typeface="+mn-ea"/>
                <a:cs typeface="+mn-cs"/>
              </a:rPr>
              <a:t>Script Kiddies</a:t>
            </a:r>
          </a:p>
          <a:p>
            <a:pPr marL="0" marR="0" lvl="0" indent="0" algn="ctr" defTabSz="913938" rtl="0" eaLnBrk="1" fontAlgn="base" latinLnBrk="0" hangingPunct="1">
              <a:lnSpc>
                <a:spcPct val="90000"/>
              </a:lnSpc>
              <a:spcBef>
                <a:spcPct val="0"/>
              </a:spcBef>
              <a:spcAft>
                <a:spcPct val="0"/>
              </a:spcAft>
              <a:buClrTx/>
              <a:buSzTx/>
              <a:buFontTx/>
              <a:buNone/>
              <a:tabLst/>
              <a:defRPr/>
            </a:pPr>
            <a:endParaRPr kumimoji="0" lang="en-US" sz="1371" b="1" i="0" u="none" strike="noStrike" kern="0" cap="none" spc="0" normalizeH="0" baseline="0" noProof="0" dirty="0">
              <a:ln>
                <a:noFill/>
              </a:ln>
              <a:solidFill>
                <a:srgbClr val="505050">
                  <a:lumMod val="75000"/>
                </a:srgbClr>
              </a:solidFill>
              <a:effectLst/>
              <a:uLnTx/>
              <a:uFillTx/>
              <a:latin typeface="Segoe UI Light"/>
              <a:ea typeface="+mn-ea"/>
              <a:cs typeface="+mn-cs"/>
            </a:endParaRPr>
          </a:p>
          <a:p>
            <a:pPr marL="0" marR="0" lvl="0" indent="0" algn="ctr" defTabSz="913938" rtl="0" eaLnBrk="1" fontAlgn="base" latinLnBrk="0" hangingPunct="1">
              <a:lnSpc>
                <a:spcPct val="90000"/>
              </a:lnSpc>
              <a:spcBef>
                <a:spcPct val="0"/>
              </a:spcBef>
              <a:spcAft>
                <a:spcPct val="0"/>
              </a:spcAft>
              <a:buClrTx/>
              <a:buSzTx/>
              <a:buFontTx/>
              <a:buNone/>
              <a:tabLst/>
              <a:defRPr/>
            </a:pPr>
            <a:r>
              <a:rPr kumimoji="0" lang="en-US" sz="1371" b="0" i="0" u="none" strike="noStrike" kern="0" cap="none" spc="0" normalizeH="0" baseline="0" noProof="0" dirty="0">
                <a:ln>
                  <a:noFill/>
                </a:ln>
                <a:solidFill>
                  <a:srgbClr val="505050">
                    <a:lumMod val="75000"/>
                  </a:srgbClr>
                </a:solidFill>
                <a:effectLst/>
                <a:uLnTx/>
                <a:uFillTx/>
                <a:latin typeface="Segoe UI Light"/>
                <a:ea typeface="+mn-ea"/>
                <a:cs typeface="+mn-cs"/>
              </a:rPr>
              <a:t>BLASTER, SLAMMER</a:t>
            </a:r>
          </a:p>
          <a:p>
            <a:pPr marL="0" marR="0" lvl="0" indent="0" algn="ctr" defTabSz="913938" rtl="0" eaLnBrk="1" fontAlgn="base" latinLnBrk="0" hangingPunct="1">
              <a:lnSpc>
                <a:spcPct val="90000"/>
              </a:lnSpc>
              <a:spcBef>
                <a:spcPct val="0"/>
              </a:spcBef>
              <a:spcAft>
                <a:spcPct val="0"/>
              </a:spcAft>
              <a:buClrTx/>
              <a:buSzTx/>
              <a:buFontTx/>
              <a:buNone/>
              <a:tabLst/>
              <a:defRPr/>
            </a:pPr>
            <a:endParaRPr kumimoji="0" lang="en-US" sz="1371" b="0" i="0" u="none" strike="noStrike" kern="0" cap="none" spc="0" normalizeH="0" baseline="0" noProof="0" dirty="0">
              <a:ln>
                <a:noFill/>
              </a:ln>
              <a:solidFill>
                <a:srgbClr val="505050">
                  <a:lumMod val="75000"/>
                </a:srgbClr>
              </a:solidFill>
              <a:effectLst/>
              <a:uLnTx/>
              <a:uFillTx/>
              <a:latin typeface="Segoe UI Light"/>
              <a:ea typeface="+mn-ea"/>
              <a:cs typeface="+mn-cs"/>
            </a:endParaRPr>
          </a:p>
          <a:p>
            <a:pPr marL="0" marR="0" lvl="0" indent="0" algn="ctr" defTabSz="913938" rtl="0" eaLnBrk="1" fontAlgn="base" latinLnBrk="0" hangingPunct="1">
              <a:lnSpc>
                <a:spcPct val="90000"/>
              </a:lnSpc>
              <a:spcBef>
                <a:spcPct val="0"/>
              </a:spcBef>
              <a:spcAft>
                <a:spcPct val="0"/>
              </a:spcAft>
              <a:buClrTx/>
              <a:buSzTx/>
              <a:buFontTx/>
              <a:buNone/>
              <a:tabLst/>
              <a:defRPr/>
            </a:pPr>
            <a:r>
              <a:rPr kumimoji="0" lang="en-US" sz="1371" b="0" i="0" u="none" strike="noStrike" kern="0" cap="none" spc="0" normalizeH="0" baseline="0" noProof="0" dirty="0">
                <a:ln>
                  <a:noFill/>
                </a:ln>
                <a:solidFill>
                  <a:srgbClr val="505050">
                    <a:lumMod val="75000"/>
                  </a:srgbClr>
                </a:solidFill>
                <a:effectLst/>
                <a:uLnTx/>
                <a:uFillTx/>
                <a:latin typeface="Segoe UI Light"/>
                <a:ea typeface="+mn-ea"/>
                <a:cs typeface="+mn-cs"/>
              </a:rPr>
              <a:t>Motive: Mischief</a:t>
            </a:r>
          </a:p>
        </p:txBody>
      </p:sp>
      <p:sp>
        <p:nvSpPr>
          <p:cNvPr id="34" name="TextBox 33"/>
          <p:cNvSpPr txBox="1"/>
          <p:nvPr/>
        </p:nvSpPr>
        <p:spPr>
          <a:xfrm>
            <a:off x="1244630" y="1262364"/>
            <a:ext cx="3355229" cy="570808"/>
          </a:xfrm>
          <a:prstGeom prst="rect">
            <a:avLst/>
          </a:prstGeom>
          <a:noFill/>
        </p:spPr>
        <p:txBody>
          <a:bodyPr wrap="square" lIns="179257" tIns="143405" rIns="179257" bIns="143405" rtlCol="0">
            <a:spAutoFit/>
          </a:bodyPr>
          <a:lstStyle/>
          <a:p>
            <a:pPr marL="0" marR="0" lvl="0" indent="0" algn="ctr" defTabSz="896397" rtl="0" eaLnBrk="1" fontAlgn="auto" latinLnBrk="0" hangingPunct="1">
              <a:lnSpc>
                <a:spcPct val="90000"/>
              </a:lnSpc>
              <a:spcBef>
                <a:spcPts val="0"/>
              </a:spcBef>
              <a:spcAft>
                <a:spcPts val="588"/>
              </a:spcAft>
              <a:buClrTx/>
              <a:buSzTx/>
              <a:buFontTx/>
              <a:buNone/>
              <a:tabLst/>
              <a:defRPr/>
            </a:pPr>
            <a:r>
              <a:rPr kumimoji="0" lang="en-US" sz="1961" b="1" i="0" u="none" strike="noStrike" kern="0" cap="none" spc="0" normalizeH="0" baseline="0" noProof="0" dirty="0">
                <a:ln>
                  <a:noFill/>
                </a:ln>
                <a:solidFill>
                  <a:srgbClr val="0078D7"/>
                </a:solidFill>
                <a:effectLst/>
                <a:uLnTx/>
                <a:uFillTx/>
                <a:latin typeface="Segoe UI Light"/>
                <a:ea typeface="+mn-ea"/>
                <a:cs typeface="+mn-cs"/>
              </a:rPr>
              <a:t>2003-2004</a:t>
            </a:r>
          </a:p>
        </p:txBody>
      </p:sp>
      <p:sp>
        <p:nvSpPr>
          <p:cNvPr id="35" name="Oval 34"/>
          <p:cNvSpPr/>
          <p:nvPr/>
        </p:nvSpPr>
        <p:spPr bwMode="auto">
          <a:xfrm>
            <a:off x="2051940" y="4135202"/>
            <a:ext cx="1776403" cy="1776403"/>
          </a:xfrm>
          <a:prstGeom prst="ellipse">
            <a:avLst/>
          </a:prstGeom>
          <a:solidFill>
            <a:srgbClr val="229D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solidFill>
                <a:srgbClr val="229DFF"/>
              </a:solidFill>
              <a:effectLst/>
              <a:uLnTx/>
              <a:uFillTx/>
              <a:latin typeface="Segoe UI"/>
              <a:ea typeface="Segoe UI" pitchFamily="34" charset="0"/>
              <a:cs typeface="Segoe UI" pitchFamily="34" charset="0"/>
            </a:endParaRPr>
          </a:p>
        </p:txBody>
      </p:sp>
      <p:sp>
        <p:nvSpPr>
          <p:cNvPr id="36" name="Oval 35"/>
          <p:cNvSpPr/>
          <p:nvPr/>
        </p:nvSpPr>
        <p:spPr bwMode="auto">
          <a:xfrm>
            <a:off x="5448916" y="3656592"/>
            <a:ext cx="1776403" cy="1776403"/>
          </a:xfrm>
          <a:prstGeom prst="ellipse">
            <a:avLst/>
          </a:prstGeom>
          <a:solidFill>
            <a:srgbClr val="229D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solidFill>
                <a:srgbClr val="229DFF"/>
              </a:solidFill>
              <a:effectLst/>
              <a:uLnTx/>
              <a:uFillTx/>
              <a:latin typeface="Segoe UI"/>
              <a:ea typeface="Segoe UI" pitchFamily="34" charset="0"/>
              <a:cs typeface="Segoe UI" pitchFamily="34" charset="0"/>
            </a:endParaRPr>
          </a:p>
        </p:txBody>
      </p:sp>
      <p:pic>
        <p:nvPicPr>
          <p:cNvPr id="38" name="Picture 37"/>
          <p:cNvPicPr>
            <a:picLocks noChangeAspect="1"/>
          </p:cNvPicPr>
          <p:nvPr/>
        </p:nvPicPr>
        <p:blipFill>
          <a:blip r:embed="rId4" cstate="print"/>
          <a:stretch>
            <a:fillRect/>
          </a:stretch>
        </p:blipFill>
        <p:spPr>
          <a:xfrm>
            <a:off x="2273963" y="4637393"/>
            <a:ext cx="1332357" cy="772020"/>
          </a:xfrm>
          <a:prstGeom prst="rect">
            <a:avLst/>
          </a:prstGeom>
        </p:spPr>
      </p:pic>
      <p:pic>
        <p:nvPicPr>
          <p:cNvPr id="39" name="Picture 38"/>
          <p:cNvPicPr>
            <a:picLocks noChangeAspect="1"/>
          </p:cNvPicPr>
          <p:nvPr/>
        </p:nvPicPr>
        <p:blipFill>
          <a:blip r:embed="rId5" cstate="print"/>
          <a:stretch>
            <a:fillRect/>
          </a:stretch>
        </p:blipFill>
        <p:spPr>
          <a:xfrm>
            <a:off x="5876396" y="3959552"/>
            <a:ext cx="921443" cy="1170482"/>
          </a:xfrm>
          <a:prstGeom prst="rect">
            <a:avLst/>
          </a:prstGeom>
        </p:spPr>
      </p:pic>
      <p:sp>
        <p:nvSpPr>
          <p:cNvPr id="19" name="Title 1"/>
          <p:cNvSpPr txBox="1">
            <a:spLocks/>
          </p:cNvSpPr>
          <p:nvPr/>
        </p:nvSpPr>
        <p:spPr>
          <a:xfrm>
            <a:off x="345913" y="338438"/>
            <a:ext cx="11428169" cy="882092"/>
          </a:xfrm>
          <a:prstGeom prst="rect">
            <a:avLst/>
          </a:prstGeom>
        </p:spPr>
        <p:txBody>
          <a:bodyPr/>
          <a:lstStyle>
            <a:lvl1pPr algn="l" defTabSz="931684" rtl="0" eaLnBrk="0" fontAlgn="base" hangingPunct="0">
              <a:lnSpc>
                <a:spcPct val="90000"/>
              </a:lnSpc>
              <a:spcBef>
                <a:spcPct val="0"/>
              </a:spcBef>
              <a:spcAft>
                <a:spcPct val="0"/>
              </a:spcAft>
              <a:defRPr lang="en-US" sz="5507" kern="1200" spc="-102" dirty="0">
                <a:ln w="3175">
                  <a:noFill/>
                </a:ln>
                <a:solidFill>
                  <a:schemeClr val="tx2"/>
                </a:solidFill>
                <a:latin typeface="+mj-lt"/>
                <a:ea typeface="ＭＳ Ｐゴシック" charset="0"/>
                <a:cs typeface="Segoe UI" pitchFamily="34" charset="0"/>
              </a:defRPr>
            </a:lvl1pPr>
            <a:lvl2pPr algn="l" defTabSz="931684" rtl="0" eaLnBrk="0" fontAlgn="base" hangingPunct="0">
              <a:lnSpc>
                <a:spcPct val="90000"/>
              </a:lnSpc>
              <a:spcBef>
                <a:spcPct val="0"/>
              </a:spcBef>
              <a:spcAft>
                <a:spcPct val="0"/>
              </a:spcAft>
              <a:defRPr sz="5399">
                <a:solidFill>
                  <a:schemeClr val="tx2"/>
                </a:solidFill>
                <a:latin typeface="Segoe UI Light" charset="0"/>
                <a:ea typeface="ＭＳ Ｐゴシック" charset="0"/>
                <a:cs typeface="Segoe UI" charset="0"/>
              </a:defRPr>
            </a:lvl2pPr>
            <a:lvl3pPr algn="l" defTabSz="931684" rtl="0" eaLnBrk="0" fontAlgn="base" hangingPunct="0">
              <a:lnSpc>
                <a:spcPct val="90000"/>
              </a:lnSpc>
              <a:spcBef>
                <a:spcPct val="0"/>
              </a:spcBef>
              <a:spcAft>
                <a:spcPct val="0"/>
              </a:spcAft>
              <a:defRPr sz="5399">
                <a:solidFill>
                  <a:schemeClr val="tx2"/>
                </a:solidFill>
                <a:latin typeface="Segoe UI Light" charset="0"/>
                <a:ea typeface="ＭＳ Ｐゴシック" charset="0"/>
                <a:cs typeface="Segoe UI" charset="0"/>
              </a:defRPr>
            </a:lvl3pPr>
            <a:lvl4pPr algn="l" defTabSz="931684" rtl="0" eaLnBrk="0" fontAlgn="base" hangingPunct="0">
              <a:lnSpc>
                <a:spcPct val="90000"/>
              </a:lnSpc>
              <a:spcBef>
                <a:spcPct val="0"/>
              </a:spcBef>
              <a:spcAft>
                <a:spcPct val="0"/>
              </a:spcAft>
              <a:defRPr sz="5399">
                <a:solidFill>
                  <a:schemeClr val="tx2"/>
                </a:solidFill>
                <a:latin typeface="Segoe UI Light" charset="0"/>
                <a:ea typeface="ＭＳ Ｐゴシック" charset="0"/>
                <a:cs typeface="Segoe UI" charset="0"/>
              </a:defRPr>
            </a:lvl4pPr>
            <a:lvl5pPr algn="l" defTabSz="931684" rtl="0" eaLnBrk="0" fontAlgn="base" hangingPunct="0">
              <a:lnSpc>
                <a:spcPct val="90000"/>
              </a:lnSpc>
              <a:spcBef>
                <a:spcPct val="0"/>
              </a:spcBef>
              <a:spcAft>
                <a:spcPct val="0"/>
              </a:spcAft>
              <a:defRPr sz="5399">
                <a:solidFill>
                  <a:schemeClr val="tx2"/>
                </a:solidFill>
                <a:latin typeface="Segoe UI Light" charset="0"/>
                <a:ea typeface="ＭＳ Ｐゴシック" charset="0"/>
                <a:cs typeface="Segoe UI" charset="0"/>
              </a:defRPr>
            </a:lvl5pPr>
            <a:lvl6pPr marL="457112" algn="l" defTabSz="931684" rtl="0" fontAlgn="base">
              <a:lnSpc>
                <a:spcPct val="90000"/>
              </a:lnSpc>
              <a:spcBef>
                <a:spcPct val="0"/>
              </a:spcBef>
              <a:spcAft>
                <a:spcPct val="0"/>
              </a:spcAft>
              <a:defRPr sz="5399">
                <a:solidFill>
                  <a:schemeClr val="tx2"/>
                </a:solidFill>
                <a:latin typeface="Segoe UI Light" charset="0"/>
                <a:ea typeface="ＭＳ Ｐゴシック" charset="0"/>
                <a:cs typeface="Segoe UI" charset="0"/>
              </a:defRPr>
            </a:lvl6pPr>
            <a:lvl7pPr marL="914224" algn="l" defTabSz="931684" rtl="0" fontAlgn="base">
              <a:lnSpc>
                <a:spcPct val="90000"/>
              </a:lnSpc>
              <a:spcBef>
                <a:spcPct val="0"/>
              </a:spcBef>
              <a:spcAft>
                <a:spcPct val="0"/>
              </a:spcAft>
              <a:defRPr sz="5399">
                <a:solidFill>
                  <a:schemeClr val="tx2"/>
                </a:solidFill>
                <a:latin typeface="Segoe UI Light" charset="0"/>
                <a:ea typeface="ＭＳ Ｐゴシック" charset="0"/>
                <a:cs typeface="Segoe UI" charset="0"/>
              </a:defRPr>
            </a:lvl7pPr>
            <a:lvl8pPr marL="1371336" algn="l" defTabSz="931684" rtl="0" fontAlgn="base">
              <a:lnSpc>
                <a:spcPct val="90000"/>
              </a:lnSpc>
              <a:spcBef>
                <a:spcPct val="0"/>
              </a:spcBef>
              <a:spcAft>
                <a:spcPct val="0"/>
              </a:spcAft>
              <a:defRPr sz="5399">
                <a:solidFill>
                  <a:schemeClr val="tx2"/>
                </a:solidFill>
                <a:latin typeface="Segoe UI Light" charset="0"/>
                <a:ea typeface="ＭＳ Ｐゴシック" charset="0"/>
                <a:cs typeface="Segoe UI" charset="0"/>
              </a:defRPr>
            </a:lvl8pPr>
            <a:lvl9pPr marL="1828449" algn="l" defTabSz="931684" rtl="0" fontAlgn="base">
              <a:lnSpc>
                <a:spcPct val="90000"/>
              </a:lnSpc>
              <a:spcBef>
                <a:spcPct val="0"/>
              </a:spcBef>
              <a:spcAft>
                <a:spcPct val="0"/>
              </a:spcAft>
              <a:defRPr sz="5399">
                <a:solidFill>
                  <a:schemeClr val="tx2"/>
                </a:solidFill>
                <a:latin typeface="Segoe UI Light" charset="0"/>
                <a:ea typeface="ＭＳ Ｐゴシック" charset="0"/>
                <a:cs typeface="Segoe UI" charset="0"/>
              </a:defRPr>
            </a:lvl9pPr>
          </a:lstStyle>
          <a:p>
            <a:pPr marL="0" marR="0" lvl="0" indent="0" algn="l" defTabSz="931684" rtl="0" eaLnBrk="0" fontAlgn="base" latinLnBrk="0" hangingPunct="0">
              <a:lnSpc>
                <a:spcPct val="90000"/>
              </a:lnSpc>
              <a:spcBef>
                <a:spcPct val="0"/>
              </a:spcBef>
              <a:spcAft>
                <a:spcPct val="0"/>
              </a:spcAft>
              <a:buClrTx/>
              <a:buSzTx/>
              <a:buFontTx/>
              <a:buNone/>
              <a:tabLst/>
              <a:defRPr/>
            </a:pPr>
            <a:r>
              <a:rPr kumimoji="0" lang="en-GB" sz="3530" b="0" i="0" u="none" strike="noStrike" kern="1200" cap="none" spc="-102" normalizeH="0" baseline="0" noProof="0" dirty="0">
                <a:ln w="3175">
                  <a:noFill/>
                </a:ln>
                <a:solidFill>
                  <a:srgbClr val="737373"/>
                </a:solidFill>
                <a:effectLst/>
                <a:uLnTx/>
                <a:uFillTx/>
                <a:latin typeface="Segoe UI Light"/>
                <a:ea typeface="ＭＳ Ｐゴシック" charset="0"/>
                <a:cs typeface="Segoe UI" pitchFamily="34" charset="0"/>
              </a:rPr>
              <a:t>Evolution of attacks</a:t>
            </a:r>
          </a:p>
        </p:txBody>
      </p:sp>
    </p:spTree>
    <p:extLst>
      <p:ext uri="{BB962C8B-B14F-4D97-AF65-F5344CB8AC3E}">
        <p14:creationId xmlns:p14="http://schemas.microsoft.com/office/powerpoint/2010/main" xmlns="" val="1743750120"/>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p:cNvPicPr>
            <a:picLocks noChangeAspect="1"/>
          </p:cNvPicPr>
          <p:nvPr/>
        </p:nvPicPr>
        <p:blipFill>
          <a:blip r:embed="rId3" cstate="print"/>
          <a:stretch>
            <a:fillRect/>
          </a:stretch>
        </p:blipFill>
        <p:spPr>
          <a:xfrm>
            <a:off x="1035183" y="1234474"/>
            <a:ext cx="10372461" cy="5105293"/>
          </a:xfrm>
          <a:prstGeom prst="rect">
            <a:avLst/>
          </a:prstGeom>
        </p:spPr>
      </p:pic>
      <p:sp>
        <p:nvSpPr>
          <p:cNvPr id="10" name="TextBox 9"/>
          <p:cNvSpPr txBox="1"/>
          <p:nvPr/>
        </p:nvSpPr>
        <p:spPr>
          <a:xfrm>
            <a:off x="5256885" y="6118618"/>
            <a:ext cx="1929058" cy="534041"/>
          </a:xfrm>
          <a:prstGeom prst="rect">
            <a:avLst/>
          </a:prstGeom>
          <a:noFill/>
        </p:spPr>
        <p:txBody>
          <a:bodyPr wrap="square" lIns="179257" tIns="143405" rIns="179257" bIns="143405" rtlCol="0">
            <a:spAutoFit/>
          </a:bodyPr>
          <a:lstStyle/>
          <a:p>
            <a:pPr marL="0" marR="0" lvl="0" indent="0" algn="ctr" defTabSz="896397" rtl="0" eaLnBrk="1" fontAlgn="auto" latinLnBrk="0" hangingPunct="1">
              <a:lnSpc>
                <a:spcPct val="90000"/>
              </a:lnSpc>
              <a:spcBef>
                <a:spcPts val="0"/>
              </a:spcBef>
              <a:spcAft>
                <a:spcPts val="588"/>
              </a:spcAft>
              <a:buClrTx/>
              <a:buSzTx/>
              <a:buFontTx/>
              <a:buNone/>
              <a:tabLst/>
              <a:defRPr/>
            </a:pPr>
            <a:r>
              <a:rPr kumimoji="0" lang="en-US" sz="1731" b="0" i="0" u="none" strike="noStrike" kern="0" cap="all" spc="0" normalizeH="0" baseline="0" noProof="0" dirty="0">
                <a:ln>
                  <a:noFill/>
                </a:ln>
                <a:gradFill>
                  <a:gsLst>
                    <a:gs pos="2917">
                      <a:srgbClr val="505050"/>
                    </a:gs>
                    <a:gs pos="30000">
                      <a:srgbClr val="505050"/>
                    </a:gs>
                  </a:gsLst>
                  <a:lin ang="5400000" scaled="0"/>
                </a:gradFill>
                <a:effectLst/>
                <a:uLnTx/>
                <a:uFillTx/>
                <a:latin typeface="Segoe UI Light"/>
                <a:ea typeface="+mn-ea"/>
                <a:cs typeface="+mn-cs"/>
              </a:rPr>
              <a:t>Targeting</a:t>
            </a:r>
          </a:p>
        </p:txBody>
      </p:sp>
      <p:sp>
        <p:nvSpPr>
          <p:cNvPr id="12" name="TextBox 11"/>
          <p:cNvSpPr txBox="1"/>
          <p:nvPr/>
        </p:nvSpPr>
        <p:spPr>
          <a:xfrm rot="16200000">
            <a:off x="-188846" y="3520100"/>
            <a:ext cx="2472566" cy="534041"/>
          </a:xfrm>
          <a:prstGeom prst="rect">
            <a:avLst/>
          </a:prstGeom>
          <a:noFill/>
        </p:spPr>
        <p:txBody>
          <a:bodyPr wrap="square" lIns="179257" tIns="143405" rIns="179257" bIns="143405" rtlCol="0">
            <a:spAutoFit/>
          </a:bodyPr>
          <a:lstStyle/>
          <a:p>
            <a:pPr marL="0" marR="0" lvl="0" indent="0" algn="ctr" defTabSz="896397" rtl="0" eaLnBrk="1" fontAlgn="auto" latinLnBrk="0" hangingPunct="1">
              <a:lnSpc>
                <a:spcPct val="90000"/>
              </a:lnSpc>
              <a:spcBef>
                <a:spcPts val="0"/>
              </a:spcBef>
              <a:spcAft>
                <a:spcPts val="588"/>
              </a:spcAft>
              <a:buClrTx/>
              <a:buSzTx/>
              <a:buFontTx/>
              <a:buNone/>
              <a:tabLst/>
              <a:defRPr/>
            </a:pPr>
            <a:r>
              <a:rPr kumimoji="0" lang="en-US" sz="1731" b="0" i="0" u="none" strike="noStrike" kern="0" cap="all" spc="0" normalizeH="0" baseline="0" noProof="0" dirty="0">
                <a:ln>
                  <a:noFill/>
                </a:ln>
                <a:gradFill>
                  <a:gsLst>
                    <a:gs pos="2917">
                      <a:srgbClr val="505050"/>
                    </a:gs>
                    <a:gs pos="30000">
                      <a:srgbClr val="505050"/>
                    </a:gs>
                  </a:gsLst>
                  <a:lin ang="5400000" scaled="0"/>
                </a:gradFill>
                <a:effectLst/>
                <a:uLnTx/>
                <a:uFillTx/>
                <a:latin typeface="Segoe UI Light"/>
                <a:ea typeface="+mn-ea"/>
                <a:cs typeface="+mn-cs"/>
              </a:rPr>
              <a:t>Sophistication</a:t>
            </a:r>
          </a:p>
        </p:txBody>
      </p:sp>
      <p:sp>
        <p:nvSpPr>
          <p:cNvPr id="22" name="Rectangle 11"/>
          <p:cNvSpPr/>
          <p:nvPr/>
        </p:nvSpPr>
        <p:spPr bwMode="auto">
          <a:xfrm>
            <a:off x="8995658" y="3130154"/>
            <a:ext cx="1454912" cy="2861986"/>
          </a:xfrm>
          <a:custGeom>
            <a:avLst/>
            <a:gdLst>
              <a:gd name="connsiteX0" fmla="*/ 0 w 806450"/>
              <a:gd name="connsiteY0" fmla="*/ 0 h 2235419"/>
              <a:gd name="connsiteX1" fmla="*/ 806450 w 806450"/>
              <a:gd name="connsiteY1" fmla="*/ 0 h 2235419"/>
              <a:gd name="connsiteX2" fmla="*/ 806450 w 806450"/>
              <a:gd name="connsiteY2" fmla="*/ 2235419 h 2235419"/>
              <a:gd name="connsiteX3" fmla="*/ 0 w 806450"/>
              <a:gd name="connsiteY3" fmla="*/ 2235419 h 2235419"/>
              <a:gd name="connsiteX4" fmla="*/ 0 w 806450"/>
              <a:gd name="connsiteY4" fmla="*/ 0 h 2235419"/>
              <a:gd name="connsiteX0" fmla="*/ 0 w 806450"/>
              <a:gd name="connsiteY0" fmla="*/ 0 h 2235419"/>
              <a:gd name="connsiteX1" fmla="*/ 806450 w 806450"/>
              <a:gd name="connsiteY1" fmla="*/ 0 h 2235419"/>
              <a:gd name="connsiteX2" fmla="*/ 806450 w 806450"/>
              <a:gd name="connsiteY2" fmla="*/ 2235419 h 2235419"/>
              <a:gd name="connsiteX3" fmla="*/ 393700 w 806450"/>
              <a:gd name="connsiteY3" fmla="*/ 2234624 h 2235419"/>
              <a:gd name="connsiteX4" fmla="*/ 0 w 806450"/>
              <a:gd name="connsiteY4" fmla="*/ 2235419 h 2235419"/>
              <a:gd name="connsiteX5" fmla="*/ 0 w 806450"/>
              <a:gd name="connsiteY5" fmla="*/ 0 h 2235419"/>
              <a:gd name="connsiteX0" fmla="*/ 0 w 806450"/>
              <a:gd name="connsiteY0" fmla="*/ 0 h 2235419"/>
              <a:gd name="connsiteX1" fmla="*/ 806450 w 806450"/>
              <a:gd name="connsiteY1" fmla="*/ 0 h 2235419"/>
              <a:gd name="connsiteX2" fmla="*/ 806450 w 806450"/>
              <a:gd name="connsiteY2" fmla="*/ 2235419 h 2235419"/>
              <a:gd name="connsiteX3" fmla="*/ 393700 w 806450"/>
              <a:gd name="connsiteY3" fmla="*/ 2234624 h 2235419"/>
              <a:gd name="connsiteX4" fmla="*/ 0 w 806450"/>
              <a:gd name="connsiteY4" fmla="*/ 2235419 h 2235419"/>
              <a:gd name="connsiteX5" fmla="*/ 0 w 806450"/>
              <a:gd name="connsiteY5" fmla="*/ 0 h 2235419"/>
              <a:gd name="connsiteX0" fmla="*/ 0 w 806450"/>
              <a:gd name="connsiteY0" fmla="*/ 0 h 2235419"/>
              <a:gd name="connsiteX1" fmla="*/ 806450 w 806450"/>
              <a:gd name="connsiteY1" fmla="*/ 0 h 2235419"/>
              <a:gd name="connsiteX2" fmla="*/ 806450 w 806450"/>
              <a:gd name="connsiteY2" fmla="*/ 2235419 h 2235419"/>
              <a:gd name="connsiteX3" fmla="*/ 387350 w 806450"/>
              <a:gd name="connsiteY3" fmla="*/ 1917124 h 2235419"/>
              <a:gd name="connsiteX4" fmla="*/ 0 w 806450"/>
              <a:gd name="connsiteY4" fmla="*/ 2235419 h 2235419"/>
              <a:gd name="connsiteX5" fmla="*/ 0 w 806450"/>
              <a:gd name="connsiteY5" fmla="*/ 0 h 2235419"/>
              <a:gd name="connsiteX0" fmla="*/ 0 w 806450"/>
              <a:gd name="connsiteY0" fmla="*/ 0 h 2235419"/>
              <a:gd name="connsiteX1" fmla="*/ 806450 w 806450"/>
              <a:gd name="connsiteY1" fmla="*/ 0 h 2235419"/>
              <a:gd name="connsiteX2" fmla="*/ 806450 w 806450"/>
              <a:gd name="connsiteY2" fmla="*/ 2235419 h 2235419"/>
              <a:gd name="connsiteX3" fmla="*/ 387350 w 806450"/>
              <a:gd name="connsiteY3" fmla="*/ 1968053 h 2235419"/>
              <a:gd name="connsiteX4" fmla="*/ 0 w 806450"/>
              <a:gd name="connsiteY4" fmla="*/ 2235419 h 2235419"/>
              <a:gd name="connsiteX5" fmla="*/ 0 w 806450"/>
              <a:gd name="connsiteY5" fmla="*/ 0 h 223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6450" h="2235419">
                <a:moveTo>
                  <a:pt x="0" y="0"/>
                </a:moveTo>
                <a:lnTo>
                  <a:pt x="806450" y="0"/>
                </a:lnTo>
                <a:lnTo>
                  <a:pt x="806450" y="2235419"/>
                </a:lnTo>
                <a:lnTo>
                  <a:pt x="387350" y="1968053"/>
                </a:lnTo>
                <a:lnTo>
                  <a:pt x="0" y="2235419"/>
                </a:lnTo>
                <a:lnTo>
                  <a:pt x="0" y="0"/>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7" tIns="143405" rIns="179257" bIns="143405" numCol="1" spcCol="0" rtlCol="0" fromWordArt="0" anchor="t" anchorCtr="0" forceAA="0" compatLnSpc="1">
            <a:prstTxWarp prst="textNoShape">
              <a:avLst/>
            </a:prstTxWarp>
            <a:noAutofit/>
          </a:bodyPr>
          <a:lstStyle/>
          <a:p>
            <a:pPr marL="0" marR="0" lvl="0" indent="0" algn="ctr" defTabSz="913938"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latin typeface="Segoe UI Light"/>
              <a:ea typeface="Segoe UI" pitchFamily="34" charset="0"/>
              <a:cs typeface="Segoe UI" pitchFamily="34" charset="0"/>
            </a:endParaRPr>
          </a:p>
        </p:txBody>
      </p:sp>
      <p:sp>
        <p:nvSpPr>
          <p:cNvPr id="24" name="Rectangle 23"/>
          <p:cNvSpPr/>
          <p:nvPr/>
        </p:nvSpPr>
        <p:spPr>
          <a:xfrm>
            <a:off x="9038460" y="3578912"/>
            <a:ext cx="1369308" cy="2109586"/>
          </a:xfrm>
          <a:prstGeom prst="rect">
            <a:avLst/>
          </a:prstGeom>
        </p:spPr>
        <p:txBody>
          <a:bodyPr wrap="square" lIns="89641" rIns="89641">
            <a:spAutoFit/>
          </a:bodyPr>
          <a:lstStyle/>
          <a:p>
            <a:pPr marL="0" marR="0" lvl="0" indent="0" algn="ctr" defTabSz="913938" rtl="0" eaLnBrk="1" fontAlgn="base" latinLnBrk="0" hangingPunct="1">
              <a:lnSpc>
                <a:spcPct val="90000"/>
              </a:lnSpc>
              <a:spcBef>
                <a:spcPct val="0"/>
              </a:spcBef>
              <a:spcAft>
                <a:spcPct val="0"/>
              </a:spcAft>
              <a:buClrTx/>
              <a:buSzTx/>
              <a:buFontTx/>
              <a:buNone/>
              <a:tabLst/>
              <a:defRPr/>
            </a:pPr>
            <a:r>
              <a:rPr kumimoji="0" lang="en-US" sz="1371" b="1" i="0" u="none" strike="noStrike" kern="0" cap="none" spc="0" normalizeH="0" baseline="0" noProof="0" dirty="0">
                <a:ln>
                  <a:noFill/>
                </a:ln>
                <a:solidFill>
                  <a:srgbClr val="229DFF"/>
                </a:solidFill>
                <a:effectLst/>
                <a:uLnTx/>
                <a:uFillTx/>
                <a:latin typeface="Segoe UI Light"/>
                <a:ea typeface="+mn-ea"/>
                <a:cs typeface="+mn-cs"/>
              </a:rPr>
              <a:t>Nation States, Activists, Terror Groups</a:t>
            </a:r>
          </a:p>
          <a:p>
            <a:pPr marL="0" marR="0" lvl="0" indent="0" algn="ctr" defTabSz="913938" rtl="0" eaLnBrk="1" fontAlgn="base" latinLnBrk="0" hangingPunct="1">
              <a:lnSpc>
                <a:spcPct val="90000"/>
              </a:lnSpc>
              <a:spcBef>
                <a:spcPct val="0"/>
              </a:spcBef>
              <a:spcAft>
                <a:spcPct val="0"/>
              </a:spcAft>
              <a:buClrTx/>
              <a:buSzTx/>
              <a:buFontTx/>
              <a:buNone/>
              <a:tabLst/>
              <a:defRPr/>
            </a:pPr>
            <a:endParaRPr kumimoji="0" lang="en-US" sz="294" b="1" i="0" u="none" strike="noStrike" kern="0" cap="none" spc="0" normalizeH="0" baseline="0" noProof="0" dirty="0">
              <a:ln>
                <a:noFill/>
              </a:ln>
              <a:solidFill>
                <a:srgbClr val="229DFF"/>
              </a:solidFill>
              <a:effectLst/>
              <a:uLnTx/>
              <a:uFillTx/>
              <a:latin typeface="Segoe UI Light"/>
              <a:ea typeface="+mn-ea"/>
              <a:cs typeface="+mn-cs"/>
            </a:endParaRPr>
          </a:p>
          <a:p>
            <a:pPr marL="0" marR="0" lvl="0" indent="0" algn="ctr" defTabSz="913938" rtl="0" eaLnBrk="1" fontAlgn="base" latinLnBrk="0" hangingPunct="1">
              <a:lnSpc>
                <a:spcPct val="90000"/>
              </a:lnSpc>
              <a:spcBef>
                <a:spcPct val="0"/>
              </a:spcBef>
              <a:spcAft>
                <a:spcPct val="0"/>
              </a:spcAft>
              <a:buClrTx/>
              <a:buSzTx/>
              <a:buFontTx/>
              <a:buNone/>
              <a:tabLst/>
              <a:defRPr/>
            </a:pPr>
            <a:r>
              <a:rPr kumimoji="0" lang="en-US" sz="1369" b="0" i="0" u="none" strike="noStrike" kern="0" cap="none" spc="0" normalizeH="0" baseline="0" noProof="0" dirty="0">
                <a:ln>
                  <a:noFill/>
                </a:ln>
                <a:solidFill>
                  <a:srgbClr val="229DFF"/>
                </a:solidFill>
                <a:effectLst/>
                <a:uLnTx/>
                <a:uFillTx/>
                <a:latin typeface="Segoe UI Light"/>
                <a:ea typeface="+mn-ea"/>
                <a:cs typeface="+mn-cs"/>
              </a:rPr>
              <a:t>BRAZEN, </a:t>
            </a:r>
          </a:p>
          <a:p>
            <a:pPr marL="0" marR="0" lvl="0" indent="0" algn="ctr" defTabSz="913938" rtl="0" eaLnBrk="1" fontAlgn="base" latinLnBrk="0" hangingPunct="1">
              <a:lnSpc>
                <a:spcPct val="90000"/>
              </a:lnSpc>
              <a:spcBef>
                <a:spcPct val="0"/>
              </a:spcBef>
              <a:spcAft>
                <a:spcPct val="0"/>
              </a:spcAft>
              <a:buClrTx/>
              <a:buSzTx/>
              <a:buFontTx/>
              <a:buNone/>
              <a:tabLst/>
              <a:defRPr/>
            </a:pPr>
            <a:r>
              <a:rPr kumimoji="0" lang="en-US" sz="1369" b="0" i="0" u="none" strike="noStrike" kern="0" cap="none" spc="0" normalizeH="0" baseline="0" noProof="0" dirty="0">
                <a:ln>
                  <a:noFill/>
                </a:ln>
                <a:solidFill>
                  <a:srgbClr val="229DFF"/>
                </a:solidFill>
                <a:effectLst/>
                <a:uLnTx/>
                <a:uFillTx/>
                <a:latin typeface="Segoe UI Light"/>
                <a:ea typeface="+mn-ea"/>
                <a:cs typeface="+mn-cs"/>
              </a:rPr>
              <a:t>COMPLEX, </a:t>
            </a:r>
          </a:p>
          <a:p>
            <a:pPr marL="0" marR="0" lvl="0" indent="0" algn="ctr" defTabSz="913938" rtl="0" eaLnBrk="1" fontAlgn="base" latinLnBrk="0" hangingPunct="1">
              <a:lnSpc>
                <a:spcPct val="90000"/>
              </a:lnSpc>
              <a:spcBef>
                <a:spcPct val="0"/>
              </a:spcBef>
              <a:spcAft>
                <a:spcPct val="0"/>
              </a:spcAft>
              <a:buClrTx/>
              <a:buSzTx/>
              <a:buFontTx/>
              <a:buNone/>
              <a:tabLst/>
              <a:defRPr/>
            </a:pPr>
            <a:r>
              <a:rPr kumimoji="0" lang="en-US" sz="1369" b="0" i="0" u="none" strike="noStrike" kern="0" cap="none" spc="0" normalizeH="0" baseline="0" noProof="0" dirty="0">
                <a:ln>
                  <a:noFill/>
                </a:ln>
                <a:solidFill>
                  <a:srgbClr val="229DFF"/>
                </a:solidFill>
                <a:effectLst/>
                <a:uLnTx/>
                <a:uFillTx/>
                <a:latin typeface="Segoe UI Light"/>
                <a:ea typeface="+mn-ea"/>
                <a:cs typeface="+mn-cs"/>
              </a:rPr>
              <a:t>PERSISTENT</a:t>
            </a:r>
          </a:p>
          <a:p>
            <a:pPr marL="0" marR="0" lvl="0" indent="0" algn="ctr" defTabSz="913938" rtl="0" eaLnBrk="1" fontAlgn="base" latinLnBrk="0" hangingPunct="1">
              <a:lnSpc>
                <a:spcPct val="90000"/>
              </a:lnSpc>
              <a:spcBef>
                <a:spcPct val="0"/>
              </a:spcBef>
              <a:spcAft>
                <a:spcPct val="0"/>
              </a:spcAft>
              <a:buClrTx/>
              <a:buSzTx/>
              <a:buFontTx/>
              <a:buNone/>
              <a:tabLst/>
              <a:defRPr/>
            </a:pPr>
            <a:endParaRPr kumimoji="0" lang="en-US" sz="294" b="0" i="0" u="none" strike="noStrike" kern="0" cap="none" spc="0" normalizeH="0" baseline="0" noProof="0" dirty="0">
              <a:ln>
                <a:noFill/>
              </a:ln>
              <a:solidFill>
                <a:srgbClr val="229DFF"/>
              </a:solidFill>
              <a:effectLst/>
              <a:uLnTx/>
              <a:uFillTx/>
              <a:latin typeface="Segoe UI Light"/>
              <a:ea typeface="Segoe UI" pitchFamily="34" charset="0"/>
              <a:cs typeface="Segoe UI" pitchFamily="34" charset="0"/>
            </a:endParaRPr>
          </a:p>
          <a:p>
            <a:pPr marL="0" marR="0" lvl="0" indent="0" algn="ctr" defTabSz="913938" rtl="0" eaLnBrk="1" fontAlgn="base" latinLnBrk="0" hangingPunct="1">
              <a:lnSpc>
                <a:spcPct val="90000"/>
              </a:lnSpc>
              <a:spcBef>
                <a:spcPct val="0"/>
              </a:spcBef>
              <a:spcAft>
                <a:spcPct val="0"/>
              </a:spcAft>
              <a:buClrTx/>
              <a:buSzTx/>
              <a:buFontTx/>
              <a:buNone/>
              <a:tabLst/>
              <a:defRPr/>
            </a:pPr>
            <a:r>
              <a:rPr kumimoji="0" lang="en-US" sz="1369" b="0" i="0" u="none" strike="noStrike" kern="0" cap="none" spc="0" normalizeH="0" baseline="0" noProof="0" dirty="0">
                <a:ln>
                  <a:noFill/>
                </a:ln>
                <a:solidFill>
                  <a:srgbClr val="229DFF"/>
                </a:solidFill>
                <a:effectLst/>
                <a:uLnTx/>
                <a:uFillTx/>
                <a:latin typeface="Segoe UI Light"/>
                <a:ea typeface="Segoe UI" pitchFamily="34" charset="0"/>
                <a:cs typeface="Segoe UI" pitchFamily="34" charset="0"/>
              </a:rPr>
              <a:t>Motives:</a:t>
            </a:r>
          </a:p>
          <a:p>
            <a:pPr marL="0" marR="0" lvl="0" indent="0" algn="ctr" defTabSz="913938" rtl="0" eaLnBrk="1" fontAlgn="base" latinLnBrk="0" hangingPunct="1">
              <a:lnSpc>
                <a:spcPct val="90000"/>
              </a:lnSpc>
              <a:spcBef>
                <a:spcPct val="0"/>
              </a:spcBef>
              <a:spcAft>
                <a:spcPct val="0"/>
              </a:spcAft>
              <a:buClrTx/>
              <a:buSzTx/>
              <a:buFontTx/>
              <a:buNone/>
              <a:tabLst/>
              <a:defRPr/>
            </a:pPr>
            <a:r>
              <a:rPr kumimoji="0" lang="en-US" sz="1369" b="0" i="0" u="none" strike="noStrike" kern="0" cap="none" spc="0" normalizeH="0" baseline="0" noProof="0" dirty="0">
                <a:ln>
                  <a:noFill/>
                </a:ln>
                <a:solidFill>
                  <a:srgbClr val="229DFF"/>
                </a:solidFill>
                <a:effectLst/>
                <a:uLnTx/>
                <a:uFillTx/>
                <a:latin typeface="Segoe UI Light"/>
                <a:ea typeface="Segoe UI" pitchFamily="34" charset="0"/>
                <a:cs typeface="Segoe UI" pitchFamily="34" charset="0"/>
              </a:rPr>
              <a:t>IP Theft,</a:t>
            </a:r>
          </a:p>
          <a:p>
            <a:pPr marL="0" marR="0" lvl="0" indent="0" algn="ctr" defTabSz="913938" rtl="0" eaLnBrk="1" fontAlgn="base" latinLnBrk="0" hangingPunct="1">
              <a:lnSpc>
                <a:spcPct val="90000"/>
              </a:lnSpc>
              <a:spcBef>
                <a:spcPct val="0"/>
              </a:spcBef>
              <a:spcAft>
                <a:spcPct val="0"/>
              </a:spcAft>
              <a:buClrTx/>
              <a:buSzTx/>
              <a:buFontTx/>
              <a:buNone/>
              <a:tabLst/>
              <a:defRPr/>
            </a:pPr>
            <a:r>
              <a:rPr kumimoji="0" lang="en-US" sz="1369" b="0" i="0" u="none" strike="noStrike" kern="0" cap="none" spc="0" normalizeH="0" baseline="0" noProof="0" dirty="0">
                <a:ln>
                  <a:noFill/>
                </a:ln>
                <a:solidFill>
                  <a:srgbClr val="229DFF"/>
                </a:solidFill>
                <a:effectLst/>
                <a:uLnTx/>
                <a:uFillTx/>
                <a:latin typeface="Segoe UI Light"/>
                <a:ea typeface="Segoe UI" pitchFamily="34" charset="0"/>
                <a:cs typeface="Segoe UI" pitchFamily="34" charset="0"/>
              </a:rPr>
              <a:t>Damage,</a:t>
            </a:r>
          </a:p>
          <a:p>
            <a:pPr marL="0" marR="0" lvl="0" indent="0" algn="ctr" defTabSz="913938" rtl="0" eaLnBrk="1" fontAlgn="base" latinLnBrk="0" hangingPunct="1">
              <a:lnSpc>
                <a:spcPct val="90000"/>
              </a:lnSpc>
              <a:spcBef>
                <a:spcPct val="0"/>
              </a:spcBef>
              <a:spcAft>
                <a:spcPct val="0"/>
              </a:spcAft>
              <a:buClrTx/>
              <a:buSzTx/>
              <a:buFontTx/>
              <a:buNone/>
              <a:tabLst/>
              <a:defRPr/>
            </a:pPr>
            <a:r>
              <a:rPr kumimoji="0" lang="en-US" sz="1369" b="0" i="0" u="none" strike="noStrike" kern="0" cap="none" spc="0" normalizeH="0" baseline="0" noProof="0" dirty="0">
                <a:ln>
                  <a:noFill/>
                </a:ln>
                <a:solidFill>
                  <a:srgbClr val="229DFF"/>
                </a:solidFill>
                <a:effectLst/>
                <a:uLnTx/>
                <a:uFillTx/>
                <a:latin typeface="Segoe UI Light"/>
                <a:ea typeface="Segoe UI" pitchFamily="34" charset="0"/>
                <a:cs typeface="Segoe UI" pitchFamily="34" charset="0"/>
              </a:rPr>
              <a:t>Disruption</a:t>
            </a:r>
          </a:p>
        </p:txBody>
      </p:sp>
      <p:sp>
        <p:nvSpPr>
          <p:cNvPr id="32" name="Title 1"/>
          <p:cNvSpPr txBox="1">
            <a:spLocks/>
          </p:cNvSpPr>
          <p:nvPr/>
        </p:nvSpPr>
        <p:spPr>
          <a:xfrm>
            <a:off x="268184" y="286427"/>
            <a:ext cx="3033460" cy="1050141"/>
          </a:xfrm>
          <a:prstGeom prst="rect">
            <a:avLst/>
          </a:prstGeom>
        </p:spPr>
        <p:txBody>
          <a:bodyPr vert="horz" wrap="square" lIns="143446" tIns="89654" rIns="143446" bIns="89654" rtlCol="0" anchor="t">
            <a:spAutoFit/>
          </a:bodyPr>
          <a:lstStyle>
            <a:lvl1pPr algn="l" defTabSz="931684" rtl="0" eaLnBrk="0" fontAlgn="base" hangingPunct="0">
              <a:lnSpc>
                <a:spcPct val="90000"/>
              </a:lnSpc>
              <a:spcBef>
                <a:spcPct val="0"/>
              </a:spcBef>
              <a:spcAft>
                <a:spcPct val="0"/>
              </a:spcAft>
              <a:defRPr lang="en-US" sz="4488" kern="1200" spc="-102">
                <a:ln w="3175">
                  <a:noFill/>
                </a:ln>
                <a:solidFill>
                  <a:schemeClr val="bg1"/>
                </a:solidFill>
                <a:latin typeface="+mj-lt"/>
                <a:ea typeface="ＭＳ Ｐゴシック" charset="0"/>
                <a:cs typeface="Segoe UI" pitchFamily="34" charset="0"/>
              </a:defRPr>
            </a:lvl1pPr>
            <a:lvl2pPr algn="l" defTabSz="931684" rtl="0" eaLnBrk="0" fontAlgn="base" hangingPunct="0">
              <a:lnSpc>
                <a:spcPct val="90000"/>
              </a:lnSpc>
              <a:spcBef>
                <a:spcPct val="0"/>
              </a:spcBef>
              <a:spcAft>
                <a:spcPct val="0"/>
              </a:spcAft>
              <a:defRPr sz="5399">
                <a:solidFill>
                  <a:schemeClr val="tx2"/>
                </a:solidFill>
                <a:latin typeface="Segoe UI Light" charset="0"/>
                <a:ea typeface="ＭＳ Ｐゴシック" charset="0"/>
                <a:cs typeface="Segoe UI" charset="0"/>
              </a:defRPr>
            </a:lvl2pPr>
            <a:lvl3pPr algn="l" defTabSz="931684" rtl="0" eaLnBrk="0" fontAlgn="base" hangingPunct="0">
              <a:lnSpc>
                <a:spcPct val="90000"/>
              </a:lnSpc>
              <a:spcBef>
                <a:spcPct val="0"/>
              </a:spcBef>
              <a:spcAft>
                <a:spcPct val="0"/>
              </a:spcAft>
              <a:defRPr sz="5399">
                <a:solidFill>
                  <a:schemeClr val="tx2"/>
                </a:solidFill>
                <a:latin typeface="Segoe UI Light" charset="0"/>
                <a:ea typeface="ＭＳ Ｐゴシック" charset="0"/>
                <a:cs typeface="Segoe UI" charset="0"/>
              </a:defRPr>
            </a:lvl3pPr>
            <a:lvl4pPr algn="l" defTabSz="931684" rtl="0" eaLnBrk="0" fontAlgn="base" hangingPunct="0">
              <a:lnSpc>
                <a:spcPct val="90000"/>
              </a:lnSpc>
              <a:spcBef>
                <a:spcPct val="0"/>
              </a:spcBef>
              <a:spcAft>
                <a:spcPct val="0"/>
              </a:spcAft>
              <a:defRPr sz="5399">
                <a:solidFill>
                  <a:schemeClr val="tx2"/>
                </a:solidFill>
                <a:latin typeface="Segoe UI Light" charset="0"/>
                <a:ea typeface="ＭＳ Ｐゴシック" charset="0"/>
                <a:cs typeface="Segoe UI" charset="0"/>
              </a:defRPr>
            </a:lvl4pPr>
            <a:lvl5pPr algn="l" defTabSz="931684" rtl="0" eaLnBrk="0" fontAlgn="base" hangingPunct="0">
              <a:lnSpc>
                <a:spcPct val="90000"/>
              </a:lnSpc>
              <a:spcBef>
                <a:spcPct val="0"/>
              </a:spcBef>
              <a:spcAft>
                <a:spcPct val="0"/>
              </a:spcAft>
              <a:defRPr sz="5399">
                <a:solidFill>
                  <a:schemeClr val="tx2"/>
                </a:solidFill>
                <a:latin typeface="Segoe UI Light" charset="0"/>
                <a:ea typeface="ＭＳ Ｐゴシック" charset="0"/>
                <a:cs typeface="Segoe UI" charset="0"/>
              </a:defRPr>
            </a:lvl5pPr>
            <a:lvl6pPr marL="457112" algn="l" defTabSz="931684" rtl="0" fontAlgn="base">
              <a:lnSpc>
                <a:spcPct val="90000"/>
              </a:lnSpc>
              <a:spcBef>
                <a:spcPct val="0"/>
              </a:spcBef>
              <a:spcAft>
                <a:spcPct val="0"/>
              </a:spcAft>
              <a:defRPr sz="5399">
                <a:solidFill>
                  <a:schemeClr val="tx2"/>
                </a:solidFill>
                <a:latin typeface="Segoe UI Light" charset="0"/>
                <a:ea typeface="ＭＳ Ｐゴシック" charset="0"/>
                <a:cs typeface="Segoe UI" charset="0"/>
              </a:defRPr>
            </a:lvl6pPr>
            <a:lvl7pPr marL="914224" algn="l" defTabSz="931684" rtl="0" fontAlgn="base">
              <a:lnSpc>
                <a:spcPct val="90000"/>
              </a:lnSpc>
              <a:spcBef>
                <a:spcPct val="0"/>
              </a:spcBef>
              <a:spcAft>
                <a:spcPct val="0"/>
              </a:spcAft>
              <a:defRPr sz="5399">
                <a:solidFill>
                  <a:schemeClr val="tx2"/>
                </a:solidFill>
                <a:latin typeface="Segoe UI Light" charset="0"/>
                <a:ea typeface="ＭＳ Ｐゴシック" charset="0"/>
                <a:cs typeface="Segoe UI" charset="0"/>
              </a:defRPr>
            </a:lvl7pPr>
            <a:lvl8pPr marL="1371336" algn="l" defTabSz="931684" rtl="0" fontAlgn="base">
              <a:lnSpc>
                <a:spcPct val="90000"/>
              </a:lnSpc>
              <a:spcBef>
                <a:spcPct val="0"/>
              </a:spcBef>
              <a:spcAft>
                <a:spcPct val="0"/>
              </a:spcAft>
              <a:defRPr sz="5399">
                <a:solidFill>
                  <a:schemeClr val="tx2"/>
                </a:solidFill>
                <a:latin typeface="Segoe UI Light" charset="0"/>
                <a:ea typeface="ＭＳ Ｐゴシック" charset="0"/>
                <a:cs typeface="Segoe UI" charset="0"/>
              </a:defRPr>
            </a:lvl8pPr>
            <a:lvl9pPr marL="1828449" algn="l" defTabSz="931684" rtl="0" fontAlgn="base">
              <a:lnSpc>
                <a:spcPct val="90000"/>
              </a:lnSpc>
              <a:spcBef>
                <a:spcPct val="0"/>
              </a:spcBef>
              <a:spcAft>
                <a:spcPct val="0"/>
              </a:spcAft>
              <a:defRPr sz="5399">
                <a:solidFill>
                  <a:schemeClr val="tx2"/>
                </a:solidFill>
                <a:latin typeface="Segoe UI Light" charset="0"/>
                <a:ea typeface="ＭＳ Ｐゴシック" charset="0"/>
                <a:cs typeface="Segoe UI" charset="0"/>
              </a:defRPr>
            </a:lvl9pPr>
          </a:lstStyle>
          <a:p>
            <a:pPr marL="0" marR="0" lvl="0" indent="0" algn="l" defTabSz="931684" rtl="0" eaLnBrk="0" fontAlgn="base" latinLnBrk="0" hangingPunct="0">
              <a:lnSpc>
                <a:spcPct val="90000"/>
              </a:lnSpc>
              <a:spcBef>
                <a:spcPct val="0"/>
              </a:spcBef>
              <a:spcAft>
                <a:spcPct val="0"/>
              </a:spcAft>
              <a:buClrTx/>
              <a:buSzTx/>
              <a:buFontTx/>
              <a:buNone/>
              <a:tabLst/>
              <a:defRPr/>
            </a:pPr>
            <a:r>
              <a:rPr kumimoji="0" lang="en-GB" sz="3138" b="0" i="0" u="none" strike="noStrike" kern="1200" cap="none" spc="-102" normalizeH="0" baseline="0" noProof="0" dirty="0">
                <a:ln w="3175">
                  <a:noFill/>
                </a:ln>
                <a:solidFill>
                  <a:srgbClr val="FFFFFF"/>
                </a:solidFill>
                <a:effectLst/>
                <a:uLnTx/>
                <a:uFillTx/>
                <a:latin typeface="Segoe UI Light"/>
                <a:ea typeface="ＭＳ Ｐゴシック" charset="0"/>
                <a:cs typeface="Segoe UI" pitchFamily="34" charset="0"/>
              </a:rPr>
              <a:t>Persistence of threat</a:t>
            </a:r>
          </a:p>
        </p:txBody>
      </p:sp>
      <p:sp>
        <p:nvSpPr>
          <p:cNvPr id="31" name="Title 1"/>
          <p:cNvSpPr txBox="1">
            <a:spLocks/>
          </p:cNvSpPr>
          <p:nvPr/>
        </p:nvSpPr>
        <p:spPr>
          <a:xfrm>
            <a:off x="345913" y="338438"/>
            <a:ext cx="11428169" cy="882092"/>
          </a:xfrm>
          <a:prstGeom prst="rect">
            <a:avLst/>
          </a:prstGeom>
        </p:spPr>
        <p:txBody>
          <a:bodyPr/>
          <a:lstStyle>
            <a:lvl1pPr algn="l" defTabSz="931684" rtl="0" eaLnBrk="0" fontAlgn="base" hangingPunct="0">
              <a:lnSpc>
                <a:spcPct val="90000"/>
              </a:lnSpc>
              <a:spcBef>
                <a:spcPct val="0"/>
              </a:spcBef>
              <a:spcAft>
                <a:spcPct val="0"/>
              </a:spcAft>
              <a:defRPr lang="en-US" sz="5507" kern="1200" spc="-102" dirty="0">
                <a:ln w="3175">
                  <a:noFill/>
                </a:ln>
                <a:solidFill>
                  <a:schemeClr val="tx2"/>
                </a:solidFill>
                <a:latin typeface="+mj-lt"/>
                <a:ea typeface="ＭＳ Ｐゴシック" charset="0"/>
                <a:cs typeface="Segoe UI" pitchFamily="34" charset="0"/>
              </a:defRPr>
            </a:lvl1pPr>
            <a:lvl2pPr algn="l" defTabSz="931684" rtl="0" eaLnBrk="0" fontAlgn="base" hangingPunct="0">
              <a:lnSpc>
                <a:spcPct val="90000"/>
              </a:lnSpc>
              <a:spcBef>
                <a:spcPct val="0"/>
              </a:spcBef>
              <a:spcAft>
                <a:spcPct val="0"/>
              </a:spcAft>
              <a:defRPr sz="5399">
                <a:solidFill>
                  <a:schemeClr val="tx2"/>
                </a:solidFill>
                <a:latin typeface="Segoe UI Light" charset="0"/>
                <a:ea typeface="ＭＳ Ｐゴシック" charset="0"/>
                <a:cs typeface="Segoe UI" charset="0"/>
              </a:defRPr>
            </a:lvl2pPr>
            <a:lvl3pPr algn="l" defTabSz="931684" rtl="0" eaLnBrk="0" fontAlgn="base" hangingPunct="0">
              <a:lnSpc>
                <a:spcPct val="90000"/>
              </a:lnSpc>
              <a:spcBef>
                <a:spcPct val="0"/>
              </a:spcBef>
              <a:spcAft>
                <a:spcPct val="0"/>
              </a:spcAft>
              <a:defRPr sz="5399">
                <a:solidFill>
                  <a:schemeClr val="tx2"/>
                </a:solidFill>
                <a:latin typeface="Segoe UI Light" charset="0"/>
                <a:ea typeface="ＭＳ Ｐゴシック" charset="0"/>
                <a:cs typeface="Segoe UI" charset="0"/>
              </a:defRPr>
            </a:lvl3pPr>
            <a:lvl4pPr algn="l" defTabSz="931684" rtl="0" eaLnBrk="0" fontAlgn="base" hangingPunct="0">
              <a:lnSpc>
                <a:spcPct val="90000"/>
              </a:lnSpc>
              <a:spcBef>
                <a:spcPct val="0"/>
              </a:spcBef>
              <a:spcAft>
                <a:spcPct val="0"/>
              </a:spcAft>
              <a:defRPr sz="5399">
                <a:solidFill>
                  <a:schemeClr val="tx2"/>
                </a:solidFill>
                <a:latin typeface="Segoe UI Light" charset="0"/>
                <a:ea typeface="ＭＳ Ｐゴシック" charset="0"/>
                <a:cs typeface="Segoe UI" charset="0"/>
              </a:defRPr>
            </a:lvl4pPr>
            <a:lvl5pPr algn="l" defTabSz="931684" rtl="0" eaLnBrk="0" fontAlgn="base" hangingPunct="0">
              <a:lnSpc>
                <a:spcPct val="90000"/>
              </a:lnSpc>
              <a:spcBef>
                <a:spcPct val="0"/>
              </a:spcBef>
              <a:spcAft>
                <a:spcPct val="0"/>
              </a:spcAft>
              <a:defRPr sz="5399">
                <a:solidFill>
                  <a:schemeClr val="tx2"/>
                </a:solidFill>
                <a:latin typeface="Segoe UI Light" charset="0"/>
                <a:ea typeface="ＭＳ Ｐゴシック" charset="0"/>
                <a:cs typeface="Segoe UI" charset="0"/>
              </a:defRPr>
            </a:lvl5pPr>
            <a:lvl6pPr marL="457112" algn="l" defTabSz="931684" rtl="0" fontAlgn="base">
              <a:lnSpc>
                <a:spcPct val="90000"/>
              </a:lnSpc>
              <a:spcBef>
                <a:spcPct val="0"/>
              </a:spcBef>
              <a:spcAft>
                <a:spcPct val="0"/>
              </a:spcAft>
              <a:defRPr sz="5399">
                <a:solidFill>
                  <a:schemeClr val="tx2"/>
                </a:solidFill>
                <a:latin typeface="Segoe UI Light" charset="0"/>
                <a:ea typeface="ＭＳ Ｐゴシック" charset="0"/>
                <a:cs typeface="Segoe UI" charset="0"/>
              </a:defRPr>
            </a:lvl6pPr>
            <a:lvl7pPr marL="914224" algn="l" defTabSz="931684" rtl="0" fontAlgn="base">
              <a:lnSpc>
                <a:spcPct val="90000"/>
              </a:lnSpc>
              <a:spcBef>
                <a:spcPct val="0"/>
              </a:spcBef>
              <a:spcAft>
                <a:spcPct val="0"/>
              </a:spcAft>
              <a:defRPr sz="5399">
                <a:solidFill>
                  <a:schemeClr val="tx2"/>
                </a:solidFill>
                <a:latin typeface="Segoe UI Light" charset="0"/>
                <a:ea typeface="ＭＳ Ｐゴシック" charset="0"/>
                <a:cs typeface="Segoe UI" charset="0"/>
              </a:defRPr>
            </a:lvl7pPr>
            <a:lvl8pPr marL="1371336" algn="l" defTabSz="931684" rtl="0" fontAlgn="base">
              <a:lnSpc>
                <a:spcPct val="90000"/>
              </a:lnSpc>
              <a:spcBef>
                <a:spcPct val="0"/>
              </a:spcBef>
              <a:spcAft>
                <a:spcPct val="0"/>
              </a:spcAft>
              <a:defRPr sz="5399">
                <a:solidFill>
                  <a:schemeClr val="tx2"/>
                </a:solidFill>
                <a:latin typeface="Segoe UI Light" charset="0"/>
                <a:ea typeface="ＭＳ Ｐゴシック" charset="0"/>
                <a:cs typeface="Segoe UI" charset="0"/>
              </a:defRPr>
            </a:lvl8pPr>
            <a:lvl9pPr marL="1828449" algn="l" defTabSz="931684" rtl="0" fontAlgn="base">
              <a:lnSpc>
                <a:spcPct val="90000"/>
              </a:lnSpc>
              <a:spcBef>
                <a:spcPct val="0"/>
              </a:spcBef>
              <a:spcAft>
                <a:spcPct val="0"/>
              </a:spcAft>
              <a:defRPr sz="5399">
                <a:solidFill>
                  <a:schemeClr val="tx2"/>
                </a:solidFill>
                <a:latin typeface="Segoe UI Light" charset="0"/>
                <a:ea typeface="ＭＳ Ｐゴシック" charset="0"/>
                <a:cs typeface="Segoe UI" charset="0"/>
              </a:defRPr>
            </a:lvl9pPr>
          </a:lstStyle>
          <a:p>
            <a:pPr marL="0" marR="0" lvl="0" indent="0" algn="l" defTabSz="931684" rtl="0" eaLnBrk="0" fontAlgn="base" latinLnBrk="0" hangingPunct="0">
              <a:lnSpc>
                <a:spcPct val="90000"/>
              </a:lnSpc>
              <a:spcBef>
                <a:spcPct val="0"/>
              </a:spcBef>
              <a:spcAft>
                <a:spcPct val="0"/>
              </a:spcAft>
              <a:buClrTx/>
              <a:buSzTx/>
              <a:buFontTx/>
              <a:buNone/>
              <a:tabLst/>
              <a:defRPr/>
            </a:pPr>
            <a:r>
              <a:rPr kumimoji="0" lang="en-GB" sz="3530" b="0" i="0" u="none" strike="noStrike" kern="1200" cap="none" spc="-102" normalizeH="0" baseline="0" noProof="0" dirty="0">
                <a:ln w="3175">
                  <a:noFill/>
                </a:ln>
                <a:solidFill>
                  <a:srgbClr val="737373"/>
                </a:solidFill>
                <a:effectLst/>
                <a:uLnTx/>
                <a:uFillTx/>
                <a:latin typeface="Segoe UI Light"/>
                <a:ea typeface="ＭＳ Ｐゴシック" charset="0"/>
                <a:cs typeface="Segoe UI" pitchFamily="34" charset="0"/>
              </a:rPr>
              <a:t>Evolution of attacks</a:t>
            </a:r>
          </a:p>
        </p:txBody>
      </p:sp>
      <p:sp>
        <p:nvSpPr>
          <p:cNvPr id="33" name="TextBox 32"/>
          <p:cNvSpPr txBox="1"/>
          <p:nvPr/>
        </p:nvSpPr>
        <p:spPr>
          <a:xfrm>
            <a:off x="4617837" y="1262363"/>
            <a:ext cx="3402767" cy="561200"/>
          </a:xfrm>
          <a:prstGeom prst="rect">
            <a:avLst/>
          </a:prstGeom>
          <a:noFill/>
        </p:spPr>
        <p:txBody>
          <a:bodyPr wrap="square" lIns="179257" tIns="143405" rIns="179257" bIns="143405" rtlCol="0">
            <a:spAutoFit/>
          </a:bodyPr>
          <a:lstStyle/>
          <a:p>
            <a:pPr marL="0" marR="0" lvl="0" indent="0" algn="ctr" defTabSz="896397" rtl="0" eaLnBrk="1" fontAlgn="auto" latinLnBrk="0" hangingPunct="1">
              <a:lnSpc>
                <a:spcPct val="90000"/>
              </a:lnSpc>
              <a:spcBef>
                <a:spcPts val="0"/>
              </a:spcBef>
              <a:spcAft>
                <a:spcPts val="588"/>
              </a:spcAft>
              <a:buClrTx/>
              <a:buSzTx/>
              <a:buFontTx/>
              <a:buNone/>
              <a:tabLst/>
              <a:defRPr/>
            </a:pPr>
            <a:r>
              <a:rPr kumimoji="0" lang="en-US" sz="1961" b="1" i="0" u="none" strike="noStrike" kern="0" cap="none" spc="0" normalizeH="0" baseline="0" noProof="0" dirty="0">
                <a:ln>
                  <a:noFill/>
                </a:ln>
                <a:solidFill>
                  <a:srgbClr val="0078D7"/>
                </a:solidFill>
                <a:effectLst/>
                <a:uLnTx/>
                <a:uFillTx/>
                <a:latin typeface="Segoe UI Light"/>
                <a:ea typeface="+mn-ea"/>
                <a:cs typeface="+mn-cs"/>
              </a:rPr>
              <a:t>2005-2012</a:t>
            </a:r>
          </a:p>
        </p:txBody>
      </p:sp>
      <p:sp>
        <p:nvSpPr>
          <p:cNvPr id="34" name="Rectangle 33"/>
          <p:cNvSpPr/>
          <p:nvPr/>
        </p:nvSpPr>
        <p:spPr>
          <a:xfrm>
            <a:off x="5591419" y="2159359"/>
            <a:ext cx="1491400" cy="1419552"/>
          </a:xfrm>
          <a:prstGeom prst="rect">
            <a:avLst/>
          </a:prstGeom>
          <a:ln>
            <a:noFill/>
          </a:ln>
        </p:spPr>
        <p:txBody>
          <a:bodyPr wrap="square">
            <a:spAutoFit/>
          </a:bodyPr>
          <a:lstStyle/>
          <a:p>
            <a:pPr marL="0" marR="0" lvl="0" indent="0" algn="ctr" defTabSz="913938" rtl="0" eaLnBrk="1" fontAlgn="base" latinLnBrk="0" hangingPunct="1">
              <a:lnSpc>
                <a:spcPct val="90000"/>
              </a:lnSpc>
              <a:spcBef>
                <a:spcPct val="0"/>
              </a:spcBef>
              <a:spcAft>
                <a:spcPct val="0"/>
              </a:spcAft>
              <a:buClrTx/>
              <a:buSzTx/>
              <a:buFontTx/>
              <a:buNone/>
              <a:tabLst/>
              <a:defRPr/>
            </a:pPr>
            <a:r>
              <a:rPr kumimoji="0" lang="en-US" sz="1371" b="1" i="0" u="none" strike="noStrike" kern="0" cap="none" spc="0" normalizeH="0" baseline="0" noProof="0" dirty="0">
                <a:ln>
                  <a:noFill/>
                </a:ln>
                <a:solidFill>
                  <a:srgbClr val="505050">
                    <a:lumMod val="75000"/>
                  </a:srgbClr>
                </a:solidFill>
                <a:effectLst/>
                <a:uLnTx/>
                <a:uFillTx/>
                <a:latin typeface="Segoe UI Light"/>
                <a:ea typeface="+mn-ea"/>
                <a:cs typeface="+mn-cs"/>
              </a:rPr>
              <a:t>Organized Crime</a:t>
            </a:r>
          </a:p>
          <a:p>
            <a:pPr marL="0" marR="0" lvl="0" indent="0" algn="ctr" defTabSz="913938" rtl="0" eaLnBrk="1" fontAlgn="base" latinLnBrk="0" hangingPunct="1">
              <a:lnSpc>
                <a:spcPct val="90000"/>
              </a:lnSpc>
              <a:spcBef>
                <a:spcPct val="0"/>
              </a:spcBef>
              <a:spcAft>
                <a:spcPct val="0"/>
              </a:spcAft>
              <a:buClrTx/>
              <a:buSzTx/>
              <a:buFontTx/>
              <a:buNone/>
              <a:tabLst/>
              <a:defRPr/>
            </a:pPr>
            <a:endParaRPr kumimoji="0" lang="en-US" sz="1371" b="1" i="0" u="none" strike="noStrike" kern="0" cap="none" spc="0" normalizeH="0" baseline="0" noProof="0" dirty="0">
              <a:ln>
                <a:noFill/>
              </a:ln>
              <a:solidFill>
                <a:srgbClr val="505050">
                  <a:lumMod val="75000"/>
                </a:srgbClr>
              </a:solidFill>
              <a:effectLst/>
              <a:uLnTx/>
              <a:uFillTx/>
              <a:latin typeface="Segoe UI Light"/>
              <a:ea typeface="+mn-ea"/>
              <a:cs typeface="+mn-cs"/>
            </a:endParaRPr>
          </a:p>
          <a:p>
            <a:pPr marL="0" marR="0" lvl="0" indent="0" algn="ctr" defTabSz="913938" rtl="0" eaLnBrk="1" fontAlgn="base" latinLnBrk="0" hangingPunct="1">
              <a:lnSpc>
                <a:spcPct val="90000"/>
              </a:lnSpc>
              <a:spcBef>
                <a:spcPct val="0"/>
              </a:spcBef>
              <a:spcAft>
                <a:spcPct val="0"/>
              </a:spcAft>
              <a:buClrTx/>
              <a:buSzTx/>
              <a:buFontTx/>
              <a:buNone/>
              <a:tabLst/>
              <a:defRPr/>
            </a:pPr>
            <a:r>
              <a:rPr kumimoji="0" lang="en-US" sz="1371" b="0" i="0" u="none" strike="noStrike" kern="0" cap="none" spc="0" normalizeH="0" baseline="0" noProof="0" dirty="0">
                <a:ln>
                  <a:noFill/>
                </a:ln>
                <a:solidFill>
                  <a:srgbClr val="505050">
                    <a:lumMod val="75000"/>
                  </a:srgbClr>
                </a:solidFill>
                <a:effectLst/>
                <a:uLnTx/>
                <a:uFillTx/>
                <a:latin typeface="Segoe UI Light"/>
                <a:ea typeface="+mn-ea"/>
                <a:cs typeface="+mn-cs"/>
              </a:rPr>
              <a:t>RANSOMWARE, </a:t>
            </a:r>
          </a:p>
          <a:p>
            <a:pPr marL="0" marR="0" lvl="0" indent="0" algn="ctr" defTabSz="913938" rtl="0" eaLnBrk="1" fontAlgn="base" latinLnBrk="0" hangingPunct="1">
              <a:lnSpc>
                <a:spcPct val="90000"/>
              </a:lnSpc>
              <a:spcBef>
                <a:spcPct val="0"/>
              </a:spcBef>
              <a:spcAft>
                <a:spcPct val="0"/>
              </a:spcAft>
              <a:buClrTx/>
              <a:buSzTx/>
              <a:buFontTx/>
              <a:buNone/>
              <a:tabLst/>
              <a:defRPr/>
            </a:pPr>
            <a:r>
              <a:rPr kumimoji="0" lang="en-US" sz="1371" b="0" i="0" u="none" strike="noStrike" kern="0" cap="none" spc="0" normalizeH="0" baseline="0" noProof="0" dirty="0">
                <a:ln>
                  <a:noFill/>
                </a:ln>
                <a:solidFill>
                  <a:srgbClr val="505050">
                    <a:lumMod val="75000"/>
                  </a:srgbClr>
                </a:solidFill>
                <a:effectLst/>
                <a:uLnTx/>
                <a:uFillTx/>
                <a:latin typeface="Segoe UI Light"/>
                <a:ea typeface="+mn-ea"/>
                <a:cs typeface="+mn-cs"/>
              </a:rPr>
              <a:t>CLICK-FRAUD, </a:t>
            </a:r>
          </a:p>
          <a:p>
            <a:pPr marL="0" marR="0" lvl="0" indent="0" algn="ctr" defTabSz="913938" rtl="0" eaLnBrk="1" fontAlgn="base" latinLnBrk="0" hangingPunct="1">
              <a:lnSpc>
                <a:spcPct val="90000"/>
              </a:lnSpc>
              <a:spcBef>
                <a:spcPct val="0"/>
              </a:spcBef>
              <a:spcAft>
                <a:spcPct val="0"/>
              </a:spcAft>
              <a:buClrTx/>
              <a:buSzTx/>
              <a:buFontTx/>
              <a:buNone/>
              <a:tabLst/>
              <a:defRPr/>
            </a:pPr>
            <a:r>
              <a:rPr kumimoji="0" lang="en-US" sz="1371" b="0" i="0" u="none" strike="noStrike" kern="0" cap="none" spc="0" normalizeH="0" baseline="0" noProof="0" dirty="0">
                <a:ln>
                  <a:noFill/>
                </a:ln>
                <a:solidFill>
                  <a:srgbClr val="505050">
                    <a:lumMod val="75000"/>
                  </a:srgbClr>
                </a:solidFill>
                <a:effectLst/>
                <a:uLnTx/>
                <a:uFillTx/>
                <a:latin typeface="Segoe UI Light"/>
                <a:ea typeface="+mn-ea"/>
                <a:cs typeface="+mn-cs"/>
              </a:rPr>
              <a:t>IDENTITY THEFT</a:t>
            </a:r>
          </a:p>
          <a:p>
            <a:pPr marL="0" marR="0" lvl="0" indent="0" algn="ctr" defTabSz="913938" rtl="0" eaLnBrk="1" fontAlgn="base" latinLnBrk="0" hangingPunct="1">
              <a:lnSpc>
                <a:spcPct val="90000"/>
              </a:lnSpc>
              <a:spcBef>
                <a:spcPct val="0"/>
              </a:spcBef>
              <a:spcAft>
                <a:spcPct val="0"/>
              </a:spcAft>
              <a:buClrTx/>
              <a:buSzTx/>
              <a:buFontTx/>
              <a:buNone/>
              <a:tabLst/>
              <a:defRPr/>
            </a:pPr>
            <a:endParaRPr kumimoji="0" lang="en-US" sz="1371" b="0" i="0" u="none" strike="noStrike" kern="0" cap="none" spc="0" normalizeH="0" baseline="0" noProof="0" dirty="0">
              <a:ln>
                <a:noFill/>
              </a:ln>
              <a:solidFill>
                <a:srgbClr val="505050">
                  <a:lumMod val="75000"/>
                </a:srgbClr>
              </a:solidFill>
              <a:effectLst/>
              <a:uLnTx/>
              <a:uFillTx/>
              <a:latin typeface="Segoe UI Light"/>
              <a:ea typeface="+mn-ea"/>
              <a:cs typeface="+mn-cs"/>
            </a:endParaRPr>
          </a:p>
          <a:p>
            <a:pPr marL="0" marR="0" lvl="0" indent="0" algn="ctr" defTabSz="913938" rtl="0" eaLnBrk="1" fontAlgn="base" latinLnBrk="0" hangingPunct="1">
              <a:lnSpc>
                <a:spcPct val="90000"/>
              </a:lnSpc>
              <a:spcBef>
                <a:spcPct val="0"/>
              </a:spcBef>
              <a:spcAft>
                <a:spcPct val="0"/>
              </a:spcAft>
              <a:buClrTx/>
              <a:buSzTx/>
              <a:buFontTx/>
              <a:buNone/>
              <a:tabLst/>
              <a:defRPr/>
            </a:pPr>
            <a:r>
              <a:rPr kumimoji="0" lang="en-US" sz="1371" b="0" i="0" u="none" strike="noStrike" kern="0" cap="none" spc="0" normalizeH="0" baseline="0" noProof="0" dirty="0">
                <a:ln>
                  <a:noFill/>
                </a:ln>
                <a:solidFill>
                  <a:srgbClr val="505050">
                    <a:lumMod val="75000"/>
                  </a:srgbClr>
                </a:solidFill>
                <a:effectLst/>
                <a:uLnTx/>
                <a:uFillTx/>
                <a:latin typeface="Segoe UI Light"/>
                <a:ea typeface="+mn-ea"/>
                <a:cs typeface="+mn-cs"/>
              </a:rPr>
              <a:t>Motive: Profit</a:t>
            </a:r>
          </a:p>
        </p:txBody>
      </p:sp>
      <p:sp>
        <p:nvSpPr>
          <p:cNvPr id="35" name="Rectangle 34"/>
          <p:cNvSpPr/>
          <p:nvPr/>
        </p:nvSpPr>
        <p:spPr>
          <a:xfrm>
            <a:off x="1991217" y="2246634"/>
            <a:ext cx="1897854" cy="1061023"/>
          </a:xfrm>
          <a:prstGeom prst="rect">
            <a:avLst/>
          </a:prstGeom>
        </p:spPr>
        <p:txBody>
          <a:bodyPr wrap="square">
            <a:spAutoFit/>
          </a:bodyPr>
          <a:lstStyle/>
          <a:p>
            <a:pPr marL="0" marR="0" lvl="0" indent="0" algn="ctr" defTabSz="913938" rtl="0" eaLnBrk="1" fontAlgn="base" latinLnBrk="0" hangingPunct="1">
              <a:lnSpc>
                <a:spcPct val="90000"/>
              </a:lnSpc>
              <a:spcBef>
                <a:spcPct val="0"/>
              </a:spcBef>
              <a:spcAft>
                <a:spcPct val="0"/>
              </a:spcAft>
              <a:buClrTx/>
              <a:buSzTx/>
              <a:buFontTx/>
              <a:buNone/>
              <a:tabLst/>
              <a:defRPr/>
            </a:pPr>
            <a:r>
              <a:rPr kumimoji="0" lang="en-US" sz="1371" b="1" i="0" u="none" strike="noStrike" kern="0" cap="none" spc="0" normalizeH="0" baseline="0" noProof="0" dirty="0">
                <a:ln>
                  <a:noFill/>
                </a:ln>
                <a:solidFill>
                  <a:srgbClr val="505050">
                    <a:lumMod val="75000"/>
                  </a:srgbClr>
                </a:solidFill>
                <a:effectLst/>
                <a:uLnTx/>
                <a:uFillTx/>
                <a:latin typeface="Segoe UI Light"/>
                <a:ea typeface="+mn-ea"/>
                <a:cs typeface="+mn-cs"/>
              </a:rPr>
              <a:t>Script Kiddies</a:t>
            </a:r>
          </a:p>
          <a:p>
            <a:pPr marL="0" marR="0" lvl="0" indent="0" algn="ctr" defTabSz="913938" rtl="0" eaLnBrk="1" fontAlgn="base" latinLnBrk="0" hangingPunct="1">
              <a:lnSpc>
                <a:spcPct val="90000"/>
              </a:lnSpc>
              <a:spcBef>
                <a:spcPct val="0"/>
              </a:spcBef>
              <a:spcAft>
                <a:spcPct val="0"/>
              </a:spcAft>
              <a:buClrTx/>
              <a:buSzTx/>
              <a:buFontTx/>
              <a:buNone/>
              <a:tabLst/>
              <a:defRPr/>
            </a:pPr>
            <a:endParaRPr kumimoji="0" lang="en-US" sz="1371" b="1" i="0" u="none" strike="noStrike" kern="0" cap="none" spc="0" normalizeH="0" baseline="0" noProof="0" dirty="0">
              <a:ln>
                <a:noFill/>
              </a:ln>
              <a:solidFill>
                <a:srgbClr val="505050">
                  <a:lumMod val="75000"/>
                </a:srgbClr>
              </a:solidFill>
              <a:effectLst/>
              <a:uLnTx/>
              <a:uFillTx/>
              <a:latin typeface="Segoe UI Light"/>
              <a:ea typeface="+mn-ea"/>
              <a:cs typeface="+mn-cs"/>
            </a:endParaRPr>
          </a:p>
          <a:p>
            <a:pPr marL="0" marR="0" lvl="0" indent="0" algn="ctr" defTabSz="913938" rtl="0" eaLnBrk="1" fontAlgn="base" latinLnBrk="0" hangingPunct="1">
              <a:lnSpc>
                <a:spcPct val="90000"/>
              </a:lnSpc>
              <a:spcBef>
                <a:spcPct val="0"/>
              </a:spcBef>
              <a:spcAft>
                <a:spcPct val="0"/>
              </a:spcAft>
              <a:buClrTx/>
              <a:buSzTx/>
              <a:buFontTx/>
              <a:buNone/>
              <a:tabLst/>
              <a:defRPr/>
            </a:pPr>
            <a:r>
              <a:rPr kumimoji="0" lang="en-US" sz="1371" b="0" i="0" u="none" strike="noStrike" kern="0" cap="none" spc="0" normalizeH="0" baseline="0" noProof="0" dirty="0">
                <a:ln>
                  <a:noFill/>
                </a:ln>
                <a:solidFill>
                  <a:srgbClr val="505050">
                    <a:lumMod val="75000"/>
                  </a:srgbClr>
                </a:solidFill>
                <a:effectLst/>
                <a:uLnTx/>
                <a:uFillTx/>
                <a:latin typeface="Segoe UI Light"/>
                <a:ea typeface="+mn-ea"/>
                <a:cs typeface="+mn-cs"/>
              </a:rPr>
              <a:t>BLASTER, SLAMMER</a:t>
            </a:r>
          </a:p>
          <a:p>
            <a:pPr marL="0" marR="0" lvl="0" indent="0" algn="ctr" defTabSz="913938" rtl="0" eaLnBrk="1" fontAlgn="base" latinLnBrk="0" hangingPunct="1">
              <a:lnSpc>
                <a:spcPct val="90000"/>
              </a:lnSpc>
              <a:spcBef>
                <a:spcPct val="0"/>
              </a:spcBef>
              <a:spcAft>
                <a:spcPct val="0"/>
              </a:spcAft>
              <a:buClrTx/>
              <a:buSzTx/>
              <a:buFontTx/>
              <a:buNone/>
              <a:tabLst/>
              <a:defRPr/>
            </a:pPr>
            <a:endParaRPr kumimoji="0" lang="en-US" sz="1371" b="0" i="0" u="none" strike="noStrike" kern="0" cap="none" spc="0" normalizeH="0" baseline="0" noProof="0" dirty="0">
              <a:ln>
                <a:noFill/>
              </a:ln>
              <a:solidFill>
                <a:srgbClr val="505050">
                  <a:lumMod val="75000"/>
                </a:srgbClr>
              </a:solidFill>
              <a:effectLst/>
              <a:uLnTx/>
              <a:uFillTx/>
              <a:latin typeface="Segoe UI Light"/>
              <a:ea typeface="+mn-ea"/>
              <a:cs typeface="+mn-cs"/>
            </a:endParaRPr>
          </a:p>
          <a:p>
            <a:pPr marL="0" marR="0" lvl="0" indent="0" algn="ctr" defTabSz="913938" rtl="0" eaLnBrk="1" fontAlgn="base" latinLnBrk="0" hangingPunct="1">
              <a:lnSpc>
                <a:spcPct val="90000"/>
              </a:lnSpc>
              <a:spcBef>
                <a:spcPct val="0"/>
              </a:spcBef>
              <a:spcAft>
                <a:spcPct val="0"/>
              </a:spcAft>
              <a:buClrTx/>
              <a:buSzTx/>
              <a:buFontTx/>
              <a:buNone/>
              <a:tabLst/>
              <a:defRPr/>
            </a:pPr>
            <a:r>
              <a:rPr kumimoji="0" lang="en-US" sz="1371" b="0" i="0" u="none" strike="noStrike" kern="0" cap="none" spc="0" normalizeH="0" baseline="0" noProof="0" dirty="0">
                <a:ln>
                  <a:noFill/>
                </a:ln>
                <a:solidFill>
                  <a:srgbClr val="505050">
                    <a:lumMod val="75000"/>
                  </a:srgbClr>
                </a:solidFill>
                <a:effectLst/>
                <a:uLnTx/>
                <a:uFillTx/>
                <a:latin typeface="Segoe UI Light"/>
                <a:ea typeface="+mn-ea"/>
                <a:cs typeface="+mn-cs"/>
              </a:rPr>
              <a:t>Motive: Mischief</a:t>
            </a:r>
          </a:p>
        </p:txBody>
      </p:sp>
      <p:sp>
        <p:nvSpPr>
          <p:cNvPr id="36" name="TextBox 35"/>
          <p:cNvSpPr txBox="1"/>
          <p:nvPr/>
        </p:nvSpPr>
        <p:spPr>
          <a:xfrm>
            <a:off x="8038580" y="1262364"/>
            <a:ext cx="3369064" cy="570808"/>
          </a:xfrm>
          <a:prstGeom prst="rect">
            <a:avLst/>
          </a:prstGeom>
          <a:noFill/>
        </p:spPr>
        <p:txBody>
          <a:bodyPr wrap="square" lIns="179257" tIns="143405" rIns="179257" bIns="143405" rtlCol="0">
            <a:spAutoFit/>
          </a:bodyPr>
          <a:lstStyle/>
          <a:p>
            <a:pPr marL="0" marR="0" lvl="0" indent="0" algn="ctr" defTabSz="896397" rtl="0" eaLnBrk="1" fontAlgn="auto" latinLnBrk="0" hangingPunct="1">
              <a:lnSpc>
                <a:spcPct val="90000"/>
              </a:lnSpc>
              <a:spcBef>
                <a:spcPts val="0"/>
              </a:spcBef>
              <a:spcAft>
                <a:spcPts val="588"/>
              </a:spcAft>
              <a:buClrTx/>
              <a:buSzTx/>
              <a:buFontTx/>
              <a:buNone/>
              <a:tabLst/>
              <a:defRPr/>
            </a:pPr>
            <a:r>
              <a:rPr kumimoji="0" lang="en-US" sz="1961" b="1" i="0" u="none" strike="noStrike" kern="0" cap="all" spc="0" normalizeH="0" baseline="0" noProof="0" dirty="0">
                <a:ln>
                  <a:noFill/>
                </a:ln>
                <a:solidFill>
                  <a:srgbClr val="0078D7"/>
                </a:solidFill>
                <a:effectLst/>
                <a:uLnTx/>
                <a:uFillTx/>
                <a:latin typeface="Segoe UI Light"/>
                <a:ea typeface="+mn-ea"/>
                <a:cs typeface="+mn-cs"/>
              </a:rPr>
              <a:t>2012 - Today</a:t>
            </a:r>
          </a:p>
        </p:txBody>
      </p:sp>
      <p:sp>
        <p:nvSpPr>
          <p:cNvPr id="38" name="TextBox 37"/>
          <p:cNvSpPr txBox="1"/>
          <p:nvPr/>
        </p:nvSpPr>
        <p:spPr>
          <a:xfrm>
            <a:off x="1244630" y="1262364"/>
            <a:ext cx="3355229" cy="570808"/>
          </a:xfrm>
          <a:prstGeom prst="rect">
            <a:avLst/>
          </a:prstGeom>
          <a:noFill/>
        </p:spPr>
        <p:txBody>
          <a:bodyPr wrap="square" lIns="179257" tIns="143405" rIns="179257" bIns="143405" rtlCol="0">
            <a:spAutoFit/>
          </a:bodyPr>
          <a:lstStyle/>
          <a:p>
            <a:pPr marL="0" marR="0" lvl="0" indent="0" algn="ctr" defTabSz="896397" rtl="0" eaLnBrk="1" fontAlgn="auto" latinLnBrk="0" hangingPunct="1">
              <a:lnSpc>
                <a:spcPct val="90000"/>
              </a:lnSpc>
              <a:spcBef>
                <a:spcPts val="0"/>
              </a:spcBef>
              <a:spcAft>
                <a:spcPts val="588"/>
              </a:spcAft>
              <a:buClrTx/>
              <a:buSzTx/>
              <a:buFontTx/>
              <a:buNone/>
              <a:tabLst/>
              <a:defRPr/>
            </a:pPr>
            <a:r>
              <a:rPr kumimoji="0" lang="en-US" sz="1961" b="1" i="0" u="none" strike="noStrike" kern="0" cap="none" spc="0" normalizeH="0" baseline="0" noProof="0" dirty="0">
                <a:ln>
                  <a:noFill/>
                </a:ln>
                <a:solidFill>
                  <a:srgbClr val="0078D7"/>
                </a:solidFill>
                <a:effectLst/>
                <a:uLnTx/>
                <a:uFillTx/>
                <a:latin typeface="Segoe UI Light"/>
                <a:ea typeface="+mn-ea"/>
                <a:cs typeface="+mn-cs"/>
              </a:rPr>
              <a:t>2003-2004</a:t>
            </a:r>
          </a:p>
        </p:txBody>
      </p:sp>
      <p:sp>
        <p:nvSpPr>
          <p:cNvPr id="40" name="Oval 39"/>
          <p:cNvSpPr/>
          <p:nvPr/>
        </p:nvSpPr>
        <p:spPr bwMode="auto">
          <a:xfrm>
            <a:off x="2051940" y="4135202"/>
            <a:ext cx="1776403" cy="1776403"/>
          </a:xfrm>
          <a:prstGeom prst="ellipse">
            <a:avLst/>
          </a:prstGeom>
          <a:solidFill>
            <a:srgbClr val="229D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solidFill>
                <a:srgbClr val="229DFF"/>
              </a:solidFill>
              <a:effectLst/>
              <a:uLnTx/>
              <a:uFillTx/>
              <a:latin typeface="Segoe UI"/>
              <a:ea typeface="Segoe UI" pitchFamily="34" charset="0"/>
              <a:cs typeface="Segoe UI" pitchFamily="34" charset="0"/>
            </a:endParaRPr>
          </a:p>
        </p:txBody>
      </p:sp>
      <p:sp>
        <p:nvSpPr>
          <p:cNvPr id="41" name="Oval 40"/>
          <p:cNvSpPr/>
          <p:nvPr/>
        </p:nvSpPr>
        <p:spPr bwMode="auto">
          <a:xfrm>
            <a:off x="5448916" y="3656592"/>
            <a:ext cx="1776403" cy="1776403"/>
          </a:xfrm>
          <a:prstGeom prst="ellipse">
            <a:avLst/>
          </a:prstGeom>
          <a:solidFill>
            <a:srgbClr val="229D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solidFill>
                <a:srgbClr val="229DFF"/>
              </a:solidFill>
              <a:effectLst/>
              <a:uLnTx/>
              <a:uFillTx/>
              <a:latin typeface="Segoe UI"/>
              <a:ea typeface="Segoe UI" pitchFamily="34" charset="0"/>
              <a:cs typeface="Segoe UI" pitchFamily="34" charset="0"/>
            </a:endParaRPr>
          </a:p>
        </p:txBody>
      </p:sp>
      <p:sp>
        <p:nvSpPr>
          <p:cNvPr id="42" name="Oval 41"/>
          <p:cNvSpPr/>
          <p:nvPr/>
        </p:nvSpPr>
        <p:spPr bwMode="auto">
          <a:xfrm>
            <a:off x="8834911" y="1802508"/>
            <a:ext cx="1776403" cy="1776403"/>
          </a:xfrm>
          <a:prstGeom prst="ellipse">
            <a:avLst/>
          </a:prstGeom>
          <a:solidFill>
            <a:srgbClr val="229D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solidFill>
                <a:srgbClr val="229DFF"/>
              </a:solidFill>
              <a:effectLst/>
              <a:uLnTx/>
              <a:uFillTx/>
              <a:latin typeface="Segoe UI"/>
              <a:ea typeface="Segoe UI" pitchFamily="34" charset="0"/>
              <a:cs typeface="Segoe UI" pitchFamily="34" charset="0"/>
            </a:endParaRPr>
          </a:p>
        </p:txBody>
      </p:sp>
      <p:pic>
        <p:nvPicPr>
          <p:cNvPr id="4" name="Picture 3"/>
          <p:cNvPicPr>
            <a:picLocks noChangeAspect="1"/>
          </p:cNvPicPr>
          <p:nvPr/>
        </p:nvPicPr>
        <p:blipFill>
          <a:blip r:embed="rId4" cstate="print"/>
          <a:stretch>
            <a:fillRect/>
          </a:stretch>
        </p:blipFill>
        <p:spPr>
          <a:xfrm>
            <a:off x="2273963" y="4637393"/>
            <a:ext cx="1332357" cy="772020"/>
          </a:xfrm>
          <a:prstGeom prst="rect">
            <a:avLst/>
          </a:prstGeom>
        </p:spPr>
      </p:pic>
      <p:pic>
        <p:nvPicPr>
          <p:cNvPr id="6" name="Picture 5"/>
          <p:cNvPicPr>
            <a:picLocks noChangeAspect="1"/>
          </p:cNvPicPr>
          <p:nvPr/>
        </p:nvPicPr>
        <p:blipFill>
          <a:blip r:embed="rId5" cstate="print"/>
          <a:stretch>
            <a:fillRect/>
          </a:stretch>
        </p:blipFill>
        <p:spPr>
          <a:xfrm>
            <a:off x="5876396" y="3959552"/>
            <a:ext cx="921443" cy="1170482"/>
          </a:xfrm>
          <a:prstGeom prst="rect">
            <a:avLst/>
          </a:prstGeom>
        </p:spPr>
      </p:pic>
      <p:pic>
        <p:nvPicPr>
          <p:cNvPr id="43" name="Picture 42"/>
          <p:cNvPicPr>
            <a:picLocks noChangeAspect="1"/>
          </p:cNvPicPr>
          <p:nvPr/>
        </p:nvPicPr>
        <p:blipFill>
          <a:blip r:embed="rId6" cstate="print"/>
          <a:stretch>
            <a:fillRect/>
          </a:stretch>
        </p:blipFill>
        <p:spPr>
          <a:xfrm>
            <a:off x="9200131" y="2149050"/>
            <a:ext cx="1045962" cy="1083318"/>
          </a:xfrm>
          <a:prstGeom prst="rect">
            <a:avLst/>
          </a:prstGeom>
        </p:spPr>
      </p:pic>
    </p:spTree>
    <p:extLst>
      <p:ext uri="{BB962C8B-B14F-4D97-AF65-F5344CB8AC3E}">
        <p14:creationId xmlns:p14="http://schemas.microsoft.com/office/powerpoint/2010/main" xmlns="" val="4151015128"/>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bwMode="auto">
          <a:xfrm>
            <a:off x="9450346" y="3367063"/>
            <a:ext cx="2470777" cy="7914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ctr" anchorCtr="0" forceAA="0" compatLnSpc="1">
            <a:prstTxWarp prst="textNoShape">
              <a:avLst/>
            </a:prstTxWarp>
            <a:noAutofit/>
          </a:bodyPr>
          <a:lstStyle/>
          <a:p>
            <a:pPr marL="0" marR="0" lvl="0" indent="0" algn="l" defTabSz="914460" rtl="0" eaLnBrk="1" fontAlgn="auto" latinLnBrk="0" hangingPunct="1">
              <a:lnSpc>
                <a:spcPct val="100000"/>
              </a:lnSpc>
              <a:spcBef>
                <a:spcPts val="0"/>
              </a:spcBef>
              <a:spcAft>
                <a:spcPts val="0"/>
              </a:spcAft>
              <a:buClrTx/>
              <a:buSzTx/>
              <a:buFontTx/>
              <a:buNone/>
              <a:tabLst/>
              <a:defRPr/>
            </a:pPr>
            <a:r>
              <a:rPr kumimoji="0" lang="en-GB" sz="1731" b="0" i="0" u="none" strike="noStrike" kern="1200" cap="all" spc="0" normalizeH="0" baseline="0" noProof="0" dirty="0">
                <a:ln>
                  <a:noFill/>
                </a:ln>
                <a:solidFill>
                  <a:srgbClr val="737373"/>
                </a:solidFill>
                <a:effectLst/>
                <a:uLnTx/>
                <a:uFillTx/>
                <a:latin typeface="Segoe UI Light"/>
                <a:ea typeface="+mn-ea"/>
                <a:cs typeface="+mn-cs"/>
              </a:rPr>
              <a:t>Reduced </a:t>
            </a:r>
            <a:br>
              <a:rPr kumimoji="0" lang="en-GB" sz="1731" b="0" i="0" u="none" strike="noStrike" kern="1200" cap="all" spc="0" normalizeH="0" baseline="0" noProof="0" dirty="0">
                <a:ln>
                  <a:noFill/>
                </a:ln>
                <a:solidFill>
                  <a:srgbClr val="737373"/>
                </a:solidFill>
                <a:effectLst/>
                <a:uLnTx/>
                <a:uFillTx/>
                <a:latin typeface="Segoe UI Light"/>
                <a:ea typeface="+mn-ea"/>
                <a:cs typeface="+mn-cs"/>
              </a:rPr>
            </a:br>
            <a:r>
              <a:rPr kumimoji="0" lang="en-GB" sz="1731" b="0" i="0" u="none" strike="noStrike" kern="1200" cap="all" spc="0" normalizeH="0" baseline="0" noProof="0" dirty="0">
                <a:ln>
                  <a:noFill/>
                </a:ln>
                <a:solidFill>
                  <a:srgbClr val="737373"/>
                </a:solidFill>
                <a:effectLst/>
                <a:uLnTx/>
                <a:uFillTx/>
                <a:latin typeface="Segoe UI Light"/>
                <a:ea typeface="+mn-ea"/>
                <a:cs typeface="+mn-cs"/>
              </a:rPr>
              <a:t>innovation</a:t>
            </a:r>
          </a:p>
        </p:txBody>
      </p:sp>
      <p:sp>
        <p:nvSpPr>
          <p:cNvPr id="12" name="Title 1"/>
          <p:cNvSpPr txBox="1">
            <a:spLocks/>
          </p:cNvSpPr>
          <p:nvPr/>
        </p:nvSpPr>
        <p:spPr>
          <a:xfrm>
            <a:off x="345913" y="339817"/>
            <a:ext cx="11428169" cy="882092"/>
          </a:xfrm>
          <a:prstGeom prst="rect">
            <a:avLst/>
          </a:prstGeom>
        </p:spPr>
        <p:txBody>
          <a:bodyPr/>
          <a:lstStyle>
            <a:lvl1pPr algn="l" defTabSz="931684" rtl="0" eaLnBrk="0" fontAlgn="base" hangingPunct="0">
              <a:lnSpc>
                <a:spcPct val="90000"/>
              </a:lnSpc>
              <a:spcBef>
                <a:spcPct val="0"/>
              </a:spcBef>
              <a:spcAft>
                <a:spcPct val="0"/>
              </a:spcAft>
              <a:defRPr lang="en-US" sz="5507" kern="1200" spc="-102" dirty="0">
                <a:ln w="3175">
                  <a:noFill/>
                </a:ln>
                <a:solidFill>
                  <a:schemeClr val="tx2"/>
                </a:solidFill>
                <a:latin typeface="+mj-lt"/>
                <a:ea typeface="ＭＳ Ｐゴシック" charset="0"/>
                <a:cs typeface="Segoe UI" pitchFamily="34" charset="0"/>
              </a:defRPr>
            </a:lvl1pPr>
            <a:lvl2pPr algn="l" defTabSz="931684" rtl="0" eaLnBrk="0" fontAlgn="base" hangingPunct="0">
              <a:lnSpc>
                <a:spcPct val="90000"/>
              </a:lnSpc>
              <a:spcBef>
                <a:spcPct val="0"/>
              </a:spcBef>
              <a:spcAft>
                <a:spcPct val="0"/>
              </a:spcAft>
              <a:defRPr sz="5399">
                <a:solidFill>
                  <a:schemeClr val="tx2"/>
                </a:solidFill>
                <a:latin typeface="Segoe UI Light" charset="0"/>
                <a:ea typeface="ＭＳ Ｐゴシック" charset="0"/>
                <a:cs typeface="Segoe UI" charset="0"/>
              </a:defRPr>
            </a:lvl2pPr>
            <a:lvl3pPr algn="l" defTabSz="931684" rtl="0" eaLnBrk="0" fontAlgn="base" hangingPunct="0">
              <a:lnSpc>
                <a:spcPct val="90000"/>
              </a:lnSpc>
              <a:spcBef>
                <a:spcPct val="0"/>
              </a:spcBef>
              <a:spcAft>
                <a:spcPct val="0"/>
              </a:spcAft>
              <a:defRPr sz="5399">
                <a:solidFill>
                  <a:schemeClr val="tx2"/>
                </a:solidFill>
                <a:latin typeface="Segoe UI Light" charset="0"/>
                <a:ea typeface="ＭＳ Ｐゴシック" charset="0"/>
                <a:cs typeface="Segoe UI" charset="0"/>
              </a:defRPr>
            </a:lvl3pPr>
            <a:lvl4pPr algn="l" defTabSz="931684" rtl="0" eaLnBrk="0" fontAlgn="base" hangingPunct="0">
              <a:lnSpc>
                <a:spcPct val="90000"/>
              </a:lnSpc>
              <a:spcBef>
                <a:spcPct val="0"/>
              </a:spcBef>
              <a:spcAft>
                <a:spcPct val="0"/>
              </a:spcAft>
              <a:defRPr sz="5399">
                <a:solidFill>
                  <a:schemeClr val="tx2"/>
                </a:solidFill>
                <a:latin typeface="Segoe UI Light" charset="0"/>
                <a:ea typeface="ＭＳ Ｐゴシック" charset="0"/>
                <a:cs typeface="Segoe UI" charset="0"/>
              </a:defRPr>
            </a:lvl4pPr>
            <a:lvl5pPr algn="l" defTabSz="931684" rtl="0" eaLnBrk="0" fontAlgn="base" hangingPunct="0">
              <a:lnSpc>
                <a:spcPct val="90000"/>
              </a:lnSpc>
              <a:spcBef>
                <a:spcPct val="0"/>
              </a:spcBef>
              <a:spcAft>
                <a:spcPct val="0"/>
              </a:spcAft>
              <a:defRPr sz="5399">
                <a:solidFill>
                  <a:schemeClr val="tx2"/>
                </a:solidFill>
                <a:latin typeface="Segoe UI Light" charset="0"/>
                <a:ea typeface="ＭＳ Ｐゴシック" charset="0"/>
                <a:cs typeface="Segoe UI" charset="0"/>
              </a:defRPr>
            </a:lvl5pPr>
            <a:lvl6pPr marL="457112" algn="l" defTabSz="931684" rtl="0" fontAlgn="base">
              <a:lnSpc>
                <a:spcPct val="90000"/>
              </a:lnSpc>
              <a:spcBef>
                <a:spcPct val="0"/>
              </a:spcBef>
              <a:spcAft>
                <a:spcPct val="0"/>
              </a:spcAft>
              <a:defRPr sz="5399">
                <a:solidFill>
                  <a:schemeClr val="tx2"/>
                </a:solidFill>
                <a:latin typeface="Segoe UI Light" charset="0"/>
                <a:ea typeface="ＭＳ Ｐゴシック" charset="0"/>
                <a:cs typeface="Segoe UI" charset="0"/>
              </a:defRPr>
            </a:lvl6pPr>
            <a:lvl7pPr marL="914224" algn="l" defTabSz="931684" rtl="0" fontAlgn="base">
              <a:lnSpc>
                <a:spcPct val="90000"/>
              </a:lnSpc>
              <a:spcBef>
                <a:spcPct val="0"/>
              </a:spcBef>
              <a:spcAft>
                <a:spcPct val="0"/>
              </a:spcAft>
              <a:defRPr sz="5399">
                <a:solidFill>
                  <a:schemeClr val="tx2"/>
                </a:solidFill>
                <a:latin typeface="Segoe UI Light" charset="0"/>
                <a:ea typeface="ＭＳ Ｐゴシック" charset="0"/>
                <a:cs typeface="Segoe UI" charset="0"/>
              </a:defRPr>
            </a:lvl7pPr>
            <a:lvl8pPr marL="1371336" algn="l" defTabSz="931684" rtl="0" fontAlgn="base">
              <a:lnSpc>
                <a:spcPct val="90000"/>
              </a:lnSpc>
              <a:spcBef>
                <a:spcPct val="0"/>
              </a:spcBef>
              <a:spcAft>
                <a:spcPct val="0"/>
              </a:spcAft>
              <a:defRPr sz="5399">
                <a:solidFill>
                  <a:schemeClr val="tx2"/>
                </a:solidFill>
                <a:latin typeface="Segoe UI Light" charset="0"/>
                <a:ea typeface="ＭＳ Ｐゴシック" charset="0"/>
                <a:cs typeface="Segoe UI" charset="0"/>
              </a:defRPr>
            </a:lvl8pPr>
            <a:lvl9pPr marL="1828449" algn="l" defTabSz="931684" rtl="0" fontAlgn="base">
              <a:lnSpc>
                <a:spcPct val="90000"/>
              </a:lnSpc>
              <a:spcBef>
                <a:spcPct val="0"/>
              </a:spcBef>
              <a:spcAft>
                <a:spcPct val="0"/>
              </a:spcAft>
              <a:defRPr sz="5399">
                <a:solidFill>
                  <a:schemeClr val="tx2"/>
                </a:solidFill>
                <a:latin typeface="Segoe UI Light" charset="0"/>
                <a:ea typeface="ＭＳ Ｐゴシック" charset="0"/>
                <a:cs typeface="Segoe UI" charset="0"/>
              </a:defRPr>
            </a:lvl9pPr>
          </a:lstStyle>
          <a:p>
            <a:pPr marL="0" marR="0" lvl="0" indent="0" algn="l" defTabSz="931684" rtl="0" eaLnBrk="0" fontAlgn="base" latinLnBrk="0" hangingPunct="0">
              <a:lnSpc>
                <a:spcPct val="90000"/>
              </a:lnSpc>
              <a:spcBef>
                <a:spcPct val="0"/>
              </a:spcBef>
              <a:spcAft>
                <a:spcPct val="0"/>
              </a:spcAft>
              <a:buClrTx/>
              <a:buSzTx/>
              <a:buFontTx/>
              <a:buNone/>
              <a:tabLst/>
              <a:defRPr/>
            </a:pPr>
            <a:r>
              <a:rPr kumimoji="0" lang="en-GB" sz="3530" b="0" i="0" u="none" strike="noStrike" kern="1200" cap="none" spc="-102" normalizeH="0" baseline="0" noProof="0" dirty="0">
                <a:ln w="3175">
                  <a:noFill/>
                </a:ln>
                <a:solidFill>
                  <a:srgbClr val="737373"/>
                </a:solidFill>
                <a:effectLst/>
                <a:uLnTx/>
                <a:uFillTx/>
                <a:latin typeface="Segoe UI Light"/>
                <a:ea typeface="ＭＳ Ｐゴシック" charset="0"/>
                <a:cs typeface="Segoe UI" pitchFamily="34" charset="0"/>
              </a:rPr>
              <a:t>Cybercrime challenge</a:t>
            </a:r>
          </a:p>
        </p:txBody>
      </p:sp>
      <p:grpSp>
        <p:nvGrpSpPr>
          <p:cNvPr id="8" name="Group 7"/>
          <p:cNvGrpSpPr/>
          <p:nvPr/>
        </p:nvGrpSpPr>
        <p:grpSpPr>
          <a:xfrm>
            <a:off x="284812" y="1411786"/>
            <a:ext cx="11386862" cy="4557979"/>
            <a:chOff x="291278" y="1063852"/>
            <a:chExt cx="11613709" cy="4648782"/>
          </a:xfrm>
        </p:grpSpPr>
        <p:sp>
          <p:nvSpPr>
            <p:cNvPr id="13" name="Rectangle 12"/>
            <p:cNvSpPr/>
            <p:nvPr/>
          </p:nvSpPr>
          <p:spPr bwMode="auto">
            <a:xfrm>
              <a:off x="353596" y="4426580"/>
              <a:ext cx="3015282" cy="128605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ctr" anchorCtr="0" forceAA="0" compatLnSpc="1">
              <a:prstTxWarp prst="textNoShape">
                <a:avLst/>
              </a:prstTxWarp>
              <a:noAutofit/>
            </a:bodyPr>
            <a:lstStyle/>
            <a:p>
              <a:pPr marL="0" marR="0" lvl="0" indent="0" algn="r" defTabSz="914289" rtl="0" eaLnBrk="1" fontAlgn="base" latinLnBrk="0" hangingPunct="1">
                <a:lnSpc>
                  <a:spcPct val="90000"/>
                </a:lnSpc>
                <a:spcBef>
                  <a:spcPct val="0"/>
                </a:spcBef>
                <a:spcAft>
                  <a:spcPct val="0"/>
                </a:spcAft>
                <a:buClrTx/>
                <a:buSzTx/>
                <a:buFontTx/>
                <a:buNone/>
                <a:tabLst/>
                <a:defRPr/>
              </a:pPr>
              <a:r>
                <a:rPr kumimoji="0" lang="en-GB" sz="1731" b="0" i="0" u="none" strike="noStrike" kern="1200" cap="all" spc="0" normalizeH="0" baseline="0" noProof="0" dirty="0">
                  <a:ln>
                    <a:noFill/>
                  </a:ln>
                  <a:solidFill>
                    <a:srgbClr val="737373"/>
                  </a:solidFill>
                  <a:effectLst/>
                  <a:uLnTx/>
                  <a:uFillTx/>
                  <a:latin typeface="Segoe UI Light"/>
                  <a:ea typeface="+mn-ea"/>
                  <a:cs typeface="+mn-cs"/>
                </a:rPr>
                <a:t>Content related crime including child pornography, and extremist recruiting</a:t>
              </a:r>
            </a:p>
          </p:txBody>
        </p:sp>
        <p:sp>
          <p:nvSpPr>
            <p:cNvPr id="14" name="Rectangle 13"/>
            <p:cNvSpPr/>
            <p:nvPr/>
          </p:nvSpPr>
          <p:spPr bwMode="auto">
            <a:xfrm>
              <a:off x="1189443" y="1063852"/>
              <a:ext cx="2520000" cy="89455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ctr" anchorCtr="0" forceAA="0" compatLnSpc="1">
              <a:prstTxWarp prst="textNoShape">
                <a:avLst/>
              </a:prstTxWarp>
              <a:noAutofit/>
            </a:bodyPr>
            <a:lstStyle/>
            <a:p>
              <a:pPr marL="0" marR="0" lvl="0" indent="0" algn="r" defTabSz="914289" rtl="0" eaLnBrk="1" fontAlgn="base" latinLnBrk="0" hangingPunct="1">
                <a:lnSpc>
                  <a:spcPct val="90000"/>
                </a:lnSpc>
                <a:spcBef>
                  <a:spcPct val="0"/>
                </a:spcBef>
                <a:spcAft>
                  <a:spcPct val="0"/>
                </a:spcAft>
                <a:buClrTx/>
                <a:buSzTx/>
                <a:buFontTx/>
                <a:buNone/>
                <a:tabLst/>
                <a:defRPr/>
              </a:pPr>
              <a:r>
                <a:rPr kumimoji="0" lang="en-GB" sz="1731" b="0" i="0" u="none" strike="noStrike" kern="1200" cap="all" spc="0" normalizeH="0" baseline="0" noProof="0" dirty="0">
                  <a:ln>
                    <a:noFill/>
                  </a:ln>
                  <a:solidFill>
                    <a:srgbClr val="737373"/>
                  </a:solidFill>
                  <a:effectLst/>
                  <a:uLnTx/>
                  <a:uFillTx/>
                  <a:latin typeface="Segoe UI Light"/>
                  <a:ea typeface="+mn-ea"/>
                  <a:cs typeface="+mn-cs"/>
                </a:rPr>
                <a:t>Significant organized crime element</a:t>
              </a:r>
            </a:p>
          </p:txBody>
        </p:sp>
        <p:sp>
          <p:nvSpPr>
            <p:cNvPr id="15" name="Rectangle 14"/>
            <p:cNvSpPr/>
            <p:nvPr/>
          </p:nvSpPr>
          <p:spPr bwMode="auto">
            <a:xfrm>
              <a:off x="8421591" y="1230280"/>
              <a:ext cx="3483395" cy="15571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ctr" anchorCtr="0" forceAA="0" compatLnSpc="1">
              <a:prstTxWarp prst="textNoShape">
                <a:avLst/>
              </a:prstTxWarp>
              <a:noAutofit/>
            </a:bodyPr>
            <a:lstStyle/>
            <a:p>
              <a:pPr marL="0" marR="0" lvl="0" indent="0" algn="l" defTabSz="914289" rtl="0" eaLnBrk="1" fontAlgn="base" latinLnBrk="0" hangingPunct="1">
                <a:lnSpc>
                  <a:spcPct val="90000"/>
                </a:lnSpc>
                <a:spcBef>
                  <a:spcPct val="0"/>
                </a:spcBef>
                <a:spcAft>
                  <a:spcPct val="0"/>
                </a:spcAft>
                <a:buClrTx/>
                <a:buSzTx/>
                <a:buFontTx/>
                <a:buNone/>
                <a:tabLst/>
                <a:defRPr/>
              </a:pPr>
              <a:r>
                <a:rPr kumimoji="0" lang="en-GB" sz="1731" b="0" i="0" u="none" strike="noStrike" kern="1200" cap="all" spc="0" normalizeH="0" baseline="0" noProof="0" dirty="0">
                  <a:ln>
                    <a:noFill/>
                  </a:ln>
                  <a:solidFill>
                    <a:srgbClr val="737373"/>
                  </a:solidFill>
                  <a:effectLst/>
                  <a:uLnTx/>
                  <a:uFillTx/>
                  <a:latin typeface="Segoe UI Light"/>
                  <a:ea typeface="+mn-ea"/>
                  <a:cs typeface="+mn-cs"/>
                </a:rPr>
                <a:t>Disruption and dangers </a:t>
              </a:r>
            </a:p>
            <a:p>
              <a:pPr marL="0" marR="0" lvl="0" indent="0" algn="l" defTabSz="914289" rtl="0" eaLnBrk="1" fontAlgn="base" latinLnBrk="0" hangingPunct="1">
                <a:lnSpc>
                  <a:spcPct val="90000"/>
                </a:lnSpc>
                <a:spcBef>
                  <a:spcPct val="0"/>
                </a:spcBef>
                <a:spcAft>
                  <a:spcPct val="0"/>
                </a:spcAft>
                <a:buClrTx/>
                <a:buSzTx/>
                <a:buFontTx/>
                <a:buNone/>
                <a:tabLst/>
                <a:defRPr/>
              </a:pPr>
              <a:r>
                <a:rPr kumimoji="0" lang="en-GB" sz="1731" b="0" i="0" u="none" strike="noStrike" kern="1200" cap="all" spc="0" normalizeH="0" baseline="0" noProof="0" dirty="0">
                  <a:ln>
                    <a:noFill/>
                  </a:ln>
                  <a:solidFill>
                    <a:srgbClr val="737373"/>
                  </a:solidFill>
                  <a:effectLst/>
                  <a:uLnTx/>
                  <a:uFillTx/>
                  <a:latin typeface="Segoe UI Light"/>
                  <a:ea typeface="+mn-ea"/>
                  <a:cs typeface="+mn-cs"/>
                </a:rPr>
                <a:t>to critical infrastructure </a:t>
              </a:r>
            </a:p>
            <a:p>
              <a:pPr marL="0" marR="0" lvl="0" indent="0" algn="l" defTabSz="914289" rtl="0" eaLnBrk="1" fontAlgn="base" latinLnBrk="0" hangingPunct="1">
                <a:lnSpc>
                  <a:spcPct val="90000"/>
                </a:lnSpc>
                <a:spcBef>
                  <a:spcPct val="0"/>
                </a:spcBef>
                <a:spcAft>
                  <a:spcPct val="0"/>
                </a:spcAft>
                <a:buClrTx/>
                <a:buSzTx/>
                <a:buFontTx/>
                <a:buNone/>
                <a:tabLst/>
                <a:defRPr/>
              </a:pPr>
              <a:r>
                <a:rPr kumimoji="0" lang="en-GB" sz="1731" b="0" i="0" u="none" strike="noStrike" kern="1200" cap="all" spc="0" normalizeH="0" baseline="0" noProof="0" dirty="0">
                  <a:ln>
                    <a:noFill/>
                  </a:ln>
                  <a:solidFill>
                    <a:srgbClr val="737373"/>
                  </a:solidFill>
                  <a:effectLst/>
                  <a:uLnTx/>
                  <a:uFillTx/>
                  <a:latin typeface="Segoe UI Light"/>
                  <a:ea typeface="+mn-ea"/>
                  <a:cs typeface="+mn-cs"/>
                </a:rPr>
                <a:t>and systems</a:t>
              </a:r>
            </a:p>
          </p:txBody>
        </p:sp>
        <p:sp>
          <p:nvSpPr>
            <p:cNvPr id="16" name="Rectangle 15"/>
            <p:cNvSpPr/>
            <p:nvPr/>
          </p:nvSpPr>
          <p:spPr bwMode="auto">
            <a:xfrm>
              <a:off x="9384987" y="4975336"/>
              <a:ext cx="2520000" cy="65249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ctr" anchorCtr="0" forceAA="0" compatLnSpc="1">
              <a:prstTxWarp prst="textNoShape">
                <a:avLst/>
              </a:prstTxWarp>
              <a:noAutofit/>
            </a:bodyPr>
            <a:lstStyle/>
            <a:p>
              <a:pPr marL="0" marR="0" lvl="0" indent="0" algn="l" defTabSz="914289" rtl="0" eaLnBrk="1" fontAlgn="base" latinLnBrk="0" hangingPunct="1">
                <a:lnSpc>
                  <a:spcPct val="90000"/>
                </a:lnSpc>
                <a:spcBef>
                  <a:spcPct val="0"/>
                </a:spcBef>
                <a:spcAft>
                  <a:spcPct val="0"/>
                </a:spcAft>
                <a:buClrTx/>
                <a:buSzTx/>
                <a:buFontTx/>
                <a:buNone/>
                <a:tabLst/>
                <a:defRPr/>
              </a:pPr>
              <a:r>
                <a:rPr kumimoji="0" lang="en-GB" sz="1731" b="0" i="0" u="none" strike="noStrike" kern="1200" cap="all" spc="0" normalizeH="0" baseline="0" noProof="0" dirty="0">
                  <a:ln>
                    <a:noFill/>
                  </a:ln>
                  <a:solidFill>
                    <a:srgbClr val="737373"/>
                  </a:solidFill>
                  <a:effectLst/>
                  <a:uLnTx/>
                  <a:uFillTx/>
                  <a:latin typeface="Segoe UI Light"/>
                  <a:ea typeface="Segoe UI" pitchFamily="34" charset="0"/>
                  <a:cs typeface="Segoe UI" pitchFamily="34" charset="0"/>
                </a:rPr>
                <a:t>Decreased</a:t>
              </a:r>
              <a:r>
                <a:rPr kumimoji="0" lang="en-GB" sz="1731" b="1" i="0" u="none" strike="noStrike" kern="1200" cap="all" spc="0" normalizeH="0" baseline="0" noProof="0" dirty="0">
                  <a:ln>
                    <a:noFill/>
                  </a:ln>
                  <a:solidFill>
                    <a:srgbClr val="737373"/>
                  </a:solidFill>
                  <a:effectLst/>
                  <a:uLnTx/>
                  <a:uFillTx/>
                  <a:latin typeface="Segoe UI Light"/>
                  <a:ea typeface="Segoe UI" pitchFamily="34" charset="0"/>
                  <a:cs typeface="Segoe UI" pitchFamily="34" charset="0"/>
                </a:rPr>
                <a:t> </a:t>
              </a:r>
              <a:br>
                <a:rPr kumimoji="0" lang="en-GB" sz="1731" b="1" i="0" u="none" strike="noStrike" kern="1200" cap="all" spc="0" normalizeH="0" baseline="0" noProof="0" dirty="0">
                  <a:ln>
                    <a:noFill/>
                  </a:ln>
                  <a:solidFill>
                    <a:srgbClr val="737373"/>
                  </a:solidFill>
                  <a:effectLst/>
                  <a:uLnTx/>
                  <a:uFillTx/>
                  <a:latin typeface="Segoe UI Light"/>
                  <a:ea typeface="Segoe UI" pitchFamily="34" charset="0"/>
                  <a:cs typeface="Segoe UI" pitchFamily="34" charset="0"/>
                </a:rPr>
              </a:br>
              <a:r>
                <a:rPr kumimoji="0" lang="en-GB" sz="1731" b="0" i="0" u="none" strike="noStrike" kern="1200" cap="all" spc="0" normalizeH="0" baseline="0" noProof="0" dirty="0">
                  <a:ln>
                    <a:noFill/>
                  </a:ln>
                  <a:solidFill>
                    <a:srgbClr val="737373"/>
                  </a:solidFill>
                  <a:effectLst/>
                  <a:uLnTx/>
                  <a:uFillTx/>
                  <a:latin typeface="Segoe UI Light"/>
                  <a:ea typeface="Segoe UI" pitchFamily="34" charset="0"/>
                  <a:cs typeface="Segoe UI" pitchFamily="34" charset="0"/>
                </a:rPr>
                <a:t>trust</a:t>
              </a:r>
            </a:p>
          </p:txBody>
        </p:sp>
        <p:sp>
          <p:nvSpPr>
            <p:cNvPr id="17" name="Rectangle 16"/>
            <p:cNvSpPr/>
            <p:nvPr/>
          </p:nvSpPr>
          <p:spPr bwMode="auto">
            <a:xfrm>
              <a:off x="291278" y="2563891"/>
              <a:ext cx="2251434" cy="89417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ctr" anchorCtr="0" forceAA="0" compatLnSpc="1">
              <a:prstTxWarp prst="textNoShape">
                <a:avLst/>
              </a:prstTxWarp>
              <a:noAutofit/>
            </a:bodyPr>
            <a:lstStyle/>
            <a:p>
              <a:pPr marL="0" marR="0" lvl="0" indent="0" algn="r" defTabSz="914289" rtl="0" eaLnBrk="1" fontAlgn="base" latinLnBrk="0" hangingPunct="1">
                <a:lnSpc>
                  <a:spcPct val="90000"/>
                </a:lnSpc>
                <a:spcBef>
                  <a:spcPct val="0"/>
                </a:spcBef>
                <a:spcAft>
                  <a:spcPct val="0"/>
                </a:spcAft>
                <a:buClrTx/>
                <a:buSzTx/>
                <a:buFontTx/>
                <a:buNone/>
                <a:tabLst/>
                <a:defRPr/>
              </a:pPr>
              <a:r>
                <a:rPr kumimoji="0" lang="en-GB" sz="1731" b="0" i="0" u="none" strike="noStrike" kern="1200" cap="all" spc="0" normalizeH="0" baseline="0" noProof="0" dirty="0">
                  <a:ln>
                    <a:noFill/>
                  </a:ln>
                  <a:solidFill>
                    <a:srgbClr val="737373"/>
                  </a:solidFill>
                  <a:effectLst/>
                  <a:uLnTx/>
                  <a:uFillTx/>
                  <a:latin typeface="Segoe UI Light"/>
                  <a:ea typeface="+mn-ea"/>
                  <a:cs typeface="+mn-cs"/>
                </a:rPr>
                <a:t>Invasions </a:t>
              </a:r>
              <a:br>
                <a:rPr kumimoji="0" lang="en-GB" sz="1731" b="0" i="0" u="none" strike="noStrike" kern="1200" cap="all" spc="0" normalizeH="0" baseline="0" noProof="0" dirty="0">
                  <a:ln>
                    <a:noFill/>
                  </a:ln>
                  <a:solidFill>
                    <a:srgbClr val="737373"/>
                  </a:solidFill>
                  <a:effectLst/>
                  <a:uLnTx/>
                  <a:uFillTx/>
                  <a:latin typeface="Segoe UI Light"/>
                  <a:ea typeface="+mn-ea"/>
                  <a:cs typeface="+mn-cs"/>
                </a:rPr>
              </a:br>
              <a:r>
                <a:rPr kumimoji="0" lang="en-GB" sz="1731" b="0" i="0" u="none" strike="noStrike" kern="1200" cap="all" spc="0" normalizeH="0" baseline="0" noProof="0" dirty="0">
                  <a:ln>
                    <a:noFill/>
                  </a:ln>
                  <a:solidFill>
                    <a:srgbClr val="737373"/>
                  </a:solidFill>
                  <a:effectLst/>
                  <a:uLnTx/>
                  <a:uFillTx/>
                  <a:latin typeface="Segoe UI Light"/>
                  <a:ea typeface="+mn-ea"/>
                  <a:cs typeface="+mn-cs"/>
                </a:rPr>
                <a:t>of privacy</a:t>
              </a:r>
            </a:p>
          </p:txBody>
        </p:sp>
        <p:cxnSp>
          <p:nvCxnSpPr>
            <p:cNvPr id="30" name="Straight Connector 29"/>
            <p:cNvCxnSpPr/>
            <p:nvPr/>
          </p:nvCxnSpPr>
          <p:spPr>
            <a:xfrm>
              <a:off x="3877972" y="1641084"/>
              <a:ext cx="2097316" cy="1816978"/>
            </a:xfrm>
            <a:prstGeom prst="line">
              <a:avLst/>
            </a:prstGeom>
            <a:ln>
              <a:solidFill>
                <a:srgbClr val="229DF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6046571" y="2095732"/>
              <a:ext cx="2145119" cy="1395895"/>
            </a:xfrm>
            <a:prstGeom prst="line">
              <a:avLst/>
            </a:prstGeom>
            <a:ln>
              <a:solidFill>
                <a:srgbClr val="229DF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2804128" y="2998583"/>
              <a:ext cx="3171160" cy="486998"/>
            </a:xfrm>
            <a:prstGeom prst="line">
              <a:avLst/>
            </a:prstGeom>
            <a:ln>
              <a:solidFill>
                <a:srgbClr val="229DF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3614761" y="3458062"/>
              <a:ext cx="2474352" cy="1516450"/>
            </a:xfrm>
            <a:prstGeom prst="line">
              <a:avLst/>
            </a:prstGeom>
            <a:ln>
              <a:solidFill>
                <a:srgbClr val="229DF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6092708" y="3485581"/>
              <a:ext cx="3285184" cy="25850"/>
            </a:xfrm>
            <a:prstGeom prst="line">
              <a:avLst/>
            </a:prstGeom>
            <a:ln>
              <a:solidFill>
                <a:srgbClr val="229DF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flipV="1">
              <a:off x="6079276" y="3511974"/>
              <a:ext cx="3052733" cy="1685890"/>
            </a:xfrm>
            <a:prstGeom prst="line">
              <a:avLst/>
            </a:prstGeom>
            <a:ln>
              <a:solidFill>
                <a:srgbClr val="229DFF"/>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7" name="Oval 36"/>
            <p:cNvSpPr/>
            <p:nvPr/>
          </p:nvSpPr>
          <p:spPr bwMode="auto">
            <a:xfrm>
              <a:off x="4766526" y="2128912"/>
              <a:ext cx="2581126" cy="2581124"/>
            </a:xfrm>
            <a:prstGeom prst="ellipse">
              <a:avLst/>
            </a:prstGeom>
            <a:solidFill>
              <a:schemeClr val="bg1"/>
            </a:solidFill>
            <a:ln w="76200">
              <a:solidFill>
                <a:srgbClr val="229D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solidFill>
                  <a:srgbClr val="229DFF"/>
                </a:solidFill>
                <a:effectLst/>
                <a:uLnTx/>
                <a:uFillTx/>
                <a:latin typeface="Segoe UI"/>
                <a:ea typeface="Segoe UI" pitchFamily="34" charset="0"/>
                <a:cs typeface="Segoe UI" pitchFamily="34" charset="0"/>
              </a:endParaRPr>
            </a:p>
          </p:txBody>
        </p:sp>
        <p:sp>
          <p:nvSpPr>
            <p:cNvPr id="38" name="Rectangle 37"/>
            <p:cNvSpPr/>
            <p:nvPr/>
          </p:nvSpPr>
          <p:spPr bwMode="auto">
            <a:xfrm>
              <a:off x="4549687" y="2346484"/>
              <a:ext cx="3014804" cy="214598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ctr" anchorCtr="0" forceAA="0" compatLnSpc="1">
              <a:prstTxWarp prst="textNoShape">
                <a:avLst/>
              </a:prstTxWarp>
              <a:noAutofit/>
            </a:bodyPr>
            <a:lstStyle/>
            <a:p>
              <a:pPr marL="0" marR="0" lvl="0" indent="0" algn="ctr" defTabSz="914460" rtl="0" eaLnBrk="1" fontAlgn="auto" latinLnBrk="0" hangingPunct="1">
                <a:lnSpc>
                  <a:spcPct val="100000"/>
                </a:lnSpc>
                <a:spcBef>
                  <a:spcPts val="0"/>
                </a:spcBef>
                <a:spcAft>
                  <a:spcPts val="0"/>
                </a:spcAft>
                <a:buClrTx/>
                <a:buSzTx/>
                <a:buFontTx/>
                <a:buNone/>
                <a:tabLst/>
                <a:defRPr/>
              </a:pPr>
              <a:r>
                <a:rPr kumimoji="0" lang="en-GB" sz="2353" b="0" i="0" u="none" strike="noStrike" kern="1200" cap="all" spc="0" normalizeH="0" baseline="0" noProof="0" dirty="0">
                  <a:ln>
                    <a:noFill/>
                  </a:ln>
                  <a:solidFill>
                    <a:srgbClr val="FFFFFF">
                      <a:lumMod val="50000"/>
                    </a:srgbClr>
                  </a:solidFill>
                  <a:effectLst/>
                  <a:uLnTx/>
                  <a:uFillTx/>
                  <a:latin typeface="Segoe UI"/>
                  <a:ea typeface="+mn-ea"/>
                  <a:cs typeface="+mn-cs"/>
                </a:rPr>
                <a:t>Impact </a:t>
              </a:r>
              <a:br>
                <a:rPr kumimoji="0" lang="en-GB" sz="2353" b="0" i="0" u="none" strike="noStrike" kern="1200" cap="all" spc="0" normalizeH="0" baseline="0" noProof="0" dirty="0">
                  <a:ln>
                    <a:noFill/>
                  </a:ln>
                  <a:solidFill>
                    <a:srgbClr val="FFFFFF">
                      <a:lumMod val="50000"/>
                    </a:srgbClr>
                  </a:solidFill>
                  <a:effectLst/>
                  <a:uLnTx/>
                  <a:uFillTx/>
                  <a:latin typeface="Segoe UI"/>
                  <a:ea typeface="+mn-ea"/>
                  <a:cs typeface="+mn-cs"/>
                </a:rPr>
              </a:br>
              <a:r>
                <a:rPr kumimoji="0" lang="en-GB" sz="2353" b="0" i="0" u="none" strike="noStrike" kern="1200" cap="all" spc="0" normalizeH="0" baseline="0" noProof="0" dirty="0">
                  <a:ln>
                    <a:noFill/>
                  </a:ln>
                  <a:solidFill>
                    <a:srgbClr val="FFFFFF">
                      <a:lumMod val="50000"/>
                    </a:srgbClr>
                  </a:solidFill>
                  <a:effectLst/>
                  <a:uLnTx/>
                  <a:uFillTx/>
                  <a:latin typeface="Segoe UI"/>
                  <a:ea typeface="+mn-ea"/>
                  <a:cs typeface="+mn-cs"/>
                </a:rPr>
                <a:t>goes beyond finances </a:t>
              </a:r>
            </a:p>
          </p:txBody>
        </p:sp>
        <p:sp>
          <p:nvSpPr>
            <p:cNvPr id="39" name="Oval 38"/>
            <p:cNvSpPr/>
            <p:nvPr/>
          </p:nvSpPr>
          <p:spPr bwMode="auto">
            <a:xfrm>
              <a:off x="3614761" y="1387892"/>
              <a:ext cx="253192" cy="253192"/>
            </a:xfrm>
            <a:prstGeom prst="ellipse">
              <a:avLst/>
            </a:prstGeom>
            <a:solidFill>
              <a:srgbClr val="229DFF"/>
            </a:solidFill>
            <a:ln w="12700">
              <a:solidFill>
                <a:srgbClr val="229D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solidFill>
                  <a:srgbClr val="229DFF"/>
                </a:solidFill>
                <a:effectLst/>
                <a:uLnTx/>
                <a:uFillTx/>
                <a:latin typeface="Segoe UI"/>
                <a:ea typeface="Segoe UI" pitchFamily="34" charset="0"/>
                <a:cs typeface="Segoe UI" pitchFamily="34" charset="0"/>
              </a:endParaRPr>
            </a:p>
          </p:txBody>
        </p:sp>
        <p:sp>
          <p:nvSpPr>
            <p:cNvPr id="41" name="Oval 40"/>
            <p:cNvSpPr/>
            <p:nvPr/>
          </p:nvSpPr>
          <p:spPr bwMode="auto">
            <a:xfrm>
              <a:off x="2453746" y="2861560"/>
              <a:ext cx="253192" cy="253192"/>
            </a:xfrm>
            <a:prstGeom prst="ellipse">
              <a:avLst/>
            </a:prstGeom>
            <a:solidFill>
              <a:srgbClr val="229DFF"/>
            </a:solidFill>
            <a:ln w="12700">
              <a:solidFill>
                <a:srgbClr val="229D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solidFill>
                  <a:srgbClr val="229DFF"/>
                </a:solidFill>
                <a:effectLst/>
                <a:uLnTx/>
                <a:uFillTx/>
                <a:latin typeface="Segoe UI"/>
                <a:ea typeface="Segoe UI" pitchFamily="34" charset="0"/>
                <a:cs typeface="Segoe UI" pitchFamily="34" charset="0"/>
              </a:endParaRPr>
            </a:p>
          </p:txBody>
        </p:sp>
        <p:sp>
          <p:nvSpPr>
            <p:cNvPr id="42" name="Oval 41"/>
            <p:cNvSpPr/>
            <p:nvPr/>
          </p:nvSpPr>
          <p:spPr bwMode="auto">
            <a:xfrm>
              <a:off x="8217340" y="1869658"/>
              <a:ext cx="253192" cy="253192"/>
            </a:xfrm>
            <a:prstGeom prst="ellipse">
              <a:avLst/>
            </a:prstGeom>
            <a:solidFill>
              <a:srgbClr val="229DFF"/>
            </a:solidFill>
            <a:ln w="12700">
              <a:solidFill>
                <a:srgbClr val="229D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solidFill>
                  <a:srgbClr val="229DFF"/>
                </a:solidFill>
                <a:effectLst/>
                <a:uLnTx/>
                <a:uFillTx/>
                <a:latin typeface="Segoe UI"/>
                <a:ea typeface="Segoe UI" pitchFamily="34" charset="0"/>
                <a:cs typeface="Segoe UI" pitchFamily="34" charset="0"/>
              </a:endParaRPr>
            </a:p>
          </p:txBody>
        </p:sp>
        <p:sp>
          <p:nvSpPr>
            <p:cNvPr id="43" name="Oval 42"/>
            <p:cNvSpPr/>
            <p:nvPr/>
          </p:nvSpPr>
          <p:spPr bwMode="auto">
            <a:xfrm>
              <a:off x="3298463" y="4944812"/>
              <a:ext cx="253192" cy="253192"/>
            </a:xfrm>
            <a:prstGeom prst="ellipse">
              <a:avLst/>
            </a:prstGeom>
            <a:solidFill>
              <a:srgbClr val="229DFF"/>
            </a:solidFill>
            <a:ln w="12700">
              <a:solidFill>
                <a:srgbClr val="229D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solidFill>
                  <a:srgbClr val="229DFF"/>
                </a:solidFill>
                <a:effectLst/>
                <a:uLnTx/>
                <a:uFillTx/>
                <a:latin typeface="Segoe UI"/>
                <a:ea typeface="Segoe UI" pitchFamily="34" charset="0"/>
                <a:cs typeface="Segoe UI" pitchFamily="34" charset="0"/>
              </a:endParaRPr>
            </a:p>
          </p:txBody>
        </p:sp>
        <p:sp>
          <p:nvSpPr>
            <p:cNvPr id="45" name="Oval 44"/>
            <p:cNvSpPr/>
            <p:nvPr/>
          </p:nvSpPr>
          <p:spPr bwMode="auto">
            <a:xfrm>
              <a:off x="9458806" y="3356996"/>
              <a:ext cx="253192" cy="253192"/>
            </a:xfrm>
            <a:prstGeom prst="ellipse">
              <a:avLst/>
            </a:prstGeom>
            <a:solidFill>
              <a:srgbClr val="229DFF"/>
            </a:solidFill>
            <a:ln w="12700">
              <a:solidFill>
                <a:srgbClr val="229D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solidFill>
                  <a:srgbClr val="229DFF"/>
                </a:solidFill>
                <a:effectLst/>
                <a:uLnTx/>
                <a:uFillTx/>
                <a:latin typeface="Segoe UI"/>
                <a:ea typeface="Segoe UI" pitchFamily="34" charset="0"/>
                <a:cs typeface="Segoe UI" pitchFamily="34" charset="0"/>
              </a:endParaRPr>
            </a:p>
          </p:txBody>
        </p:sp>
        <p:sp>
          <p:nvSpPr>
            <p:cNvPr id="46" name="Oval 45"/>
            <p:cNvSpPr/>
            <p:nvPr/>
          </p:nvSpPr>
          <p:spPr bwMode="auto">
            <a:xfrm>
              <a:off x="9195180" y="5170770"/>
              <a:ext cx="253192" cy="253192"/>
            </a:xfrm>
            <a:prstGeom prst="ellipse">
              <a:avLst/>
            </a:prstGeom>
            <a:solidFill>
              <a:srgbClr val="229DFF"/>
            </a:solidFill>
            <a:ln w="12700">
              <a:solidFill>
                <a:srgbClr val="229D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solidFill>
                  <a:srgbClr val="229DFF"/>
                </a:soli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xmlns="" val="2790432650"/>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498" y="2530906"/>
            <a:ext cx="11655010" cy="1796191"/>
          </a:xfrm>
        </p:spPr>
        <p:txBody>
          <a:bodyPr/>
          <a:lstStyle/>
          <a:p>
            <a:r>
              <a:rPr lang="en-US" dirty="0">
                <a:solidFill>
                  <a:schemeClr val="bg1"/>
                </a:solidFill>
                <a:latin typeface="Segoe UI" panose="020B0502040204020203" pitchFamily="34" charset="0"/>
              </a:rPr>
              <a:t>Approaches to cybercrime laws</a:t>
            </a:r>
            <a:endParaRPr lang="en-GB" dirty="0">
              <a:solidFill>
                <a:schemeClr val="bg1"/>
              </a:solidFill>
            </a:endParaRPr>
          </a:p>
        </p:txBody>
      </p:sp>
    </p:spTree>
    <p:extLst>
      <p:ext uri="{BB962C8B-B14F-4D97-AF65-F5344CB8AC3E}">
        <p14:creationId xmlns:p14="http://schemas.microsoft.com/office/powerpoint/2010/main" xmlns="" val="1706844021"/>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1C5FF"/>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screen">
            <a:extLst>
              <a:ext uri="{28A0092B-C50C-407E-A947-70E740481C1C}">
                <a14:useLocalDpi xmlns:a14="http://schemas.microsoft.com/office/drawing/2010/main" xmlns="" val="0"/>
              </a:ext>
            </a:extLst>
          </a:blip>
          <a:stretch>
            <a:fillRect/>
          </a:stretch>
        </p:blipFill>
        <p:spPr bwMode="invGray">
          <a:xfrm>
            <a:off x="10126817" y="470410"/>
            <a:ext cx="1606863" cy="352152"/>
          </a:xfrm>
          <a:prstGeom prst="rect">
            <a:avLst/>
          </a:prstGeom>
        </p:spPr>
      </p:pic>
      <p:sp>
        <p:nvSpPr>
          <p:cNvPr id="4" name="Title 1"/>
          <p:cNvSpPr txBox="1">
            <a:spLocks/>
          </p:cNvSpPr>
          <p:nvPr/>
        </p:nvSpPr>
        <p:spPr>
          <a:xfrm>
            <a:off x="361624" y="2184553"/>
            <a:ext cx="9199847" cy="2488894"/>
          </a:xfrm>
          <a:prstGeom prst="rect">
            <a:avLst/>
          </a:prstGeom>
        </p:spPr>
        <p:txBody>
          <a:bodyPr anchor="ctr" anchorCtr="0"/>
          <a:lstStyle>
            <a:lvl1pPr algn="l" defTabSz="913330" rtl="0" fontAlgn="base">
              <a:lnSpc>
                <a:spcPct val="90000"/>
              </a:lnSpc>
              <a:spcBef>
                <a:spcPct val="0"/>
              </a:spcBef>
              <a:spcAft>
                <a:spcPct val="0"/>
              </a:spcAft>
              <a:defRPr lang="en-US" sz="5293" kern="1200" spc="-100" dirty="0">
                <a:ln w="3175">
                  <a:noFill/>
                </a:ln>
                <a:solidFill>
                  <a:schemeClr val="tx2"/>
                </a:solidFill>
                <a:latin typeface="+mj-lt"/>
                <a:ea typeface="ＭＳ Ｐゴシック" charset="0"/>
                <a:cs typeface="Segoe UI" pitchFamily="34" charset="0"/>
              </a:defRPr>
            </a:lvl1pPr>
            <a:lvl2pPr algn="l" defTabSz="913330" rtl="0" fontAlgn="base">
              <a:lnSpc>
                <a:spcPct val="90000"/>
              </a:lnSpc>
              <a:spcBef>
                <a:spcPct val="0"/>
              </a:spcBef>
              <a:spcAft>
                <a:spcPct val="0"/>
              </a:spcAft>
              <a:defRPr sz="5293">
                <a:solidFill>
                  <a:schemeClr val="tx2"/>
                </a:solidFill>
                <a:latin typeface="Segoe UI Light" charset="0"/>
                <a:ea typeface="ＭＳ Ｐゴシック" charset="0"/>
              </a:defRPr>
            </a:lvl2pPr>
            <a:lvl3pPr algn="l" defTabSz="913330" rtl="0" fontAlgn="base">
              <a:lnSpc>
                <a:spcPct val="90000"/>
              </a:lnSpc>
              <a:spcBef>
                <a:spcPct val="0"/>
              </a:spcBef>
              <a:spcAft>
                <a:spcPct val="0"/>
              </a:spcAft>
              <a:defRPr sz="5293">
                <a:solidFill>
                  <a:schemeClr val="tx2"/>
                </a:solidFill>
                <a:latin typeface="Segoe UI Light" charset="0"/>
                <a:ea typeface="ＭＳ Ｐゴシック" charset="0"/>
              </a:defRPr>
            </a:lvl3pPr>
            <a:lvl4pPr algn="l" defTabSz="913330" rtl="0" fontAlgn="base">
              <a:lnSpc>
                <a:spcPct val="90000"/>
              </a:lnSpc>
              <a:spcBef>
                <a:spcPct val="0"/>
              </a:spcBef>
              <a:spcAft>
                <a:spcPct val="0"/>
              </a:spcAft>
              <a:defRPr sz="5293">
                <a:solidFill>
                  <a:schemeClr val="tx2"/>
                </a:solidFill>
                <a:latin typeface="Segoe UI Light" charset="0"/>
                <a:ea typeface="ＭＳ Ｐゴシック" charset="0"/>
              </a:defRPr>
            </a:lvl4pPr>
            <a:lvl5pPr algn="l" defTabSz="913330" rtl="0" fontAlgn="base">
              <a:lnSpc>
                <a:spcPct val="90000"/>
              </a:lnSpc>
              <a:spcBef>
                <a:spcPct val="0"/>
              </a:spcBef>
              <a:spcAft>
                <a:spcPct val="0"/>
              </a:spcAft>
              <a:defRPr sz="5293">
                <a:solidFill>
                  <a:schemeClr val="tx2"/>
                </a:solidFill>
                <a:latin typeface="Segoe UI Light" charset="0"/>
                <a:ea typeface="ＭＳ Ｐゴシック" charset="0"/>
              </a:defRPr>
            </a:lvl5pPr>
            <a:lvl6pPr marL="448107" algn="l" defTabSz="913330" rtl="0" fontAlgn="base">
              <a:lnSpc>
                <a:spcPct val="90000"/>
              </a:lnSpc>
              <a:spcBef>
                <a:spcPct val="0"/>
              </a:spcBef>
              <a:spcAft>
                <a:spcPct val="0"/>
              </a:spcAft>
              <a:defRPr sz="5293">
                <a:solidFill>
                  <a:schemeClr val="tx2"/>
                </a:solidFill>
                <a:latin typeface="Segoe UI Light" charset="0"/>
                <a:ea typeface="ＭＳ Ｐゴシック" charset="0"/>
              </a:defRPr>
            </a:lvl6pPr>
            <a:lvl7pPr marL="896214" algn="l" defTabSz="913330" rtl="0" fontAlgn="base">
              <a:lnSpc>
                <a:spcPct val="90000"/>
              </a:lnSpc>
              <a:spcBef>
                <a:spcPct val="0"/>
              </a:spcBef>
              <a:spcAft>
                <a:spcPct val="0"/>
              </a:spcAft>
              <a:defRPr sz="5293">
                <a:solidFill>
                  <a:schemeClr val="tx2"/>
                </a:solidFill>
                <a:latin typeface="Segoe UI Light" charset="0"/>
                <a:ea typeface="ＭＳ Ｐゴシック" charset="0"/>
              </a:defRPr>
            </a:lvl7pPr>
            <a:lvl8pPr marL="1344321" algn="l" defTabSz="913330" rtl="0" fontAlgn="base">
              <a:lnSpc>
                <a:spcPct val="90000"/>
              </a:lnSpc>
              <a:spcBef>
                <a:spcPct val="0"/>
              </a:spcBef>
              <a:spcAft>
                <a:spcPct val="0"/>
              </a:spcAft>
              <a:defRPr sz="5293">
                <a:solidFill>
                  <a:schemeClr val="tx2"/>
                </a:solidFill>
                <a:latin typeface="Segoe UI Light" charset="0"/>
                <a:ea typeface="ＭＳ Ｐゴシック" charset="0"/>
              </a:defRPr>
            </a:lvl8pPr>
            <a:lvl9pPr marL="1792429" algn="l" defTabSz="913330" rtl="0" fontAlgn="base">
              <a:lnSpc>
                <a:spcPct val="90000"/>
              </a:lnSpc>
              <a:spcBef>
                <a:spcPct val="0"/>
              </a:spcBef>
              <a:spcAft>
                <a:spcPct val="0"/>
              </a:spcAft>
              <a:defRPr sz="5293">
                <a:solidFill>
                  <a:schemeClr val="tx2"/>
                </a:solidFill>
                <a:latin typeface="Segoe UI Light" charset="0"/>
                <a:ea typeface="ＭＳ Ｐゴシック" charset="0"/>
              </a:defRPr>
            </a:lvl9pPr>
          </a:lstStyle>
          <a:p>
            <a:pPr lvl="0">
              <a:defRPr/>
            </a:pPr>
            <a:r>
              <a:rPr lang="en-GB" sz="3600" dirty="0">
                <a:solidFill>
                  <a:srgbClr val="FFFFFF"/>
                </a:solidFill>
                <a:latin typeface="Segoe UI Light"/>
              </a:rPr>
              <a:t>What is digital transformation?</a:t>
            </a:r>
            <a:endParaRPr kumimoji="0" lang="en-GB" sz="3600" b="0" i="0" u="none" strike="noStrike" kern="1200" cap="none" spc="-100" normalizeH="0" baseline="0" noProof="0" dirty="0">
              <a:ln w="3175">
                <a:noFill/>
              </a:ln>
              <a:solidFill>
                <a:srgbClr val="FFFFFF"/>
              </a:solidFill>
              <a:effectLst/>
              <a:uLnTx/>
              <a:uFillTx/>
              <a:latin typeface="Segoe UI Light"/>
            </a:endParaRPr>
          </a:p>
        </p:txBody>
      </p:sp>
    </p:spTree>
    <p:extLst>
      <p:ext uri="{BB962C8B-B14F-4D97-AF65-F5344CB8AC3E}">
        <p14:creationId xmlns:p14="http://schemas.microsoft.com/office/powerpoint/2010/main" xmlns="" val="2412331049"/>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530142" y="5377912"/>
            <a:ext cx="3624102" cy="101689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b"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r>
              <a:rPr kumimoji="0" lang="en-GB" sz="1600" b="0" i="0" u="none" strike="noStrike" kern="1200" cap="all" spc="0" normalizeH="0" baseline="0" noProof="0" dirty="0">
                <a:ln>
                  <a:noFill/>
                </a:ln>
                <a:solidFill>
                  <a:srgbClr val="0078D7"/>
                </a:solidFill>
                <a:effectLst/>
                <a:uLnTx/>
                <a:uFillTx/>
                <a:latin typeface="Segoe UI Light"/>
                <a:ea typeface="+mn-ea"/>
                <a:cs typeface="+mn-cs"/>
              </a:rPr>
              <a:t>Setting clear standards of behaviour for the use of computer devices</a:t>
            </a:r>
            <a:endParaRPr kumimoji="0" lang="en-GB" sz="1600" b="1" i="0" u="none" strike="noStrike" kern="1200" cap="all" spc="0" normalizeH="0" baseline="0" noProof="0" dirty="0">
              <a:ln>
                <a:noFill/>
              </a:ln>
              <a:solidFill>
                <a:srgbClr val="0078D7"/>
              </a:solidFill>
              <a:effectLst/>
              <a:uLnTx/>
              <a:uFillTx/>
              <a:latin typeface="Segoe UI Light"/>
              <a:ea typeface="Segoe UI" pitchFamily="34" charset="0"/>
              <a:cs typeface="Segoe UI" pitchFamily="34" charset="0"/>
            </a:endParaRPr>
          </a:p>
        </p:txBody>
      </p:sp>
      <p:sp>
        <p:nvSpPr>
          <p:cNvPr id="9" name="Rectangle 8"/>
          <p:cNvSpPr/>
          <p:nvPr/>
        </p:nvSpPr>
        <p:spPr bwMode="auto">
          <a:xfrm>
            <a:off x="469383" y="2425485"/>
            <a:ext cx="3747389" cy="123129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b"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r>
              <a:rPr kumimoji="0" lang="en-GB" sz="1600" b="0" i="0" u="none" strike="noStrike" kern="1200" cap="all" spc="0" normalizeH="0" baseline="0" noProof="0" dirty="0">
                <a:ln>
                  <a:noFill/>
                </a:ln>
                <a:solidFill>
                  <a:srgbClr val="229DFF"/>
                </a:solidFill>
                <a:effectLst/>
                <a:uLnTx/>
                <a:uFillTx/>
                <a:latin typeface="Segoe UI Light"/>
                <a:ea typeface="+mn-ea"/>
                <a:cs typeface="+mn-cs"/>
              </a:rPr>
              <a:t>Deterring perpetrators and protecting citizens</a:t>
            </a:r>
            <a:endParaRPr kumimoji="0" lang="en-GB" sz="1600" b="1" i="0" u="none" strike="noStrike" kern="1200" cap="all" spc="0" normalizeH="0" baseline="0" noProof="0" dirty="0">
              <a:ln>
                <a:noFill/>
              </a:ln>
              <a:solidFill>
                <a:srgbClr val="229DFF"/>
              </a:solidFill>
              <a:effectLst/>
              <a:uLnTx/>
              <a:uFillTx/>
              <a:latin typeface="Segoe UI Light"/>
              <a:ea typeface="Segoe UI" pitchFamily="34" charset="0"/>
              <a:cs typeface="Segoe UI" pitchFamily="34" charset="0"/>
            </a:endParaRPr>
          </a:p>
        </p:txBody>
      </p:sp>
      <p:sp>
        <p:nvSpPr>
          <p:cNvPr id="10" name="Rectangle 9"/>
          <p:cNvSpPr/>
          <p:nvPr/>
        </p:nvSpPr>
        <p:spPr bwMode="auto">
          <a:xfrm>
            <a:off x="4277532" y="2533973"/>
            <a:ext cx="3624103" cy="112280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b"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r>
              <a:rPr kumimoji="0" lang="en-GB" sz="1600" b="0" i="0" u="none" strike="noStrike" kern="1200" cap="all" spc="0" normalizeH="0" baseline="0" noProof="0" dirty="0">
                <a:ln>
                  <a:noFill/>
                </a:ln>
                <a:solidFill>
                  <a:srgbClr val="0078D7"/>
                </a:solidFill>
                <a:effectLst/>
                <a:uLnTx/>
                <a:uFillTx/>
                <a:latin typeface="Segoe UI Light"/>
                <a:ea typeface="+mn-ea"/>
                <a:cs typeface="+mn-cs"/>
              </a:rPr>
              <a:t>Enabling law enforcement investigations while protecting individual privacy</a:t>
            </a:r>
            <a:endParaRPr kumimoji="0" lang="en-GB" sz="1600" b="1" i="0" u="none" strike="noStrike" kern="1200" cap="all" spc="0" normalizeH="0" baseline="0" noProof="0" dirty="0">
              <a:ln>
                <a:noFill/>
              </a:ln>
              <a:solidFill>
                <a:srgbClr val="0078D7"/>
              </a:solidFill>
              <a:effectLst/>
              <a:uLnTx/>
              <a:uFillTx/>
              <a:latin typeface="Segoe UI Light"/>
              <a:ea typeface="Segoe UI" pitchFamily="34" charset="0"/>
              <a:cs typeface="Segoe UI" pitchFamily="34" charset="0"/>
            </a:endParaRPr>
          </a:p>
        </p:txBody>
      </p:sp>
      <p:sp>
        <p:nvSpPr>
          <p:cNvPr id="11" name="Rectangle 10"/>
          <p:cNvSpPr/>
          <p:nvPr/>
        </p:nvSpPr>
        <p:spPr bwMode="auto">
          <a:xfrm>
            <a:off x="8026692" y="5222929"/>
            <a:ext cx="3622332" cy="117187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b"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r>
              <a:rPr kumimoji="0" lang="en-GB" sz="1600" b="0" i="0" u="none" strike="noStrike" kern="1200" cap="all" spc="0" normalizeH="0" baseline="0" noProof="0" dirty="0">
                <a:ln>
                  <a:noFill/>
                </a:ln>
                <a:solidFill>
                  <a:srgbClr val="0078D7"/>
                </a:solidFill>
                <a:effectLst/>
                <a:uLnTx/>
                <a:uFillTx/>
                <a:latin typeface="Segoe UI Light"/>
                <a:ea typeface="+mn-ea"/>
                <a:cs typeface="+mn-cs"/>
              </a:rPr>
              <a:t>Providing fair and effective criminal justice procedures</a:t>
            </a:r>
            <a:endParaRPr kumimoji="0" lang="en-GB" sz="1600" b="1" i="0" u="none" strike="noStrike" kern="1200" cap="all" spc="0" normalizeH="0" baseline="0" noProof="0" dirty="0">
              <a:ln>
                <a:noFill/>
              </a:ln>
              <a:solidFill>
                <a:srgbClr val="0078D7"/>
              </a:solidFill>
              <a:effectLst/>
              <a:uLnTx/>
              <a:uFillTx/>
              <a:latin typeface="Segoe UI Light"/>
              <a:ea typeface="Segoe UI" pitchFamily="34" charset="0"/>
              <a:cs typeface="Segoe UI" pitchFamily="34" charset="0"/>
            </a:endParaRPr>
          </a:p>
        </p:txBody>
      </p:sp>
      <p:sp>
        <p:nvSpPr>
          <p:cNvPr id="12" name="Rectangle 11"/>
          <p:cNvSpPr/>
          <p:nvPr/>
        </p:nvSpPr>
        <p:spPr bwMode="auto">
          <a:xfrm>
            <a:off x="4277532" y="5222929"/>
            <a:ext cx="3624102" cy="117187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b"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r>
              <a:rPr kumimoji="0" lang="en-GB" sz="1600" b="0" i="0" u="none" strike="noStrike" kern="1200" cap="all" spc="0" normalizeH="0" baseline="0" noProof="0" dirty="0">
                <a:ln>
                  <a:noFill/>
                </a:ln>
                <a:solidFill>
                  <a:srgbClr val="229DFF"/>
                </a:solidFill>
                <a:effectLst/>
                <a:uLnTx/>
                <a:uFillTx/>
                <a:latin typeface="Segoe UI Light"/>
                <a:ea typeface="+mn-ea"/>
                <a:cs typeface="+mn-cs"/>
              </a:rPr>
              <a:t>Requiring minimum protection standards in areas such as data handling and retention</a:t>
            </a:r>
            <a:endParaRPr kumimoji="0" lang="en-GB" sz="1600" b="1" i="0" u="none" strike="noStrike" kern="1200" cap="all" spc="0" normalizeH="0" baseline="0" noProof="0" dirty="0">
              <a:ln>
                <a:noFill/>
              </a:ln>
              <a:solidFill>
                <a:srgbClr val="229DFF"/>
              </a:solidFill>
              <a:effectLst/>
              <a:uLnTx/>
              <a:uFillTx/>
              <a:latin typeface="Segoe UI Light"/>
              <a:ea typeface="Segoe UI" pitchFamily="34" charset="0"/>
              <a:cs typeface="Segoe UI" pitchFamily="34" charset="0"/>
            </a:endParaRPr>
          </a:p>
        </p:txBody>
      </p:sp>
      <p:sp>
        <p:nvSpPr>
          <p:cNvPr id="13" name="Rectangle 12"/>
          <p:cNvSpPr/>
          <p:nvPr/>
        </p:nvSpPr>
        <p:spPr bwMode="auto">
          <a:xfrm>
            <a:off x="8026692" y="2425485"/>
            <a:ext cx="3622332" cy="123129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b" anchorCtr="0" forceAA="0" compatLnSpc="1">
            <a:prstTxWarp prst="textNoShape">
              <a:avLst/>
            </a:prstTxWarp>
            <a:noAutofit/>
          </a:bodyPr>
          <a:lstStyle/>
          <a:p>
            <a:pPr marL="0" marR="0" lvl="0" indent="0" algn="ctr" defTabSz="914460" rtl="0" eaLnBrk="1" fontAlgn="auto" latinLnBrk="0" hangingPunct="1">
              <a:lnSpc>
                <a:spcPct val="100000"/>
              </a:lnSpc>
              <a:spcBef>
                <a:spcPts val="0"/>
              </a:spcBef>
              <a:spcAft>
                <a:spcPts val="0"/>
              </a:spcAft>
              <a:buClrTx/>
              <a:buSzTx/>
              <a:buFontTx/>
              <a:buNone/>
              <a:tabLst/>
              <a:defRPr/>
            </a:pPr>
            <a:r>
              <a:rPr kumimoji="0" lang="en-GB" sz="1600" b="0" i="0" u="none" strike="noStrike" kern="1200" cap="all" spc="0" normalizeH="0" baseline="0" noProof="0" dirty="0">
                <a:ln>
                  <a:noFill/>
                </a:ln>
                <a:solidFill>
                  <a:srgbClr val="229DFF"/>
                </a:solidFill>
                <a:effectLst/>
                <a:uLnTx/>
                <a:uFillTx/>
                <a:latin typeface="Segoe UI Light"/>
                <a:ea typeface="+mn-ea"/>
                <a:cs typeface="+mn-cs"/>
              </a:rPr>
              <a:t>Enabling cooperation between countries in criminal matters involving cybercrime and electronic evidence  </a:t>
            </a:r>
          </a:p>
        </p:txBody>
      </p:sp>
      <p:sp>
        <p:nvSpPr>
          <p:cNvPr id="14" name="Title 1"/>
          <p:cNvSpPr txBox="1">
            <a:spLocks/>
          </p:cNvSpPr>
          <p:nvPr/>
        </p:nvSpPr>
        <p:spPr>
          <a:xfrm>
            <a:off x="345913" y="339817"/>
            <a:ext cx="11428169" cy="882092"/>
          </a:xfrm>
          <a:prstGeom prst="rect">
            <a:avLst/>
          </a:prstGeom>
        </p:spPr>
        <p:txBody>
          <a:bodyPr/>
          <a:lstStyle>
            <a:lvl1pPr algn="l" defTabSz="931684" rtl="0" eaLnBrk="0" fontAlgn="base" hangingPunct="0">
              <a:lnSpc>
                <a:spcPct val="90000"/>
              </a:lnSpc>
              <a:spcBef>
                <a:spcPct val="0"/>
              </a:spcBef>
              <a:spcAft>
                <a:spcPct val="0"/>
              </a:spcAft>
              <a:defRPr lang="en-US" sz="5507" kern="1200" spc="-102" dirty="0">
                <a:ln w="3175">
                  <a:noFill/>
                </a:ln>
                <a:solidFill>
                  <a:schemeClr val="tx2"/>
                </a:solidFill>
                <a:latin typeface="+mj-lt"/>
                <a:ea typeface="ＭＳ Ｐゴシック" charset="0"/>
                <a:cs typeface="Segoe UI" pitchFamily="34" charset="0"/>
              </a:defRPr>
            </a:lvl1pPr>
            <a:lvl2pPr algn="l" defTabSz="931684" rtl="0" eaLnBrk="0" fontAlgn="base" hangingPunct="0">
              <a:lnSpc>
                <a:spcPct val="90000"/>
              </a:lnSpc>
              <a:spcBef>
                <a:spcPct val="0"/>
              </a:spcBef>
              <a:spcAft>
                <a:spcPct val="0"/>
              </a:spcAft>
              <a:defRPr sz="5399">
                <a:solidFill>
                  <a:schemeClr val="tx2"/>
                </a:solidFill>
                <a:latin typeface="Segoe UI Light" charset="0"/>
                <a:ea typeface="ＭＳ Ｐゴシック" charset="0"/>
                <a:cs typeface="Segoe UI" charset="0"/>
              </a:defRPr>
            </a:lvl2pPr>
            <a:lvl3pPr algn="l" defTabSz="931684" rtl="0" eaLnBrk="0" fontAlgn="base" hangingPunct="0">
              <a:lnSpc>
                <a:spcPct val="90000"/>
              </a:lnSpc>
              <a:spcBef>
                <a:spcPct val="0"/>
              </a:spcBef>
              <a:spcAft>
                <a:spcPct val="0"/>
              </a:spcAft>
              <a:defRPr sz="5399">
                <a:solidFill>
                  <a:schemeClr val="tx2"/>
                </a:solidFill>
                <a:latin typeface="Segoe UI Light" charset="0"/>
                <a:ea typeface="ＭＳ Ｐゴシック" charset="0"/>
                <a:cs typeface="Segoe UI" charset="0"/>
              </a:defRPr>
            </a:lvl3pPr>
            <a:lvl4pPr algn="l" defTabSz="931684" rtl="0" eaLnBrk="0" fontAlgn="base" hangingPunct="0">
              <a:lnSpc>
                <a:spcPct val="90000"/>
              </a:lnSpc>
              <a:spcBef>
                <a:spcPct val="0"/>
              </a:spcBef>
              <a:spcAft>
                <a:spcPct val="0"/>
              </a:spcAft>
              <a:defRPr sz="5399">
                <a:solidFill>
                  <a:schemeClr val="tx2"/>
                </a:solidFill>
                <a:latin typeface="Segoe UI Light" charset="0"/>
                <a:ea typeface="ＭＳ Ｐゴシック" charset="0"/>
                <a:cs typeface="Segoe UI" charset="0"/>
              </a:defRPr>
            </a:lvl4pPr>
            <a:lvl5pPr algn="l" defTabSz="931684" rtl="0" eaLnBrk="0" fontAlgn="base" hangingPunct="0">
              <a:lnSpc>
                <a:spcPct val="90000"/>
              </a:lnSpc>
              <a:spcBef>
                <a:spcPct val="0"/>
              </a:spcBef>
              <a:spcAft>
                <a:spcPct val="0"/>
              </a:spcAft>
              <a:defRPr sz="5399">
                <a:solidFill>
                  <a:schemeClr val="tx2"/>
                </a:solidFill>
                <a:latin typeface="Segoe UI Light" charset="0"/>
                <a:ea typeface="ＭＳ Ｐゴシック" charset="0"/>
                <a:cs typeface="Segoe UI" charset="0"/>
              </a:defRPr>
            </a:lvl5pPr>
            <a:lvl6pPr marL="457112" algn="l" defTabSz="931684" rtl="0" fontAlgn="base">
              <a:lnSpc>
                <a:spcPct val="90000"/>
              </a:lnSpc>
              <a:spcBef>
                <a:spcPct val="0"/>
              </a:spcBef>
              <a:spcAft>
                <a:spcPct val="0"/>
              </a:spcAft>
              <a:defRPr sz="5399">
                <a:solidFill>
                  <a:schemeClr val="tx2"/>
                </a:solidFill>
                <a:latin typeface="Segoe UI Light" charset="0"/>
                <a:ea typeface="ＭＳ Ｐゴシック" charset="0"/>
                <a:cs typeface="Segoe UI" charset="0"/>
              </a:defRPr>
            </a:lvl6pPr>
            <a:lvl7pPr marL="914224" algn="l" defTabSz="931684" rtl="0" fontAlgn="base">
              <a:lnSpc>
                <a:spcPct val="90000"/>
              </a:lnSpc>
              <a:spcBef>
                <a:spcPct val="0"/>
              </a:spcBef>
              <a:spcAft>
                <a:spcPct val="0"/>
              </a:spcAft>
              <a:defRPr sz="5399">
                <a:solidFill>
                  <a:schemeClr val="tx2"/>
                </a:solidFill>
                <a:latin typeface="Segoe UI Light" charset="0"/>
                <a:ea typeface="ＭＳ Ｐゴシック" charset="0"/>
                <a:cs typeface="Segoe UI" charset="0"/>
              </a:defRPr>
            </a:lvl7pPr>
            <a:lvl8pPr marL="1371336" algn="l" defTabSz="931684" rtl="0" fontAlgn="base">
              <a:lnSpc>
                <a:spcPct val="90000"/>
              </a:lnSpc>
              <a:spcBef>
                <a:spcPct val="0"/>
              </a:spcBef>
              <a:spcAft>
                <a:spcPct val="0"/>
              </a:spcAft>
              <a:defRPr sz="5399">
                <a:solidFill>
                  <a:schemeClr val="tx2"/>
                </a:solidFill>
                <a:latin typeface="Segoe UI Light" charset="0"/>
                <a:ea typeface="ＭＳ Ｐゴシック" charset="0"/>
                <a:cs typeface="Segoe UI" charset="0"/>
              </a:defRPr>
            </a:lvl8pPr>
            <a:lvl9pPr marL="1828449" algn="l" defTabSz="931684" rtl="0" fontAlgn="base">
              <a:lnSpc>
                <a:spcPct val="90000"/>
              </a:lnSpc>
              <a:spcBef>
                <a:spcPct val="0"/>
              </a:spcBef>
              <a:spcAft>
                <a:spcPct val="0"/>
              </a:spcAft>
              <a:defRPr sz="5399">
                <a:solidFill>
                  <a:schemeClr val="tx2"/>
                </a:solidFill>
                <a:latin typeface="Segoe UI Light" charset="0"/>
                <a:ea typeface="ＭＳ Ｐゴシック" charset="0"/>
                <a:cs typeface="Segoe UI" charset="0"/>
              </a:defRPr>
            </a:lvl9pPr>
          </a:lstStyle>
          <a:p>
            <a:pPr marL="0" marR="0" lvl="0" indent="0" algn="l" defTabSz="931684" rtl="0" eaLnBrk="0" fontAlgn="base" latinLnBrk="0" hangingPunct="0">
              <a:lnSpc>
                <a:spcPct val="90000"/>
              </a:lnSpc>
              <a:spcBef>
                <a:spcPct val="0"/>
              </a:spcBef>
              <a:spcAft>
                <a:spcPct val="0"/>
              </a:spcAft>
              <a:buClrTx/>
              <a:buSzTx/>
              <a:buFontTx/>
              <a:buNone/>
              <a:tabLst/>
              <a:defRPr/>
            </a:pPr>
            <a:r>
              <a:rPr kumimoji="0" lang="en-GB" sz="3530" b="0" i="0" u="none" strike="noStrike" kern="1200" cap="none" spc="-102" normalizeH="0" baseline="0" noProof="0" dirty="0">
                <a:ln w="3175">
                  <a:noFill/>
                </a:ln>
                <a:solidFill>
                  <a:srgbClr val="737373"/>
                </a:solidFill>
                <a:effectLst/>
                <a:uLnTx/>
                <a:uFillTx/>
                <a:latin typeface="Segoe UI Light"/>
                <a:ea typeface="ＭＳ Ｐゴシック" charset="0"/>
                <a:cs typeface="Segoe UI" pitchFamily="34" charset="0"/>
              </a:rPr>
              <a:t>Legal frameworks are essential to fighting cybercrime</a:t>
            </a:r>
          </a:p>
        </p:txBody>
      </p:sp>
      <p:cxnSp>
        <p:nvCxnSpPr>
          <p:cNvPr id="3" name="Straight Connector 2"/>
          <p:cNvCxnSpPr/>
          <p:nvPr/>
        </p:nvCxnSpPr>
        <p:spPr>
          <a:xfrm>
            <a:off x="4277532" y="3722552"/>
            <a:ext cx="3624102" cy="0"/>
          </a:xfrm>
          <a:prstGeom prst="line">
            <a:avLst/>
          </a:prstGeom>
          <a:ln>
            <a:solidFill>
              <a:srgbClr val="737373"/>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45" name="Group 44"/>
          <p:cNvGrpSpPr/>
          <p:nvPr/>
        </p:nvGrpSpPr>
        <p:grpSpPr>
          <a:xfrm>
            <a:off x="4216773" y="3788323"/>
            <a:ext cx="3747390" cy="2405006"/>
            <a:chOff x="4216773" y="216401"/>
            <a:chExt cx="3747390" cy="5976928"/>
          </a:xfrm>
        </p:grpSpPr>
        <p:cxnSp>
          <p:nvCxnSpPr>
            <p:cNvPr id="42" name="Straight Connector 41"/>
            <p:cNvCxnSpPr/>
            <p:nvPr/>
          </p:nvCxnSpPr>
          <p:spPr>
            <a:xfrm>
              <a:off x="4216773" y="216401"/>
              <a:ext cx="0" cy="5976928"/>
            </a:xfrm>
            <a:prstGeom prst="line">
              <a:avLst/>
            </a:prstGeom>
            <a:ln>
              <a:solidFill>
                <a:srgbClr val="737373"/>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964163" y="216401"/>
              <a:ext cx="0" cy="5976928"/>
            </a:xfrm>
            <a:prstGeom prst="line">
              <a:avLst/>
            </a:prstGeom>
            <a:ln>
              <a:solidFill>
                <a:srgbClr val="737373"/>
              </a:solidFill>
              <a:headEnd type="none"/>
              <a:tailEnd type="none"/>
            </a:ln>
          </p:spPr>
          <p:style>
            <a:lnRef idx="1">
              <a:schemeClr val="accent1"/>
            </a:lnRef>
            <a:fillRef idx="0">
              <a:schemeClr val="accent1"/>
            </a:fillRef>
            <a:effectRef idx="0">
              <a:schemeClr val="accent1"/>
            </a:effectRef>
            <a:fontRef idx="minor">
              <a:schemeClr val="tx1"/>
            </a:fontRef>
          </p:style>
        </p:cxnSp>
      </p:grpSp>
      <p:cxnSp>
        <p:nvCxnSpPr>
          <p:cNvPr id="46" name="Straight Connector 45"/>
          <p:cNvCxnSpPr/>
          <p:nvPr/>
        </p:nvCxnSpPr>
        <p:spPr>
          <a:xfrm>
            <a:off x="8026692" y="3722552"/>
            <a:ext cx="3684861" cy="0"/>
          </a:xfrm>
          <a:prstGeom prst="line">
            <a:avLst/>
          </a:prstGeom>
          <a:ln>
            <a:solidFill>
              <a:srgbClr val="737373"/>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469383" y="3722552"/>
            <a:ext cx="3684861" cy="0"/>
          </a:xfrm>
          <a:prstGeom prst="line">
            <a:avLst/>
          </a:prstGeom>
          <a:ln>
            <a:solidFill>
              <a:srgbClr val="737373"/>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52" name="Picture 51"/>
          <p:cNvPicPr>
            <a:picLocks noChangeAspect="1"/>
          </p:cNvPicPr>
          <p:nvPr/>
        </p:nvPicPr>
        <p:blipFill>
          <a:blip r:embed="rId3" cstate="print"/>
          <a:stretch>
            <a:fillRect/>
          </a:stretch>
        </p:blipFill>
        <p:spPr>
          <a:xfrm>
            <a:off x="1701477" y="4165213"/>
            <a:ext cx="977900" cy="1028700"/>
          </a:xfrm>
          <a:prstGeom prst="rect">
            <a:avLst/>
          </a:prstGeom>
        </p:spPr>
      </p:pic>
      <p:pic>
        <p:nvPicPr>
          <p:cNvPr id="55" name="Picture 54"/>
          <p:cNvPicPr>
            <a:picLocks noChangeAspect="1"/>
          </p:cNvPicPr>
          <p:nvPr/>
        </p:nvPicPr>
        <p:blipFill>
          <a:blip r:embed="rId4" cstate="print"/>
          <a:stretch>
            <a:fillRect/>
          </a:stretch>
        </p:blipFill>
        <p:spPr>
          <a:xfrm>
            <a:off x="9450508" y="4165213"/>
            <a:ext cx="774700" cy="1041400"/>
          </a:xfrm>
          <a:prstGeom prst="rect">
            <a:avLst/>
          </a:prstGeom>
        </p:spPr>
      </p:pic>
      <p:pic>
        <p:nvPicPr>
          <p:cNvPr id="56" name="Picture 55"/>
          <p:cNvPicPr>
            <a:picLocks noChangeAspect="1"/>
          </p:cNvPicPr>
          <p:nvPr/>
        </p:nvPicPr>
        <p:blipFill>
          <a:blip r:embed="rId5" cstate="print"/>
          <a:stretch>
            <a:fillRect/>
          </a:stretch>
        </p:blipFill>
        <p:spPr>
          <a:xfrm>
            <a:off x="5590097" y="4165213"/>
            <a:ext cx="939800" cy="1028700"/>
          </a:xfrm>
          <a:prstGeom prst="rect">
            <a:avLst/>
          </a:prstGeom>
        </p:spPr>
      </p:pic>
      <p:pic>
        <p:nvPicPr>
          <p:cNvPr id="57" name="Picture 56"/>
          <p:cNvPicPr>
            <a:picLocks noChangeAspect="1"/>
          </p:cNvPicPr>
          <p:nvPr/>
        </p:nvPicPr>
        <p:blipFill>
          <a:blip r:embed="rId6" cstate="print"/>
          <a:stretch>
            <a:fillRect/>
          </a:stretch>
        </p:blipFill>
        <p:spPr>
          <a:xfrm>
            <a:off x="1797463" y="1422455"/>
            <a:ext cx="1028700" cy="1028700"/>
          </a:xfrm>
          <a:prstGeom prst="rect">
            <a:avLst/>
          </a:prstGeom>
        </p:spPr>
      </p:pic>
      <p:pic>
        <p:nvPicPr>
          <p:cNvPr id="58" name="Picture 57"/>
          <p:cNvPicPr>
            <a:picLocks noChangeAspect="1"/>
          </p:cNvPicPr>
          <p:nvPr/>
        </p:nvPicPr>
        <p:blipFill>
          <a:blip r:embed="rId7" cstate="print"/>
          <a:stretch>
            <a:fillRect/>
          </a:stretch>
        </p:blipFill>
        <p:spPr>
          <a:xfrm>
            <a:off x="9139358" y="1422455"/>
            <a:ext cx="1397000" cy="850900"/>
          </a:xfrm>
          <a:prstGeom prst="rect">
            <a:avLst/>
          </a:prstGeom>
        </p:spPr>
      </p:pic>
      <p:pic>
        <p:nvPicPr>
          <p:cNvPr id="61" name="Picture 60"/>
          <p:cNvPicPr>
            <a:picLocks noChangeAspect="1"/>
          </p:cNvPicPr>
          <p:nvPr/>
        </p:nvPicPr>
        <p:blipFill>
          <a:blip r:embed="rId8" cstate="print"/>
          <a:stretch>
            <a:fillRect/>
          </a:stretch>
        </p:blipFill>
        <p:spPr>
          <a:xfrm>
            <a:off x="5507547" y="1422455"/>
            <a:ext cx="1104900" cy="1054100"/>
          </a:xfrm>
          <a:prstGeom prst="rect">
            <a:avLst/>
          </a:prstGeom>
        </p:spPr>
      </p:pic>
      <p:grpSp>
        <p:nvGrpSpPr>
          <p:cNvPr id="62" name="Group 61"/>
          <p:cNvGrpSpPr/>
          <p:nvPr/>
        </p:nvGrpSpPr>
        <p:grpSpPr>
          <a:xfrm>
            <a:off x="4216773" y="1186005"/>
            <a:ext cx="3747390" cy="2470777"/>
            <a:chOff x="4216773" y="216401"/>
            <a:chExt cx="3747390" cy="5976928"/>
          </a:xfrm>
        </p:grpSpPr>
        <p:cxnSp>
          <p:nvCxnSpPr>
            <p:cNvPr id="63" name="Straight Connector 62"/>
            <p:cNvCxnSpPr/>
            <p:nvPr/>
          </p:nvCxnSpPr>
          <p:spPr>
            <a:xfrm>
              <a:off x="4216773" y="216401"/>
              <a:ext cx="0" cy="5976928"/>
            </a:xfrm>
            <a:prstGeom prst="line">
              <a:avLst/>
            </a:prstGeom>
            <a:ln>
              <a:solidFill>
                <a:srgbClr val="737373"/>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7964163" y="216401"/>
              <a:ext cx="0" cy="5976928"/>
            </a:xfrm>
            <a:prstGeom prst="line">
              <a:avLst/>
            </a:prstGeom>
            <a:ln>
              <a:solidFill>
                <a:srgbClr val="737373"/>
              </a:solidFill>
              <a:headEnd type="none"/>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2346310730"/>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3804787" y="1307862"/>
            <a:ext cx="5294523" cy="63534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ctr" anchorCtr="0" forceAA="0" compatLnSpc="1">
            <a:prstTxWarp prst="textNoShape">
              <a:avLst/>
            </a:prstTxWarp>
            <a:noAutofit/>
          </a:bodyPr>
          <a:lstStyle/>
          <a:p>
            <a:pPr marL="0" marR="0" lvl="0" indent="0" algn="l" defTabSz="914289" rtl="0" eaLnBrk="1" fontAlgn="base" latinLnBrk="0" hangingPunct="1">
              <a:lnSpc>
                <a:spcPct val="90000"/>
              </a:lnSpc>
              <a:spcBef>
                <a:spcPct val="0"/>
              </a:spcBef>
              <a:spcAft>
                <a:spcPct val="0"/>
              </a:spcAft>
              <a:buClrTx/>
              <a:buSzTx/>
              <a:buFontTx/>
              <a:buNone/>
              <a:tabLst/>
              <a:defRPr/>
            </a:pPr>
            <a:r>
              <a:rPr kumimoji="0" lang="en-US" sz="1731" b="0" i="0" u="none" strike="noStrike" kern="1200" cap="none" spc="0" normalizeH="0" baseline="0" noProof="0" dirty="0">
                <a:ln>
                  <a:noFill/>
                </a:ln>
                <a:solidFill>
                  <a:srgbClr val="737373"/>
                </a:solidFill>
                <a:effectLst/>
                <a:uLnTx/>
                <a:uFillTx/>
                <a:latin typeface="Segoe UI Light"/>
                <a:ea typeface="+mn-ea"/>
                <a:cs typeface="+mn-cs"/>
              </a:rPr>
              <a:t>Empowers law enforcement through clear due process</a:t>
            </a:r>
            <a:endParaRPr kumimoji="0" lang="en-GB" sz="1731" b="1" i="0" u="none" strike="noStrike" kern="1200" cap="none" spc="0" normalizeH="0" baseline="0" noProof="0" dirty="0">
              <a:ln>
                <a:noFill/>
              </a:ln>
              <a:solidFill>
                <a:srgbClr val="737373"/>
              </a:solidFill>
              <a:effectLst/>
              <a:uLnTx/>
              <a:uFillTx/>
              <a:latin typeface="Segoe UI Light"/>
              <a:ea typeface="Segoe UI" pitchFamily="34" charset="0"/>
              <a:cs typeface="Segoe UI" pitchFamily="34" charset="0"/>
            </a:endParaRPr>
          </a:p>
        </p:txBody>
      </p:sp>
      <p:sp>
        <p:nvSpPr>
          <p:cNvPr id="8" name="Rectangle 7"/>
          <p:cNvSpPr/>
          <p:nvPr/>
        </p:nvSpPr>
        <p:spPr bwMode="auto">
          <a:xfrm>
            <a:off x="3816966" y="4936769"/>
            <a:ext cx="5294523" cy="63534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ctr" anchorCtr="0" forceAA="0" compatLnSpc="1">
            <a:prstTxWarp prst="textNoShape">
              <a:avLst/>
            </a:prstTxWarp>
            <a:noAutofit/>
          </a:bodyPr>
          <a:lstStyle/>
          <a:p>
            <a:pPr marL="0" marR="0" lvl="0" indent="0" algn="l" defTabSz="896537" rtl="0" eaLnBrk="1" fontAlgn="auto" latinLnBrk="0" hangingPunct="1">
              <a:lnSpc>
                <a:spcPct val="100000"/>
              </a:lnSpc>
              <a:spcBef>
                <a:spcPts val="0"/>
              </a:spcBef>
              <a:spcAft>
                <a:spcPts val="0"/>
              </a:spcAft>
              <a:buClrTx/>
              <a:buSzTx/>
              <a:buFontTx/>
              <a:buNone/>
              <a:tabLst/>
              <a:defRPr/>
            </a:pPr>
            <a:r>
              <a:rPr kumimoji="0" lang="en-US" sz="1731" b="0" i="0" u="none" strike="noStrike" kern="1200" cap="none" spc="0" normalizeH="0" baseline="0" noProof="0" dirty="0">
                <a:ln>
                  <a:noFill/>
                </a:ln>
                <a:solidFill>
                  <a:srgbClr val="737373"/>
                </a:solidFill>
                <a:effectLst/>
                <a:uLnTx/>
                <a:uFillTx/>
                <a:latin typeface="Segoe UI Light"/>
                <a:ea typeface="+mn-ea"/>
                <a:cs typeface="+mn-cs"/>
              </a:rPr>
              <a:t>The scope of law enforcement activity limited by physical borders</a:t>
            </a:r>
            <a:endParaRPr kumimoji="0" lang="en-US" sz="1731" b="0" i="0" u="none" strike="noStrike" kern="1200" cap="none" spc="0" normalizeH="0" baseline="0" noProof="0" dirty="0">
              <a:ln>
                <a:noFill/>
              </a:ln>
              <a:solidFill>
                <a:srgbClr val="737373"/>
              </a:solidFill>
              <a:effectLst/>
              <a:uLnTx/>
              <a:uFillTx/>
              <a:latin typeface="Segoe UI Light"/>
              <a:ea typeface="Calibri" panose="020F0502020204030204" pitchFamily="34" charset="0"/>
              <a:cs typeface="Times New Roman" panose="02020603050405020304" pitchFamily="18" charset="0"/>
            </a:endParaRPr>
          </a:p>
        </p:txBody>
      </p:sp>
      <p:sp>
        <p:nvSpPr>
          <p:cNvPr id="9" name="Rectangle 8"/>
          <p:cNvSpPr/>
          <p:nvPr/>
        </p:nvSpPr>
        <p:spPr bwMode="auto">
          <a:xfrm>
            <a:off x="3815820" y="5844962"/>
            <a:ext cx="5294523" cy="63534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ctr" anchorCtr="0" forceAA="0" compatLnSpc="1">
            <a:prstTxWarp prst="textNoShape">
              <a:avLst/>
            </a:prstTxWarp>
            <a:noAutofit/>
          </a:bodyPr>
          <a:lstStyle/>
          <a:p>
            <a:pPr marL="0" marR="0" lvl="0" indent="0" algn="l" defTabSz="896537" rtl="0" eaLnBrk="1" fontAlgn="auto" latinLnBrk="0" hangingPunct="1">
              <a:lnSpc>
                <a:spcPct val="100000"/>
              </a:lnSpc>
              <a:spcBef>
                <a:spcPts val="0"/>
              </a:spcBef>
              <a:spcAft>
                <a:spcPts val="0"/>
              </a:spcAft>
              <a:buClrTx/>
              <a:buSzTx/>
              <a:buFontTx/>
              <a:buNone/>
              <a:tabLst/>
              <a:defRPr/>
            </a:pPr>
            <a:r>
              <a:rPr kumimoji="0" lang="en-US" sz="1731" b="0" i="0" u="none" strike="noStrike" kern="1200" cap="none" spc="0" normalizeH="0" baseline="0" noProof="0" dirty="0">
                <a:ln>
                  <a:noFill/>
                </a:ln>
                <a:solidFill>
                  <a:srgbClr val="737373"/>
                </a:solidFill>
                <a:effectLst/>
                <a:uLnTx/>
                <a:uFillTx/>
                <a:latin typeface="Segoe UI Light"/>
                <a:ea typeface="+mn-ea"/>
                <a:cs typeface="+mn-cs"/>
              </a:rPr>
              <a:t>Establishes the framework for international cooperation</a:t>
            </a:r>
            <a:endParaRPr kumimoji="0" lang="en-US" sz="1731" b="0" i="0" u="none" strike="noStrike" kern="1200" cap="none" spc="0" normalizeH="0" baseline="0" noProof="0" dirty="0">
              <a:ln>
                <a:noFill/>
              </a:ln>
              <a:solidFill>
                <a:srgbClr val="737373"/>
              </a:solidFill>
              <a:effectLst/>
              <a:uLnTx/>
              <a:uFillTx/>
              <a:latin typeface="Segoe UI Light"/>
              <a:ea typeface="Calibri" panose="020F0502020204030204" pitchFamily="34" charset="0"/>
              <a:cs typeface="Times New Roman" panose="02020603050405020304" pitchFamily="18" charset="0"/>
            </a:endParaRPr>
          </a:p>
        </p:txBody>
      </p:sp>
      <p:sp>
        <p:nvSpPr>
          <p:cNvPr id="10" name="Rectangle 9"/>
          <p:cNvSpPr/>
          <p:nvPr/>
        </p:nvSpPr>
        <p:spPr bwMode="auto">
          <a:xfrm>
            <a:off x="3815820" y="2212707"/>
            <a:ext cx="5294523" cy="63534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ctr" anchorCtr="0" forceAA="0" compatLnSpc="1">
            <a:prstTxWarp prst="textNoShape">
              <a:avLst/>
            </a:prstTxWarp>
            <a:noAutofit/>
          </a:bodyPr>
          <a:lstStyle/>
          <a:p>
            <a:pPr marL="0" marR="0" lvl="0" indent="0" algn="l" defTabSz="896537" rtl="0" eaLnBrk="1" fontAlgn="auto" latinLnBrk="0" hangingPunct="1">
              <a:lnSpc>
                <a:spcPct val="100000"/>
              </a:lnSpc>
              <a:spcBef>
                <a:spcPts val="0"/>
              </a:spcBef>
              <a:spcAft>
                <a:spcPts val="0"/>
              </a:spcAft>
              <a:buClrTx/>
              <a:buSzTx/>
              <a:buFontTx/>
              <a:buNone/>
              <a:tabLst/>
              <a:defRPr/>
            </a:pPr>
            <a:r>
              <a:rPr kumimoji="0" lang="en-US" sz="1731" b="0" i="0" u="none" strike="noStrike" kern="1200" cap="none" spc="0" normalizeH="0" baseline="0" noProof="0" dirty="0">
                <a:ln>
                  <a:noFill/>
                </a:ln>
                <a:solidFill>
                  <a:srgbClr val="737373"/>
                </a:solidFill>
                <a:effectLst/>
                <a:uLnTx/>
                <a:uFillTx/>
                <a:latin typeface="Segoe UI Light"/>
                <a:ea typeface="Calibri" panose="020F0502020204030204" pitchFamily="34" charset="0"/>
                <a:cs typeface="Times New Roman" panose="02020603050405020304" pitchFamily="18" charset="0"/>
              </a:rPr>
              <a:t>Preserve ability to persecute new forms of crime</a:t>
            </a:r>
          </a:p>
        </p:txBody>
      </p:sp>
      <p:sp>
        <p:nvSpPr>
          <p:cNvPr id="11" name="Rectangle 10"/>
          <p:cNvSpPr/>
          <p:nvPr/>
        </p:nvSpPr>
        <p:spPr bwMode="auto">
          <a:xfrm>
            <a:off x="3815820" y="3124557"/>
            <a:ext cx="5294523" cy="63534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ctr" anchorCtr="0" forceAA="0" compatLnSpc="1">
            <a:prstTxWarp prst="textNoShape">
              <a:avLst/>
            </a:prstTxWarp>
            <a:noAutofit/>
          </a:bodyPr>
          <a:lstStyle/>
          <a:p>
            <a:pPr marL="0" marR="0" lvl="0" indent="0" algn="l" defTabSz="896537" rtl="0" eaLnBrk="1" fontAlgn="auto" latinLnBrk="0" hangingPunct="1">
              <a:lnSpc>
                <a:spcPct val="100000"/>
              </a:lnSpc>
              <a:spcBef>
                <a:spcPts val="0"/>
              </a:spcBef>
              <a:spcAft>
                <a:spcPts val="0"/>
              </a:spcAft>
              <a:buClrTx/>
              <a:buSzTx/>
              <a:buFontTx/>
              <a:buNone/>
              <a:tabLst/>
              <a:defRPr/>
            </a:pPr>
            <a:r>
              <a:rPr kumimoji="0" lang="en-US" sz="1731" b="0" i="0" u="none" strike="noStrike" kern="1200" cap="none" spc="0" normalizeH="0" baseline="0" noProof="0" dirty="0">
                <a:ln>
                  <a:noFill/>
                </a:ln>
                <a:solidFill>
                  <a:srgbClr val="737373"/>
                </a:solidFill>
                <a:effectLst/>
                <a:uLnTx/>
                <a:uFillTx/>
                <a:latin typeface="Segoe UI Light"/>
                <a:ea typeface="+mn-ea"/>
                <a:cs typeface="+mn-cs"/>
              </a:rPr>
              <a:t>Designed with privacy in mind</a:t>
            </a:r>
            <a:endParaRPr kumimoji="0" lang="en-US" sz="1731" b="0" i="0" u="none" strike="noStrike" kern="1200" cap="none" spc="0" normalizeH="0" baseline="0" noProof="0" dirty="0">
              <a:ln>
                <a:noFill/>
              </a:ln>
              <a:solidFill>
                <a:srgbClr val="737373"/>
              </a:solidFill>
              <a:effectLst/>
              <a:uLnTx/>
              <a:uFillTx/>
              <a:latin typeface="Segoe UI Light"/>
              <a:ea typeface="Calibri" panose="020F0502020204030204" pitchFamily="34" charset="0"/>
              <a:cs typeface="Times New Roman" panose="02020603050405020304" pitchFamily="18" charset="0"/>
            </a:endParaRPr>
          </a:p>
        </p:txBody>
      </p:sp>
      <p:sp>
        <p:nvSpPr>
          <p:cNvPr id="12" name="Rectangle 11"/>
          <p:cNvSpPr/>
          <p:nvPr/>
        </p:nvSpPr>
        <p:spPr bwMode="auto">
          <a:xfrm>
            <a:off x="1394076" y="1307862"/>
            <a:ext cx="2241348" cy="63534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ctr" anchorCtr="0" forceAA="0" compatLnSpc="1">
            <a:prstTxWarp prst="textNoShape">
              <a:avLst/>
            </a:prstTxWarp>
            <a:noAutofit/>
          </a:bodyPr>
          <a:lstStyle/>
          <a:p>
            <a:pPr marL="0" marR="0" lvl="0" indent="0" algn="l" defTabSz="914289" rtl="0" eaLnBrk="1" fontAlgn="base" latinLnBrk="0" hangingPunct="1">
              <a:lnSpc>
                <a:spcPct val="90000"/>
              </a:lnSpc>
              <a:spcBef>
                <a:spcPct val="0"/>
              </a:spcBef>
              <a:spcAft>
                <a:spcPct val="0"/>
              </a:spcAft>
              <a:buClrTx/>
              <a:buSzTx/>
              <a:buFontTx/>
              <a:buNone/>
              <a:tabLst/>
              <a:defRPr/>
            </a:pPr>
            <a:r>
              <a:rPr kumimoji="0" lang="en-GB" sz="1569" b="0" i="0" u="none" strike="noStrike" kern="1200" cap="all" spc="0" normalizeH="0" baseline="0" noProof="0" dirty="0">
                <a:ln>
                  <a:noFill/>
                </a:ln>
                <a:solidFill>
                  <a:srgbClr val="229DFF"/>
                </a:solidFill>
                <a:effectLst/>
                <a:uLnTx/>
                <a:uFillTx/>
                <a:latin typeface="Segoe UI"/>
                <a:ea typeface="Segoe UI" pitchFamily="34" charset="0"/>
                <a:cs typeface="Segoe UI" pitchFamily="34" charset="0"/>
              </a:rPr>
              <a:t>Investigative powers</a:t>
            </a:r>
          </a:p>
        </p:txBody>
      </p:sp>
      <p:sp>
        <p:nvSpPr>
          <p:cNvPr id="13" name="Rectangle 12"/>
          <p:cNvSpPr/>
          <p:nvPr/>
        </p:nvSpPr>
        <p:spPr bwMode="auto">
          <a:xfrm>
            <a:off x="1394076" y="4936769"/>
            <a:ext cx="2241348" cy="63534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ctr" anchorCtr="0" forceAA="0" compatLnSpc="1">
            <a:prstTxWarp prst="textNoShape">
              <a:avLst/>
            </a:prstTxWarp>
            <a:noAutofit/>
          </a:bodyPr>
          <a:lstStyle/>
          <a:p>
            <a:pPr marL="0" marR="0" lvl="0" indent="0" algn="l" defTabSz="914289" rtl="0" eaLnBrk="1" fontAlgn="base" latinLnBrk="0" hangingPunct="1">
              <a:lnSpc>
                <a:spcPct val="90000"/>
              </a:lnSpc>
              <a:spcBef>
                <a:spcPct val="0"/>
              </a:spcBef>
              <a:spcAft>
                <a:spcPct val="0"/>
              </a:spcAft>
              <a:buClrTx/>
              <a:buSzTx/>
              <a:buFontTx/>
              <a:buNone/>
              <a:tabLst/>
              <a:defRPr/>
            </a:pPr>
            <a:r>
              <a:rPr kumimoji="0" lang="en-GB" sz="1569" b="0" i="0" u="none" strike="noStrike" kern="1200" cap="all" spc="0" normalizeH="0" baseline="0" noProof="0" dirty="0">
                <a:ln>
                  <a:noFill/>
                </a:ln>
                <a:solidFill>
                  <a:srgbClr val="229DFF"/>
                </a:solidFill>
                <a:effectLst/>
                <a:uLnTx/>
                <a:uFillTx/>
                <a:latin typeface="Segoe UI"/>
                <a:ea typeface="Segoe UI" pitchFamily="34" charset="0"/>
                <a:cs typeface="Segoe UI" pitchFamily="34" charset="0"/>
              </a:rPr>
              <a:t>Jurisdiction </a:t>
            </a:r>
          </a:p>
        </p:txBody>
      </p:sp>
      <p:sp>
        <p:nvSpPr>
          <p:cNvPr id="14" name="Rectangle 13"/>
          <p:cNvSpPr/>
          <p:nvPr/>
        </p:nvSpPr>
        <p:spPr bwMode="auto">
          <a:xfrm>
            <a:off x="1394076" y="2212707"/>
            <a:ext cx="2241348" cy="63534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ctr" anchorCtr="0" forceAA="0" compatLnSpc="1">
            <a:prstTxWarp prst="textNoShape">
              <a:avLst/>
            </a:prstTxWarp>
            <a:noAutofit/>
          </a:bodyPr>
          <a:lstStyle/>
          <a:p>
            <a:pPr marL="0" marR="0" lvl="0" indent="0" algn="l" defTabSz="914289" rtl="0" eaLnBrk="1" fontAlgn="base" latinLnBrk="0" hangingPunct="1">
              <a:lnSpc>
                <a:spcPct val="90000"/>
              </a:lnSpc>
              <a:spcBef>
                <a:spcPct val="0"/>
              </a:spcBef>
              <a:spcAft>
                <a:spcPct val="0"/>
              </a:spcAft>
              <a:buClrTx/>
              <a:buSzTx/>
              <a:buFontTx/>
              <a:buNone/>
              <a:tabLst/>
              <a:defRPr/>
            </a:pPr>
            <a:r>
              <a:rPr kumimoji="0" lang="en-GB" sz="1569" b="0" i="0" u="none" strike="noStrike" kern="1200" cap="all" spc="0" normalizeH="0" baseline="0" noProof="0" dirty="0">
                <a:ln>
                  <a:noFill/>
                </a:ln>
                <a:solidFill>
                  <a:srgbClr val="229DFF"/>
                </a:solidFill>
                <a:effectLst/>
                <a:uLnTx/>
                <a:uFillTx/>
                <a:latin typeface="Segoe UI"/>
                <a:ea typeface="Segoe UI" pitchFamily="34" charset="0"/>
                <a:cs typeface="Segoe UI" pitchFamily="34" charset="0"/>
              </a:rPr>
              <a:t>Outcome focused definitions </a:t>
            </a:r>
          </a:p>
        </p:txBody>
      </p:sp>
      <p:sp>
        <p:nvSpPr>
          <p:cNvPr id="15" name="Rectangle 14"/>
          <p:cNvSpPr/>
          <p:nvPr/>
        </p:nvSpPr>
        <p:spPr bwMode="auto">
          <a:xfrm>
            <a:off x="1394076" y="5844962"/>
            <a:ext cx="2241348" cy="63534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ctr" anchorCtr="0" forceAA="0" compatLnSpc="1">
            <a:prstTxWarp prst="textNoShape">
              <a:avLst/>
            </a:prstTxWarp>
            <a:noAutofit/>
          </a:bodyPr>
          <a:lstStyle/>
          <a:p>
            <a:pPr marL="0" marR="0" lvl="0" indent="0" algn="l" defTabSz="914289" rtl="0" eaLnBrk="1" fontAlgn="base" latinLnBrk="0" hangingPunct="1">
              <a:lnSpc>
                <a:spcPct val="90000"/>
              </a:lnSpc>
              <a:spcBef>
                <a:spcPct val="0"/>
              </a:spcBef>
              <a:spcAft>
                <a:spcPct val="0"/>
              </a:spcAft>
              <a:buClrTx/>
              <a:buSzTx/>
              <a:buFontTx/>
              <a:buNone/>
              <a:tabLst/>
              <a:defRPr/>
            </a:pPr>
            <a:r>
              <a:rPr kumimoji="0" lang="en-GB" sz="1569" b="0" i="0" u="none" strike="noStrike" kern="1200" cap="all" spc="0" normalizeH="0" baseline="0" noProof="0" dirty="0">
                <a:ln>
                  <a:noFill/>
                </a:ln>
                <a:solidFill>
                  <a:srgbClr val="229DFF"/>
                </a:solidFill>
                <a:effectLst/>
                <a:uLnTx/>
                <a:uFillTx/>
                <a:latin typeface="Segoe UI"/>
                <a:ea typeface="Segoe UI" pitchFamily="34" charset="0"/>
                <a:cs typeface="Segoe UI" pitchFamily="34" charset="0"/>
              </a:rPr>
              <a:t>International cooperation</a:t>
            </a:r>
          </a:p>
        </p:txBody>
      </p:sp>
      <p:sp>
        <p:nvSpPr>
          <p:cNvPr id="16" name="Rectangle 15"/>
          <p:cNvSpPr/>
          <p:nvPr/>
        </p:nvSpPr>
        <p:spPr bwMode="auto">
          <a:xfrm>
            <a:off x="1394076" y="3124557"/>
            <a:ext cx="2241348" cy="63534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ctr" anchorCtr="0" forceAA="0" compatLnSpc="1">
            <a:prstTxWarp prst="textNoShape">
              <a:avLst/>
            </a:prstTxWarp>
            <a:noAutofit/>
          </a:bodyPr>
          <a:lstStyle/>
          <a:p>
            <a:pPr marL="0" marR="0" lvl="0" indent="0" algn="l" defTabSz="914289" rtl="0" eaLnBrk="1" fontAlgn="base" latinLnBrk="0" hangingPunct="1">
              <a:lnSpc>
                <a:spcPct val="90000"/>
              </a:lnSpc>
              <a:spcBef>
                <a:spcPct val="0"/>
              </a:spcBef>
              <a:spcAft>
                <a:spcPct val="0"/>
              </a:spcAft>
              <a:buClrTx/>
              <a:buSzTx/>
              <a:buFontTx/>
              <a:buNone/>
              <a:tabLst/>
              <a:defRPr/>
            </a:pPr>
            <a:r>
              <a:rPr kumimoji="0" lang="en-GB" sz="1569" b="0" i="0" u="none" strike="noStrike" kern="1200" cap="all" spc="0" normalizeH="0" baseline="0" noProof="0" dirty="0">
                <a:ln>
                  <a:noFill/>
                </a:ln>
                <a:solidFill>
                  <a:srgbClr val="229DFF"/>
                </a:solidFill>
                <a:effectLst/>
                <a:uLnTx/>
                <a:uFillTx/>
                <a:latin typeface="Segoe UI"/>
                <a:ea typeface="Segoe UI" pitchFamily="34" charset="0"/>
                <a:cs typeface="Segoe UI" pitchFamily="34" charset="0"/>
              </a:rPr>
              <a:t>Privacy protections</a:t>
            </a:r>
          </a:p>
        </p:txBody>
      </p:sp>
      <p:sp>
        <p:nvSpPr>
          <p:cNvPr id="17" name="Rectangle 16"/>
          <p:cNvSpPr/>
          <p:nvPr/>
        </p:nvSpPr>
        <p:spPr bwMode="auto">
          <a:xfrm>
            <a:off x="3815820" y="4028576"/>
            <a:ext cx="5294523" cy="63534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ctr" anchorCtr="0" forceAA="0" compatLnSpc="1">
            <a:prstTxWarp prst="textNoShape">
              <a:avLst/>
            </a:prstTxWarp>
            <a:noAutofit/>
          </a:bodyPr>
          <a:lstStyle/>
          <a:p>
            <a:pPr marL="0" marR="0" lvl="0" indent="0" algn="l" defTabSz="896537" rtl="0" eaLnBrk="1" fontAlgn="auto" latinLnBrk="0" hangingPunct="1">
              <a:lnSpc>
                <a:spcPct val="100000"/>
              </a:lnSpc>
              <a:spcBef>
                <a:spcPts val="0"/>
              </a:spcBef>
              <a:spcAft>
                <a:spcPts val="0"/>
              </a:spcAft>
              <a:buClrTx/>
              <a:buSzTx/>
              <a:buFontTx/>
              <a:buNone/>
              <a:tabLst/>
              <a:defRPr/>
            </a:pPr>
            <a:r>
              <a:rPr kumimoji="0" lang="en-US" sz="1731" b="0" i="0" u="none" strike="noStrike" kern="1200" cap="none" spc="0" normalizeH="0" baseline="0" noProof="0" dirty="0">
                <a:ln>
                  <a:noFill/>
                </a:ln>
                <a:solidFill>
                  <a:srgbClr val="737373"/>
                </a:solidFill>
                <a:effectLst/>
                <a:uLnTx/>
                <a:uFillTx/>
                <a:latin typeface="Segoe UI Light"/>
                <a:ea typeface="+mn-ea"/>
                <a:cs typeface="+mn-cs"/>
              </a:rPr>
              <a:t>Enabling cooperation and public private partnerships</a:t>
            </a:r>
            <a:endParaRPr kumimoji="0" lang="en-US" sz="1731" b="0" i="0" u="none" strike="noStrike" kern="1200" cap="none" spc="0" normalizeH="0" baseline="0" noProof="0" dirty="0">
              <a:ln>
                <a:noFill/>
              </a:ln>
              <a:solidFill>
                <a:srgbClr val="737373"/>
              </a:solidFill>
              <a:effectLst/>
              <a:uLnTx/>
              <a:uFillTx/>
              <a:latin typeface="Segoe UI Light"/>
              <a:ea typeface="Calibri" panose="020F0502020204030204" pitchFamily="34" charset="0"/>
              <a:cs typeface="Times New Roman" panose="02020603050405020304" pitchFamily="18" charset="0"/>
            </a:endParaRPr>
          </a:p>
        </p:txBody>
      </p:sp>
      <p:sp>
        <p:nvSpPr>
          <p:cNvPr id="18" name="Rectangle 17"/>
          <p:cNvSpPr/>
          <p:nvPr/>
        </p:nvSpPr>
        <p:spPr bwMode="auto">
          <a:xfrm>
            <a:off x="1394076" y="4028576"/>
            <a:ext cx="2241348" cy="63534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ctr" anchorCtr="0" forceAA="0" compatLnSpc="1">
            <a:prstTxWarp prst="textNoShape">
              <a:avLst/>
            </a:prstTxWarp>
            <a:noAutofit/>
          </a:bodyPr>
          <a:lstStyle/>
          <a:p>
            <a:pPr marL="0" marR="0" lvl="0" indent="0" algn="l" defTabSz="914289" rtl="0" eaLnBrk="1" fontAlgn="base" latinLnBrk="0" hangingPunct="1">
              <a:lnSpc>
                <a:spcPct val="90000"/>
              </a:lnSpc>
              <a:spcBef>
                <a:spcPct val="0"/>
              </a:spcBef>
              <a:spcAft>
                <a:spcPct val="0"/>
              </a:spcAft>
              <a:buClrTx/>
              <a:buSzTx/>
              <a:buFontTx/>
              <a:buNone/>
              <a:tabLst/>
              <a:defRPr/>
            </a:pPr>
            <a:r>
              <a:rPr kumimoji="0" lang="en-GB" sz="1569" b="0" i="0" u="none" strike="noStrike" kern="1200" cap="all" spc="0" normalizeH="0" baseline="0" noProof="0" dirty="0">
                <a:ln>
                  <a:noFill/>
                </a:ln>
                <a:solidFill>
                  <a:srgbClr val="229DFF"/>
                </a:solidFill>
                <a:effectLst/>
                <a:uLnTx/>
                <a:uFillTx/>
                <a:latin typeface="Segoe UI"/>
                <a:ea typeface="Segoe UI" pitchFamily="34" charset="0"/>
                <a:cs typeface="Segoe UI" pitchFamily="34" charset="0"/>
              </a:rPr>
              <a:t>Cooperation with private sector</a:t>
            </a:r>
          </a:p>
        </p:txBody>
      </p:sp>
      <p:sp>
        <p:nvSpPr>
          <p:cNvPr id="19" name="Title 1"/>
          <p:cNvSpPr txBox="1">
            <a:spLocks/>
          </p:cNvSpPr>
          <p:nvPr/>
        </p:nvSpPr>
        <p:spPr>
          <a:xfrm>
            <a:off x="345913" y="339817"/>
            <a:ext cx="11428169" cy="882092"/>
          </a:xfrm>
          <a:prstGeom prst="rect">
            <a:avLst/>
          </a:prstGeom>
        </p:spPr>
        <p:txBody>
          <a:bodyPr/>
          <a:lstStyle>
            <a:lvl1pPr algn="l" defTabSz="931684" rtl="0" eaLnBrk="0" fontAlgn="base" hangingPunct="0">
              <a:lnSpc>
                <a:spcPct val="90000"/>
              </a:lnSpc>
              <a:spcBef>
                <a:spcPct val="0"/>
              </a:spcBef>
              <a:spcAft>
                <a:spcPct val="0"/>
              </a:spcAft>
              <a:defRPr lang="en-US" sz="5507" kern="1200" spc="-102" dirty="0">
                <a:ln w="3175">
                  <a:noFill/>
                </a:ln>
                <a:solidFill>
                  <a:schemeClr val="tx2"/>
                </a:solidFill>
                <a:latin typeface="+mj-lt"/>
                <a:ea typeface="ＭＳ Ｐゴシック" charset="0"/>
                <a:cs typeface="Segoe UI" pitchFamily="34" charset="0"/>
              </a:defRPr>
            </a:lvl1pPr>
            <a:lvl2pPr algn="l" defTabSz="931684" rtl="0" eaLnBrk="0" fontAlgn="base" hangingPunct="0">
              <a:lnSpc>
                <a:spcPct val="90000"/>
              </a:lnSpc>
              <a:spcBef>
                <a:spcPct val="0"/>
              </a:spcBef>
              <a:spcAft>
                <a:spcPct val="0"/>
              </a:spcAft>
              <a:defRPr sz="5399">
                <a:solidFill>
                  <a:schemeClr val="tx2"/>
                </a:solidFill>
                <a:latin typeface="Segoe UI Light" charset="0"/>
                <a:ea typeface="ＭＳ Ｐゴシック" charset="0"/>
                <a:cs typeface="Segoe UI" charset="0"/>
              </a:defRPr>
            </a:lvl2pPr>
            <a:lvl3pPr algn="l" defTabSz="931684" rtl="0" eaLnBrk="0" fontAlgn="base" hangingPunct="0">
              <a:lnSpc>
                <a:spcPct val="90000"/>
              </a:lnSpc>
              <a:spcBef>
                <a:spcPct val="0"/>
              </a:spcBef>
              <a:spcAft>
                <a:spcPct val="0"/>
              </a:spcAft>
              <a:defRPr sz="5399">
                <a:solidFill>
                  <a:schemeClr val="tx2"/>
                </a:solidFill>
                <a:latin typeface="Segoe UI Light" charset="0"/>
                <a:ea typeface="ＭＳ Ｐゴシック" charset="0"/>
                <a:cs typeface="Segoe UI" charset="0"/>
              </a:defRPr>
            </a:lvl3pPr>
            <a:lvl4pPr algn="l" defTabSz="931684" rtl="0" eaLnBrk="0" fontAlgn="base" hangingPunct="0">
              <a:lnSpc>
                <a:spcPct val="90000"/>
              </a:lnSpc>
              <a:spcBef>
                <a:spcPct val="0"/>
              </a:spcBef>
              <a:spcAft>
                <a:spcPct val="0"/>
              </a:spcAft>
              <a:defRPr sz="5399">
                <a:solidFill>
                  <a:schemeClr val="tx2"/>
                </a:solidFill>
                <a:latin typeface="Segoe UI Light" charset="0"/>
                <a:ea typeface="ＭＳ Ｐゴシック" charset="0"/>
                <a:cs typeface="Segoe UI" charset="0"/>
              </a:defRPr>
            </a:lvl4pPr>
            <a:lvl5pPr algn="l" defTabSz="931684" rtl="0" eaLnBrk="0" fontAlgn="base" hangingPunct="0">
              <a:lnSpc>
                <a:spcPct val="90000"/>
              </a:lnSpc>
              <a:spcBef>
                <a:spcPct val="0"/>
              </a:spcBef>
              <a:spcAft>
                <a:spcPct val="0"/>
              </a:spcAft>
              <a:defRPr sz="5399">
                <a:solidFill>
                  <a:schemeClr val="tx2"/>
                </a:solidFill>
                <a:latin typeface="Segoe UI Light" charset="0"/>
                <a:ea typeface="ＭＳ Ｐゴシック" charset="0"/>
                <a:cs typeface="Segoe UI" charset="0"/>
              </a:defRPr>
            </a:lvl5pPr>
            <a:lvl6pPr marL="457112" algn="l" defTabSz="931684" rtl="0" fontAlgn="base">
              <a:lnSpc>
                <a:spcPct val="90000"/>
              </a:lnSpc>
              <a:spcBef>
                <a:spcPct val="0"/>
              </a:spcBef>
              <a:spcAft>
                <a:spcPct val="0"/>
              </a:spcAft>
              <a:defRPr sz="5399">
                <a:solidFill>
                  <a:schemeClr val="tx2"/>
                </a:solidFill>
                <a:latin typeface="Segoe UI Light" charset="0"/>
                <a:ea typeface="ＭＳ Ｐゴシック" charset="0"/>
                <a:cs typeface="Segoe UI" charset="0"/>
              </a:defRPr>
            </a:lvl6pPr>
            <a:lvl7pPr marL="914224" algn="l" defTabSz="931684" rtl="0" fontAlgn="base">
              <a:lnSpc>
                <a:spcPct val="90000"/>
              </a:lnSpc>
              <a:spcBef>
                <a:spcPct val="0"/>
              </a:spcBef>
              <a:spcAft>
                <a:spcPct val="0"/>
              </a:spcAft>
              <a:defRPr sz="5399">
                <a:solidFill>
                  <a:schemeClr val="tx2"/>
                </a:solidFill>
                <a:latin typeface="Segoe UI Light" charset="0"/>
                <a:ea typeface="ＭＳ Ｐゴシック" charset="0"/>
                <a:cs typeface="Segoe UI" charset="0"/>
              </a:defRPr>
            </a:lvl7pPr>
            <a:lvl8pPr marL="1371336" algn="l" defTabSz="931684" rtl="0" fontAlgn="base">
              <a:lnSpc>
                <a:spcPct val="90000"/>
              </a:lnSpc>
              <a:spcBef>
                <a:spcPct val="0"/>
              </a:spcBef>
              <a:spcAft>
                <a:spcPct val="0"/>
              </a:spcAft>
              <a:defRPr sz="5399">
                <a:solidFill>
                  <a:schemeClr val="tx2"/>
                </a:solidFill>
                <a:latin typeface="Segoe UI Light" charset="0"/>
                <a:ea typeface="ＭＳ Ｐゴシック" charset="0"/>
                <a:cs typeface="Segoe UI" charset="0"/>
              </a:defRPr>
            </a:lvl8pPr>
            <a:lvl9pPr marL="1828449" algn="l" defTabSz="931684" rtl="0" fontAlgn="base">
              <a:lnSpc>
                <a:spcPct val="90000"/>
              </a:lnSpc>
              <a:spcBef>
                <a:spcPct val="0"/>
              </a:spcBef>
              <a:spcAft>
                <a:spcPct val="0"/>
              </a:spcAft>
              <a:defRPr sz="5399">
                <a:solidFill>
                  <a:schemeClr val="tx2"/>
                </a:solidFill>
                <a:latin typeface="Segoe UI Light" charset="0"/>
                <a:ea typeface="ＭＳ Ｐゴシック" charset="0"/>
                <a:cs typeface="Segoe UI" charset="0"/>
              </a:defRPr>
            </a:lvl9pPr>
          </a:lstStyle>
          <a:p>
            <a:pPr marL="0" marR="0" lvl="0" indent="0" algn="l" defTabSz="931684" rtl="0" eaLnBrk="0" fontAlgn="base" latinLnBrk="0" hangingPunct="0">
              <a:lnSpc>
                <a:spcPct val="90000"/>
              </a:lnSpc>
              <a:spcBef>
                <a:spcPct val="0"/>
              </a:spcBef>
              <a:spcAft>
                <a:spcPct val="0"/>
              </a:spcAft>
              <a:buClrTx/>
              <a:buSzTx/>
              <a:buFontTx/>
              <a:buNone/>
              <a:tabLst/>
              <a:defRPr/>
            </a:pPr>
            <a:r>
              <a:rPr kumimoji="0" lang="en-GB" sz="3530" b="0" i="0" u="none" strike="noStrike" kern="1200" cap="none" spc="-102" normalizeH="0" baseline="0" noProof="0" dirty="0">
                <a:ln w="3175">
                  <a:noFill/>
                </a:ln>
                <a:solidFill>
                  <a:srgbClr val="737373"/>
                </a:solidFill>
                <a:effectLst/>
                <a:uLnTx/>
                <a:uFillTx/>
                <a:latin typeface="Segoe UI Light"/>
                <a:ea typeface="ＭＳ Ｐゴシック" charset="0"/>
                <a:cs typeface="Segoe UI" pitchFamily="34" charset="0"/>
              </a:rPr>
              <a:t>Best practice principles</a:t>
            </a:r>
          </a:p>
        </p:txBody>
      </p:sp>
      <p:sp>
        <p:nvSpPr>
          <p:cNvPr id="25" name="Oval 24"/>
          <p:cNvSpPr/>
          <p:nvPr/>
        </p:nvSpPr>
        <p:spPr bwMode="auto">
          <a:xfrm>
            <a:off x="479157" y="1269963"/>
            <a:ext cx="711140" cy="711140"/>
          </a:xfrm>
          <a:prstGeom prst="ellipse">
            <a:avLst/>
          </a:prstGeom>
          <a:noFill/>
          <a:ln w="12700">
            <a:solidFill>
              <a:srgbClr val="73737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6" name="Oval 25"/>
          <p:cNvSpPr/>
          <p:nvPr/>
        </p:nvSpPr>
        <p:spPr bwMode="auto">
          <a:xfrm>
            <a:off x="479157" y="3086658"/>
            <a:ext cx="711140" cy="711140"/>
          </a:xfrm>
          <a:prstGeom prst="ellipse">
            <a:avLst/>
          </a:prstGeom>
          <a:noFill/>
          <a:ln w="12700">
            <a:solidFill>
              <a:srgbClr val="73737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7" name="Oval 26"/>
          <p:cNvSpPr/>
          <p:nvPr/>
        </p:nvSpPr>
        <p:spPr bwMode="auto">
          <a:xfrm>
            <a:off x="479157" y="2174808"/>
            <a:ext cx="711140" cy="711140"/>
          </a:xfrm>
          <a:prstGeom prst="ellipse">
            <a:avLst/>
          </a:prstGeom>
          <a:noFill/>
          <a:ln w="12700">
            <a:solidFill>
              <a:srgbClr val="73737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8" name="Oval 27"/>
          <p:cNvSpPr/>
          <p:nvPr/>
        </p:nvSpPr>
        <p:spPr bwMode="auto">
          <a:xfrm>
            <a:off x="479157" y="3990677"/>
            <a:ext cx="711140" cy="711140"/>
          </a:xfrm>
          <a:prstGeom prst="ellipse">
            <a:avLst/>
          </a:prstGeom>
          <a:noFill/>
          <a:ln w="12700">
            <a:solidFill>
              <a:srgbClr val="73737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9" name="Oval 28"/>
          <p:cNvSpPr/>
          <p:nvPr/>
        </p:nvSpPr>
        <p:spPr bwMode="auto">
          <a:xfrm>
            <a:off x="479157" y="4898870"/>
            <a:ext cx="711140" cy="711140"/>
          </a:xfrm>
          <a:prstGeom prst="ellipse">
            <a:avLst/>
          </a:prstGeom>
          <a:noFill/>
          <a:ln w="12700">
            <a:solidFill>
              <a:srgbClr val="73737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0" name="Oval 29"/>
          <p:cNvSpPr/>
          <p:nvPr/>
        </p:nvSpPr>
        <p:spPr bwMode="auto">
          <a:xfrm>
            <a:off x="479157" y="5807063"/>
            <a:ext cx="711140" cy="711140"/>
          </a:xfrm>
          <a:prstGeom prst="ellipse">
            <a:avLst/>
          </a:prstGeom>
          <a:noFill/>
          <a:ln w="12700">
            <a:solidFill>
              <a:srgbClr val="73737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3" name="Picture 2"/>
          <p:cNvPicPr>
            <a:picLocks noChangeAspect="1"/>
          </p:cNvPicPr>
          <p:nvPr/>
        </p:nvPicPr>
        <p:blipFill>
          <a:blip r:embed="rId3" cstate="print"/>
          <a:stretch>
            <a:fillRect/>
          </a:stretch>
        </p:blipFill>
        <p:spPr>
          <a:xfrm>
            <a:off x="580727" y="3308878"/>
            <a:ext cx="508000" cy="266700"/>
          </a:xfrm>
          <a:prstGeom prst="rect">
            <a:avLst/>
          </a:prstGeom>
        </p:spPr>
      </p:pic>
      <p:pic>
        <p:nvPicPr>
          <p:cNvPr id="4" name="Picture 3"/>
          <p:cNvPicPr>
            <a:picLocks noChangeAspect="1"/>
          </p:cNvPicPr>
          <p:nvPr/>
        </p:nvPicPr>
        <p:blipFill>
          <a:blip r:embed="rId4" cstate="print"/>
          <a:stretch>
            <a:fillRect/>
          </a:stretch>
        </p:blipFill>
        <p:spPr>
          <a:xfrm>
            <a:off x="587077" y="4193847"/>
            <a:ext cx="495300" cy="304800"/>
          </a:xfrm>
          <a:prstGeom prst="rect">
            <a:avLst/>
          </a:prstGeom>
        </p:spPr>
      </p:pic>
      <p:pic>
        <p:nvPicPr>
          <p:cNvPr id="5" name="Picture 4"/>
          <p:cNvPicPr>
            <a:picLocks noChangeAspect="1"/>
          </p:cNvPicPr>
          <p:nvPr/>
        </p:nvPicPr>
        <p:blipFill>
          <a:blip r:embed="rId5" cstate="print"/>
          <a:stretch>
            <a:fillRect/>
          </a:stretch>
        </p:blipFill>
        <p:spPr>
          <a:xfrm>
            <a:off x="675977" y="5044890"/>
            <a:ext cx="317500" cy="419100"/>
          </a:xfrm>
          <a:prstGeom prst="rect">
            <a:avLst/>
          </a:prstGeom>
        </p:spPr>
      </p:pic>
      <p:pic>
        <p:nvPicPr>
          <p:cNvPr id="6" name="Picture 5"/>
          <p:cNvPicPr>
            <a:picLocks noChangeAspect="1"/>
          </p:cNvPicPr>
          <p:nvPr/>
        </p:nvPicPr>
        <p:blipFill>
          <a:blip r:embed="rId6" cstate="print"/>
          <a:stretch>
            <a:fillRect/>
          </a:stretch>
        </p:blipFill>
        <p:spPr>
          <a:xfrm>
            <a:off x="663277" y="5978483"/>
            <a:ext cx="342900" cy="368300"/>
          </a:xfrm>
          <a:prstGeom prst="rect">
            <a:avLst/>
          </a:prstGeom>
        </p:spPr>
      </p:pic>
      <p:pic>
        <p:nvPicPr>
          <p:cNvPr id="31" name="Picture 30"/>
          <p:cNvPicPr>
            <a:picLocks noChangeAspect="1"/>
          </p:cNvPicPr>
          <p:nvPr/>
        </p:nvPicPr>
        <p:blipFill>
          <a:blip r:embed="rId7" cstate="print"/>
          <a:stretch>
            <a:fillRect/>
          </a:stretch>
        </p:blipFill>
        <p:spPr>
          <a:xfrm>
            <a:off x="637877" y="1403283"/>
            <a:ext cx="393700" cy="444500"/>
          </a:xfrm>
          <a:prstGeom prst="rect">
            <a:avLst/>
          </a:prstGeom>
        </p:spPr>
      </p:pic>
      <p:pic>
        <p:nvPicPr>
          <p:cNvPr id="32" name="Picture 31"/>
          <p:cNvPicPr>
            <a:picLocks noChangeAspect="1"/>
          </p:cNvPicPr>
          <p:nvPr/>
        </p:nvPicPr>
        <p:blipFill>
          <a:blip r:embed="rId8" cstate="print"/>
          <a:stretch>
            <a:fillRect/>
          </a:stretch>
        </p:blipFill>
        <p:spPr>
          <a:xfrm>
            <a:off x="692120" y="2346228"/>
            <a:ext cx="393700" cy="368300"/>
          </a:xfrm>
          <a:prstGeom prst="rect">
            <a:avLst/>
          </a:prstGeom>
        </p:spPr>
      </p:pic>
    </p:spTree>
    <p:extLst>
      <p:ext uri="{BB962C8B-B14F-4D97-AF65-F5344CB8AC3E}">
        <p14:creationId xmlns:p14="http://schemas.microsoft.com/office/powerpoint/2010/main" xmlns="" val="2458925184"/>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Straight Connector 41"/>
          <p:cNvCxnSpPr/>
          <p:nvPr/>
        </p:nvCxnSpPr>
        <p:spPr>
          <a:xfrm>
            <a:off x="2405048" y="5087778"/>
            <a:ext cx="6391669" cy="0"/>
          </a:xfrm>
          <a:prstGeom prst="line">
            <a:avLst/>
          </a:prstGeom>
          <a:ln w="12700">
            <a:solidFill>
              <a:schemeClr val="bg1">
                <a:lumMod val="75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2396644" y="2479067"/>
            <a:ext cx="6391669" cy="0"/>
          </a:xfrm>
          <a:prstGeom prst="line">
            <a:avLst/>
          </a:prstGeom>
          <a:ln w="12700">
            <a:solidFill>
              <a:schemeClr val="bg1">
                <a:lumMod val="75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12" name="Title 1"/>
          <p:cNvSpPr txBox="1">
            <a:spLocks/>
          </p:cNvSpPr>
          <p:nvPr/>
        </p:nvSpPr>
        <p:spPr>
          <a:xfrm>
            <a:off x="345913" y="339817"/>
            <a:ext cx="11428169" cy="882092"/>
          </a:xfrm>
          <a:prstGeom prst="rect">
            <a:avLst/>
          </a:prstGeom>
        </p:spPr>
        <p:txBody>
          <a:bodyPr/>
          <a:lstStyle>
            <a:lvl1pPr algn="l" defTabSz="931684" rtl="0" eaLnBrk="0" fontAlgn="base" hangingPunct="0">
              <a:lnSpc>
                <a:spcPct val="90000"/>
              </a:lnSpc>
              <a:spcBef>
                <a:spcPct val="0"/>
              </a:spcBef>
              <a:spcAft>
                <a:spcPct val="0"/>
              </a:spcAft>
              <a:defRPr lang="en-US" sz="5507" kern="1200" spc="-102" dirty="0">
                <a:ln w="3175">
                  <a:noFill/>
                </a:ln>
                <a:solidFill>
                  <a:schemeClr val="tx2"/>
                </a:solidFill>
                <a:latin typeface="+mj-lt"/>
                <a:ea typeface="ＭＳ Ｐゴシック" charset="0"/>
                <a:cs typeface="Segoe UI" pitchFamily="34" charset="0"/>
              </a:defRPr>
            </a:lvl1pPr>
            <a:lvl2pPr algn="l" defTabSz="931684" rtl="0" eaLnBrk="0" fontAlgn="base" hangingPunct="0">
              <a:lnSpc>
                <a:spcPct val="90000"/>
              </a:lnSpc>
              <a:spcBef>
                <a:spcPct val="0"/>
              </a:spcBef>
              <a:spcAft>
                <a:spcPct val="0"/>
              </a:spcAft>
              <a:defRPr sz="5399">
                <a:solidFill>
                  <a:schemeClr val="tx2"/>
                </a:solidFill>
                <a:latin typeface="Segoe UI Light" charset="0"/>
                <a:ea typeface="ＭＳ Ｐゴシック" charset="0"/>
                <a:cs typeface="Segoe UI" charset="0"/>
              </a:defRPr>
            </a:lvl2pPr>
            <a:lvl3pPr algn="l" defTabSz="931684" rtl="0" eaLnBrk="0" fontAlgn="base" hangingPunct="0">
              <a:lnSpc>
                <a:spcPct val="90000"/>
              </a:lnSpc>
              <a:spcBef>
                <a:spcPct val="0"/>
              </a:spcBef>
              <a:spcAft>
                <a:spcPct val="0"/>
              </a:spcAft>
              <a:defRPr sz="5399">
                <a:solidFill>
                  <a:schemeClr val="tx2"/>
                </a:solidFill>
                <a:latin typeface="Segoe UI Light" charset="0"/>
                <a:ea typeface="ＭＳ Ｐゴシック" charset="0"/>
                <a:cs typeface="Segoe UI" charset="0"/>
              </a:defRPr>
            </a:lvl3pPr>
            <a:lvl4pPr algn="l" defTabSz="931684" rtl="0" eaLnBrk="0" fontAlgn="base" hangingPunct="0">
              <a:lnSpc>
                <a:spcPct val="90000"/>
              </a:lnSpc>
              <a:spcBef>
                <a:spcPct val="0"/>
              </a:spcBef>
              <a:spcAft>
                <a:spcPct val="0"/>
              </a:spcAft>
              <a:defRPr sz="5399">
                <a:solidFill>
                  <a:schemeClr val="tx2"/>
                </a:solidFill>
                <a:latin typeface="Segoe UI Light" charset="0"/>
                <a:ea typeface="ＭＳ Ｐゴシック" charset="0"/>
                <a:cs typeface="Segoe UI" charset="0"/>
              </a:defRPr>
            </a:lvl4pPr>
            <a:lvl5pPr algn="l" defTabSz="931684" rtl="0" eaLnBrk="0" fontAlgn="base" hangingPunct="0">
              <a:lnSpc>
                <a:spcPct val="90000"/>
              </a:lnSpc>
              <a:spcBef>
                <a:spcPct val="0"/>
              </a:spcBef>
              <a:spcAft>
                <a:spcPct val="0"/>
              </a:spcAft>
              <a:defRPr sz="5399">
                <a:solidFill>
                  <a:schemeClr val="tx2"/>
                </a:solidFill>
                <a:latin typeface="Segoe UI Light" charset="0"/>
                <a:ea typeface="ＭＳ Ｐゴシック" charset="0"/>
                <a:cs typeface="Segoe UI" charset="0"/>
              </a:defRPr>
            </a:lvl5pPr>
            <a:lvl6pPr marL="457112" algn="l" defTabSz="931684" rtl="0" fontAlgn="base">
              <a:lnSpc>
                <a:spcPct val="90000"/>
              </a:lnSpc>
              <a:spcBef>
                <a:spcPct val="0"/>
              </a:spcBef>
              <a:spcAft>
                <a:spcPct val="0"/>
              </a:spcAft>
              <a:defRPr sz="5399">
                <a:solidFill>
                  <a:schemeClr val="tx2"/>
                </a:solidFill>
                <a:latin typeface="Segoe UI Light" charset="0"/>
                <a:ea typeface="ＭＳ Ｐゴシック" charset="0"/>
                <a:cs typeface="Segoe UI" charset="0"/>
              </a:defRPr>
            </a:lvl6pPr>
            <a:lvl7pPr marL="914224" algn="l" defTabSz="931684" rtl="0" fontAlgn="base">
              <a:lnSpc>
                <a:spcPct val="90000"/>
              </a:lnSpc>
              <a:spcBef>
                <a:spcPct val="0"/>
              </a:spcBef>
              <a:spcAft>
                <a:spcPct val="0"/>
              </a:spcAft>
              <a:defRPr sz="5399">
                <a:solidFill>
                  <a:schemeClr val="tx2"/>
                </a:solidFill>
                <a:latin typeface="Segoe UI Light" charset="0"/>
                <a:ea typeface="ＭＳ Ｐゴシック" charset="0"/>
                <a:cs typeface="Segoe UI" charset="0"/>
              </a:defRPr>
            </a:lvl7pPr>
            <a:lvl8pPr marL="1371336" algn="l" defTabSz="931684" rtl="0" fontAlgn="base">
              <a:lnSpc>
                <a:spcPct val="90000"/>
              </a:lnSpc>
              <a:spcBef>
                <a:spcPct val="0"/>
              </a:spcBef>
              <a:spcAft>
                <a:spcPct val="0"/>
              </a:spcAft>
              <a:defRPr sz="5399">
                <a:solidFill>
                  <a:schemeClr val="tx2"/>
                </a:solidFill>
                <a:latin typeface="Segoe UI Light" charset="0"/>
                <a:ea typeface="ＭＳ Ｐゴシック" charset="0"/>
                <a:cs typeface="Segoe UI" charset="0"/>
              </a:defRPr>
            </a:lvl8pPr>
            <a:lvl9pPr marL="1828449" algn="l" defTabSz="931684" rtl="0" fontAlgn="base">
              <a:lnSpc>
                <a:spcPct val="90000"/>
              </a:lnSpc>
              <a:spcBef>
                <a:spcPct val="0"/>
              </a:spcBef>
              <a:spcAft>
                <a:spcPct val="0"/>
              </a:spcAft>
              <a:defRPr sz="5399">
                <a:solidFill>
                  <a:schemeClr val="tx2"/>
                </a:solidFill>
                <a:latin typeface="Segoe UI Light" charset="0"/>
                <a:ea typeface="ＭＳ Ｐゴシック" charset="0"/>
                <a:cs typeface="Segoe UI" charset="0"/>
              </a:defRPr>
            </a:lvl9pPr>
          </a:lstStyle>
          <a:p>
            <a:pPr marL="0" marR="0" lvl="0" indent="0" algn="l" defTabSz="931684" rtl="0" eaLnBrk="0" fontAlgn="base" latinLnBrk="0" hangingPunct="0">
              <a:lnSpc>
                <a:spcPct val="90000"/>
              </a:lnSpc>
              <a:spcBef>
                <a:spcPct val="0"/>
              </a:spcBef>
              <a:spcAft>
                <a:spcPct val="0"/>
              </a:spcAft>
              <a:buClrTx/>
              <a:buSzTx/>
              <a:buFontTx/>
              <a:buNone/>
              <a:tabLst/>
              <a:defRPr/>
            </a:pPr>
            <a:r>
              <a:rPr kumimoji="0" lang="en-GB" sz="3530" b="0" i="0" u="none" strike="noStrike" kern="1200" cap="none" spc="-102" normalizeH="0" baseline="0" noProof="0" dirty="0">
                <a:ln w="3175">
                  <a:noFill/>
                </a:ln>
                <a:solidFill>
                  <a:srgbClr val="737373"/>
                </a:solidFill>
                <a:effectLst/>
                <a:uLnTx/>
                <a:uFillTx/>
                <a:latin typeface="Segoe UI Light"/>
                <a:ea typeface="ＭＳ Ｐゴシック" charset="0"/>
                <a:cs typeface="Segoe UI" pitchFamily="34" charset="0"/>
              </a:rPr>
              <a:t>1. Create necessary investigative powers</a:t>
            </a:r>
          </a:p>
        </p:txBody>
      </p:sp>
      <p:sp>
        <p:nvSpPr>
          <p:cNvPr id="26" name="Oval 25"/>
          <p:cNvSpPr/>
          <p:nvPr/>
        </p:nvSpPr>
        <p:spPr bwMode="auto">
          <a:xfrm>
            <a:off x="648611" y="1605051"/>
            <a:ext cx="1748033" cy="1748033"/>
          </a:xfrm>
          <a:prstGeom prst="ellipse">
            <a:avLst/>
          </a:prstGeom>
          <a:solidFill>
            <a:srgbClr val="229DFF"/>
          </a:solidFill>
          <a:ln w="50800">
            <a:solidFill>
              <a:srgbClr val="229D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solidFill>
                <a:srgbClr val="229DFF"/>
              </a:solidFill>
              <a:effectLst/>
              <a:uLnTx/>
              <a:uFillTx/>
              <a:latin typeface="Segoe UI"/>
              <a:ea typeface="Segoe UI" pitchFamily="34" charset="0"/>
              <a:cs typeface="Segoe UI" pitchFamily="34" charset="0"/>
            </a:endParaRPr>
          </a:p>
        </p:txBody>
      </p:sp>
      <p:sp>
        <p:nvSpPr>
          <p:cNvPr id="28" name="Oval 27"/>
          <p:cNvSpPr/>
          <p:nvPr/>
        </p:nvSpPr>
        <p:spPr bwMode="auto">
          <a:xfrm>
            <a:off x="6242112" y="1605051"/>
            <a:ext cx="1748033" cy="1748033"/>
          </a:xfrm>
          <a:prstGeom prst="ellipse">
            <a:avLst/>
          </a:prstGeom>
          <a:solidFill>
            <a:srgbClr val="229DFF"/>
          </a:solidFill>
          <a:ln w="50800">
            <a:solidFill>
              <a:srgbClr val="229D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solidFill>
                <a:srgbClr val="229DFF"/>
              </a:solidFill>
              <a:effectLst/>
              <a:uLnTx/>
              <a:uFillTx/>
              <a:latin typeface="Segoe UI"/>
              <a:ea typeface="Segoe UI" pitchFamily="34" charset="0"/>
              <a:cs typeface="Segoe UI" pitchFamily="34" charset="0"/>
            </a:endParaRPr>
          </a:p>
        </p:txBody>
      </p:sp>
      <p:sp>
        <p:nvSpPr>
          <p:cNvPr id="29" name="Oval 28"/>
          <p:cNvSpPr/>
          <p:nvPr/>
        </p:nvSpPr>
        <p:spPr bwMode="auto">
          <a:xfrm>
            <a:off x="3564722" y="1605051"/>
            <a:ext cx="1748033" cy="1748033"/>
          </a:xfrm>
          <a:prstGeom prst="ellipse">
            <a:avLst/>
          </a:prstGeom>
          <a:solidFill>
            <a:srgbClr val="0078D7"/>
          </a:solidFill>
          <a:ln w="50800">
            <a:solidFill>
              <a:srgbClr val="0078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solidFill>
                <a:srgbClr val="229DFF"/>
              </a:solidFill>
              <a:effectLst/>
              <a:uLnTx/>
              <a:uFillTx/>
              <a:latin typeface="Segoe UI"/>
              <a:ea typeface="Segoe UI" pitchFamily="34" charset="0"/>
              <a:cs typeface="Segoe UI" pitchFamily="34" charset="0"/>
            </a:endParaRPr>
          </a:p>
        </p:txBody>
      </p:sp>
      <p:sp>
        <p:nvSpPr>
          <p:cNvPr id="30" name="Oval 29"/>
          <p:cNvSpPr/>
          <p:nvPr/>
        </p:nvSpPr>
        <p:spPr bwMode="auto">
          <a:xfrm>
            <a:off x="8788313" y="1322385"/>
            <a:ext cx="2313365" cy="2313365"/>
          </a:xfrm>
          <a:prstGeom prst="ellipse">
            <a:avLst/>
          </a:prstGeom>
          <a:noFill/>
          <a:ln w="50800">
            <a:solidFill>
              <a:srgbClr val="229D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solidFill>
                <a:srgbClr val="229DFF"/>
              </a:solidFill>
              <a:effectLst/>
              <a:uLnTx/>
              <a:uFillTx/>
              <a:latin typeface="Segoe UI"/>
              <a:ea typeface="Segoe UI" pitchFamily="34" charset="0"/>
              <a:cs typeface="Segoe UI" pitchFamily="34" charset="0"/>
            </a:endParaRPr>
          </a:p>
        </p:txBody>
      </p:sp>
      <p:sp>
        <p:nvSpPr>
          <p:cNvPr id="31" name="Oval 30"/>
          <p:cNvSpPr/>
          <p:nvPr/>
        </p:nvSpPr>
        <p:spPr bwMode="auto">
          <a:xfrm>
            <a:off x="8788313" y="3931096"/>
            <a:ext cx="2313365" cy="2313365"/>
          </a:xfrm>
          <a:prstGeom prst="ellipse">
            <a:avLst/>
          </a:prstGeom>
          <a:noFill/>
          <a:ln w="50800">
            <a:solidFill>
              <a:srgbClr val="229D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solidFill>
                <a:srgbClr val="229DFF"/>
              </a:solidFill>
              <a:effectLst/>
              <a:uLnTx/>
              <a:uFillTx/>
              <a:latin typeface="Segoe UI"/>
              <a:ea typeface="Segoe UI" pitchFamily="34" charset="0"/>
              <a:cs typeface="Segoe UI" pitchFamily="34" charset="0"/>
            </a:endParaRPr>
          </a:p>
        </p:txBody>
      </p:sp>
      <p:sp>
        <p:nvSpPr>
          <p:cNvPr id="20" name="Rectangle 19"/>
          <p:cNvSpPr/>
          <p:nvPr/>
        </p:nvSpPr>
        <p:spPr bwMode="auto">
          <a:xfrm>
            <a:off x="8785618" y="1315185"/>
            <a:ext cx="2316060" cy="232056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ctr"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FFFFFF">
                    <a:lumMod val="50000"/>
                  </a:srgbClr>
                </a:solidFill>
                <a:effectLst/>
                <a:uLnTx/>
                <a:uFillTx/>
                <a:latin typeface="Segoe UI Light"/>
                <a:ea typeface="+mn-ea"/>
                <a:cs typeface="+mn-cs"/>
              </a:rPr>
              <a:t>Clear scope of application of the power, in order to guarantee legal certainty in its use</a:t>
            </a:r>
            <a:endParaRPr kumimoji="0" lang="en-GB" sz="1600" b="1" i="0" u="none" strike="noStrike" kern="1200" cap="none" spc="0" normalizeH="0" baseline="0" noProof="0" dirty="0">
              <a:ln>
                <a:noFill/>
              </a:ln>
              <a:solidFill>
                <a:srgbClr val="FFFFFF"/>
              </a:solidFill>
              <a:effectLst/>
              <a:uLnTx/>
              <a:uFillTx/>
              <a:latin typeface="Segoe UI Light"/>
              <a:ea typeface="Segoe UI" pitchFamily="34" charset="0"/>
              <a:cs typeface="Segoe UI" pitchFamily="34" charset="0"/>
            </a:endParaRPr>
          </a:p>
        </p:txBody>
      </p:sp>
      <p:sp>
        <p:nvSpPr>
          <p:cNvPr id="21" name="Rectangle 20"/>
          <p:cNvSpPr/>
          <p:nvPr/>
        </p:nvSpPr>
        <p:spPr bwMode="auto">
          <a:xfrm>
            <a:off x="8848571" y="3923896"/>
            <a:ext cx="2190153" cy="232056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ctr"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FFFFFF">
                    <a:lumMod val="50000"/>
                  </a:srgbClr>
                </a:solidFill>
                <a:effectLst/>
                <a:uLnTx/>
                <a:uFillTx/>
                <a:latin typeface="Segoe UI Light"/>
                <a:ea typeface="+mn-ea"/>
                <a:cs typeface="+mn-cs"/>
              </a:rPr>
              <a:t>Sufficient legal authority for actions such as ensuring preservation of computer data, and the collection of stored and real-time data</a:t>
            </a:r>
            <a:endParaRPr kumimoji="0" lang="en-GB" sz="1600" b="1" i="0" u="none" strike="noStrike" kern="1200" cap="none" spc="0" normalizeH="0" baseline="0" noProof="0" dirty="0">
              <a:ln>
                <a:noFill/>
              </a:ln>
              <a:solidFill>
                <a:srgbClr val="FFFFFF"/>
              </a:solidFill>
              <a:effectLst/>
              <a:uLnTx/>
              <a:uFillTx/>
              <a:latin typeface="Segoe UI Light"/>
              <a:ea typeface="Segoe UI" pitchFamily="34" charset="0"/>
              <a:cs typeface="Segoe UI" pitchFamily="34" charset="0"/>
            </a:endParaRPr>
          </a:p>
        </p:txBody>
      </p:sp>
      <p:sp>
        <p:nvSpPr>
          <p:cNvPr id="32" name="Oval 31"/>
          <p:cNvSpPr/>
          <p:nvPr/>
        </p:nvSpPr>
        <p:spPr bwMode="auto">
          <a:xfrm>
            <a:off x="648611" y="4213762"/>
            <a:ext cx="1748033" cy="1748033"/>
          </a:xfrm>
          <a:prstGeom prst="ellipse">
            <a:avLst/>
          </a:prstGeom>
          <a:solidFill>
            <a:srgbClr val="0078D7"/>
          </a:solidFill>
          <a:ln w="50800">
            <a:solidFill>
              <a:srgbClr val="0078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solidFill>
                <a:srgbClr val="229DFF"/>
              </a:solidFill>
              <a:effectLst/>
              <a:uLnTx/>
              <a:uFillTx/>
              <a:latin typeface="Segoe UI"/>
              <a:ea typeface="Segoe UI" pitchFamily="34" charset="0"/>
              <a:cs typeface="Segoe UI" pitchFamily="34" charset="0"/>
            </a:endParaRPr>
          </a:p>
        </p:txBody>
      </p:sp>
      <p:sp>
        <p:nvSpPr>
          <p:cNvPr id="33" name="Oval 32"/>
          <p:cNvSpPr/>
          <p:nvPr/>
        </p:nvSpPr>
        <p:spPr bwMode="auto">
          <a:xfrm>
            <a:off x="6242112" y="4213762"/>
            <a:ext cx="1748033" cy="1748033"/>
          </a:xfrm>
          <a:prstGeom prst="ellipse">
            <a:avLst/>
          </a:prstGeom>
          <a:solidFill>
            <a:srgbClr val="0078D7"/>
          </a:solidFill>
          <a:ln w="50800">
            <a:solidFill>
              <a:srgbClr val="0078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solidFill>
                <a:srgbClr val="229DFF"/>
              </a:solidFill>
              <a:effectLst/>
              <a:uLnTx/>
              <a:uFillTx/>
              <a:latin typeface="Segoe UI"/>
              <a:ea typeface="Segoe UI" pitchFamily="34" charset="0"/>
              <a:cs typeface="Segoe UI" pitchFamily="34" charset="0"/>
            </a:endParaRPr>
          </a:p>
        </p:txBody>
      </p:sp>
      <p:sp>
        <p:nvSpPr>
          <p:cNvPr id="34" name="Oval 33"/>
          <p:cNvSpPr/>
          <p:nvPr/>
        </p:nvSpPr>
        <p:spPr bwMode="auto">
          <a:xfrm>
            <a:off x="3564722" y="4213762"/>
            <a:ext cx="1748033" cy="1748033"/>
          </a:xfrm>
          <a:prstGeom prst="ellipse">
            <a:avLst/>
          </a:prstGeom>
          <a:solidFill>
            <a:srgbClr val="229DFF"/>
          </a:solidFill>
          <a:ln w="50800">
            <a:solidFill>
              <a:srgbClr val="229D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solidFill>
                <a:srgbClr val="229DFF"/>
              </a:solidFill>
              <a:effectLst/>
              <a:uLnTx/>
              <a:uFillTx/>
              <a:latin typeface="Segoe UI"/>
              <a:ea typeface="Segoe UI" pitchFamily="34" charset="0"/>
              <a:cs typeface="Segoe UI" pitchFamily="34" charset="0"/>
            </a:endParaRPr>
          </a:p>
        </p:txBody>
      </p:sp>
      <p:sp>
        <p:nvSpPr>
          <p:cNvPr id="13" name="Rectangle 12"/>
          <p:cNvSpPr/>
          <p:nvPr/>
        </p:nvSpPr>
        <p:spPr bwMode="auto">
          <a:xfrm>
            <a:off x="640207" y="2576023"/>
            <a:ext cx="1764841" cy="79740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b" anchorCtr="0" forceAA="0" compatLnSpc="1">
            <a:prstTxWarp prst="textNoShape">
              <a:avLst/>
            </a:prstTxWarp>
            <a:noAutofit/>
          </a:bodyPr>
          <a:lstStyle/>
          <a:p>
            <a:pPr marL="0" marR="0" lvl="0" indent="0" algn="ctr" defTabSz="914289" rtl="0" eaLnBrk="1" fontAlgn="base" latinLnBrk="0" hangingPunct="1">
              <a:lnSpc>
                <a:spcPts val="15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Segoe UI Light"/>
                <a:ea typeface="Segoe UI" pitchFamily="34" charset="0"/>
                <a:cs typeface="Segoe UI" pitchFamily="34" charset="0"/>
              </a:rPr>
              <a:t>Remote access search</a:t>
            </a:r>
          </a:p>
        </p:txBody>
      </p:sp>
      <p:sp>
        <p:nvSpPr>
          <p:cNvPr id="14" name="Rectangle 13"/>
          <p:cNvSpPr/>
          <p:nvPr/>
        </p:nvSpPr>
        <p:spPr bwMode="auto">
          <a:xfrm>
            <a:off x="6233708" y="2397792"/>
            <a:ext cx="1764841" cy="97485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b" anchorCtr="0" forceAA="0" compatLnSpc="1">
            <a:prstTxWarp prst="textNoShape">
              <a:avLst/>
            </a:prstTxWarp>
            <a:noAutofit/>
          </a:bodyPr>
          <a:lstStyle/>
          <a:p>
            <a:pPr marL="0" marR="0" lvl="0" indent="0" algn="ctr" defTabSz="914289" rtl="0" eaLnBrk="1" fontAlgn="base" latinLnBrk="0" hangingPunct="1">
              <a:lnSpc>
                <a:spcPts val="15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Segoe UI Light"/>
                <a:ea typeface="Segoe UI" pitchFamily="34" charset="0"/>
                <a:cs typeface="Segoe UI" pitchFamily="34" charset="0"/>
              </a:rPr>
              <a:t>Real time collection of data</a:t>
            </a:r>
          </a:p>
        </p:txBody>
      </p:sp>
      <p:sp>
        <p:nvSpPr>
          <p:cNvPr id="15" name="Rectangle 14"/>
          <p:cNvSpPr/>
          <p:nvPr/>
        </p:nvSpPr>
        <p:spPr bwMode="auto">
          <a:xfrm>
            <a:off x="6233708" y="5110225"/>
            <a:ext cx="1764841" cy="85157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b" anchorCtr="0" forceAA="0" compatLnSpc="1">
            <a:prstTxWarp prst="textNoShape">
              <a:avLst/>
            </a:prstTxWarp>
            <a:noAutofit/>
          </a:bodyPr>
          <a:lstStyle/>
          <a:p>
            <a:pPr marL="0" marR="0" lvl="0" indent="0" algn="ctr" defTabSz="914289" rtl="0" eaLnBrk="1" fontAlgn="base" latinLnBrk="0" hangingPunct="1">
              <a:lnSpc>
                <a:spcPts val="15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Segoe UI Light"/>
                <a:ea typeface="Segoe UI" pitchFamily="34" charset="0"/>
                <a:cs typeface="Segoe UI" pitchFamily="34" charset="0"/>
              </a:rPr>
              <a:t>Search and seizure </a:t>
            </a:r>
          </a:p>
          <a:p>
            <a:pPr marL="0" marR="0" lvl="0" indent="0" algn="ctr" defTabSz="914289" rtl="0" eaLnBrk="1" fontAlgn="base" latinLnBrk="0" hangingPunct="1">
              <a:lnSpc>
                <a:spcPts val="15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Segoe UI Light"/>
                <a:ea typeface="Segoe UI" pitchFamily="34" charset="0"/>
                <a:cs typeface="Segoe UI" pitchFamily="34" charset="0"/>
              </a:rPr>
              <a:t>warrant</a:t>
            </a:r>
          </a:p>
        </p:txBody>
      </p:sp>
      <p:sp>
        <p:nvSpPr>
          <p:cNvPr id="16" name="Rectangle 15"/>
          <p:cNvSpPr/>
          <p:nvPr/>
        </p:nvSpPr>
        <p:spPr bwMode="auto">
          <a:xfrm>
            <a:off x="640207" y="5049933"/>
            <a:ext cx="1764841" cy="92197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b" anchorCtr="0" forceAA="0" compatLnSpc="1">
            <a:prstTxWarp prst="textNoShape">
              <a:avLst/>
            </a:prstTxWarp>
            <a:noAutofit/>
          </a:bodyPr>
          <a:lstStyle/>
          <a:p>
            <a:pPr marL="0" marR="0" lvl="0" indent="0" algn="ctr" defTabSz="914289" rtl="0" eaLnBrk="1" fontAlgn="base" latinLnBrk="0" hangingPunct="1">
              <a:lnSpc>
                <a:spcPts val="15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Segoe UI Light"/>
                <a:ea typeface="Segoe UI" pitchFamily="34" charset="0"/>
                <a:cs typeface="Segoe UI" pitchFamily="34" charset="0"/>
              </a:rPr>
              <a:t>Disclosure of traffic data</a:t>
            </a:r>
          </a:p>
        </p:txBody>
      </p:sp>
      <p:sp>
        <p:nvSpPr>
          <p:cNvPr id="17" name="Rectangle 16"/>
          <p:cNvSpPr/>
          <p:nvPr/>
        </p:nvSpPr>
        <p:spPr bwMode="auto">
          <a:xfrm>
            <a:off x="3556318" y="4996355"/>
            <a:ext cx="1764841" cy="97909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b" anchorCtr="0" forceAA="0" compatLnSpc="1">
            <a:prstTxWarp prst="textNoShape">
              <a:avLst/>
            </a:prstTxWarp>
            <a:noAutofit/>
          </a:bodyPr>
          <a:lstStyle/>
          <a:p>
            <a:pPr marL="0" marR="0" lvl="0" indent="0" algn="ctr" defTabSz="914289" rtl="0" eaLnBrk="1" fontAlgn="base" latinLnBrk="0" hangingPunct="1">
              <a:lnSpc>
                <a:spcPts val="15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Segoe UI Light"/>
                <a:ea typeface="Segoe UI" pitchFamily="34" charset="0"/>
                <a:cs typeface="Segoe UI" pitchFamily="34" charset="0"/>
              </a:rPr>
              <a:t>Order for computer </a:t>
            </a:r>
          </a:p>
          <a:p>
            <a:pPr marL="0" marR="0" lvl="0" indent="0" algn="ctr" defTabSz="914289" rtl="0" eaLnBrk="1" fontAlgn="base" latinLnBrk="0" hangingPunct="1">
              <a:lnSpc>
                <a:spcPts val="15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Segoe UI Light"/>
                <a:ea typeface="Segoe UI" pitchFamily="34" charset="0"/>
                <a:cs typeface="Segoe UI" pitchFamily="34" charset="0"/>
              </a:rPr>
              <a:t>data</a:t>
            </a:r>
          </a:p>
        </p:txBody>
      </p:sp>
      <p:sp>
        <p:nvSpPr>
          <p:cNvPr id="18" name="Rectangle 17"/>
          <p:cNvSpPr/>
          <p:nvPr/>
        </p:nvSpPr>
        <p:spPr bwMode="auto">
          <a:xfrm>
            <a:off x="3556318" y="2576023"/>
            <a:ext cx="1764841" cy="79662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b" anchorCtr="0" forceAA="0" compatLnSpc="1">
            <a:prstTxWarp prst="textNoShape">
              <a:avLst/>
            </a:prstTxWarp>
            <a:noAutofit/>
          </a:bodyPr>
          <a:lstStyle/>
          <a:p>
            <a:pPr marL="0" marR="0" lvl="0" indent="0" algn="ctr" defTabSz="914289" rtl="0" eaLnBrk="1" fontAlgn="base" latinLnBrk="0" hangingPunct="1">
              <a:lnSpc>
                <a:spcPts val="15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Segoe UI Light"/>
                <a:ea typeface="Segoe UI" pitchFamily="34" charset="0"/>
                <a:cs typeface="Segoe UI" pitchFamily="34" charset="0"/>
              </a:rPr>
              <a:t>Preservation order</a:t>
            </a:r>
          </a:p>
        </p:txBody>
      </p:sp>
      <p:pic>
        <p:nvPicPr>
          <p:cNvPr id="3" name="Picture 2"/>
          <p:cNvPicPr>
            <a:picLocks noChangeAspect="1"/>
          </p:cNvPicPr>
          <p:nvPr/>
        </p:nvPicPr>
        <p:blipFill>
          <a:blip r:embed="rId3" cstate="print"/>
          <a:stretch>
            <a:fillRect/>
          </a:stretch>
        </p:blipFill>
        <p:spPr>
          <a:xfrm>
            <a:off x="1113850" y="1888932"/>
            <a:ext cx="863600" cy="762000"/>
          </a:xfrm>
          <a:prstGeom prst="rect">
            <a:avLst/>
          </a:prstGeom>
        </p:spPr>
      </p:pic>
      <p:pic>
        <p:nvPicPr>
          <p:cNvPr id="6" name="Picture 5"/>
          <p:cNvPicPr>
            <a:picLocks noChangeAspect="1"/>
          </p:cNvPicPr>
          <p:nvPr/>
        </p:nvPicPr>
        <p:blipFill>
          <a:blip r:embed="rId4" cstate="print"/>
          <a:stretch>
            <a:fillRect/>
          </a:stretch>
        </p:blipFill>
        <p:spPr>
          <a:xfrm>
            <a:off x="4152988" y="1868697"/>
            <a:ext cx="571500" cy="762000"/>
          </a:xfrm>
          <a:prstGeom prst="rect">
            <a:avLst/>
          </a:prstGeom>
        </p:spPr>
      </p:pic>
      <p:pic>
        <p:nvPicPr>
          <p:cNvPr id="7" name="Picture 6"/>
          <p:cNvPicPr>
            <a:picLocks noChangeAspect="1"/>
          </p:cNvPicPr>
          <p:nvPr/>
        </p:nvPicPr>
        <p:blipFill>
          <a:blip r:embed="rId5" cstate="print"/>
          <a:stretch>
            <a:fillRect/>
          </a:stretch>
        </p:blipFill>
        <p:spPr>
          <a:xfrm>
            <a:off x="1249577" y="4514718"/>
            <a:ext cx="546100" cy="774700"/>
          </a:xfrm>
          <a:prstGeom prst="rect">
            <a:avLst/>
          </a:prstGeom>
        </p:spPr>
      </p:pic>
      <p:pic>
        <p:nvPicPr>
          <p:cNvPr id="9" name="Picture 8"/>
          <p:cNvPicPr>
            <a:picLocks noChangeAspect="1"/>
          </p:cNvPicPr>
          <p:nvPr/>
        </p:nvPicPr>
        <p:blipFill>
          <a:blip r:embed="rId6" cstate="print"/>
          <a:stretch>
            <a:fillRect/>
          </a:stretch>
        </p:blipFill>
        <p:spPr>
          <a:xfrm>
            <a:off x="6677978" y="1742467"/>
            <a:ext cx="863600" cy="736600"/>
          </a:xfrm>
          <a:prstGeom prst="rect">
            <a:avLst/>
          </a:prstGeom>
        </p:spPr>
      </p:pic>
      <p:pic>
        <p:nvPicPr>
          <p:cNvPr id="10" name="Picture 9"/>
          <p:cNvPicPr>
            <a:picLocks noChangeAspect="1"/>
          </p:cNvPicPr>
          <p:nvPr/>
        </p:nvPicPr>
        <p:blipFill>
          <a:blip r:embed="rId7" cstate="print"/>
          <a:stretch>
            <a:fillRect/>
          </a:stretch>
        </p:blipFill>
        <p:spPr>
          <a:xfrm>
            <a:off x="4152988" y="4390061"/>
            <a:ext cx="571500" cy="762000"/>
          </a:xfrm>
          <a:prstGeom prst="rect">
            <a:avLst/>
          </a:prstGeom>
        </p:spPr>
      </p:pic>
      <p:pic>
        <p:nvPicPr>
          <p:cNvPr id="36" name="Picture 35"/>
          <p:cNvPicPr>
            <a:picLocks noChangeAspect="1"/>
          </p:cNvPicPr>
          <p:nvPr/>
        </p:nvPicPr>
        <p:blipFill>
          <a:blip r:embed="rId8" cstate="print"/>
          <a:stretch>
            <a:fillRect/>
          </a:stretch>
        </p:blipFill>
        <p:spPr>
          <a:xfrm>
            <a:off x="6817678" y="4358507"/>
            <a:ext cx="596900" cy="812800"/>
          </a:xfrm>
          <a:prstGeom prst="rect">
            <a:avLst/>
          </a:prstGeom>
        </p:spPr>
      </p:pic>
    </p:spTree>
    <p:extLst>
      <p:ext uri="{BB962C8B-B14F-4D97-AF65-F5344CB8AC3E}">
        <p14:creationId xmlns:p14="http://schemas.microsoft.com/office/powerpoint/2010/main" xmlns="" val="3432050064"/>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 21"/>
          <p:cNvSpPr/>
          <p:nvPr/>
        </p:nvSpPr>
        <p:spPr bwMode="auto">
          <a:xfrm>
            <a:off x="429270" y="1455495"/>
            <a:ext cx="1491768" cy="1491768"/>
          </a:xfrm>
          <a:prstGeom prst="ellipse">
            <a:avLst/>
          </a:prstGeom>
          <a:solidFill>
            <a:srgbClr val="229DFF"/>
          </a:solidFill>
          <a:ln w="508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solidFill>
                <a:srgbClr val="229DFF"/>
              </a:solidFill>
              <a:effectLst/>
              <a:uLnTx/>
              <a:uFillTx/>
              <a:latin typeface="Segoe UI"/>
              <a:ea typeface="Segoe UI" pitchFamily="34" charset="0"/>
              <a:cs typeface="Segoe UI" pitchFamily="34" charset="0"/>
            </a:endParaRPr>
          </a:p>
        </p:txBody>
      </p:sp>
      <p:sp>
        <p:nvSpPr>
          <p:cNvPr id="23" name="Oval 22"/>
          <p:cNvSpPr/>
          <p:nvPr/>
        </p:nvSpPr>
        <p:spPr bwMode="auto">
          <a:xfrm>
            <a:off x="429270" y="3133553"/>
            <a:ext cx="1491768" cy="1491768"/>
          </a:xfrm>
          <a:prstGeom prst="ellipse">
            <a:avLst/>
          </a:prstGeom>
          <a:solidFill>
            <a:srgbClr val="0078D7"/>
          </a:solidFill>
          <a:ln w="508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solidFill>
                <a:srgbClr val="229DFF"/>
              </a:solidFill>
              <a:effectLst/>
              <a:uLnTx/>
              <a:uFillTx/>
              <a:latin typeface="Segoe UI"/>
              <a:ea typeface="Segoe UI" pitchFamily="34" charset="0"/>
              <a:cs typeface="Segoe UI" pitchFamily="34" charset="0"/>
            </a:endParaRPr>
          </a:p>
        </p:txBody>
      </p:sp>
      <p:sp>
        <p:nvSpPr>
          <p:cNvPr id="24" name="Oval 23"/>
          <p:cNvSpPr/>
          <p:nvPr/>
        </p:nvSpPr>
        <p:spPr bwMode="auto">
          <a:xfrm>
            <a:off x="429270" y="4811611"/>
            <a:ext cx="1491768" cy="1491768"/>
          </a:xfrm>
          <a:prstGeom prst="ellipse">
            <a:avLst/>
          </a:prstGeom>
          <a:solidFill>
            <a:srgbClr val="229DFF"/>
          </a:solidFill>
          <a:ln w="508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solidFill>
                <a:srgbClr val="229DFF"/>
              </a:solidFill>
              <a:effectLst/>
              <a:uLnTx/>
              <a:uFillTx/>
              <a:latin typeface="Segoe UI"/>
              <a:ea typeface="Segoe UI" pitchFamily="34" charset="0"/>
              <a:cs typeface="Segoe UI" pitchFamily="34" charset="0"/>
            </a:endParaRPr>
          </a:p>
        </p:txBody>
      </p:sp>
      <p:sp>
        <p:nvSpPr>
          <p:cNvPr id="14" name="Rectangle 13"/>
          <p:cNvSpPr/>
          <p:nvPr/>
        </p:nvSpPr>
        <p:spPr bwMode="auto">
          <a:xfrm>
            <a:off x="2031770" y="1636378"/>
            <a:ext cx="2847528" cy="113000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ctr" anchorCtr="0" forceAA="0" compatLnSpc="1">
            <a:prstTxWarp prst="textNoShape">
              <a:avLst/>
            </a:prstTxWarp>
            <a:noAutofit/>
          </a:bodyPr>
          <a:lstStyle/>
          <a:p>
            <a:pPr marL="0" marR="0" lvl="0" indent="0" algn="l" defTabSz="914289" rtl="0" eaLnBrk="1" fontAlgn="base" latinLnBrk="0" hangingPunct="1">
              <a:lnSpc>
                <a:spcPct val="90000"/>
              </a:lnSpc>
              <a:spcBef>
                <a:spcPct val="0"/>
              </a:spcBef>
              <a:spcAft>
                <a:spcPct val="0"/>
              </a:spcAft>
              <a:buClrTx/>
              <a:buSzTx/>
              <a:buFontTx/>
              <a:buNone/>
              <a:tabLst/>
              <a:defRPr/>
            </a:pPr>
            <a:r>
              <a:rPr kumimoji="0" lang="en-GB" sz="1600" b="0" i="0" u="none" strike="noStrike" kern="1200" cap="all" spc="0" normalizeH="0" baseline="0" noProof="0" dirty="0">
                <a:ln>
                  <a:noFill/>
                </a:ln>
                <a:solidFill>
                  <a:srgbClr val="229DFF"/>
                </a:solidFill>
                <a:effectLst/>
                <a:uLnTx/>
                <a:uFillTx/>
                <a:latin typeface="Segoe UI"/>
                <a:ea typeface="+mn-ea"/>
                <a:cs typeface="+mn-cs"/>
              </a:rPr>
              <a:t>Acts against confidentiality, integrity and availability of computer systems</a:t>
            </a:r>
          </a:p>
        </p:txBody>
      </p:sp>
      <p:sp>
        <p:nvSpPr>
          <p:cNvPr id="15" name="Rectangle 14"/>
          <p:cNvSpPr/>
          <p:nvPr/>
        </p:nvSpPr>
        <p:spPr bwMode="auto">
          <a:xfrm>
            <a:off x="2031770" y="5250196"/>
            <a:ext cx="2547725" cy="61459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ctr" anchorCtr="0" forceAA="0" compatLnSpc="1">
            <a:prstTxWarp prst="textNoShape">
              <a:avLst/>
            </a:prstTxWarp>
            <a:noAutofit/>
          </a:bodyPr>
          <a:lstStyle/>
          <a:p>
            <a:pPr marL="0" marR="0" lvl="0" indent="0" algn="l" defTabSz="914289" rtl="0" eaLnBrk="1" fontAlgn="base" latinLnBrk="0" hangingPunct="1">
              <a:lnSpc>
                <a:spcPct val="90000"/>
              </a:lnSpc>
              <a:spcBef>
                <a:spcPct val="0"/>
              </a:spcBef>
              <a:spcAft>
                <a:spcPct val="0"/>
              </a:spcAft>
              <a:buClrTx/>
              <a:buSzTx/>
              <a:buFontTx/>
              <a:buNone/>
              <a:tabLst/>
              <a:defRPr/>
            </a:pPr>
            <a:r>
              <a:rPr kumimoji="0" lang="en-GB" sz="1600" b="0" i="0" u="none" strike="noStrike" kern="1200" cap="all" spc="0" normalizeH="0" baseline="0" noProof="0" dirty="0">
                <a:ln>
                  <a:noFill/>
                </a:ln>
                <a:solidFill>
                  <a:srgbClr val="229DFF"/>
                </a:solidFill>
                <a:effectLst/>
                <a:uLnTx/>
                <a:uFillTx/>
                <a:latin typeface="Segoe UI"/>
                <a:ea typeface="+mn-ea"/>
                <a:cs typeface="+mn-cs"/>
              </a:rPr>
              <a:t>Content </a:t>
            </a:r>
            <a:br>
              <a:rPr kumimoji="0" lang="en-GB" sz="1600" b="0" i="0" u="none" strike="noStrike" kern="1200" cap="all" spc="0" normalizeH="0" baseline="0" noProof="0" dirty="0">
                <a:ln>
                  <a:noFill/>
                </a:ln>
                <a:solidFill>
                  <a:srgbClr val="229DFF"/>
                </a:solidFill>
                <a:effectLst/>
                <a:uLnTx/>
                <a:uFillTx/>
                <a:latin typeface="Segoe UI"/>
                <a:ea typeface="+mn-ea"/>
                <a:cs typeface="+mn-cs"/>
              </a:rPr>
            </a:br>
            <a:r>
              <a:rPr kumimoji="0" lang="en-GB" sz="1600" b="0" i="0" u="none" strike="noStrike" kern="1200" cap="all" spc="0" normalizeH="0" baseline="0" noProof="0" dirty="0">
                <a:ln>
                  <a:noFill/>
                </a:ln>
                <a:solidFill>
                  <a:srgbClr val="229DFF"/>
                </a:solidFill>
                <a:effectLst/>
                <a:uLnTx/>
                <a:uFillTx/>
                <a:latin typeface="Segoe UI"/>
                <a:ea typeface="+mn-ea"/>
                <a:cs typeface="+mn-cs"/>
              </a:rPr>
              <a:t>related acts</a:t>
            </a:r>
          </a:p>
        </p:txBody>
      </p:sp>
      <p:sp>
        <p:nvSpPr>
          <p:cNvPr id="16" name="Rectangle 15"/>
          <p:cNvSpPr/>
          <p:nvPr/>
        </p:nvSpPr>
        <p:spPr bwMode="auto">
          <a:xfrm>
            <a:off x="2031770" y="3435737"/>
            <a:ext cx="3107376" cy="8874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ctr" anchorCtr="0" forceAA="0" compatLnSpc="1">
            <a:prstTxWarp prst="textNoShape">
              <a:avLst/>
            </a:prstTxWarp>
            <a:noAutofit/>
          </a:bodyPr>
          <a:lstStyle/>
          <a:p>
            <a:pPr marL="0" marR="0" lvl="0" indent="0" algn="l" defTabSz="914289" rtl="0" eaLnBrk="1" fontAlgn="base" latinLnBrk="0" hangingPunct="1">
              <a:lnSpc>
                <a:spcPct val="90000"/>
              </a:lnSpc>
              <a:spcBef>
                <a:spcPct val="0"/>
              </a:spcBef>
              <a:spcAft>
                <a:spcPct val="0"/>
              </a:spcAft>
              <a:buClrTx/>
              <a:buSzTx/>
              <a:buFontTx/>
              <a:buNone/>
              <a:tabLst/>
              <a:defRPr/>
            </a:pPr>
            <a:r>
              <a:rPr kumimoji="0" lang="en-GB" sz="1600" b="0" i="0" u="none" strike="noStrike" kern="1200" cap="all" spc="0" normalizeH="0" baseline="0" noProof="0" dirty="0">
                <a:ln>
                  <a:noFill/>
                </a:ln>
                <a:solidFill>
                  <a:srgbClr val="0078D7"/>
                </a:solidFill>
                <a:effectLst/>
                <a:uLnTx/>
                <a:uFillTx/>
                <a:latin typeface="Segoe UI"/>
                <a:ea typeface="+mn-ea"/>
                <a:cs typeface="+mn-cs"/>
              </a:rPr>
              <a:t>Acts for personal or financial gain or harm</a:t>
            </a:r>
          </a:p>
        </p:txBody>
      </p:sp>
      <p:sp>
        <p:nvSpPr>
          <p:cNvPr id="17" name="Rectangle 16"/>
          <p:cNvSpPr/>
          <p:nvPr/>
        </p:nvSpPr>
        <p:spPr bwMode="auto">
          <a:xfrm>
            <a:off x="6111389" y="1501207"/>
            <a:ext cx="5005678" cy="141187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ctr" anchorCtr="0" forceAA="0" compatLnSpc="1">
            <a:prstTxWarp prst="textNoShape">
              <a:avLst/>
            </a:prstTxWarp>
            <a:noAutofit/>
          </a:bodyPr>
          <a:lstStyle/>
          <a:p>
            <a:pPr marL="280178" marR="0" lvl="0" indent="-280178" algn="l" defTabSz="914289" rtl="0" eaLnBrk="1" fontAlgn="base" latinLnBrk="0" hangingPunct="1">
              <a:lnSpc>
                <a:spcPts val="2000"/>
              </a:lnSpc>
              <a:spcBef>
                <a:spcPct val="0"/>
              </a:spcBef>
              <a:spcAft>
                <a:spcPct val="0"/>
              </a:spcAft>
              <a:buClrTx/>
              <a:buSzTx/>
              <a:buFont typeface="Arial" charset="0"/>
              <a:buChar char="•"/>
              <a:tabLst/>
              <a:defRPr/>
            </a:pPr>
            <a:r>
              <a:rPr kumimoji="0" lang="en-GB" sz="1400" b="0" i="0" u="none" strike="noStrike" kern="1200" cap="none" spc="0" normalizeH="0" baseline="0" noProof="0" dirty="0">
                <a:ln>
                  <a:noFill/>
                </a:ln>
                <a:solidFill>
                  <a:srgbClr val="737373"/>
                </a:solidFill>
                <a:effectLst/>
                <a:uLnTx/>
                <a:uFillTx/>
                <a:latin typeface="Segoe UI Light"/>
                <a:ea typeface="Segoe UI" pitchFamily="34" charset="0"/>
                <a:cs typeface="Segoe UI" pitchFamily="34" charset="0"/>
              </a:rPr>
              <a:t>Illegal access to a computer system</a:t>
            </a:r>
          </a:p>
          <a:p>
            <a:pPr marL="280178" marR="0" lvl="0" indent="-280178" algn="l" defTabSz="914289" rtl="0" eaLnBrk="1" fontAlgn="base" latinLnBrk="0" hangingPunct="1">
              <a:lnSpc>
                <a:spcPts val="2000"/>
              </a:lnSpc>
              <a:spcBef>
                <a:spcPct val="0"/>
              </a:spcBef>
              <a:spcAft>
                <a:spcPct val="0"/>
              </a:spcAft>
              <a:buClrTx/>
              <a:buSzTx/>
              <a:buFont typeface="Arial" charset="0"/>
              <a:buChar char="•"/>
              <a:tabLst/>
              <a:defRPr/>
            </a:pPr>
            <a:r>
              <a:rPr kumimoji="0" lang="en-GB" sz="1400" b="0" i="0" u="none" strike="noStrike" kern="1200" cap="none" spc="0" normalizeH="0" baseline="0" noProof="0" dirty="0">
                <a:ln>
                  <a:noFill/>
                </a:ln>
                <a:solidFill>
                  <a:srgbClr val="737373"/>
                </a:solidFill>
                <a:effectLst/>
                <a:uLnTx/>
                <a:uFillTx/>
                <a:latin typeface="Segoe UI Light"/>
                <a:ea typeface="Segoe UI" pitchFamily="34" charset="0"/>
                <a:cs typeface="Segoe UI" pitchFamily="34" charset="0"/>
              </a:rPr>
              <a:t>Illegal access, interception or acquisition of data</a:t>
            </a:r>
          </a:p>
          <a:p>
            <a:pPr marL="280178" marR="0" lvl="0" indent="-280178" algn="l" defTabSz="914289" rtl="0" eaLnBrk="1" fontAlgn="base" latinLnBrk="0" hangingPunct="1">
              <a:lnSpc>
                <a:spcPts val="2000"/>
              </a:lnSpc>
              <a:spcBef>
                <a:spcPct val="0"/>
              </a:spcBef>
              <a:spcAft>
                <a:spcPct val="0"/>
              </a:spcAft>
              <a:buClrTx/>
              <a:buSzTx/>
              <a:buFont typeface="Arial" charset="0"/>
              <a:buChar char="•"/>
              <a:tabLst/>
              <a:defRPr/>
            </a:pPr>
            <a:r>
              <a:rPr kumimoji="0" lang="en-GB" sz="1400" b="0" i="0" u="none" strike="noStrike" kern="1200" cap="none" spc="0" normalizeH="0" baseline="0" noProof="0" dirty="0">
                <a:ln>
                  <a:noFill/>
                </a:ln>
                <a:solidFill>
                  <a:srgbClr val="737373"/>
                </a:solidFill>
                <a:effectLst/>
                <a:uLnTx/>
                <a:uFillTx/>
                <a:latin typeface="Segoe UI Light"/>
                <a:ea typeface="Segoe UI" pitchFamily="34" charset="0"/>
                <a:cs typeface="Segoe UI" pitchFamily="34" charset="0"/>
              </a:rPr>
              <a:t>Illegal interference with a computer system or data</a:t>
            </a:r>
          </a:p>
          <a:p>
            <a:pPr marL="280178" marR="0" lvl="0" indent="-280178" algn="l" defTabSz="914289" rtl="0" eaLnBrk="1" fontAlgn="base" latinLnBrk="0" hangingPunct="1">
              <a:lnSpc>
                <a:spcPts val="2000"/>
              </a:lnSpc>
              <a:spcBef>
                <a:spcPct val="0"/>
              </a:spcBef>
              <a:spcAft>
                <a:spcPct val="0"/>
              </a:spcAft>
              <a:buClrTx/>
              <a:buSzTx/>
              <a:buFont typeface="Arial" charset="0"/>
              <a:buChar char="•"/>
              <a:tabLst/>
              <a:defRPr/>
            </a:pPr>
            <a:r>
              <a:rPr kumimoji="0" lang="en-GB" sz="1400" b="0" i="0" u="none" strike="noStrike" kern="1200" cap="none" spc="0" normalizeH="0" baseline="0" noProof="0" dirty="0">
                <a:ln>
                  <a:noFill/>
                </a:ln>
                <a:solidFill>
                  <a:srgbClr val="737373"/>
                </a:solidFill>
                <a:effectLst/>
                <a:uLnTx/>
                <a:uFillTx/>
                <a:latin typeface="Segoe UI Light"/>
                <a:ea typeface="Segoe UI" pitchFamily="34" charset="0"/>
                <a:cs typeface="Segoe UI" pitchFamily="34" charset="0"/>
              </a:rPr>
              <a:t>Production, distribution or possession of  misuse tools</a:t>
            </a:r>
          </a:p>
          <a:p>
            <a:pPr marL="280178" marR="0" lvl="0" indent="-280178" algn="l" defTabSz="914289" rtl="0" eaLnBrk="1" fontAlgn="base" latinLnBrk="0" hangingPunct="1">
              <a:lnSpc>
                <a:spcPts val="2000"/>
              </a:lnSpc>
              <a:spcBef>
                <a:spcPct val="0"/>
              </a:spcBef>
              <a:spcAft>
                <a:spcPct val="0"/>
              </a:spcAft>
              <a:buClrTx/>
              <a:buSzTx/>
              <a:buFont typeface="Arial" charset="0"/>
              <a:buChar char="•"/>
              <a:tabLst/>
              <a:defRPr/>
            </a:pPr>
            <a:r>
              <a:rPr kumimoji="0" lang="en-GB" sz="1400" b="0" i="0" u="none" strike="noStrike" kern="1200" cap="none" spc="0" normalizeH="0" baseline="0" noProof="0" dirty="0">
                <a:ln>
                  <a:noFill/>
                </a:ln>
                <a:solidFill>
                  <a:srgbClr val="737373"/>
                </a:solidFill>
                <a:effectLst/>
                <a:uLnTx/>
                <a:uFillTx/>
                <a:latin typeface="Segoe UI Light"/>
                <a:ea typeface="Segoe UI" pitchFamily="34" charset="0"/>
                <a:cs typeface="Segoe UI" pitchFamily="34" charset="0"/>
              </a:rPr>
              <a:t>Breach of privacy or data protection measures</a:t>
            </a:r>
          </a:p>
        </p:txBody>
      </p:sp>
      <p:sp>
        <p:nvSpPr>
          <p:cNvPr id="18" name="Rectangle 17"/>
          <p:cNvSpPr/>
          <p:nvPr/>
        </p:nvSpPr>
        <p:spPr bwMode="auto">
          <a:xfrm>
            <a:off x="6111389" y="4832901"/>
            <a:ext cx="5005678" cy="141187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ctr" anchorCtr="0" forceAA="0" compatLnSpc="1">
            <a:prstTxWarp prst="textNoShape">
              <a:avLst/>
            </a:prstTxWarp>
            <a:noAutofit/>
          </a:bodyPr>
          <a:lstStyle/>
          <a:p>
            <a:pPr marL="280178" marR="0" lvl="0" indent="-280178" algn="l" defTabSz="914289" rtl="0" eaLnBrk="1" fontAlgn="base" latinLnBrk="0" hangingPunct="1">
              <a:lnSpc>
                <a:spcPts val="2000"/>
              </a:lnSpc>
              <a:spcBef>
                <a:spcPct val="0"/>
              </a:spcBef>
              <a:spcAft>
                <a:spcPct val="0"/>
              </a:spcAft>
              <a:buClrTx/>
              <a:buSzTx/>
              <a:buFont typeface="Arial" charset="0"/>
              <a:buChar char="•"/>
              <a:tabLst/>
              <a:defRPr/>
            </a:pPr>
            <a:r>
              <a:rPr kumimoji="0" lang="en-GB" sz="1400" b="0" i="0" u="none" strike="noStrike" kern="1200" cap="none" spc="0" normalizeH="0" baseline="0" noProof="0" dirty="0">
                <a:ln>
                  <a:noFill/>
                </a:ln>
                <a:solidFill>
                  <a:srgbClr val="737373"/>
                </a:solidFill>
                <a:effectLst/>
                <a:uLnTx/>
                <a:uFillTx/>
                <a:latin typeface="Segoe UI Light"/>
                <a:ea typeface="Segoe UI" pitchFamily="34" charset="0"/>
                <a:cs typeface="Segoe UI" pitchFamily="34" charset="0"/>
              </a:rPr>
              <a:t>Child pornography</a:t>
            </a:r>
          </a:p>
          <a:p>
            <a:pPr marL="280178" marR="0" lvl="0" indent="-280178" algn="l" defTabSz="914289" rtl="0" eaLnBrk="1" fontAlgn="base" latinLnBrk="0" hangingPunct="1">
              <a:lnSpc>
                <a:spcPts val="2000"/>
              </a:lnSpc>
              <a:spcBef>
                <a:spcPct val="0"/>
              </a:spcBef>
              <a:spcAft>
                <a:spcPct val="0"/>
              </a:spcAft>
              <a:buClrTx/>
              <a:buSzTx/>
              <a:buFont typeface="Arial" charset="0"/>
              <a:buChar char="•"/>
              <a:tabLst/>
              <a:defRPr/>
            </a:pPr>
            <a:r>
              <a:rPr kumimoji="0" lang="en-GB" sz="1400" b="0" i="0" u="none" strike="noStrike" kern="1200" cap="none" spc="0" normalizeH="0" baseline="0" noProof="0" dirty="0">
                <a:ln>
                  <a:noFill/>
                </a:ln>
                <a:solidFill>
                  <a:srgbClr val="737373"/>
                </a:solidFill>
                <a:effectLst/>
                <a:uLnTx/>
                <a:uFillTx/>
                <a:latin typeface="Segoe UI Light"/>
                <a:ea typeface="Segoe UI" pitchFamily="34" charset="0"/>
                <a:cs typeface="Segoe UI" pitchFamily="34" charset="0"/>
              </a:rPr>
              <a:t>Terrorist related content</a:t>
            </a:r>
          </a:p>
        </p:txBody>
      </p:sp>
      <p:sp>
        <p:nvSpPr>
          <p:cNvPr id="19" name="Rectangle 18"/>
          <p:cNvSpPr/>
          <p:nvPr/>
        </p:nvSpPr>
        <p:spPr bwMode="auto">
          <a:xfrm>
            <a:off x="6111389" y="3170422"/>
            <a:ext cx="5005678" cy="141187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ctr" anchorCtr="0" forceAA="0" compatLnSpc="1">
            <a:prstTxWarp prst="textNoShape">
              <a:avLst/>
            </a:prstTxWarp>
            <a:noAutofit/>
          </a:bodyPr>
          <a:lstStyle/>
          <a:p>
            <a:pPr marL="280178" marR="0" lvl="0" indent="-280178" algn="l" defTabSz="914289" rtl="0" eaLnBrk="1" fontAlgn="base" latinLnBrk="0" hangingPunct="1">
              <a:lnSpc>
                <a:spcPts val="2000"/>
              </a:lnSpc>
              <a:spcBef>
                <a:spcPct val="0"/>
              </a:spcBef>
              <a:spcAft>
                <a:spcPct val="0"/>
              </a:spcAft>
              <a:buClrTx/>
              <a:buSzTx/>
              <a:buFont typeface="Arial" charset="0"/>
              <a:buChar char="•"/>
              <a:tabLst/>
              <a:defRPr/>
            </a:pPr>
            <a:r>
              <a:rPr kumimoji="0" lang="en-GB" sz="1400" b="0" i="0" u="none" strike="noStrike" kern="1200" cap="none" spc="0" normalizeH="0" baseline="0" noProof="0" dirty="0">
                <a:ln>
                  <a:noFill/>
                </a:ln>
                <a:solidFill>
                  <a:srgbClr val="737373"/>
                </a:solidFill>
                <a:effectLst/>
                <a:uLnTx/>
                <a:uFillTx/>
                <a:latin typeface="Segoe UI Light"/>
                <a:ea typeface="Segoe UI" pitchFamily="34" charset="0"/>
                <a:cs typeface="Segoe UI" pitchFamily="34" charset="0"/>
              </a:rPr>
              <a:t>Fraud or forgery</a:t>
            </a:r>
          </a:p>
          <a:p>
            <a:pPr marL="280178" marR="0" lvl="0" indent="-280178" algn="l" defTabSz="914289" rtl="0" eaLnBrk="1" fontAlgn="base" latinLnBrk="0" hangingPunct="1">
              <a:lnSpc>
                <a:spcPts val="2000"/>
              </a:lnSpc>
              <a:spcBef>
                <a:spcPct val="0"/>
              </a:spcBef>
              <a:spcAft>
                <a:spcPct val="0"/>
              </a:spcAft>
              <a:buClrTx/>
              <a:buSzTx/>
              <a:buFont typeface="Arial" charset="0"/>
              <a:buChar char="•"/>
              <a:tabLst/>
              <a:defRPr/>
            </a:pPr>
            <a:r>
              <a:rPr kumimoji="0" lang="en-GB" sz="1400" b="0" i="0" u="none" strike="noStrike" kern="1200" cap="none" spc="0" normalizeH="0" baseline="0" noProof="0" dirty="0">
                <a:ln>
                  <a:noFill/>
                </a:ln>
                <a:solidFill>
                  <a:srgbClr val="737373"/>
                </a:solidFill>
                <a:effectLst/>
                <a:uLnTx/>
                <a:uFillTx/>
                <a:latin typeface="Segoe UI Light"/>
                <a:ea typeface="Segoe UI" pitchFamily="34" charset="0"/>
                <a:cs typeface="Segoe UI" pitchFamily="34" charset="0"/>
              </a:rPr>
              <a:t>Identity theft</a:t>
            </a:r>
          </a:p>
          <a:p>
            <a:pPr marL="280178" marR="0" lvl="0" indent="-280178" algn="l" defTabSz="914289" rtl="0" eaLnBrk="1" fontAlgn="base" latinLnBrk="0" hangingPunct="1">
              <a:lnSpc>
                <a:spcPts val="2000"/>
              </a:lnSpc>
              <a:spcBef>
                <a:spcPct val="0"/>
              </a:spcBef>
              <a:spcAft>
                <a:spcPct val="0"/>
              </a:spcAft>
              <a:buClrTx/>
              <a:buSzTx/>
              <a:buFont typeface="Arial" charset="0"/>
              <a:buChar char="•"/>
              <a:tabLst/>
              <a:defRPr/>
            </a:pPr>
            <a:r>
              <a:rPr kumimoji="0" lang="en-GB" sz="1400" b="0" i="0" u="none" strike="noStrike" kern="1200" cap="none" spc="0" normalizeH="0" baseline="0" noProof="0" dirty="0">
                <a:ln>
                  <a:noFill/>
                </a:ln>
                <a:solidFill>
                  <a:srgbClr val="737373"/>
                </a:solidFill>
                <a:effectLst/>
                <a:uLnTx/>
                <a:uFillTx/>
                <a:latin typeface="Segoe UI Light"/>
                <a:ea typeface="Segoe UI" pitchFamily="34" charset="0"/>
                <a:cs typeface="Segoe UI" pitchFamily="34" charset="0"/>
              </a:rPr>
              <a:t>Copyright or trademark abuse</a:t>
            </a:r>
          </a:p>
          <a:p>
            <a:pPr marL="280178" marR="0" lvl="0" indent="-280178" algn="l" defTabSz="914289" rtl="0" eaLnBrk="1" fontAlgn="base" latinLnBrk="0" hangingPunct="1">
              <a:lnSpc>
                <a:spcPts val="2000"/>
              </a:lnSpc>
              <a:spcBef>
                <a:spcPct val="0"/>
              </a:spcBef>
              <a:spcAft>
                <a:spcPct val="0"/>
              </a:spcAft>
              <a:buClrTx/>
              <a:buSzTx/>
              <a:buFont typeface="Arial" charset="0"/>
              <a:buChar char="•"/>
              <a:tabLst/>
              <a:defRPr/>
            </a:pPr>
            <a:r>
              <a:rPr kumimoji="0" lang="en-GB" sz="1400" b="0" i="0" u="none" strike="noStrike" kern="1200" cap="none" spc="0" normalizeH="0" baseline="0" noProof="0" dirty="0">
                <a:ln>
                  <a:noFill/>
                </a:ln>
                <a:solidFill>
                  <a:srgbClr val="737373"/>
                </a:solidFill>
                <a:effectLst/>
                <a:uLnTx/>
                <a:uFillTx/>
                <a:latin typeface="Segoe UI Light"/>
                <a:ea typeface="Segoe UI" pitchFamily="34" charset="0"/>
                <a:cs typeface="Segoe UI" pitchFamily="34" charset="0"/>
              </a:rPr>
              <a:t>Spam</a:t>
            </a:r>
          </a:p>
          <a:p>
            <a:pPr marL="280178" marR="0" lvl="0" indent="-280178" algn="l" defTabSz="914289" rtl="0" eaLnBrk="1" fontAlgn="base" latinLnBrk="0" hangingPunct="1">
              <a:lnSpc>
                <a:spcPts val="2000"/>
              </a:lnSpc>
              <a:spcBef>
                <a:spcPct val="0"/>
              </a:spcBef>
              <a:spcAft>
                <a:spcPct val="0"/>
              </a:spcAft>
              <a:buClrTx/>
              <a:buSzTx/>
              <a:buFont typeface="Arial" charset="0"/>
              <a:buChar char="•"/>
              <a:tabLst/>
              <a:defRPr/>
            </a:pPr>
            <a:r>
              <a:rPr kumimoji="0" lang="en-GB" sz="1400" b="0" i="0" u="none" strike="noStrike" kern="1200" cap="none" spc="0" normalizeH="0" baseline="0" noProof="0" dirty="0">
                <a:ln>
                  <a:noFill/>
                </a:ln>
                <a:solidFill>
                  <a:srgbClr val="737373"/>
                </a:solidFill>
                <a:effectLst/>
                <a:uLnTx/>
                <a:uFillTx/>
                <a:latin typeface="Segoe UI Light"/>
                <a:ea typeface="Segoe UI" pitchFamily="34" charset="0"/>
                <a:cs typeface="Segoe UI" pitchFamily="34" charset="0"/>
              </a:rPr>
              <a:t>Solicitation or “grooming” of children</a:t>
            </a:r>
          </a:p>
        </p:txBody>
      </p:sp>
      <p:sp>
        <p:nvSpPr>
          <p:cNvPr id="10" name="Title 1"/>
          <p:cNvSpPr txBox="1">
            <a:spLocks/>
          </p:cNvSpPr>
          <p:nvPr/>
        </p:nvSpPr>
        <p:spPr>
          <a:xfrm>
            <a:off x="345913" y="305561"/>
            <a:ext cx="11428169" cy="882092"/>
          </a:xfrm>
          <a:prstGeom prst="rect">
            <a:avLst/>
          </a:prstGeom>
        </p:spPr>
        <p:txBody>
          <a:bodyPr/>
          <a:lstStyle>
            <a:lvl1pPr algn="l" defTabSz="931684" rtl="0" eaLnBrk="0" fontAlgn="base" hangingPunct="0">
              <a:lnSpc>
                <a:spcPct val="90000"/>
              </a:lnSpc>
              <a:spcBef>
                <a:spcPct val="0"/>
              </a:spcBef>
              <a:spcAft>
                <a:spcPct val="0"/>
              </a:spcAft>
              <a:defRPr lang="en-US" sz="5507" kern="1200" spc="-102" dirty="0">
                <a:ln w="3175">
                  <a:noFill/>
                </a:ln>
                <a:solidFill>
                  <a:schemeClr val="tx2"/>
                </a:solidFill>
                <a:latin typeface="+mj-lt"/>
                <a:ea typeface="ＭＳ Ｐゴシック" charset="0"/>
                <a:cs typeface="Segoe UI" pitchFamily="34" charset="0"/>
              </a:defRPr>
            </a:lvl1pPr>
            <a:lvl2pPr algn="l" defTabSz="931684" rtl="0" eaLnBrk="0" fontAlgn="base" hangingPunct="0">
              <a:lnSpc>
                <a:spcPct val="90000"/>
              </a:lnSpc>
              <a:spcBef>
                <a:spcPct val="0"/>
              </a:spcBef>
              <a:spcAft>
                <a:spcPct val="0"/>
              </a:spcAft>
              <a:defRPr sz="5399">
                <a:solidFill>
                  <a:schemeClr val="tx2"/>
                </a:solidFill>
                <a:latin typeface="Segoe UI Light" charset="0"/>
                <a:ea typeface="ＭＳ Ｐゴシック" charset="0"/>
                <a:cs typeface="Segoe UI" charset="0"/>
              </a:defRPr>
            </a:lvl2pPr>
            <a:lvl3pPr algn="l" defTabSz="931684" rtl="0" eaLnBrk="0" fontAlgn="base" hangingPunct="0">
              <a:lnSpc>
                <a:spcPct val="90000"/>
              </a:lnSpc>
              <a:spcBef>
                <a:spcPct val="0"/>
              </a:spcBef>
              <a:spcAft>
                <a:spcPct val="0"/>
              </a:spcAft>
              <a:defRPr sz="5399">
                <a:solidFill>
                  <a:schemeClr val="tx2"/>
                </a:solidFill>
                <a:latin typeface="Segoe UI Light" charset="0"/>
                <a:ea typeface="ＭＳ Ｐゴシック" charset="0"/>
                <a:cs typeface="Segoe UI" charset="0"/>
              </a:defRPr>
            </a:lvl3pPr>
            <a:lvl4pPr algn="l" defTabSz="931684" rtl="0" eaLnBrk="0" fontAlgn="base" hangingPunct="0">
              <a:lnSpc>
                <a:spcPct val="90000"/>
              </a:lnSpc>
              <a:spcBef>
                <a:spcPct val="0"/>
              </a:spcBef>
              <a:spcAft>
                <a:spcPct val="0"/>
              </a:spcAft>
              <a:defRPr sz="5399">
                <a:solidFill>
                  <a:schemeClr val="tx2"/>
                </a:solidFill>
                <a:latin typeface="Segoe UI Light" charset="0"/>
                <a:ea typeface="ＭＳ Ｐゴシック" charset="0"/>
                <a:cs typeface="Segoe UI" charset="0"/>
              </a:defRPr>
            </a:lvl4pPr>
            <a:lvl5pPr algn="l" defTabSz="931684" rtl="0" eaLnBrk="0" fontAlgn="base" hangingPunct="0">
              <a:lnSpc>
                <a:spcPct val="90000"/>
              </a:lnSpc>
              <a:spcBef>
                <a:spcPct val="0"/>
              </a:spcBef>
              <a:spcAft>
                <a:spcPct val="0"/>
              </a:spcAft>
              <a:defRPr sz="5399">
                <a:solidFill>
                  <a:schemeClr val="tx2"/>
                </a:solidFill>
                <a:latin typeface="Segoe UI Light" charset="0"/>
                <a:ea typeface="ＭＳ Ｐゴシック" charset="0"/>
                <a:cs typeface="Segoe UI" charset="0"/>
              </a:defRPr>
            </a:lvl5pPr>
            <a:lvl6pPr marL="457112" algn="l" defTabSz="931684" rtl="0" fontAlgn="base">
              <a:lnSpc>
                <a:spcPct val="90000"/>
              </a:lnSpc>
              <a:spcBef>
                <a:spcPct val="0"/>
              </a:spcBef>
              <a:spcAft>
                <a:spcPct val="0"/>
              </a:spcAft>
              <a:defRPr sz="5399">
                <a:solidFill>
                  <a:schemeClr val="tx2"/>
                </a:solidFill>
                <a:latin typeface="Segoe UI Light" charset="0"/>
                <a:ea typeface="ＭＳ Ｐゴシック" charset="0"/>
                <a:cs typeface="Segoe UI" charset="0"/>
              </a:defRPr>
            </a:lvl6pPr>
            <a:lvl7pPr marL="914224" algn="l" defTabSz="931684" rtl="0" fontAlgn="base">
              <a:lnSpc>
                <a:spcPct val="90000"/>
              </a:lnSpc>
              <a:spcBef>
                <a:spcPct val="0"/>
              </a:spcBef>
              <a:spcAft>
                <a:spcPct val="0"/>
              </a:spcAft>
              <a:defRPr sz="5399">
                <a:solidFill>
                  <a:schemeClr val="tx2"/>
                </a:solidFill>
                <a:latin typeface="Segoe UI Light" charset="0"/>
                <a:ea typeface="ＭＳ Ｐゴシック" charset="0"/>
                <a:cs typeface="Segoe UI" charset="0"/>
              </a:defRPr>
            </a:lvl7pPr>
            <a:lvl8pPr marL="1371336" algn="l" defTabSz="931684" rtl="0" fontAlgn="base">
              <a:lnSpc>
                <a:spcPct val="90000"/>
              </a:lnSpc>
              <a:spcBef>
                <a:spcPct val="0"/>
              </a:spcBef>
              <a:spcAft>
                <a:spcPct val="0"/>
              </a:spcAft>
              <a:defRPr sz="5399">
                <a:solidFill>
                  <a:schemeClr val="tx2"/>
                </a:solidFill>
                <a:latin typeface="Segoe UI Light" charset="0"/>
                <a:ea typeface="ＭＳ Ｐゴシック" charset="0"/>
                <a:cs typeface="Segoe UI" charset="0"/>
              </a:defRPr>
            </a:lvl8pPr>
            <a:lvl9pPr marL="1828449" algn="l" defTabSz="931684" rtl="0" fontAlgn="base">
              <a:lnSpc>
                <a:spcPct val="90000"/>
              </a:lnSpc>
              <a:spcBef>
                <a:spcPct val="0"/>
              </a:spcBef>
              <a:spcAft>
                <a:spcPct val="0"/>
              </a:spcAft>
              <a:defRPr sz="5399">
                <a:solidFill>
                  <a:schemeClr val="tx2"/>
                </a:solidFill>
                <a:latin typeface="Segoe UI Light" charset="0"/>
                <a:ea typeface="ＭＳ Ｐゴシック" charset="0"/>
                <a:cs typeface="Segoe UI" charset="0"/>
              </a:defRPr>
            </a:lvl9pPr>
          </a:lstStyle>
          <a:p>
            <a:pPr marL="0" marR="0" lvl="0" indent="0" algn="l" defTabSz="931684" rtl="0" eaLnBrk="0" fontAlgn="base" latinLnBrk="0" hangingPunct="0">
              <a:lnSpc>
                <a:spcPct val="90000"/>
              </a:lnSpc>
              <a:spcBef>
                <a:spcPct val="0"/>
              </a:spcBef>
              <a:spcAft>
                <a:spcPct val="0"/>
              </a:spcAft>
              <a:buClrTx/>
              <a:buSzTx/>
              <a:buFontTx/>
              <a:buNone/>
              <a:tabLst/>
              <a:defRPr/>
            </a:pPr>
            <a:r>
              <a:rPr kumimoji="0" lang="en-GB" sz="3530" b="0" i="0" u="none" strike="noStrike" kern="1200" cap="none" spc="-102" normalizeH="0" baseline="0" noProof="0" dirty="0">
                <a:ln w="3175">
                  <a:noFill/>
                </a:ln>
                <a:solidFill>
                  <a:srgbClr val="737373"/>
                </a:solidFill>
                <a:effectLst/>
                <a:uLnTx/>
                <a:uFillTx/>
                <a:latin typeface="Segoe UI Light"/>
                <a:ea typeface="ＭＳ Ｐゴシック" charset="0"/>
                <a:cs typeface="Segoe UI" pitchFamily="34" charset="0"/>
              </a:rPr>
              <a:t>2. Define crimes in an outcome focused way</a:t>
            </a:r>
          </a:p>
        </p:txBody>
      </p:sp>
      <p:pic>
        <p:nvPicPr>
          <p:cNvPr id="4" name="Picture 3"/>
          <p:cNvPicPr>
            <a:picLocks noChangeAspect="1"/>
          </p:cNvPicPr>
          <p:nvPr/>
        </p:nvPicPr>
        <p:blipFill>
          <a:blip r:embed="rId3" cstate="print"/>
          <a:stretch>
            <a:fillRect/>
          </a:stretch>
        </p:blipFill>
        <p:spPr>
          <a:xfrm>
            <a:off x="806854" y="3498437"/>
            <a:ext cx="736600" cy="762000"/>
          </a:xfrm>
          <a:prstGeom prst="rect">
            <a:avLst/>
          </a:prstGeom>
        </p:spPr>
      </p:pic>
      <p:pic>
        <p:nvPicPr>
          <p:cNvPr id="5" name="Picture 4"/>
          <p:cNvPicPr>
            <a:picLocks noChangeAspect="1"/>
          </p:cNvPicPr>
          <p:nvPr/>
        </p:nvPicPr>
        <p:blipFill>
          <a:blip r:embed="rId4" cstate="print"/>
          <a:stretch>
            <a:fillRect/>
          </a:stretch>
        </p:blipFill>
        <p:spPr>
          <a:xfrm>
            <a:off x="813204" y="1896579"/>
            <a:ext cx="723900" cy="609600"/>
          </a:xfrm>
          <a:prstGeom prst="rect">
            <a:avLst/>
          </a:prstGeom>
        </p:spPr>
      </p:pic>
      <p:pic>
        <p:nvPicPr>
          <p:cNvPr id="6" name="Picture 5"/>
          <p:cNvPicPr>
            <a:picLocks noChangeAspect="1"/>
          </p:cNvPicPr>
          <p:nvPr/>
        </p:nvPicPr>
        <p:blipFill>
          <a:blip r:embed="rId5" cstate="print"/>
          <a:stretch>
            <a:fillRect/>
          </a:stretch>
        </p:blipFill>
        <p:spPr>
          <a:xfrm>
            <a:off x="825904" y="5195545"/>
            <a:ext cx="698500" cy="723900"/>
          </a:xfrm>
          <a:prstGeom prst="rect">
            <a:avLst/>
          </a:prstGeom>
        </p:spPr>
      </p:pic>
      <p:pic>
        <p:nvPicPr>
          <p:cNvPr id="25" name="Picture 24"/>
          <p:cNvPicPr>
            <a:picLocks noChangeAspect="1"/>
          </p:cNvPicPr>
          <p:nvPr/>
        </p:nvPicPr>
        <p:blipFill>
          <a:blip r:embed="rId6" cstate="print"/>
          <a:stretch>
            <a:fillRect/>
          </a:stretch>
        </p:blipFill>
        <p:spPr>
          <a:xfrm rot="5400000">
            <a:off x="5175167" y="1814029"/>
            <a:ext cx="182962" cy="774700"/>
          </a:xfrm>
          <a:prstGeom prst="rect">
            <a:avLst/>
          </a:prstGeom>
        </p:spPr>
      </p:pic>
      <p:pic>
        <p:nvPicPr>
          <p:cNvPr id="26" name="Picture 25"/>
          <p:cNvPicPr>
            <a:picLocks noChangeAspect="1"/>
          </p:cNvPicPr>
          <p:nvPr/>
        </p:nvPicPr>
        <p:blipFill>
          <a:blip r:embed="rId6" cstate="print"/>
          <a:stretch>
            <a:fillRect/>
          </a:stretch>
        </p:blipFill>
        <p:spPr>
          <a:xfrm rot="5400000">
            <a:off x="5152348" y="3492087"/>
            <a:ext cx="228600" cy="774700"/>
          </a:xfrm>
          <a:prstGeom prst="rect">
            <a:avLst/>
          </a:prstGeom>
        </p:spPr>
      </p:pic>
      <p:pic>
        <p:nvPicPr>
          <p:cNvPr id="27" name="Picture 26"/>
          <p:cNvPicPr>
            <a:picLocks noChangeAspect="1"/>
          </p:cNvPicPr>
          <p:nvPr/>
        </p:nvPicPr>
        <p:blipFill>
          <a:blip r:embed="rId6" cstate="print"/>
          <a:stretch>
            <a:fillRect/>
          </a:stretch>
        </p:blipFill>
        <p:spPr>
          <a:xfrm rot="5400000">
            <a:off x="5152348" y="5170145"/>
            <a:ext cx="228600" cy="774700"/>
          </a:xfrm>
          <a:prstGeom prst="rect">
            <a:avLst/>
          </a:prstGeom>
        </p:spPr>
      </p:pic>
    </p:spTree>
    <p:extLst>
      <p:ext uri="{BB962C8B-B14F-4D97-AF65-F5344CB8AC3E}">
        <p14:creationId xmlns:p14="http://schemas.microsoft.com/office/powerpoint/2010/main" xmlns="" val="3470500008"/>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3" cstate="print"/>
          <a:stretch>
            <a:fillRect/>
          </a:stretch>
        </p:blipFill>
        <p:spPr>
          <a:xfrm>
            <a:off x="8917975" y="2595588"/>
            <a:ext cx="1485900" cy="939800"/>
          </a:xfrm>
          <a:prstGeom prst="rect">
            <a:avLst/>
          </a:prstGeom>
        </p:spPr>
      </p:pic>
      <p:sp>
        <p:nvSpPr>
          <p:cNvPr id="6" name="Title 1"/>
          <p:cNvSpPr txBox="1">
            <a:spLocks/>
          </p:cNvSpPr>
          <p:nvPr/>
        </p:nvSpPr>
        <p:spPr>
          <a:xfrm>
            <a:off x="345913" y="339817"/>
            <a:ext cx="11428169" cy="882092"/>
          </a:xfrm>
          <a:prstGeom prst="rect">
            <a:avLst/>
          </a:prstGeom>
        </p:spPr>
        <p:txBody>
          <a:bodyPr/>
          <a:lstStyle>
            <a:lvl1pPr algn="l" defTabSz="931684" rtl="0" eaLnBrk="0" fontAlgn="base" hangingPunct="0">
              <a:lnSpc>
                <a:spcPct val="90000"/>
              </a:lnSpc>
              <a:spcBef>
                <a:spcPct val="0"/>
              </a:spcBef>
              <a:spcAft>
                <a:spcPct val="0"/>
              </a:spcAft>
              <a:defRPr lang="en-US" sz="5507" kern="1200" spc="-102" dirty="0">
                <a:ln w="3175">
                  <a:noFill/>
                </a:ln>
                <a:solidFill>
                  <a:schemeClr val="tx2"/>
                </a:solidFill>
                <a:latin typeface="+mj-lt"/>
                <a:ea typeface="ＭＳ Ｐゴシック" charset="0"/>
                <a:cs typeface="Segoe UI" pitchFamily="34" charset="0"/>
              </a:defRPr>
            </a:lvl1pPr>
            <a:lvl2pPr algn="l" defTabSz="931684" rtl="0" eaLnBrk="0" fontAlgn="base" hangingPunct="0">
              <a:lnSpc>
                <a:spcPct val="90000"/>
              </a:lnSpc>
              <a:spcBef>
                <a:spcPct val="0"/>
              </a:spcBef>
              <a:spcAft>
                <a:spcPct val="0"/>
              </a:spcAft>
              <a:defRPr sz="5399">
                <a:solidFill>
                  <a:schemeClr val="tx2"/>
                </a:solidFill>
                <a:latin typeface="Segoe UI Light" charset="0"/>
                <a:ea typeface="ＭＳ Ｐゴシック" charset="0"/>
                <a:cs typeface="Segoe UI" charset="0"/>
              </a:defRPr>
            </a:lvl2pPr>
            <a:lvl3pPr algn="l" defTabSz="931684" rtl="0" eaLnBrk="0" fontAlgn="base" hangingPunct="0">
              <a:lnSpc>
                <a:spcPct val="90000"/>
              </a:lnSpc>
              <a:spcBef>
                <a:spcPct val="0"/>
              </a:spcBef>
              <a:spcAft>
                <a:spcPct val="0"/>
              </a:spcAft>
              <a:defRPr sz="5399">
                <a:solidFill>
                  <a:schemeClr val="tx2"/>
                </a:solidFill>
                <a:latin typeface="Segoe UI Light" charset="0"/>
                <a:ea typeface="ＭＳ Ｐゴシック" charset="0"/>
                <a:cs typeface="Segoe UI" charset="0"/>
              </a:defRPr>
            </a:lvl3pPr>
            <a:lvl4pPr algn="l" defTabSz="931684" rtl="0" eaLnBrk="0" fontAlgn="base" hangingPunct="0">
              <a:lnSpc>
                <a:spcPct val="90000"/>
              </a:lnSpc>
              <a:spcBef>
                <a:spcPct val="0"/>
              </a:spcBef>
              <a:spcAft>
                <a:spcPct val="0"/>
              </a:spcAft>
              <a:defRPr sz="5399">
                <a:solidFill>
                  <a:schemeClr val="tx2"/>
                </a:solidFill>
                <a:latin typeface="Segoe UI Light" charset="0"/>
                <a:ea typeface="ＭＳ Ｐゴシック" charset="0"/>
                <a:cs typeface="Segoe UI" charset="0"/>
              </a:defRPr>
            </a:lvl4pPr>
            <a:lvl5pPr algn="l" defTabSz="931684" rtl="0" eaLnBrk="0" fontAlgn="base" hangingPunct="0">
              <a:lnSpc>
                <a:spcPct val="90000"/>
              </a:lnSpc>
              <a:spcBef>
                <a:spcPct val="0"/>
              </a:spcBef>
              <a:spcAft>
                <a:spcPct val="0"/>
              </a:spcAft>
              <a:defRPr sz="5399">
                <a:solidFill>
                  <a:schemeClr val="tx2"/>
                </a:solidFill>
                <a:latin typeface="Segoe UI Light" charset="0"/>
                <a:ea typeface="ＭＳ Ｐゴシック" charset="0"/>
                <a:cs typeface="Segoe UI" charset="0"/>
              </a:defRPr>
            </a:lvl5pPr>
            <a:lvl6pPr marL="457112" algn="l" defTabSz="931684" rtl="0" fontAlgn="base">
              <a:lnSpc>
                <a:spcPct val="90000"/>
              </a:lnSpc>
              <a:spcBef>
                <a:spcPct val="0"/>
              </a:spcBef>
              <a:spcAft>
                <a:spcPct val="0"/>
              </a:spcAft>
              <a:defRPr sz="5399">
                <a:solidFill>
                  <a:schemeClr val="tx2"/>
                </a:solidFill>
                <a:latin typeface="Segoe UI Light" charset="0"/>
                <a:ea typeface="ＭＳ Ｐゴシック" charset="0"/>
                <a:cs typeface="Segoe UI" charset="0"/>
              </a:defRPr>
            </a:lvl6pPr>
            <a:lvl7pPr marL="914224" algn="l" defTabSz="931684" rtl="0" fontAlgn="base">
              <a:lnSpc>
                <a:spcPct val="90000"/>
              </a:lnSpc>
              <a:spcBef>
                <a:spcPct val="0"/>
              </a:spcBef>
              <a:spcAft>
                <a:spcPct val="0"/>
              </a:spcAft>
              <a:defRPr sz="5399">
                <a:solidFill>
                  <a:schemeClr val="tx2"/>
                </a:solidFill>
                <a:latin typeface="Segoe UI Light" charset="0"/>
                <a:ea typeface="ＭＳ Ｐゴシック" charset="0"/>
                <a:cs typeface="Segoe UI" charset="0"/>
              </a:defRPr>
            </a:lvl7pPr>
            <a:lvl8pPr marL="1371336" algn="l" defTabSz="931684" rtl="0" fontAlgn="base">
              <a:lnSpc>
                <a:spcPct val="90000"/>
              </a:lnSpc>
              <a:spcBef>
                <a:spcPct val="0"/>
              </a:spcBef>
              <a:spcAft>
                <a:spcPct val="0"/>
              </a:spcAft>
              <a:defRPr sz="5399">
                <a:solidFill>
                  <a:schemeClr val="tx2"/>
                </a:solidFill>
                <a:latin typeface="Segoe UI Light" charset="0"/>
                <a:ea typeface="ＭＳ Ｐゴシック" charset="0"/>
                <a:cs typeface="Segoe UI" charset="0"/>
              </a:defRPr>
            </a:lvl8pPr>
            <a:lvl9pPr marL="1828449" algn="l" defTabSz="931684" rtl="0" fontAlgn="base">
              <a:lnSpc>
                <a:spcPct val="90000"/>
              </a:lnSpc>
              <a:spcBef>
                <a:spcPct val="0"/>
              </a:spcBef>
              <a:spcAft>
                <a:spcPct val="0"/>
              </a:spcAft>
              <a:defRPr sz="5399">
                <a:solidFill>
                  <a:schemeClr val="tx2"/>
                </a:solidFill>
                <a:latin typeface="Segoe UI Light" charset="0"/>
                <a:ea typeface="ＭＳ Ｐゴシック" charset="0"/>
                <a:cs typeface="Segoe UI" charset="0"/>
              </a:defRPr>
            </a:lvl9pPr>
          </a:lstStyle>
          <a:p>
            <a:pPr marL="0" marR="0" lvl="0" indent="0" algn="l" defTabSz="931684" rtl="0" eaLnBrk="0" fontAlgn="base" latinLnBrk="0" hangingPunct="0">
              <a:lnSpc>
                <a:spcPct val="90000"/>
              </a:lnSpc>
              <a:spcBef>
                <a:spcPct val="0"/>
              </a:spcBef>
              <a:spcAft>
                <a:spcPct val="0"/>
              </a:spcAft>
              <a:buClrTx/>
              <a:buSzTx/>
              <a:buFontTx/>
              <a:buNone/>
              <a:tabLst/>
              <a:defRPr/>
            </a:pPr>
            <a:r>
              <a:rPr kumimoji="0" lang="en-GB" sz="3530" b="0" i="0" u="none" strike="noStrike" kern="1200" cap="none" spc="-102" normalizeH="0" baseline="0" noProof="0" dirty="0">
                <a:ln w="3175">
                  <a:noFill/>
                </a:ln>
                <a:solidFill>
                  <a:srgbClr val="737373"/>
                </a:solidFill>
                <a:effectLst/>
                <a:uLnTx/>
                <a:uFillTx/>
                <a:latin typeface="Segoe UI Light"/>
                <a:ea typeface="ＭＳ Ｐゴシック" charset="0"/>
                <a:cs typeface="Segoe UI" pitchFamily="34" charset="0"/>
              </a:rPr>
              <a:t>3. Privacy Policy</a:t>
            </a:r>
          </a:p>
        </p:txBody>
      </p:sp>
      <p:grpSp>
        <p:nvGrpSpPr>
          <p:cNvPr id="22" name="Group 21"/>
          <p:cNvGrpSpPr/>
          <p:nvPr/>
        </p:nvGrpSpPr>
        <p:grpSpPr>
          <a:xfrm>
            <a:off x="1606099" y="2629849"/>
            <a:ext cx="1955032" cy="812800"/>
            <a:chOff x="1315634" y="2698095"/>
            <a:chExt cx="1955032" cy="812800"/>
          </a:xfrm>
        </p:grpSpPr>
        <p:pic>
          <p:nvPicPr>
            <p:cNvPr id="3" name="Picture 2"/>
            <p:cNvPicPr>
              <a:picLocks noChangeAspect="1"/>
            </p:cNvPicPr>
            <p:nvPr/>
          </p:nvPicPr>
          <p:blipFill>
            <a:blip r:embed="rId4" cstate="print"/>
            <a:stretch>
              <a:fillRect/>
            </a:stretch>
          </p:blipFill>
          <p:spPr>
            <a:xfrm>
              <a:off x="1315634" y="2729845"/>
              <a:ext cx="711200" cy="749300"/>
            </a:xfrm>
            <a:prstGeom prst="rect">
              <a:avLst/>
            </a:prstGeom>
          </p:spPr>
        </p:pic>
        <p:pic>
          <p:nvPicPr>
            <p:cNvPr id="4" name="Picture 3"/>
            <p:cNvPicPr>
              <a:picLocks noChangeAspect="1"/>
            </p:cNvPicPr>
            <p:nvPr/>
          </p:nvPicPr>
          <p:blipFill>
            <a:blip r:embed="rId5" cstate="print"/>
            <a:stretch>
              <a:fillRect/>
            </a:stretch>
          </p:blipFill>
          <p:spPr>
            <a:xfrm rot="20700000">
              <a:off x="1962950" y="2774295"/>
              <a:ext cx="660400" cy="660400"/>
            </a:xfrm>
            <a:prstGeom prst="rect">
              <a:avLst/>
            </a:prstGeom>
          </p:spPr>
        </p:pic>
        <p:pic>
          <p:nvPicPr>
            <p:cNvPr id="13" name="Picture 12"/>
            <p:cNvPicPr>
              <a:picLocks noChangeAspect="1"/>
            </p:cNvPicPr>
            <p:nvPr/>
          </p:nvPicPr>
          <p:blipFill>
            <a:blip r:embed="rId6" cstate="print"/>
            <a:stretch>
              <a:fillRect/>
            </a:stretch>
          </p:blipFill>
          <p:spPr>
            <a:xfrm>
              <a:off x="2559466" y="2698095"/>
              <a:ext cx="711200" cy="812800"/>
            </a:xfrm>
            <a:prstGeom prst="rect">
              <a:avLst/>
            </a:prstGeom>
          </p:spPr>
        </p:pic>
      </p:grpSp>
      <p:grpSp>
        <p:nvGrpSpPr>
          <p:cNvPr id="17" name="Group 16"/>
          <p:cNvGrpSpPr/>
          <p:nvPr/>
        </p:nvGrpSpPr>
        <p:grpSpPr>
          <a:xfrm>
            <a:off x="4208264" y="3446778"/>
            <a:ext cx="592025" cy="192745"/>
            <a:chOff x="3626603" y="2983424"/>
            <a:chExt cx="891153" cy="156950"/>
          </a:xfrm>
        </p:grpSpPr>
        <p:cxnSp>
          <p:nvCxnSpPr>
            <p:cNvPr id="15" name="Straight Connector 14"/>
            <p:cNvCxnSpPr/>
            <p:nvPr/>
          </p:nvCxnSpPr>
          <p:spPr>
            <a:xfrm>
              <a:off x="3626603" y="2983424"/>
              <a:ext cx="891153" cy="0"/>
            </a:xfrm>
            <a:prstGeom prst="line">
              <a:avLst/>
            </a:prstGeom>
            <a:ln w="12700">
              <a:solidFill>
                <a:srgbClr val="737373"/>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626603" y="3140374"/>
              <a:ext cx="891153" cy="0"/>
            </a:xfrm>
            <a:prstGeom prst="line">
              <a:avLst/>
            </a:prstGeom>
            <a:ln w="12700">
              <a:solidFill>
                <a:srgbClr val="737373"/>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8" name="Content Placeholder 4"/>
          <p:cNvSpPr txBox="1">
            <a:spLocks/>
          </p:cNvSpPr>
          <p:nvPr/>
        </p:nvSpPr>
        <p:spPr bwMode="auto">
          <a:xfrm>
            <a:off x="4860637" y="3470269"/>
            <a:ext cx="1974383" cy="96620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82880" tIns="146304" rIns="182880" bIns="146304" numCol="1" anchor="t" anchorCtr="0" compatLnSpc="1">
            <a:prstTxWarp prst="textNoShape">
              <a:avLst/>
            </a:prstTxWarp>
          </a:bodyPr>
          <a:lstStyle>
            <a:lvl1pPr marL="0" indent="0" algn="l" defTabSz="913516" rtl="0" eaLnBrk="0" fontAlgn="base" hangingPunct="0">
              <a:lnSpc>
                <a:spcPct val="90000"/>
              </a:lnSpc>
              <a:spcBef>
                <a:spcPct val="20000"/>
              </a:spcBef>
              <a:spcAft>
                <a:spcPct val="0"/>
              </a:spcAft>
              <a:buSzPct val="90000"/>
              <a:buFont typeface="Arial" charset="0"/>
              <a:buNone/>
              <a:defRPr sz="3921" kern="1200">
                <a:solidFill>
                  <a:schemeClr val="tx2"/>
                </a:solidFill>
                <a:latin typeface="+mj-lt"/>
                <a:ea typeface="ＭＳ Ｐゴシック" charset="0"/>
                <a:cs typeface="ＭＳ Ｐゴシック" charset="0"/>
              </a:defRPr>
            </a:lvl1pPr>
            <a:lvl2pPr marL="0" indent="0" algn="l" defTabSz="913516" rtl="0" eaLnBrk="0" fontAlgn="base" hangingPunct="0">
              <a:lnSpc>
                <a:spcPct val="90000"/>
              </a:lnSpc>
              <a:spcBef>
                <a:spcPct val="20000"/>
              </a:spcBef>
              <a:spcAft>
                <a:spcPct val="0"/>
              </a:spcAft>
              <a:buSzPct val="90000"/>
              <a:buFont typeface="Arial" charset="0"/>
              <a:buNone/>
              <a:defRPr sz="2353" kern="1200">
                <a:solidFill>
                  <a:schemeClr val="tx2"/>
                </a:solidFill>
                <a:latin typeface="+mn-lt"/>
                <a:ea typeface="ＭＳ Ｐゴシック" charset="0"/>
                <a:cs typeface="+mn-cs"/>
              </a:defRPr>
            </a:lvl2pPr>
            <a:lvl3pPr marL="784347" indent="-224100" algn="l" defTabSz="913516" rtl="0" eaLnBrk="0" fontAlgn="base" hangingPunct="0">
              <a:lnSpc>
                <a:spcPct val="90000"/>
              </a:lnSpc>
              <a:spcBef>
                <a:spcPct val="20000"/>
              </a:spcBef>
              <a:spcAft>
                <a:spcPct val="0"/>
              </a:spcAft>
              <a:buSzPct val="90000"/>
              <a:buFont typeface="Arial" charset="0"/>
              <a:buChar char="•"/>
              <a:defRPr sz="1961" kern="1200">
                <a:solidFill>
                  <a:schemeClr val="tx2"/>
                </a:solidFill>
                <a:latin typeface="+mn-lt"/>
                <a:ea typeface="ＭＳ Ｐゴシック" charset="0"/>
                <a:cs typeface="+mn-cs"/>
              </a:defRPr>
            </a:lvl3pPr>
            <a:lvl4pPr marL="1008447" indent="-224100" algn="l" defTabSz="913516" rtl="0" eaLnBrk="0" fontAlgn="base" hangingPunct="0">
              <a:lnSpc>
                <a:spcPct val="90000"/>
              </a:lnSpc>
              <a:spcBef>
                <a:spcPct val="20000"/>
              </a:spcBef>
              <a:spcAft>
                <a:spcPct val="0"/>
              </a:spcAft>
              <a:buSzPct val="90000"/>
              <a:buFont typeface="Arial" charset="0"/>
              <a:buChar char="•"/>
              <a:defRPr kern="1200">
                <a:solidFill>
                  <a:schemeClr val="tx2"/>
                </a:solidFill>
                <a:latin typeface="+mn-lt"/>
                <a:ea typeface="ＭＳ Ｐゴシック" charset="0"/>
                <a:cs typeface="+mn-cs"/>
              </a:defRPr>
            </a:lvl4pPr>
            <a:lvl5pPr marL="1232545" indent="-224100" algn="l" defTabSz="913516" rtl="0" eaLnBrk="0" fontAlgn="base" hangingPunct="0">
              <a:lnSpc>
                <a:spcPct val="90000"/>
              </a:lnSpc>
              <a:spcBef>
                <a:spcPct val="20000"/>
              </a:spcBef>
              <a:spcAft>
                <a:spcPct val="0"/>
              </a:spcAft>
              <a:buSzPct val="90000"/>
              <a:buFont typeface="Arial" charset="0"/>
              <a:buChar char="•"/>
              <a:defRPr kern="1200">
                <a:solidFill>
                  <a:schemeClr val="tx2"/>
                </a:solidFill>
                <a:latin typeface="+mn-lt"/>
                <a:ea typeface="ＭＳ Ｐゴシック" charset="0"/>
                <a:cs typeface="+mn-cs"/>
              </a:defRPr>
            </a:lvl5pPr>
            <a:lvl6pPr marL="2514539"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729"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918"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108"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ctr" defTabSz="913516" rtl="0" eaLnBrk="0" fontAlgn="base" latinLnBrk="0" hangingPunct="0">
              <a:lnSpc>
                <a:spcPct val="90000"/>
              </a:lnSpc>
              <a:spcBef>
                <a:spcPct val="20000"/>
              </a:spcBef>
              <a:spcAft>
                <a:spcPct val="0"/>
              </a:spcAft>
              <a:buClrTx/>
              <a:buSzPct val="90000"/>
              <a:buFont typeface="Arial" charset="0"/>
              <a:buNone/>
              <a:tabLst/>
              <a:defRPr/>
            </a:pPr>
            <a:r>
              <a:rPr kumimoji="0" lang="en-GB" sz="2000" b="0" i="0" u="none" strike="noStrike" kern="1200" cap="all" spc="0" normalizeH="0" baseline="0" noProof="0" dirty="0">
                <a:ln>
                  <a:noFill/>
                </a:ln>
                <a:solidFill>
                  <a:srgbClr val="737373"/>
                </a:solidFill>
                <a:effectLst/>
                <a:uLnTx/>
                <a:uFillTx/>
                <a:latin typeface="Segoe UI Light"/>
                <a:ea typeface="ＭＳ Ｐゴシック" charset="0"/>
              </a:rPr>
              <a:t>Societal Acceptance </a:t>
            </a:r>
          </a:p>
        </p:txBody>
      </p:sp>
      <p:sp>
        <p:nvSpPr>
          <p:cNvPr id="20" name="Content Placeholder 4"/>
          <p:cNvSpPr txBox="1">
            <a:spLocks/>
          </p:cNvSpPr>
          <p:nvPr/>
        </p:nvSpPr>
        <p:spPr bwMode="auto">
          <a:xfrm>
            <a:off x="1041034" y="3470270"/>
            <a:ext cx="3085163" cy="96620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82880" tIns="146304" rIns="182880" bIns="146304" numCol="1" anchor="t" anchorCtr="0" compatLnSpc="1">
            <a:prstTxWarp prst="textNoShape">
              <a:avLst/>
            </a:prstTxWarp>
          </a:bodyPr>
          <a:lstStyle>
            <a:lvl1pPr marL="0" indent="0" algn="l" defTabSz="913516" rtl="0" eaLnBrk="0" fontAlgn="base" hangingPunct="0">
              <a:lnSpc>
                <a:spcPct val="90000"/>
              </a:lnSpc>
              <a:spcBef>
                <a:spcPct val="20000"/>
              </a:spcBef>
              <a:spcAft>
                <a:spcPct val="0"/>
              </a:spcAft>
              <a:buSzPct val="90000"/>
              <a:buFont typeface="Arial" charset="0"/>
              <a:buNone/>
              <a:defRPr sz="3921" kern="1200">
                <a:solidFill>
                  <a:schemeClr val="tx2"/>
                </a:solidFill>
                <a:latin typeface="+mj-lt"/>
                <a:ea typeface="ＭＳ Ｐゴシック" charset="0"/>
                <a:cs typeface="ＭＳ Ｐゴシック" charset="0"/>
              </a:defRPr>
            </a:lvl1pPr>
            <a:lvl2pPr marL="0" indent="0" algn="l" defTabSz="913516" rtl="0" eaLnBrk="0" fontAlgn="base" hangingPunct="0">
              <a:lnSpc>
                <a:spcPct val="90000"/>
              </a:lnSpc>
              <a:spcBef>
                <a:spcPct val="20000"/>
              </a:spcBef>
              <a:spcAft>
                <a:spcPct val="0"/>
              </a:spcAft>
              <a:buSzPct val="90000"/>
              <a:buFont typeface="Arial" charset="0"/>
              <a:buNone/>
              <a:defRPr sz="2353" kern="1200">
                <a:solidFill>
                  <a:schemeClr val="tx2"/>
                </a:solidFill>
                <a:latin typeface="+mn-lt"/>
                <a:ea typeface="ＭＳ Ｐゴシック" charset="0"/>
                <a:cs typeface="+mn-cs"/>
              </a:defRPr>
            </a:lvl2pPr>
            <a:lvl3pPr marL="784347" indent="-224100" algn="l" defTabSz="913516" rtl="0" eaLnBrk="0" fontAlgn="base" hangingPunct="0">
              <a:lnSpc>
                <a:spcPct val="90000"/>
              </a:lnSpc>
              <a:spcBef>
                <a:spcPct val="20000"/>
              </a:spcBef>
              <a:spcAft>
                <a:spcPct val="0"/>
              </a:spcAft>
              <a:buSzPct val="90000"/>
              <a:buFont typeface="Arial" charset="0"/>
              <a:buChar char="•"/>
              <a:defRPr sz="1961" kern="1200">
                <a:solidFill>
                  <a:schemeClr val="tx2"/>
                </a:solidFill>
                <a:latin typeface="+mn-lt"/>
                <a:ea typeface="ＭＳ Ｐゴシック" charset="0"/>
                <a:cs typeface="+mn-cs"/>
              </a:defRPr>
            </a:lvl3pPr>
            <a:lvl4pPr marL="1008447" indent="-224100" algn="l" defTabSz="913516" rtl="0" eaLnBrk="0" fontAlgn="base" hangingPunct="0">
              <a:lnSpc>
                <a:spcPct val="90000"/>
              </a:lnSpc>
              <a:spcBef>
                <a:spcPct val="20000"/>
              </a:spcBef>
              <a:spcAft>
                <a:spcPct val="0"/>
              </a:spcAft>
              <a:buSzPct val="90000"/>
              <a:buFont typeface="Arial" charset="0"/>
              <a:buChar char="•"/>
              <a:defRPr kern="1200">
                <a:solidFill>
                  <a:schemeClr val="tx2"/>
                </a:solidFill>
                <a:latin typeface="+mn-lt"/>
                <a:ea typeface="ＭＳ Ｐゴシック" charset="0"/>
                <a:cs typeface="+mn-cs"/>
              </a:defRPr>
            </a:lvl4pPr>
            <a:lvl5pPr marL="1232545" indent="-224100" algn="l" defTabSz="913516" rtl="0" eaLnBrk="0" fontAlgn="base" hangingPunct="0">
              <a:lnSpc>
                <a:spcPct val="90000"/>
              </a:lnSpc>
              <a:spcBef>
                <a:spcPct val="20000"/>
              </a:spcBef>
              <a:spcAft>
                <a:spcPct val="0"/>
              </a:spcAft>
              <a:buSzPct val="90000"/>
              <a:buFont typeface="Arial" charset="0"/>
              <a:buChar char="•"/>
              <a:defRPr kern="1200">
                <a:solidFill>
                  <a:schemeClr val="tx2"/>
                </a:solidFill>
                <a:latin typeface="+mn-lt"/>
                <a:ea typeface="ＭＳ Ｐゴシック" charset="0"/>
                <a:cs typeface="+mn-cs"/>
              </a:defRPr>
            </a:lvl5pPr>
            <a:lvl6pPr marL="2514539"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729"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918"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108"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ctr" defTabSz="913516" rtl="0" eaLnBrk="0" fontAlgn="base" latinLnBrk="0" hangingPunct="0">
              <a:lnSpc>
                <a:spcPct val="90000"/>
              </a:lnSpc>
              <a:spcBef>
                <a:spcPct val="20000"/>
              </a:spcBef>
              <a:spcAft>
                <a:spcPct val="0"/>
              </a:spcAft>
              <a:buClrTx/>
              <a:buSzPct val="90000"/>
              <a:buFont typeface="Arial" charset="0"/>
              <a:buNone/>
              <a:tabLst/>
              <a:defRPr/>
            </a:pPr>
            <a:r>
              <a:rPr kumimoji="0" lang="en-GB" sz="2000" b="0" i="0" u="none" strike="noStrike" kern="1200" cap="all" spc="0" normalizeH="0" baseline="0" noProof="0" dirty="0">
                <a:ln>
                  <a:noFill/>
                </a:ln>
                <a:solidFill>
                  <a:srgbClr val="737373"/>
                </a:solidFill>
                <a:effectLst/>
                <a:uLnTx/>
                <a:uFillTx/>
                <a:latin typeface="Segoe UI Light"/>
                <a:ea typeface="ＭＳ Ｐゴシック" charset="0"/>
              </a:rPr>
              <a:t>Balance privacy with investigative powers</a:t>
            </a:r>
          </a:p>
        </p:txBody>
      </p:sp>
      <p:pic>
        <p:nvPicPr>
          <p:cNvPr id="21" name="Picture 20"/>
          <p:cNvPicPr>
            <a:picLocks noChangeAspect="1"/>
          </p:cNvPicPr>
          <p:nvPr/>
        </p:nvPicPr>
        <p:blipFill>
          <a:blip r:embed="rId7" cstate="print"/>
          <a:stretch>
            <a:fillRect/>
          </a:stretch>
        </p:blipFill>
        <p:spPr>
          <a:xfrm>
            <a:off x="5136629" y="2598099"/>
            <a:ext cx="1422400" cy="876300"/>
          </a:xfrm>
          <a:prstGeom prst="rect">
            <a:avLst/>
          </a:prstGeom>
        </p:spPr>
      </p:pic>
      <p:pic>
        <p:nvPicPr>
          <p:cNvPr id="26" name="Picture 25"/>
          <p:cNvPicPr>
            <a:picLocks noChangeAspect="1"/>
          </p:cNvPicPr>
          <p:nvPr/>
        </p:nvPicPr>
        <p:blipFill>
          <a:blip r:embed="rId8" cstate="print"/>
          <a:stretch>
            <a:fillRect/>
          </a:stretch>
        </p:blipFill>
        <p:spPr>
          <a:xfrm>
            <a:off x="917366" y="2244720"/>
            <a:ext cx="431800" cy="2603500"/>
          </a:xfrm>
          <a:prstGeom prst="rect">
            <a:avLst/>
          </a:prstGeom>
        </p:spPr>
      </p:pic>
      <p:pic>
        <p:nvPicPr>
          <p:cNvPr id="27" name="Picture 26"/>
          <p:cNvPicPr>
            <a:picLocks noChangeAspect="1"/>
          </p:cNvPicPr>
          <p:nvPr/>
        </p:nvPicPr>
        <p:blipFill>
          <a:blip r:embed="rId8" cstate="print"/>
          <a:stretch>
            <a:fillRect/>
          </a:stretch>
        </p:blipFill>
        <p:spPr>
          <a:xfrm rot="10800000">
            <a:off x="6631552" y="2244720"/>
            <a:ext cx="431800" cy="2603500"/>
          </a:xfrm>
          <a:prstGeom prst="rect">
            <a:avLst/>
          </a:prstGeom>
        </p:spPr>
      </p:pic>
      <p:sp>
        <p:nvSpPr>
          <p:cNvPr id="28" name="Content Placeholder 4"/>
          <p:cNvSpPr txBox="1">
            <a:spLocks/>
          </p:cNvSpPr>
          <p:nvPr/>
        </p:nvSpPr>
        <p:spPr bwMode="auto">
          <a:xfrm>
            <a:off x="7450820" y="5435807"/>
            <a:ext cx="4154157" cy="628842"/>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82880" tIns="146304" rIns="182880" bIns="146304" numCol="1" anchor="t" anchorCtr="0" compatLnSpc="1">
            <a:prstTxWarp prst="textNoShape">
              <a:avLst/>
            </a:prstTxWarp>
          </a:bodyPr>
          <a:lstStyle>
            <a:lvl1pPr marL="0" indent="0" algn="l" defTabSz="913516" rtl="0" eaLnBrk="0" fontAlgn="base" hangingPunct="0">
              <a:lnSpc>
                <a:spcPct val="90000"/>
              </a:lnSpc>
              <a:spcBef>
                <a:spcPct val="20000"/>
              </a:spcBef>
              <a:spcAft>
                <a:spcPct val="0"/>
              </a:spcAft>
              <a:buSzPct val="90000"/>
              <a:buFont typeface="Arial" charset="0"/>
              <a:buNone/>
              <a:defRPr sz="3921" kern="1200">
                <a:solidFill>
                  <a:schemeClr val="tx2"/>
                </a:solidFill>
                <a:latin typeface="+mj-lt"/>
                <a:ea typeface="ＭＳ Ｐゴシック" charset="0"/>
                <a:cs typeface="ＭＳ Ｐゴシック" charset="0"/>
              </a:defRPr>
            </a:lvl1pPr>
            <a:lvl2pPr marL="0" indent="0" algn="l" defTabSz="913516" rtl="0" eaLnBrk="0" fontAlgn="base" hangingPunct="0">
              <a:lnSpc>
                <a:spcPct val="90000"/>
              </a:lnSpc>
              <a:spcBef>
                <a:spcPct val="20000"/>
              </a:spcBef>
              <a:spcAft>
                <a:spcPct val="0"/>
              </a:spcAft>
              <a:buSzPct val="90000"/>
              <a:buFont typeface="Arial" charset="0"/>
              <a:buNone/>
              <a:defRPr sz="2353" kern="1200">
                <a:solidFill>
                  <a:schemeClr val="tx2"/>
                </a:solidFill>
                <a:latin typeface="+mn-lt"/>
                <a:ea typeface="ＭＳ Ｐゴシック" charset="0"/>
                <a:cs typeface="+mn-cs"/>
              </a:defRPr>
            </a:lvl2pPr>
            <a:lvl3pPr marL="784347" indent="-224100" algn="l" defTabSz="913516" rtl="0" eaLnBrk="0" fontAlgn="base" hangingPunct="0">
              <a:lnSpc>
                <a:spcPct val="90000"/>
              </a:lnSpc>
              <a:spcBef>
                <a:spcPct val="20000"/>
              </a:spcBef>
              <a:spcAft>
                <a:spcPct val="0"/>
              </a:spcAft>
              <a:buSzPct val="90000"/>
              <a:buFont typeface="Arial" charset="0"/>
              <a:buChar char="•"/>
              <a:defRPr sz="1961" kern="1200">
                <a:solidFill>
                  <a:schemeClr val="tx2"/>
                </a:solidFill>
                <a:latin typeface="+mn-lt"/>
                <a:ea typeface="ＭＳ Ｐゴシック" charset="0"/>
                <a:cs typeface="+mn-cs"/>
              </a:defRPr>
            </a:lvl3pPr>
            <a:lvl4pPr marL="1008447" indent="-224100" algn="l" defTabSz="913516" rtl="0" eaLnBrk="0" fontAlgn="base" hangingPunct="0">
              <a:lnSpc>
                <a:spcPct val="90000"/>
              </a:lnSpc>
              <a:spcBef>
                <a:spcPct val="20000"/>
              </a:spcBef>
              <a:spcAft>
                <a:spcPct val="0"/>
              </a:spcAft>
              <a:buSzPct val="90000"/>
              <a:buFont typeface="Arial" charset="0"/>
              <a:buChar char="•"/>
              <a:defRPr kern="1200">
                <a:solidFill>
                  <a:schemeClr val="tx2"/>
                </a:solidFill>
                <a:latin typeface="+mn-lt"/>
                <a:ea typeface="ＭＳ Ｐゴシック" charset="0"/>
                <a:cs typeface="+mn-cs"/>
              </a:defRPr>
            </a:lvl4pPr>
            <a:lvl5pPr marL="1232545" indent="-224100" algn="l" defTabSz="913516" rtl="0" eaLnBrk="0" fontAlgn="base" hangingPunct="0">
              <a:lnSpc>
                <a:spcPct val="90000"/>
              </a:lnSpc>
              <a:spcBef>
                <a:spcPct val="20000"/>
              </a:spcBef>
              <a:spcAft>
                <a:spcPct val="0"/>
              </a:spcAft>
              <a:buSzPct val="90000"/>
              <a:buFont typeface="Arial" charset="0"/>
              <a:buChar char="•"/>
              <a:defRPr kern="1200">
                <a:solidFill>
                  <a:schemeClr val="tx2"/>
                </a:solidFill>
                <a:latin typeface="+mn-lt"/>
                <a:ea typeface="ＭＳ Ｐゴシック" charset="0"/>
                <a:cs typeface="+mn-cs"/>
              </a:defRPr>
            </a:lvl5pPr>
            <a:lvl6pPr marL="2514539"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729"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918"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108"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ctr" defTabSz="913516" rtl="0" eaLnBrk="0" fontAlgn="base" latinLnBrk="0" hangingPunct="0">
              <a:lnSpc>
                <a:spcPct val="90000"/>
              </a:lnSpc>
              <a:spcBef>
                <a:spcPct val="20000"/>
              </a:spcBef>
              <a:spcAft>
                <a:spcPct val="0"/>
              </a:spcAft>
              <a:buClrTx/>
              <a:buSzPct val="90000"/>
              <a:buFont typeface="Arial" charset="0"/>
              <a:buNone/>
              <a:tabLst/>
              <a:defRPr/>
            </a:pPr>
            <a:r>
              <a:rPr kumimoji="0" lang="en-GB" sz="2000" b="0" i="0" u="none" strike="noStrike" kern="1200" cap="all" spc="0" normalizeH="0" baseline="0" noProof="0" dirty="0">
                <a:ln>
                  <a:noFill/>
                </a:ln>
                <a:solidFill>
                  <a:srgbClr val="229DFF"/>
                </a:solidFill>
                <a:effectLst/>
                <a:uLnTx/>
                <a:uFillTx/>
                <a:latin typeface="Segoe UI"/>
                <a:ea typeface="ＭＳ Ｐゴシック" charset="0"/>
              </a:rPr>
              <a:t>Cross border or international</a:t>
            </a:r>
          </a:p>
        </p:txBody>
      </p:sp>
      <p:sp>
        <p:nvSpPr>
          <p:cNvPr id="29" name="Content Placeholder 4"/>
          <p:cNvSpPr txBox="1">
            <a:spLocks/>
          </p:cNvSpPr>
          <p:nvPr/>
        </p:nvSpPr>
        <p:spPr bwMode="auto">
          <a:xfrm>
            <a:off x="8026124" y="3546470"/>
            <a:ext cx="3269603" cy="96620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82880" tIns="146304" rIns="182880" bIns="146304" numCol="1" anchor="t" anchorCtr="0" compatLnSpc="1">
            <a:prstTxWarp prst="textNoShape">
              <a:avLst/>
            </a:prstTxWarp>
          </a:bodyPr>
          <a:lstStyle>
            <a:lvl1pPr marL="0" indent="0" algn="l" defTabSz="913516" rtl="0" eaLnBrk="0" fontAlgn="base" hangingPunct="0">
              <a:lnSpc>
                <a:spcPct val="90000"/>
              </a:lnSpc>
              <a:spcBef>
                <a:spcPct val="20000"/>
              </a:spcBef>
              <a:spcAft>
                <a:spcPct val="0"/>
              </a:spcAft>
              <a:buSzPct val="90000"/>
              <a:buFont typeface="Arial" charset="0"/>
              <a:buNone/>
              <a:defRPr sz="3921" kern="1200">
                <a:solidFill>
                  <a:schemeClr val="tx2"/>
                </a:solidFill>
                <a:latin typeface="+mj-lt"/>
                <a:ea typeface="ＭＳ Ｐゴシック" charset="0"/>
                <a:cs typeface="ＭＳ Ｐゴシック" charset="0"/>
              </a:defRPr>
            </a:lvl1pPr>
            <a:lvl2pPr marL="0" indent="0" algn="l" defTabSz="913516" rtl="0" eaLnBrk="0" fontAlgn="base" hangingPunct="0">
              <a:lnSpc>
                <a:spcPct val="90000"/>
              </a:lnSpc>
              <a:spcBef>
                <a:spcPct val="20000"/>
              </a:spcBef>
              <a:spcAft>
                <a:spcPct val="0"/>
              </a:spcAft>
              <a:buSzPct val="90000"/>
              <a:buFont typeface="Arial" charset="0"/>
              <a:buNone/>
              <a:defRPr sz="2353" kern="1200">
                <a:solidFill>
                  <a:schemeClr val="tx2"/>
                </a:solidFill>
                <a:latin typeface="+mn-lt"/>
                <a:ea typeface="ＭＳ Ｐゴシック" charset="0"/>
                <a:cs typeface="+mn-cs"/>
              </a:defRPr>
            </a:lvl2pPr>
            <a:lvl3pPr marL="784347" indent="-224100" algn="l" defTabSz="913516" rtl="0" eaLnBrk="0" fontAlgn="base" hangingPunct="0">
              <a:lnSpc>
                <a:spcPct val="90000"/>
              </a:lnSpc>
              <a:spcBef>
                <a:spcPct val="20000"/>
              </a:spcBef>
              <a:spcAft>
                <a:spcPct val="0"/>
              </a:spcAft>
              <a:buSzPct val="90000"/>
              <a:buFont typeface="Arial" charset="0"/>
              <a:buChar char="•"/>
              <a:defRPr sz="1961" kern="1200">
                <a:solidFill>
                  <a:schemeClr val="tx2"/>
                </a:solidFill>
                <a:latin typeface="+mn-lt"/>
                <a:ea typeface="ＭＳ Ｐゴシック" charset="0"/>
                <a:cs typeface="+mn-cs"/>
              </a:defRPr>
            </a:lvl3pPr>
            <a:lvl4pPr marL="1008447" indent="-224100" algn="l" defTabSz="913516" rtl="0" eaLnBrk="0" fontAlgn="base" hangingPunct="0">
              <a:lnSpc>
                <a:spcPct val="90000"/>
              </a:lnSpc>
              <a:spcBef>
                <a:spcPct val="20000"/>
              </a:spcBef>
              <a:spcAft>
                <a:spcPct val="0"/>
              </a:spcAft>
              <a:buSzPct val="90000"/>
              <a:buFont typeface="Arial" charset="0"/>
              <a:buChar char="•"/>
              <a:defRPr kern="1200">
                <a:solidFill>
                  <a:schemeClr val="tx2"/>
                </a:solidFill>
                <a:latin typeface="+mn-lt"/>
                <a:ea typeface="ＭＳ Ｐゴシック" charset="0"/>
                <a:cs typeface="+mn-cs"/>
              </a:defRPr>
            </a:lvl4pPr>
            <a:lvl5pPr marL="1232545" indent="-224100" algn="l" defTabSz="913516" rtl="0" eaLnBrk="0" fontAlgn="base" hangingPunct="0">
              <a:lnSpc>
                <a:spcPct val="90000"/>
              </a:lnSpc>
              <a:spcBef>
                <a:spcPct val="20000"/>
              </a:spcBef>
              <a:spcAft>
                <a:spcPct val="0"/>
              </a:spcAft>
              <a:buSzPct val="90000"/>
              <a:buFont typeface="Arial" charset="0"/>
              <a:buChar char="•"/>
              <a:defRPr kern="1200">
                <a:solidFill>
                  <a:schemeClr val="tx2"/>
                </a:solidFill>
                <a:latin typeface="+mn-lt"/>
                <a:ea typeface="ＭＳ Ｐゴシック" charset="0"/>
                <a:cs typeface="+mn-cs"/>
              </a:defRPr>
            </a:lvl5pPr>
            <a:lvl6pPr marL="2514539"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729"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918"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108"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ctr" defTabSz="913516" rtl="0" eaLnBrk="0" fontAlgn="base" latinLnBrk="0" hangingPunct="0">
              <a:lnSpc>
                <a:spcPct val="90000"/>
              </a:lnSpc>
              <a:spcBef>
                <a:spcPct val="20000"/>
              </a:spcBef>
              <a:spcAft>
                <a:spcPct val="0"/>
              </a:spcAft>
              <a:buClrTx/>
              <a:buSzPct val="90000"/>
              <a:buFont typeface="Arial" charset="0"/>
              <a:buNone/>
              <a:tabLst/>
              <a:defRPr/>
            </a:pPr>
            <a:r>
              <a:rPr kumimoji="0" lang="en-GB" sz="2000" b="0" i="0" u="none" strike="noStrike" kern="1200" cap="all" spc="0" normalizeH="0" baseline="0" noProof="0" dirty="0">
                <a:ln>
                  <a:noFill/>
                </a:ln>
                <a:solidFill>
                  <a:srgbClr val="737373"/>
                </a:solidFill>
                <a:effectLst/>
                <a:uLnTx/>
                <a:uFillTx/>
                <a:latin typeface="Segoe UI Light"/>
                <a:ea typeface="ＭＳ Ｐゴシック" charset="0"/>
              </a:rPr>
              <a:t>Conflict of laws &amp; compliance dilemmas</a:t>
            </a:r>
          </a:p>
        </p:txBody>
      </p:sp>
      <p:sp>
        <p:nvSpPr>
          <p:cNvPr id="30" name="Content Placeholder 4"/>
          <p:cNvSpPr txBox="1">
            <a:spLocks/>
          </p:cNvSpPr>
          <p:nvPr/>
        </p:nvSpPr>
        <p:spPr bwMode="auto">
          <a:xfrm>
            <a:off x="2011585" y="5435807"/>
            <a:ext cx="4154157" cy="628842"/>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82880" tIns="146304" rIns="182880" bIns="146304" numCol="1" anchor="t" anchorCtr="0" compatLnSpc="1">
            <a:prstTxWarp prst="textNoShape">
              <a:avLst/>
            </a:prstTxWarp>
          </a:bodyPr>
          <a:lstStyle>
            <a:lvl1pPr marL="0" indent="0" algn="l" defTabSz="913516" rtl="0" eaLnBrk="0" fontAlgn="base" hangingPunct="0">
              <a:lnSpc>
                <a:spcPct val="90000"/>
              </a:lnSpc>
              <a:spcBef>
                <a:spcPct val="20000"/>
              </a:spcBef>
              <a:spcAft>
                <a:spcPct val="0"/>
              </a:spcAft>
              <a:buSzPct val="90000"/>
              <a:buFont typeface="Arial" charset="0"/>
              <a:buNone/>
              <a:defRPr sz="3921" kern="1200">
                <a:solidFill>
                  <a:schemeClr val="tx2"/>
                </a:solidFill>
                <a:latin typeface="+mj-lt"/>
                <a:ea typeface="ＭＳ Ｐゴシック" charset="0"/>
                <a:cs typeface="ＭＳ Ｐゴシック" charset="0"/>
              </a:defRPr>
            </a:lvl1pPr>
            <a:lvl2pPr marL="0" indent="0" algn="l" defTabSz="913516" rtl="0" eaLnBrk="0" fontAlgn="base" hangingPunct="0">
              <a:lnSpc>
                <a:spcPct val="90000"/>
              </a:lnSpc>
              <a:spcBef>
                <a:spcPct val="20000"/>
              </a:spcBef>
              <a:spcAft>
                <a:spcPct val="0"/>
              </a:spcAft>
              <a:buSzPct val="90000"/>
              <a:buFont typeface="Arial" charset="0"/>
              <a:buNone/>
              <a:defRPr sz="2353" kern="1200">
                <a:solidFill>
                  <a:schemeClr val="tx2"/>
                </a:solidFill>
                <a:latin typeface="+mn-lt"/>
                <a:ea typeface="ＭＳ Ｐゴシック" charset="0"/>
                <a:cs typeface="+mn-cs"/>
              </a:defRPr>
            </a:lvl2pPr>
            <a:lvl3pPr marL="784347" indent="-224100" algn="l" defTabSz="913516" rtl="0" eaLnBrk="0" fontAlgn="base" hangingPunct="0">
              <a:lnSpc>
                <a:spcPct val="90000"/>
              </a:lnSpc>
              <a:spcBef>
                <a:spcPct val="20000"/>
              </a:spcBef>
              <a:spcAft>
                <a:spcPct val="0"/>
              </a:spcAft>
              <a:buSzPct val="90000"/>
              <a:buFont typeface="Arial" charset="0"/>
              <a:buChar char="•"/>
              <a:defRPr sz="1961" kern="1200">
                <a:solidFill>
                  <a:schemeClr val="tx2"/>
                </a:solidFill>
                <a:latin typeface="+mn-lt"/>
                <a:ea typeface="ＭＳ Ｐゴシック" charset="0"/>
                <a:cs typeface="+mn-cs"/>
              </a:defRPr>
            </a:lvl3pPr>
            <a:lvl4pPr marL="1008447" indent="-224100" algn="l" defTabSz="913516" rtl="0" eaLnBrk="0" fontAlgn="base" hangingPunct="0">
              <a:lnSpc>
                <a:spcPct val="90000"/>
              </a:lnSpc>
              <a:spcBef>
                <a:spcPct val="20000"/>
              </a:spcBef>
              <a:spcAft>
                <a:spcPct val="0"/>
              </a:spcAft>
              <a:buSzPct val="90000"/>
              <a:buFont typeface="Arial" charset="0"/>
              <a:buChar char="•"/>
              <a:defRPr kern="1200">
                <a:solidFill>
                  <a:schemeClr val="tx2"/>
                </a:solidFill>
                <a:latin typeface="+mn-lt"/>
                <a:ea typeface="ＭＳ Ｐゴシック" charset="0"/>
                <a:cs typeface="+mn-cs"/>
              </a:defRPr>
            </a:lvl4pPr>
            <a:lvl5pPr marL="1232545" indent="-224100" algn="l" defTabSz="913516" rtl="0" eaLnBrk="0" fontAlgn="base" hangingPunct="0">
              <a:lnSpc>
                <a:spcPct val="90000"/>
              </a:lnSpc>
              <a:spcBef>
                <a:spcPct val="20000"/>
              </a:spcBef>
              <a:spcAft>
                <a:spcPct val="0"/>
              </a:spcAft>
              <a:buSzPct val="90000"/>
              <a:buFont typeface="Arial" charset="0"/>
              <a:buChar char="•"/>
              <a:defRPr kern="1200">
                <a:solidFill>
                  <a:schemeClr val="tx2"/>
                </a:solidFill>
                <a:latin typeface="+mn-lt"/>
                <a:ea typeface="ＭＳ Ｐゴシック" charset="0"/>
                <a:cs typeface="+mn-cs"/>
              </a:defRPr>
            </a:lvl5pPr>
            <a:lvl6pPr marL="2514539"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729"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918"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108"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ctr" defTabSz="913516" rtl="0" eaLnBrk="0" fontAlgn="base" latinLnBrk="0" hangingPunct="0">
              <a:lnSpc>
                <a:spcPct val="90000"/>
              </a:lnSpc>
              <a:spcBef>
                <a:spcPct val="20000"/>
              </a:spcBef>
              <a:spcAft>
                <a:spcPct val="0"/>
              </a:spcAft>
              <a:buClrTx/>
              <a:buSzPct val="90000"/>
              <a:buFont typeface="Arial" charset="0"/>
              <a:buNone/>
              <a:tabLst/>
              <a:defRPr/>
            </a:pPr>
            <a:r>
              <a:rPr kumimoji="0" lang="en-GB" sz="2000" b="0" i="0" u="none" strike="noStrike" kern="1200" cap="all" spc="0" normalizeH="0" baseline="0" noProof="0" dirty="0">
                <a:ln>
                  <a:noFill/>
                </a:ln>
                <a:solidFill>
                  <a:srgbClr val="229DFF"/>
                </a:solidFill>
                <a:effectLst/>
                <a:uLnTx/>
                <a:uFillTx/>
                <a:latin typeface="Segoe UI"/>
                <a:ea typeface="ＭＳ Ｐゴシック" charset="0"/>
              </a:rPr>
              <a:t>National or Regional</a:t>
            </a:r>
          </a:p>
        </p:txBody>
      </p:sp>
      <p:sp>
        <p:nvSpPr>
          <p:cNvPr id="31" name="Content Placeholder 4"/>
          <p:cNvSpPr txBox="1">
            <a:spLocks/>
          </p:cNvSpPr>
          <p:nvPr/>
        </p:nvSpPr>
        <p:spPr bwMode="auto">
          <a:xfrm>
            <a:off x="3284044" y="1062667"/>
            <a:ext cx="5623913" cy="459203"/>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82880" tIns="146304" rIns="182880" bIns="146304" numCol="1" anchor="t" anchorCtr="0" compatLnSpc="1">
            <a:prstTxWarp prst="textNoShape">
              <a:avLst/>
            </a:prstTxWarp>
          </a:bodyPr>
          <a:lstStyle>
            <a:lvl1pPr marL="0" indent="0" algn="l" defTabSz="913516" rtl="0" eaLnBrk="0" fontAlgn="base" hangingPunct="0">
              <a:lnSpc>
                <a:spcPct val="90000"/>
              </a:lnSpc>
              <a:spcBef>
                <a:spcPct val="20000"/>
              </a:spcBef>
              <a:spcAft>
                <a:spcPct val="0"/>
              </a:spcAft>
              <a:buSzPct val="90000"/>
              <a:buFont typeface="Arial" charset="0"/>
              <a:buNone/>
              <a:defRPr sz="3921" kern="1200">
                <a:solidFill>
                  <a:schemeClr val="tx2"/>
                </a:solidFill>
                <a:latin typeface="+mj-lt"/>
                <a:ea typeface="ＭＳ Ｐゴシック" charset="0"/>
                <a:cs typeface="ＭＳ Ｐゴシック" charset="0"/>
              </a:defRPr>
            </a:lvl1pPr>
            <a:lvl2pPr marL="0" indent="0" algn="l" defTabSz="913516" rtl="0" eaLnBrk="0" fontAlgn="base" hangingPunct="0">
              <a:lnSpc>
                <a:spcPct val="90000"/>
              </a:lnSpc>
              <a:spcBef>
                <a:spcPct val="20000"/>
              </a:spcBef>
              <a:spcAft>
                <a:spcPct val="0"/>
              </a:spcAft>
              <a:buSzPct val="90000"/>
              <a:buFont typeface="Arial" charset="0"/>
              <a:buNone/>
              <a:defRPr sz="2353" kern="1200">
                <a:solidFill>
                  <a:schemeClr val="tx2"/>
                </a:solidFill>
                <a:latin typeface="+mn-lt"/>
                <a:ea typeface="ＭＳ Ｐゴシック" charset="0"/>
                <a:cs typeface="+mn-cs"/>
              </a:defRPr>
            </a:lvl2pPr>
            <a:lvl3pPr marL="784347" indent="-224100" algn="l" defTabSz="913516" rtl="0" eaLnBrk="0" fontAlgn="base" hangingPunct="0">
              <a:lnSpc>
                <a:spcPct val="90000"/>
              </a:lnSpc>
              <a:spcBef>
                <a:spcPct val="20000"/>
              </a:spcBef>
              <a:spcAft>
                <a:spcPct val="0"/>
              </a:spcAft>
              <a:buSzPct val="90000"/>
              <a:buFont typeface="Arial" charset="0"/>
              <a:buChar char="•"/>
              <a:defRPr sz="1961" kern="1200">
                <a:solidFill>
                  <a:schemeClr val="tx2"/>
                </a:solidFill>
                <a:latin typeface="+mn-lt"/>
                <a:ea typeface="ＭＳ Ｐゴシック" charset="0"/>
                <a:cs typeface="+mn-cs"/>
              </a:defRPr>
            </a:lvl3pPr>
            <a:lvl4pPr marL="1008447" indent="-224100" algn="l" defTabSz="913516" rtl="0" eaLnBrk="0" fontAlgn="base" hangingPunct="0">
              <a:lnSpc>
                <a:spcPct val="90000"/>
              </a:lnSpc>
              <a:spcBef>
                <a:spcPct val="20000"/>
              </a:spcBef>
              <a:spcAft>
                <a:spcPct val="0"/>
              </a:spcAft>
              <a:buSzPct val="90000"/>
              <a:buFont typeface="Arial" charset="0"/>
              <a:buChar char="•"/>
              <a:defRPr kern="1200">
                <a:solidFill>
                  <a:schemeClr val="tx2"/>
                </a:solidFill>
                <a:latin typeface="+mn-lt"/>
                <a:ea typeface="ＭＳ Ｐゴシック" charset="0"/>
                <a:cs typeface="+mn-cs"/>
              </a:defRPr>
            </a:lvl4pPr>
            <a:lvl5pPr marL="1232545" indent="-224100" algn="l" defTabSz="913516" rtl="0" eaLnBrk="0" fontAlgn="base" hangingPunct="0">
              <a:lnSpc>
                <a:spcPct val="90000"/>
              </a:lnSpc>
              <a:spcBef>
                <a:spcPct val="20000"/>
              </a:spcBef>
              <a:spcAft>
                <a:spcPct val="0"/>
              </a:spcAft>
              <a:buSzPct val="90000"/>
              <a:buFont typeface="Arial" charset="0"/>
              <a:buChar char="•"/>
              <a:defRPr kern="1200">
                <a:solidFill>
                  <a:schemeClr val="tx2"/>
                </a:solidFill>
                <a:latin typeface="+mn-lt"/>
                <a:ea typeface="ＭＳ Ｐゴシック" charset="0"/>
                <a:cs typeface="+mn-cs"/>
              </a:defRPr>
            </a:lvl5pPr>
            <a:lvl6pPr marL="2514539"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729"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918"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108"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ctr" defTabSz="913516" rtl="0" eaLnBrk="0" fontAlgn="base" latinLnBrk="0" hangingPunct="0">
              <a:lnSpc>
                <a:spcPct val="90000"/>
              </a:lnSpc>
              <a:spcBef>
                <a:spcPct val="20000"/>
              </a:spcBef>
              <a:spcAft>
                <a:spcPct val="0"/>
              </a:spcAft>
              <a:buClrTx/>
              <a:buSzPct val="90000"/>
              <a:buFont typeface="Arial" charset="0"/>
              <a:buNone/>
              <a:tabLst/>
              <a:defRPr/>
            </a:pPr>
            <a:r>
              <a:rPr kumimoji="0" lang="en-GB" sz="2000" b="0" i="0" u="none" strike="noStrike" kern="1200" cap="all" spc="0" normalizeH="0" baseline="0" noProof="0" dirty="0">
                <a:ln>
                  <a:noFill/>
                </a:ln>
                <a:solidFill>
                  <a:srgbClr val="229DFF"/>
                </a:solidFill>
                <a:effectLst/>
                <a:uLnTx/>
                <a:uFillTx/>
                <a:latin typeface="Segoe UI"/>
                <a:ea typeface="ＭＳ Ｐゴシック" charset="0"/>
              </a:rPr>
              <a:t>Effective cyber crime investigation</a:t>
            </a:r>
          </a:p>
        </p:txBody>
      </p:sp>
      <p:pic>
        <p:nvPicPr>
          <p:cNvPr id="32" name="Picture 31"/>
          <p:cNvPicPr>
            <a:picLocks noChangeAspect="1"/>
          </p:cNvPicPr>
          <p:nvPr/>
        </p:nvPicPr>
        <p:blipFill>
          <a:blip r:embed="rId9" cstate="print"/>
          <a:stretch>
            <a:fillRect/>
          </a:stretch>
        </p:blipFill>
        <p:spPr>
          <a:xfrm rot="5400000">
            <a:off x="7545087" y="3148038"/>
            <a:ext cx="228600" cy="774700"/>
          </a:xfrm>
          <a:prstGeom prst="rect">
            <a:avLst/>
          </a:prstGeom>
        </p:spPr>
      </p:pic>
    </p:spTree>
    <p:extLst>
      <p:ext uri="{BB962C8B-B14F-4D97-AF65-F5344CB8AC3E}">
        <p14:creationId xmlns:p14="http://schemas.microsoft.com/office/powerpoint/2010/main" xmlns="" val="1455343215"/>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4294967295"/>
          </p:nvPr>
        </p:nvSpPr>
        <p:spPr>
          <a:xfrm>
            <a:off x="215172" y="3808362"/>
            <a:ext cx="2372489" cy="2292637"/>
          </a:xfrm>
        </p:spPr>
        <p:txBody>
          <a:bodyPr/>
          <a:lstStyle/>
          <a:p>
            <a:pPr algn="ctr"/>
            <a:r>
              <a:rPr lang="en-GB" sz="1600" cap="all" dirty="0">
                <a:solidFill>
                  <a:srgbClr val="737373"/>
                </a:solidFill>
              </a:rPr>
              <a:t>Enable rather than inadvertently criminalize researchers and private investigation</a:t>
            </a:r>
          </a:p>
        </p:txBody>
      </p:sp>
      <p:sp>
        <p:nvSpPr>
          <p:cNvPr id="6" name="Title 1"/>
          <p:cNvSpPr txBox="1">
            <a:spLocks/>
          </p:cNvSpPr>
          <p:nvPr/>
        </p:nvSpPr>
        <p:spPr>
          <a:xfrm>
            <a:off x="345913" y="339344"/>
            <a:ext cx="11428169" cy="882092"/>
          </a:xfrm>
          <a:prstGeom prst="rect">
            <a:avLst/>
          </a:prstGeom>
        </p:spPr>
        <p:txBody>
          <a:bodyPr/>
          <a:lstStyle>
            <a:lvl1pPr algn="l" defTabSz="931684" rtl="0" eaLnBrk="0" fontAlgn="base" hangingPunct="0">
              <a:lnSpc>
                <a:spcPct val="90000"/>
              </a:lnSpc>
              <a:spcBef>
                <a:spcPct val="0"/>
              </a:spcBef>
              <a:spcAft>
                <a:spcPct val="0"/>
              </a:spcAft>
              <a:defRPr lang="en-US" sz="5507" kern="1200" spc="-102" dirty="0">
                <a:ln w="3175">
                  <a:noFill/>
                </a:ln>
                <a:solidFill>
                  <a:schemeClr val="tx2"/>
                </a:solidFill>
                <a:latin typeface="+mj-lt"/>
                <a:ea typeface="ＭＳ Ｐゴシック" charset="0"/>
                <a:cs typeface="Segoe UI" pitchFamily="34" charset="0"/>
              </a:defRPr>
            </a:lvl1pPr>
            <a:lvl2pPr algn="l" defTabSz="931684" rtl="0" eaLnBrk="0" fontAlgn="base" hangingPunct="0">
              <a:lnSpc>
                <a:spcPct val="90000"/>
              </a:lnSpc>
              <a:spcBef>
                <a:spcPct val="0"/>
              </a:spcBef>
              <a:spcAft>
                <a:spcPct val="0"/>
              </a:spcAft>
              <a:defRPr sz="5399">
                <a:solidFill>
                  <a:schemeClr val="tx2"/>
                </a:solidFill>
                <a:latin typeface="Segoe UI Light" charset="0"/>
                <a:ea typeface="ＭＳ Ｐゴシック" charset="0"/>
                <a:cs typeface="Segoe UI" charset="0"/>
              </a:defRPr>
            </a:lvl2pPr>
            <a:lvl3pPr algn="l" defTabSz="931684" rtl="0" eaLnBrk="0" fontAlgn="base" hangingPunct="0">
              <a:lnSpc>
                <a:spcPct val="90000"/>
              </a:lnSpc>
              <a:spcBef>
                <a:spcPct val="0"/>
              </a:spcBef>
              <a:spcAft>
                <a:spcPct val="0"/>
              </a:spcAft>
              <a:defRPr sz="5399">
                <a:solidFill>
                  <a:schemeClr val="tx2"/>
                </a:solidFill>
                <a:latin typeface="Segoe UI Light" charset="0"/>
                <a:ea typeface="ＭＳ Ｐゴシック" charset="0"/>
                <a:cs typeface="Segoe UI" charset="0"/>
              </a:defRPr>
            </a:lvl3pPr>
            <a:lvl4pPr algn="l" defTabSz="931684" rtl="0" eaLnBrk="0" fontAlgn="base" hangingPunct="0">
              <a:lnSpc>
                <a:spcPct val="90000"/>
              </a:lnSpc>
              <a:spcBef>
                <a:spcPct val="0"/>
              </a:spcBef>
              <a:spcAft>
                <a:spcPct val="0"/>
              </a:spcAft>
              <a:defRPr sz="5399">
                <a:solidFill>
                  <a:schemeClr val="tx2"/>
                </a:solidFill>
                <a:latin typeface="Segoe UI Light" charset="0"/>
                <a:ea typeface="ＭＳ Ｐゴシック" charset="0"/>
                <a:cs typeface="Segoe UI" charset="0"/>
              </a:defRPr>
            </a:lvl4pPr>
            <a:lvl5pPr algn="l" defTabSz="931684" rtl="0" eaLnBrk="0" fontAlgn="base" hangingPunct="0">
              <a:lnSpc>
                <a:spcPct val="90000"/>
              </a:lnSpc>
              <a:spcBef>
                <a:spcPct val="0"/>
              </a:spcBef>
              <a:spcAft>
                <a:spcPct val="0"/>
              </a:spcAft>
              <a:defRPr sz="5399">
                <a:solidFill>
                  <a:schemeClr val="tx2"/>
                </a:solidFill>
                <a:latin typeface="Segoe UI Light" charset="0"/>
                <a:ea typeface="ＭＳ Ｐゴシック" charset="0"/>
                <a:cs typeface="Segoe UI" charset="0"/>
              </a:defRPr>
            </a:lvl5pPr>
            <a:lvl6pPr marL="457112" algn="l" defTabSz="931684" rtl="0" fontAlgn="base">
              <a:lnSpc>
                <a:spcPct val="90000"/>
              </a:lnSpc>
              <a:spcBef>
                <a:spcPct val="0"/>
              </a:spcBef>
              <a:spcAft>
                <a:spcPct val="0"/>
              </a:spcAft>
              <a:defRPr sz="5399">
                <a:solidFill>
                  <a:schemeClr val="tx2"/>
                </a:solidFill>
                <a:latin typeface="Segoe UI Light" charset="0"/>
                <a:ea typeface="ＭＳ Ｐゴシック" charset="0"/>
                <a:cs typeface="Segoe UI" charset="0"/>
              </a:defRPr>
            </a:lvl6pPr>
            <a:lvl7pPr marL="914224" algn="l" defTabSz="931684" rtl="0" fontAlgn="base">
              <a:lnSpc>
                <a:spcPct val="90000"/>
              </a:lnSpc>
              <a:spcBef>
                <a:spcPct val="0"/>
              </a:spcBef>
              <a:spcAft>
                <a:spcPct val="0"/>
              </a:spcAft>
              <a:defRPr sz="5399">
                <a:solidFill>
                  <a:schemeClr val="tx2"/>
                </a:solidFill>
                <a:latin typeface="Segoe UI Light" charset="0"/>
                <a:ea typeface="ＭＳ Ｐゴシック" charset="0"/>
                <a:cs typeface="Segoe UI" charset="0"/>
              </a:defRPr>
            </a:lvl7pPr>
            <a:lvl8pPr marL="1371336" algn="l" defTabSz="931684" rtl="0" fontAlgn="base">
              <a:lnSpc>
                <a:spcPct val="90000"/>
              </a:lnSpc>
              <a:spcBef>
                <a:spcPct val="0"/>
              </a:spcBef>
              <a:spcAft>
                <a:spcPct val="0"/>
              </a:spcAft>
              <a:defRPr sz="5399">
                <a:solidFill>
                  <a:schemeClr val="tx2"/>
                </a:solidFill>
                <a:latin typeface="Segoe UI Light" charset="0"/>
                <a:ea typeface="ＭＳ Ｐゴシック" charset="0"/>
                <a:cs typeface="Segoe UI" charset="0"/>
              </a:defRPr>
            </a:lvl8pPr>
            <a:lvl9pPr marL="1828449" algn="l" defTabSz="931684" rtl="0" fontAlgn="base">
              <a:lnSpc>
                <a:spcPct val="90000"/>
              </a:lnSpc>
              <a:spcBef>
                <a:spcPct val="0"/>
              </a:spcBef>
              <a:spcAft>
                <a:spcPct val="0"/>
              </a:spcAft>
              <a:defRPr sz="5399">
                <a:solidFill>
                  <a:schemeClr val="tx2"/>
                </a:solidFill>
                <a:latin typeface="Segoe UI Light" charset="0"/>
                <a:ea typeface="ＭＳ Ｐゴシック" charset="0"/>
                <a:cs typeface="Segoe UI" charset="0"/>
              </a:defRPr>
            </a:lvl9pPr>
          </a:lstStyle>
          <a:p>
            <a:pPr marL="0" marR="0" lvl="0" indent="0" algn="l" defTabSz="931684" rtl="0" eaLnBrk="0" fontAlgn="base" latinLnBrk="0" hangingPunct="0">
              <a:lnSpc>
                <a:spcPct val="90000"/>
              </a:lnSpc>
              <a:spcBef>
                <a:spcPct val="0"/>
              </a:spcBef>
              <a:spcAft>
                <a:spcPct val="0"/>
              </a:spcAft>
              <a:buClrTx/>
              <a:buSzTx/>
              <a:buFontTx/>
              <a:buNone/>
              <a:tabLst/>
              <a:defRPr/>
            </a:pPr>
            <a:r>
              <a:rPr kumimoji="0" lang="en-GB" sz="3530" b="0" i="0" u="none" strike="noStrike" kern="1200" cap="none" spc="-102" normalizeH="0" baseline="0" noProof="0">
                <a:ln w="3175">
                  <a:noFill/>
                </a:ln>
                <a:solidFill>
                  <a:srgbClr val="737373"/>
                </a:solidFill>
                <a:effectLst/>
                <a:uLnTx/>
                <a:uFillTx/>
                <a:latin typeface="Segoe UI Light"/>
                <a:ea typeface="ＭＳ Ｐゴシック" charset="0"/>
                <a:cs typeface="Segoe UI" pitchFamily="34" charset="0"/>
              </a:rPr>
              <a:t>4. </a:t>
            </a:r>
            <a:r>
              <a:rPr kumimoji="0" lang="en-GB" sz="3530" b="0" i="0" u="none" strike="noStrike" kern="1200" cap="none" spc="-102" normalizeH="0" baseline="0" noProof="0" dirty="0">
                <a:ln w="3175">
                  <a:noFill/>
                </a:ln>
                <a:solidFill>
                  <a:srgbClr val="737373"/>
                </a:solidFill>
                <a:effectLst/>
                <a:uLnTx/>
                <a:uFillTx/>
                <a:latin typeface="Segoe UI Light"/>
                <a:ea typeface="ＭＳ Ｐゴシック" charset="0"/>
                <a:cs typeface="Segoe UI" pitchFamily="34" charset="0"/>
              </a:rPr>
              <a:t>Enable cooperation with private sector</a:t>
            </a:r>
          </a:p>
        </p:txBody>
      </p:sp>
      <p:sp>
        <p:nvSpPr>
          <p:cNvPr id="13" name="Content Placeholder 4"/>
          <p:cNvSpPr txBox="1">
            <a:spLocks/>
          </p:cNvSpPr>
          <p:nvPr/>
        </p:nvSpPr>
        <p:spPr bwMode="auto">
          <a:xfrm>
            <a:off x="3358364" y="3808362"/>
            <a:ext cx="2281126" cy="196210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82880" tIns="146304" rIns="182880" bIns="146304" numCol="1" anchor="t" anchorCtr="0" compatLnSpc="1">
            <a:prstTxWarp prst="textNoShape">
              <a:avLst/>
            </a:prstTxWarp>
          </a:bodyPr>
          <a:lstStyle>
            <a:lvl1pPr marL="0" indent="0" algn="l" defTabSz="913516" rtl="0" eaLnBrk="0" fontAlgn="base" hangingPunct="0">
              <a:lnSpc>
                <a:spcPct val="90000"/>
              </a:lnSpc>
              <a:spcBef>
                <a:spcPct val="20000"/>
              </a:spcBef>
              <a:spcAft>
                <a:spcPct val="0"/>
              </a:spcAft>
              <a:buSzPct val="90000"/>
              <a:buFont typeface="Arial" charset="0"/>
              <a:buNone/>
              <a:defRPr sz="3921" kern="1200">
                <a:solidFill>
                  <a:schemeClr val="tx2"/>
                </a:solidFill>
                <a:latin typeface="+mj-lt"/>
                <a:ea typeface="ＭＳ Ｐゴシック" charset="0"/>
                <a:cs typeface="ＭＳ Ｐゴシック" charset="0"/>
              </a:defRPr>
            </a:lvl1pPr>
            <a:lvl2pPr marL="0" indent="0" algn="l" defTabSz="913516" rtl="0" eaLnBrk="0" fontAlgn="base" hangingPunct="0">
              <a:lnSpc>
                <a:spcPct val="90000"/>
              </a:lnSpc>
              <a:spcBef>
                <a:spcPct val="20000"/>
              </a:spcBef>
              <a:spcAft>
                <a:spcPct val="0"/>
              </a:spcAft>
              <a:buSzPct val="90000"/>
              <a:buFont typeface="Arial" charset="0"/>
              <a:buNone/>
              <a:defRPr sz="2353" kern="1200">
                <a:solidFill>
                  <a:schemeClr val="tx2"/>
                </a:solidFill>
                <a:latin typeface="+mn-lt"/>
                <a:ea typeface="ＭＳ Ｐゴシック" charset="0"/>
                <a:cs typeface="+mn-cs"/>
              </a:defRPr>
            </a:lvl2pPr>
            <a:lvl3pPr marL="784347" indent="-224100" algn="l" defTabSz="913516" rtl="0" eaLnBrk="0" fontAlgn="base" hangingPunct="0">
              <a:lnSpc>
                <a:spcPct val="90000"/>
              </a:lnSpc>
              <a:spcBef>
                <a:spcPct val="20000"/>
              </a:spcBef>
              <a:spcAft>
                <a:spcPct val="0"/>
              </a:spcAft>
              <a:buSzPct val="90000"/>
              <a:buFont typeface="Arial" charset="0"/>
              <a:buChar char="•"/>
              <a:defRPr sz="1961" kern="1200">
                <a:solidFill>
                  <a:schemeClr val="tx2"/>
                </a:solidFill>
                <a:latin typeface="+mn-lt"/>
                <a:ea typeface="ＭＳ Ｐゴシック" charset="0"/>
                <a:cs typeface="+mn-cs"/>
              </a:defRPr>
            </a:lvl3pPr>
            <a:lvl4pPr marL="1008447" indent="-224100" algn="l" defTabSz="913516" rtl="0" eaLnBrk="0" fontAlgn="base" hangingPunct="0">
              <a:lnSpc>
                <a:spcPct val="90000"/>
              </a:lnSpc>
              <a:spcBef>
                <a:spcPct val="20000"/>
              </a:spcBef>
              <a:spcAft>
                <a:spcPct val="0"/>
              </a:spcAft>
              <a:buSzPct val="90000"/>
              <a:buFont typeface="Arial" charset="0"/>
              <a:buChar char="•"/>
              <a:defRPr kern="1200">
                <a:solidFill>
                  <a:schemeClr val="tx2"/>
                </a:solidFill>
                <a:latin typeface="+mn-lt"/>
                <a:ea typeface="ＭＳ Ｐゴシック" charset="0"/>
                <a:cs typeface="+mn-cs"/>
              </a:defRPr>
            </a:lvl4pPr>
            <a:lvl5pPr marL="1232545" indent="-224100" algn="l" defTabSz="913516" rtl="0" eaLnBrk="0" fontAlgn="base" hangingPunct="0">
              <a:lnSpc>
                <a:spcPct val="90000"/>
              </a:lnSpc>
              <a:spcBef>
                <a:spcPct val="20000"/>
              </a:spcBef>
              <a:spcAft>
                <a:spcPct val="0"/>
              </a:spcAft>
              <a:buSzPct val="90000"/>
              <a:buFont typeface="Arial" charset="0"/>
              <a:buChar char="•"/>
              <a:defRPr kern="1200">
                <a:solidFill>
                  <a:schemeClr val="tx2"/>
                </a:solidFill>
                <a:latin typeface="+mn-lt"/>
                <a:ea typeface="ＭＳ Ｐゴシック" charset="0"/>
                <a:cs typeface="+mn-cs"/>
              </a:defRPr>
            </a:lvl5pPr>
            <a:lvl6pPr marL="2514539"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729"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918"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108"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ctr" defTabSz="913516" rtl="0" eaLnBrk="0" fontAlgn="base" latinLnBrk="0" hangingPunct="0">
              <a:lnSpc>
                <a:spcPct val="90000"/>
              </a:lnSpc>
              <a:spcBef>
                <a:spcPct val="20000"/>
              </a:spcBef>
              <a:spcAft>
                <a:spcPct val="0"/>
              </a:spcAft>
              <a:buClrTx/>
              <a:buSzPct val="90000"/>
              <a:buFont typeface="Arial" charset="0"/>
              <a:buNone/>
              <a:tabLst/>
              <a:defRPr/>
            </a:pPr>
            <a:r>
              <a:rPr kumimoji="0" lang="en-GB" sz="1600" b="0" i="0" u="none" strike="noStrike" kern="1200" cap="all" spc="0" normalizeH="0" baseline="0" noProof="0" dirty="0">
                <a:ln>
                  <a:noFill/>
                </a:ln>
                <a:solidFill>
                  <a:srgbClr val="737373"/>
                </a:solidFill>
                <a:effectLst/>
                <a:uLnTx/>
                <a:uFillTx/>
                <a:latin typeface="Segoe UI Light"/>
                <a:ea typeface="ＭＳ Ｐゴシック" charset="0"/>
              </a:rPr>
              <a:t>Enable information and data sharing between and among the private sector and law enforcement</a:t>
            </a:r>
          </a:p>
        </p:txBody>
      </p:sp>
      <p:sp>
        <p:nvSpPr>
          <p:cNvPr id="14" name="Content Placeholder 4"/>
          <p:cNvSpPr txBox="1">
            <a:spLocks/>
          </p:cNvSpPr>
          <p:nvPr/>
        </p:nvSpPr>
        <p:spPr bwMode="auto">
          <a:xfrm>
            <a:off x="6359461" y="3808362"/>
            <a:ext cx="2473952" cy="1447443"/>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82880" tIns="146304" rIns="182880" bIns="146304" numCol="1" anchor="t" anchorCtr="0" compatLnSpc="1">
            <a:prstTxWarp prst="textNoShape">
              <a:avLst/>
            </a:prstTxWarp>
          </a:bodyPr>
          <a:lstStyle>
            <a:lvl1pPr marL="0" indent="0" algn="l" defTabSz="913516" rtl="0" eaLnBrk="0" fontAlgn="base" hangingPunct="0">
              <a:lnSpc>
                <a:spcPct val="90000"/>
              </a:lnSpc>
              <a:spcBef>
                <a:spcPct val="20000"/>
              </a:spcBef>
              <a:spcAft>
                <a:spcPct val="0"/>
              </a:spcAft>
              <a:buSzPct val="90000"/>
              <a:buFont typeface="Arial" charset="0"/>
              <a:buNone/>
              <a:defRPr sz="3921" kern="1200">
                <a:solidFill>
                  <a:schemeClr val="tx2"/>
                </a:solidFill>
                <a:latin typeface="+mj-lt"/>
                <a:ea typeface="ＭＳ Ｐゴシック" charset="0"/>
                <a:cs typeface="ＭＳ Ｐゴシック" charset="0"/>
              </a:defRPr>
            </a:lvl1pPr>
            <a:lvl2pPr marL="0" indent="0" algn="l" defTabSz="913516" rtl="0" eaLnBrk="0" fontAlgn="base" hangingPunct="0">
              <a:lnSpc>
                <a:spcPct val="90000"/>
              </a:lnSpc>
              <a:spcBef>
                <a:spcPct val="20000"/>
              </a:spcBef>
              <a:spcAft>
                <a:spcPct val="0"/>
              </a:spcAft>
              <a:buSzPct val="90000"/>
              <a:buFont typeface="Arial" charset="0"/>
              <a:buNone/>
              <a:defRPr sz="2353" kern="1200">
                <a:solidFill>
                  <a:schemeClr val="tx2"/>
                </a:solidFill>
                <a:latin typeface="+mn-lt"/>
                <a:ea typeface="ＭＳ Ｐゴシック" charset="0"/>
                <a:cs typeface="+mn-cs"/>
              </a:defRPr>
            </a:lvl2pPr>
            <a:lvl3pPr marL="784347" indent="-224100" algn="l" defTabSz="913516" rtl="0" eaLnBrk="0" fontAlgn="base" hangingPunct="0">
              <a:lnSpc>
                <a:spcPct val="90000"/>
              </a:lnSpc>
              <a:spcBef>
                <a:spcPct val="20000"/>
              </a:spcBef>
              <a:spcAft>
                <a:spcPct val="0"/>
              </a:spcAft>
              <a:buSzPct val="90000"/>
              <a:buFont typeface="Arial" charset="0"/>
              <a:buChar char="•"/>
              <a:defRPr sz="1961" kern="1200">
                <a:solidFill>
                  <a:schemeClr val="tx2"/>
                </a:solidFill>
                <a:latin typeface="+mn-lt"/>
                <a:ea typeface="ＭＳ Ｐゴシック" charset="0"/>
                <a:cs typeface="+mn-cs"/>
              </a:defRPr>
            </a:lvl3pPr>
            <a:lvl4pPr marL="1008447" indent="-224100" algn="l" defTabSz="913516" rtl="0" eaLnBrk="0" fontAlgn="base" hangingPunct="0">
              <a:lnSpc>
                <a:spcPct val="90000"/>
              </a:lnSpc>
              <a:spcBef>
                <a:spcPct val="20000"/>
              </a:spcBef>
              <a:spcAft>
                <a:spcPct val="0"/>
              </a:spcAft>
              <a:buSzPct val="90000"/>
              <a:buFont typeface="Arial" charset="0"/>
              <a:buChar char="•"/>
              <a:defRPr kern="1200">
                <a:solidFill>
                  <a:schemeClr val="tx2"/>
                </a:solidFill>
                <a:latin typeface="+mn-lt"/>
                <a:ea typeface="ＭＳ Ｐゴシック" charset="0"/>
                <a:cs typeface="+mn-cs"/>
              </a:defRPr>
            </a:lvl4pPr>
            <a:lvl5pPr marL="1232545" indent="-224100" algn="l" defTabSz="913516" rtl="0" eaLnBrk="0" fontAlgn="base" hangingPunct="0">
              <a:lnSpc>
                <a:spcPct val="90000"/>
              </a:lnSpc>
              <a:spcBef>
                <a:spcPct val="20000"/>
              </a:spcBef>
              <a:spcAft>
                <a:spcPct val="0"/>
              </a:spcAft>
              <a:buSzPct val="90000"/>
              <a:buFont typeface="Arial" charset="0"/>
              <a:buChar char="•"/>
              <a:defRPr kern="1200">
                <a:solidFill>
                  <a:schemeClr val="tx2"/>
                </a:solidFill>
                <a:latin typeface="+mn-lt"/>
                <a:ea typeface="ＭＳ Ｐゴシック" charset="0"/>
                <a:cs typeface="+mn-cs"/>
              </a:defRPr>
            </a:lvl5pPr>
            <a:lvl6pPr marL="2514539"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729"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918"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108"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ctr" defTabSz="913516" rtl="0" eaLnBrk="0" fontAlgn="base" latinLnBrk="0" hangingPunct="0">
              <a:lnSpc>
                <a:spcPct val="90000"/>
              </a:lnSpc>
              <a:spcBef>
                <a:spcPct val="20000"/>
              </a:spcBef>
              <a:spcAft>
                <a:spcPct val="0"/>
              </a:spcAft>
              <a:buClrTx/>
              <a:buSzPct val="90000"/>
              <a:buFont typeface="Arial" charset="0"/>
              <a:buNone/>
              <a:tabLst/>
              <a:defRPr/>
            </a:pPr>
            <a:r>
              <a:rPr kumimoji="0" lang="en-GB" sz="1600" b="0" i="0" u="none" strike="noStrike" kern="1200" cap="all" spc="0" normalizeH="0" baseline="0" noProof="0" dirty="0">
                <a:ln>
                  <a:noFill/>
                </a:ln>
                <a:solidFill>
                  <a:srgbClr val="737373"/>
                </a:solidFill>
                <a:effectLst/>
                <a:uLnTx/>
                <a:uFillTx/>
                <a:latin typeface="Segoe UI Light"/>
                <a:ea typeface="ＭＳ Ｐゴシック" charset="0"/>
              </a:rPr>
              <a:t>Consider methods of private enforcement</a:t>
            </a:r>
          </a:p>
        </p:txBody>
      </p:sp>
      <p:sp>
        <p:nvSpPr>
          <p:cNvPr id="15" name="Content Placeholder 4"/>
          <p:cNvSpPr txBox="1">
            <a:spLocks/>
          </p:cNvSpPr>
          <p:nvPr/>
        </p:nvSpPr>
        <p:spPr bwMode="auto">
          <a:xfrm>
            <a:off x="9435066" y="3808362"/>
            <a:ext cx="2517759" cy="1397419"/>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82880" tIns="146304" rIns="182880" bIns="146304" numCol="1" anchor="t" anchorCtr="0" compatLnSpc="1">
            <a:prstTxWarp prst="textNoShape">
              <a:avLst/>
            </a:prstTxWarp>
          </a:bodyPr>
          <a:lstStyle>
            <a:lvl1pPr marL="0" indent="0" algn="l" defTabSz="913516" rtl="0" eaLnBrk="0" fontAlgn="base" hangingPunct="0">
              <a:lnSpc>
                <a:spcPct val="90000"/>
              </a:lnSpc>
              <a:spcBef>
                <a:spcPct val="20000"/>
              </a:spcBef>
              <a:spcAft>
                <a:spcPct val="0"/>
              </a:spcAft>
              <a:buSzPct val="90000"/>
              <a:buFont typeface="Arial" charset="0"/>
              <a:buNone/>
              <a:defRPr sz="3921" kern="1200">
                <a:solidFill>
                  <a:schemeClr val="tx2"/>
                </a:solidFill>
                <a:latin typeface="+mj-lt"/>
                <a:ea typeface="ＭＳ Ｐゴシック" charset="0"/>
                <a:cs typeface="ＭＳ Ｐゴシック" charset="0"/>
              </a:defRPr>
            </a:lvl1pPr>
            <a:lvl2pPr marL="0" indent="0" algn="l" defTabSz="913516" rtl="0" eaLnBrk="0" fontAlgn="base" hangingPunct="0">
              <a:lnSpc>
                <a:spcPct val="90000"/>
              </a:lnSpc>
              <a:spcBef>
                <a:spcPct val="20000"/>
              </a:spcBef>
              <a:spcAft>
                <a:spcPct val="0"/>
              </a:spcAft>
              <a:buSzPct val="90000"/>
              <a:buFont typeface="Arial" charset="0"/>
              <a:buNone/>
              <a:defRPr sz="2353" kern="1200">
                <a:solidFill>
                  <a:schemeClr val="tx2"/>
                </a:solidFill>
                <a:latin typeface="+mn-lt"/>
                <a:ea typeface="ＭＳ Ｐゴシック" charset="0"/>
                <a:cs typeface="+mn-cs"/>
              </a:defRPr>
            </a:lvl2pPr>
            <a:lvl3pPr marL="784347" indent="-224100" algn="l" defTabSz="913516" rtl="0" eaLnBrk="0" fontAlgn="base" hangingPunct="0">
              <a:lnSpc>
                <a:spcPct val="90000"/>
              </a:lnSpc>
              <a:spcBef>
                <a:spcPct val="20000"/>
              </a:spcBef>
              <a:spcAft>
                <a:spcPct val="0"/>
              </a:spcAft>
              <a:buSzPct val="90000"/>
              <a:buFont typeface="Arial" charset="0"/>
              <a:buChar char="•"/>
              <a:defRPr sz="1961" kern="1200">
                <a:solidFill>
                  <a:schemeClr val="tx2"/>
                </a:solidFill>
                <a:latin typeface="+mn-lt"/>
                <a:ea typeface="ＭＳ Ｐゴシック" charset="0"/>
                <a:cs typeface="+mn-cs"/>
              </a:defRPr>
            </a:lvl3pPr>
            <a:lvl4pPr marL="1008447" indent="-224100" algn="l" defTabSz="913516" rtl="0" eaLnBrk="0" fontAlgn="base" hangingPunct="0">
              <a:lnSpc>
                <a:spcPct val="90000"/>
              </a:lnSpc>
              <a:spcBef>
                <a:spcPct val="20000"/>
              </a:spcBef>
              <a:spcAft>
                <a:spcPct val="0"/>
              </a:spcAft>
              <a:buSzPct val="90000"/>
              <a:buFont typeface="Arial" charset="0"/>
              <a:buChar char="•"/>
              <a:defRPr kern="1200">
                <a:solidFill>
                  <a:schemeClr val="tx2"/>
                </a:solidFill>
                <a:latin typeface="+mn-lt"/>
                <a:ea typeface="ＭＳ Ｐゴシック" charset="0"/>
                <a:cs typeface="+mn-cs"/>
              </a:defRPr>
            </a:lvl4pPr>
            <a:lvl5pPr marL="1232545" indent="-224100" algn="l" defTabSz="913516" rtl="0" eaLnBrk="0" fontAlgn="base" hangingPunct="0">
              <a:lnSpc>
                <a:spcPct val="90000"/>
              </a:lnSpc>
              <a:spcBef>
                <a:spcPct val="20000"/>
              </a:spcBef>
              <a:spcAft>
                <a:spcPct val="0"/>
              </a:spcAft>
              <a:buSzPct val="90000"/>
              <a:buFont typeface="Arial" charset="0"/>
              <a:buChar char="•"/>
              <a:defRPr kern="1200">
                <a:solidFill>
                  <a:schemeClr val="tx2"/>
                </a:solidFill>
                <a:latin typeface="+mn-lt"/>
                <a:ea typeface="ＭＳ Ｐゴシック" charset="0"/>
                <a:cs typeface="+mn-cs"/>
              </a:defRPr>
            </a:lvl5pPr>
            <a:lvl6pPr marL="2514539"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729"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918"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108"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ctr" defTabSz="913516" rtl="0" eaLnBrk="0" fontAlgn="base" latinLnBrk="0" hangingPunct="0">
              <a:lnSpc>
                <a:spcPct val="90000"/>
              </a:lnSpc>
              <a:spcBef>
                <a:spcPct val="20000"/>
              </a:spcBef>
              <a:spcAft>
                <a:spcPct val="0"/>
              </a:spcAft>
              <a:buClrTx/>
              <a:buSzPct val="90000"/>
              <a:buFont typeface="Arial" charset="0"/>
              <a:buNone/>
              <a:tabLst/>
              <a:defRPr/>
            </a:pPr>
            <a:r>
              <a:rPr kumimoji="0" lang="en-GB" sz="1600" b="0" i="0" u="none" strike="noStrike" kern="1200" cap="all" spc="0" normalizeH="0" baseline="0" noProof="0" dirty="0">
                <a:ln>
                  <a:noFill/>
                </a:ln>
                <a:solidFill>
                  <a:srgbClr val="737373"/>
                </a:solidFill>
                <a:effectLst/>
                <a:uLnTx/>
                <a:uFillTx/>
                <a:latin typeface="Segoe UI Light"/>
                <a:ea typeface="ＭＳ Ｐゴシック" charset="0"/>
              </a:rPr>
              <a:t>Consider methods of private active </a:t>
            </a:r>
            <a:r>
              <a:rPr kumimoji="0" lang="en-GB" sz="1600" b="0" i="0" u="none" strike="noStrike" kern="1200" cap="all" spc="0" normalizeH="0" baseline="0" noProof="0" dirty="0" err="1">
                <a:ln>
                  <a:noFill/>
                </a:ln>
                <a:solidFill>
                  <a:srgbClr val="737373"/>
                </a:solidFill>
                <a:effectLst/>
                <a:uLnTx/>
                <a:uFillTx/>
                <a:latin typeface="Segoe UI Light"/>
                <a:ea typeface="ＭＳ Ｐゴシック" charset="0"/>
              </a:rPr>
              <a:t>defense</a:t>
            </a:r>
            <a:endParaRPr kumimoji="0" lang="en-GB" sz="1600" b="0" i="0" u="none" strike="noStrike" kern="1200" cap="all" spc="0" normalizeH="0" baseline="0" noProof="0" dirty="0">
              <a:ln>
                <a:noFill/>
              </a:ln>
              <a:solidFill>
                <a:srgbClr val="737373"/>
              </a:solidFill>
              <a:effectLst/>
              <a:uLnTx/>
              <a:uFillTx/>
              <a:latin typeface="Segoe UI Light"/>
              <a:ea typeface="ＭＳ Ｐゴシック" charset="0"/>
            </a:endParaRPr>
          </a:p>
          <a:p>
            <a:pPr marL="0" marR="0" lvl="0" indent="0" algn="ctr" defTabSz="913516" rtl="0" eaLnBrk="0" fontAlgn="base" latinLnBrk="0" hangingPunct="0">
              <a:lnSpc>
                <a:spcPct val="90000"/>
              </a:lnSpc>
              <a:spcBef>
                <a:spcPct val="20000"/>
              </a:spcBef>
              <a:spcAft>
                <a:spcPct val="0"/>
              </a:spcAft>
              <a:buClrTx/>
              <a:buSzPct val="90000"/>
              <a:buFont typeface="Arial" charset="0"/>
              <a:buNone/>
              <a:tabLst/>
              <a:defRPr/>
            </a:pPr>
            <a:endParaRPr kumimoji="0" lang="en-GB" sz="1600" b="0" i="0" u="none" strike="noStrike" kern="1200" cap="all" spc="0" normalizeH="0" baseline="0" noProof="0" dirty="0">
              <a:ln>
                <a:noFill/>
              </a:ln>
              <a:solidFill>
                <a:srgbClr val="737373"/>
              </a:solidFill>
              <a:effectLst/>
              <a:uLnTx/>
              <a:uFillTx/>
              <a:latin typeface="Segoe UI Light"/>
              <a:ea typeface="ＭＳ Ｐゴシック" charset="0"/>
            </a:endParaRPr>
          </a:p>
        </p:txBody>
      </p:sp>
      <p:sp>
        <p:nvSpPr>
          <p:cNvPr id="16" name="Oval 15"/>
          <p:cNvSpPr/>
          <p:nvPr/>
        </p:nvSpPr>
        <p:spPr bwMode="auto">
          <a:xfrm>
            <a:off x="449690" y="1889906"/>
            <a:ext cx="1903454" cy="1903452"/>
          </a:xfrm>
          <a:prstGeom prst="ellipse">
            <a:avLst/>
          </a:prstGeom>
          <a:solidFill>
            <a:srgbClr val="229DFF"/>
          </a:solidFill>
          <a:ln w="508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solidFill>
                <a:srgbClr val="229DFF"/>
              </a:solidFill>
              <a:effectLst/>
              <a:uLnTx/>
              <a:uFillTx/>
              <a:latin typeface="Segoe UI"/>
              <a:ea typeface="Segoe UI" pitchFamily="34" charset="0"/>
              <a:cs typeface="Segoe UI" pitchFamily="34" charset="0"/>
            </a:endParaRPr>
          </a:p>
        </p:txBody>
      </p:sp>
      <p:sp>
        <p:nvSpPr>
          <p:cNvPr id="17" name="Oval 16"/>
          <p:cNvSpPr/>
          <p:nvPr/>
        </p:nvSpPr>
        <p:spPr bwMode="auto">
          <a:xfrm>
            <a:off x="3547200" y="1889906"/>
            <a:ext cx="1903454" cy="1903452"/>
          </a:xfrm>
          <a:prstGeom prst="ellipse">
            <a:avLst/>
          </a:prstGeom>
          <a:solidFill>
            <a:srgbClr val="0078D7"/>
          </a:solidFill>
          <a:ln w="508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solidFill>
                <a:srgbClr val="229DFF"/>
              </a:solidFill>
              <a:effectLst/>
              <a:uLnTx/>
              <a:uFillTx/>
              <a:latin typeface="Segoe UI"/>
              <a:ea typeface="Segoe UI" pitchFamily="34" charset="0"/>
              <a:cs typeface="Segoe UI" pitchFamily="34" charset="0"/>
            </a:endParaRPr>
          </a:p>
        </p:txBody>
      </p:sp>
      <p:sp>
        <p:nvSpPr>
          <p:cNvPr id="18" name="Oval 17"/>
          <p:cNvSpPr/>
          <p:nvPr/>
        </p:nvSpPr>
        <p:spPr bwMode="auto">
          <a:xfrm>
            <a:off x="6644710" y="1889906"/>
            <a:ext cx="1903454" cy="1903452"/>
          </a:xfrm>
          <a:prstGeom prst="ellipse">
            <a:avLst/>
          </a:prstGeom>
          <a:solidFill>
            <a:srgbClr val="229DFF"/>
          </a:solidFill>
          <a:ln w="508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solidFill>
                <a:srgbClr val="229DFF"/>
              </a:solidFill>
              <a:effectLst/>
              <a:uLnTx/>
              <a:uFillTx/>
              <a:latin typeface="Segoe UI"/>
              <a:ea typeface="Segoe UI" pitchFamily="34" charset="0"/>
              <a:cs typeface="Segoe UI" pitchFamily="34" charset="0"/>
            </a:endParaRPr>
          </a:p>
        </p:txBody>
      </p:sp>
      <p:sp>
        <p:nvSpPr>
          <p:cNvPr id="19" name="Oval 18"/>
          <p:cNvSpPr/>
          <p:nvPr/>
        </p:nvSpPr>
        <p:spPr bwMode="auto">
          <a:xfrm>
            <a:off x="9742219" y="1889906"/>
            <a:ext cx="1903454" cy="1903452"/>
          </a:xfrm>
          <a:prstGeom prst="ellipse">
            <a:avLst/>
          </a:prstGeom>
          <a:solidFill>
            <a:srgbClr val="0078D7"/>
          </a:solidFill>
          <a:ln w="508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solidFill>
                <a:srgbClr val="229DFF"/>
              </a:solidFill>
              <a:effectLst/>
              <a:uLnTx/>
              <a:uFillTx/>
              <a:latin typeface="Segoe UI"/>
              <a:ea typeface="Segoe UI" pitchFamily="34" charset="0"/>
              <a:cs typeface="Segoe UI" pitchFamily="34" charset="0"/>
            </a:endParaRPr>
          </a:p>
        </p:txBody>
      </p:sp>
      <p:pic>
        <p:nvPicPr>
          <p:cNvPr id="20" name="Picture 19"/>
          <p:cNvPicPr>
            <a:picLocks noChangeAspect="1"/>
          </p:cNvPicPr>
          <p:nvPr/>
        </p:nvPicPr>
        <p:blipFill>
          <a:blip r:embed="rId3" cstate="print"/>
          <a:stretch>
            <a:fillRect/>
          </a:stretch>
        </p:blipFill>
        <p:spPr>
          <a:xfrm rot="5400000">
            <a:off x="2835872" y="2454282"/>
            <a:ext cx="228600" cy="774700"/>
          </a:xfrm>
          <a:prstGeom prst="rect">
            <a:avLst/>
          </a:prstGeom>
        </p:spPr>
      </p:pic>
      <p:pic>
        <p:nvPicPr>
          <p:cNvPr id="21" name="Picture 20"/>
          <p:cNvPicPr>
            <a:picLocks noChangeAspect="1"/>
          </p:cNvPicPr>
          <p:nvPr/>
        </p:nvPicPr>
        <p:blipFill>
          <a:blip r:embed="rId3" cstate="print"/>
          <a:stretch>
            <a:fillRect/>
          </a:stretch>
        </p:blipFill>
        <p:spPr>
          <a:xfrm rot="5400000">
            <a:off x="5933382" y="2454282"/>
            <a:ext cx="228600" cy="774700"/>
          </a:xfrm>
          <a:prstGeom prst="rect">
            <a:avLst/>
          </a:prstGeom>
        </p:spPr>
      </p:pic>
      <p:pic>
        <p:nvPicPr>
          <p:cNvPr id="22" name="Picture 21"/>
          <p:cNvPicPr>
            <a:picLocks noChangeAspect="1"/>
          </p:cNvPicPr>
          <p:nvPr/>
        </p:nvPicPr>
        <p:blipFill>
          <a:blip r:embed="rId3" cstate="print"/>
          <a:stretch>
            <a:fillRect/>
          </a:stretch>
        </p:blipFill>
        <p:spPr>
          <a:xfrm rot="5400000">
            <a:off x="9030892" y="2454282"/>
            <a:ext cx="228600" cy="774700"/>
          </a:xfrm>
          <a:prstGeom prst="rect">
            <a:avLst/>
          </a:prstGeom>
        </p:spPr>
      </p:pic>
      <p:pic>
        <p:nvPicPr>
          <p:cNvPr id="23" name="Picture 22"/>
          <p:cNvPicPr>
            <a:picLocks noChangeAspect="1"/>
          </p:cNvPicPr>
          <p:nvPr/>
        </p:nvPicPr>
        <p:blipFill>
          <a:blip r:embed="rId4" cstate="print"/>
          <a:stretch>
            <a:fillRect/>
          </a:stretch>
        </p:blipFill>
        <p:spPr>
          <a:xfrm>
            <a:off x="759294" y="2384432"/>
            <a:ext cx="1206500" cy="914400"/>
          </a:xfrm>
          <a:prstGeom prst="rect">
            <a:avLst/>
          </a:prstGeom>
        </p:spPr>
      </p:pic>
      <p:pic>
        <p:nvPicPr>
          <p:cNvPr id="24" name="Picture 23"/>
          <p:cNvPicPr>
            <a:picLocks noChangeAspect="1"/>
          </p:cNvPicPr>
          <p:nvPr/>
        </p:nvPicPr>
        <p:blipFill>
          <a:blip r:embed="rId5" cstate="print"/>
          <a:stretch>
            <a:fillRect/>
          </a:stretch>
        </p:blipFill>
        <p:spPr>
          <a:xfrm>
            <a:off x="4022677" y="2390782"/>
            <a:ext cx="952500" cy="901700"/>
          </a:xfrm>
          <a:prstGeom prst="rect">
            <a:avLst/>
          </a:prstGeom>
        </p:spPr>
      </p:pic>
      <p:pic>
        <p:nvPicPr>
          <p:cNvPr id="25" name="Picture 24"/>
          <p:cNvPicPr>
            <a:picLocks noChangeAspect="1"/>
          </p:cNvPicPr>
          <p:nvPr/>
        </p:nvPicPr>
        <p:blipFill>
          <a:blip r:embed="rId6" cstate="print"/>
          <a:stretch>
            <a:fillRect/>
          </a:stretch>
        </p:blipFill>
        <p:spPr>
          <a:xfrm>
            <a:off x="7113910" y="2327282"/>
            <a:ext cx="825500" cy="1028700"/>
          </a:xfrm>
          <a:prstGeom prst="rect">
            <a:avLst/>
          </a:prstGeom>
        </p:spPr>
      </p:pic>
      <p:pic>
        <p:nvPicPr>
          <p:cNvPr id="26" name="Picture 25"/>
          <p:cNvPicPr>
            <a:picLocks noChangeAspect="1"/>
          </p:cNvPicPr>
          <p:nvPr/>
        </p:nvPicPr>
        <p:blipFill>
          <a:blip r:embed="rId7" cstate="print"/>
          <a:stretch>
            <a:fillRect/>
          </a:stretch>
        </p:blipFill>
        <p:spPr>
          <a:xfrm>
            <a:off x="10173246" y="2390782"/>
            <a:ext cx="1041400" cy="901700"/>
          </a:xfrm>
          <a:prstGeom prst="rect">
            <a:avLst/>
          </a:prstGeom>
        </p:spPr>
      </p:pic>
    </p:spTree>
    <p:extLst>
      <p:ext uri="{BB962C8B-B14F-4D97-AF65-F5344CB8AC3E}">
        <p14:creationId xmlns:p14="http://schemas.microsoft.com/office/powerpoint/2010/main" xmlns="" val="1485880858"/>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6509339" y="1465394"/>
            <a:ext cx="4151165" cy="456450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l" defTabSz="914289" rtl="0" eaLnBrk="1" fontAlgn="base" latinLnBrk="0" hangingPunct="1">
              <a:lnSpc>
                <a:spcPct val="100000"/>
              </a:lnSpc>
              <a:spcBef>
                <a:spcPts val="294"/>
              </a:spcBef>
              <a:spcAft>
                <a:spcPts val="294"/>
              </a:spcAft>
              <a:buClrTx/>
              <a:buSzTx/>
              <a:buFontTx/>
              <a:buNone/>
              <a:tabLst/>
              <a:defRPr/>
            </a:pPr>
            <a:r>
              <a:rPr kumimoji="0" lang="en-GB" sz="1800" b="1" i="0" u="none" strike="noStrike" kern="1200" cap="all" spc="0" normalizeH="0" baseline="0" noProof="0" dirty="0">
                <a:ln>
                  <a:noFill/>
                </a:ln>
                <a:solidFill>
                  <a:srgbClr val="229DFF"/>
                </a:solidFill>
                <a:effectLst/>
                <a:uLnTx/>
                <a:uFillTx/>
                <a:latin typeface="Segoe UI Light"/>
                <a:ea typeface="Segoe UI" pitchFamily="34" charset="0"/>
                <a:cs typeface="Segoe UI" pitchFamily="34" charset="0"/>
              </a:rPr>
              <a:t>Love Bug Virus</a:t>
            </a:r>
          </a:p>
          <a:p>
            <a:pPr marL="336213" marR="0" lvl="0" indent="-336213" algn="l" defTabSz="914289" rtl="0" eaLnBrk="1" fontAlgn="base" latinLnBrk="0" hangingPunct="1">
              <a:lnSpc>
                <a:spcPct val="100000"/>
              </a:lnSpc>
              <a:spcBef>
                <a:spcPts val="294"/>
              </a:spcBef>
              <a:spcAft>
                <a:spcPts val="294"/>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229DFF"/>
                </a:solidFill>
                <a:effectLst/>
                <a:uLnTx/>
                <a:uFillTx/>
                <a:latin typeface="Segoe UI Light"/>
                <a:ea typeface="Segoe UI" pitchFamily="34" charset="0"/>
                <a:cs typeface="Segoe UI" pitchFamily="34" charset="0"/>
              </a:rPr>
              <a:t>Originated in the Philippines in 2000</a:t>
            </a:r>
          </a:p>
          <a:p>
            <a:pPr marL="336213" marR="0" lvl="0" indent="-336213" algn="l" defTabSz="914289" rtl="0" eaLnBrk="1" fontAlgn="base" latinLnBrk="0" hangingPunct="1">
              <a:lnSpc>
                <a:spcPct val="100000"/>
              </a:lnSpc>
              <a:spcBef>
                <a:spcPts val="294"/>
              </a:spcBef>
              <a:spcAft>
                <a:spcPts val="294"/>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229DFF"/>
                </a:solidFill>
                <a:effectLst/>
                <a:uLnTx/>
                <a:uFillTx/>
                <a:latin typeface="Segoe UI Light"/>
                <a:ea typeface="Segoe UI" pitchFamily="34" charset="0"/>
                <a:cs typeface="Segoe UI" pitchFamily="34" charset="0"/>
              </a:rPr>
              <a:t>Spread through email “I love you” in subject line</a:t>
            </a:r>
          </a:p>
          <a:p>
            <a:pPr marL="336213" marR="0" lvl="0" indent="-336213" algn="l" defTabSz="914289" rtl="0" eaLnBrk="1" fontAlgn="base" latinLnBrk="0" hangingPunct="1">
              <a:lnSpc>
                <a:spcPct val="100000"/>
              </a:lnSpc>
              <a:spcBef>
                <a:spcPts val="294"/>
              </a:spcBef>
              <a:spcAft>
                <a:spcPts val="294"/>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229DFF"/>
                </a:solidFill>
                <a:effectLst/>
                <a:uLnTx/>
                <a:uFillTx/>
                <a:latin typeface="Segoe UI Light"/>
                <a:ea typeface="Segoe UI" pitchFamily="34" charset="0"/>
                <a:cs typeface="Segoe UI" pitchFamily="34" charset="0"/>
              </a:rPr>
              <a:t>Overrode files and sent a copy of the email and virus to everyone in the email address book</a:t>
            </a:r>
          </a:p>
          <a:p>
            <a:pPr marL="336213" marR="0" lvl="0" indent="-336213" algn="l" defTabSz="914289" rtl="0" eaLnBrk="1" fontAlgn="base" latinLnBrk="0" hangingPunct="1">
              <a:lnSpc>
                <a:spcPct val="100000"/>
              </a:lnSpc>
              <a:spcBef>
                <a:spcPts val="294"/>
              </a:spcBef>
              <a:spcAft>
                <a:spcPts val="294"/>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229DFF"/>
                </a:solidFill>
                <a:effectLst/>
                <a:uLnTx/>
                <a:uFillTx/>
                <a:latin typeface="Segoe UI Light"/>
                <a:ea typeface="Segoe UI" pitchFamily="34" charset="0"/>
                <a:cs typeface="Segoe UI" pitchFamily="34" charset="0"/>
              </a:rPr>
              <a:t>Est. $10 billion in economic damage</a:t>
            </a:r>
          </a:p>
          <a:p>
            <a:pPr marL="336213" marR="0" lvl="0" indent="-336213" algn="l" defTabSz="914289" rtl="0" eaLnBrk="1" fontAlgn="base" latinLnBrk="0" hangingPunct="1">
              <a:lnSpc>
                <a:spcPct val="100000"/>
              </a:lnSpc>
              <a:spcBef>
                <a:spcPts val="294"/>
              </a:spcBef>
              <a:spcAft>
                <a:spcPts val="294"/>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229DFF"/>
                </a:solidFill>
                <a:effectLst/>
                <a:uLnTx/>
                <a:uFillTx/>
                <a:latin typeface="Segoe UI Light"/>
                <a:ea typeface="Segoe UI" pitchFamily="34" charset="0"/>
                <a:cs typeface="Segoe UI" pitchFamily="34" charset="0"/>
              </a:rPr>
              <a:t>Perpetrator could not be persecuted as no law in the Philippines at the time prohibited the conduct</a:t>
            </a:r>
          </a:p>
        </p:txBody>
      </p:sp>
      <p:sp>
        <p:nvSpPr>
          <p:cNvPr id="10" name="Rectangle 9"/>
          <p:cNvSpPr/>
          <p:nvPr/>
        </p:nvSpPr>
        <p:spPr bwMode="auto">
          <a:xfrm>
            <a:off x="334880" y="1449145"/>
            <a:ext cx="4919934" cy="63534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ctr" anchorCtr="0" forceAA="0" compatLnSpc="1">
            <a:prstTxWarp prst="textNoShape">
              <a:avLst/>
            </a:prstTxWarp>
            <a:noAutofit/>
          </a:bodyPr>
          <a:lstStyle/>
          <a:p>
            <a:pPr marL="0" marR="0" lvl="0" indent="0" algn="l" defTabSz="914289" rtl="0" eaLnBrk="1" fontAlgn="base" latinLnBrk="0" hangingPunct="1">
              <a:lnSpc>
                <a:spcPct val="9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737373"/>
                </a:solidFill>
                <a:effectLst/>
                <a:uLnTx/>
                <a:uFillTx/>
                <a:latin typeface="Segoe UI Light"/>
                <a:ea typeface="+mn-ea"/>
                <a:cs typeface="+mn-cs"/>
              </a:rPr>
              <a:t>Criminal attacks can originate from anywhere</a:t>
            </a:r>
            <a:endParaRPr kumimoji="0" lang="en-GB" sz="1800" b="1" i="0" u="none" strike="noStrike" kern="1200" cap="none" spc="0" normalizeH="0" baseline="0" noProof="0" dirty="0">
              <a:ln>
                <a:noFill/>
              </a:ln>
              <a:solidFill>
                <a:srgbClr val="737373"/>
              </a:solidFill>
              <a:effectLst/>
              <a:uLnTx/>
              <a:uFillTx/>
              <a:latin typeface="Segoe UI Light"/>
              <a:ea typeface="Segoe UI" pitchFamily="34" charset="0"/>
              <a:cs typeface="Segoe UI" pitchFamily="34" charset="0"/>
            </a:endParaRPr>
          </a:p>
        </p:txBody>
      </p:sp>
      <p:sp>
        <p:nvSpPr>
          <p:cNvPr id="11" name="Rectangle 10"/>
          <p:cNvSpPr/>
          <p:nvPr/>
        </p:nvSpPr>
        <p:spPr bwMode="auto">
          <a:xfrm>
            <a:off x="345913" y="4956926"/>
            <a:ext cx="4919934" cy="63534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ctr" anchorCtr="0" forceAA="0" compatLnSpc="1">
            <a:prstTxWarp prst="textNoShape">
              <a:avLst/>
            </a:prstTxWarp>
            <a:noAutofit/>
          </a:bodyPr>
          <a:lstStyle/>
          <a:p>
            <a:pPr marL="0" marR="0" lvl="0" indent="0" algn="l" defTabSz="896537"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737373"/>
                </a:solidFill>
                <a:effectLst/>
                <a:uLnTx/>
                <a:uFillTx/>
                <a:latin typeface="Segoe UI Light"/>
                <a:ea typeface="+mn-ea"/>
                <a:cs typeface="+mn-cs"/>
              </a:rPr>
              <a:t>Timely cooperation between enforcement bodies is important but difficult</a:t>
            </a:r>
          </a:p>
        </p:txBody>
      </p:sp>
      <p:sp>
        <p:nvSpPr>
          <p:cNvPr id="13" name="Rectangle 12"/>
          <p:cNvSpPr/>
          <p:nvPr/>
        </p:nvSpPr>
        <p:spPr bwMode="auto">
          <a:xfrm>
            <a:off x="345913" y="2372918"/>
            <a:ext cx="4919934" cy="63534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ctr" anchorCtr="0" forceAA="0" compatLnSpc="1">
            <a:prstTxWarp prst="textNoShape">
              <a:avLst/>
            </a:prstTxWarp>
            <a:noAutofit/>
          </a:bodyPr>
          <a:lstStyle/>
          <a:p>
            <a:pPr marL="0" marR="0" lvl="0" indent="0" algn="l" defTabSz="896537"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737373"/>
                </a:solidFill>
                <a:effectLst/>
                <a:uLnTx/>
                <a:uFillTx/>
                <a:latin typeface="Segoe UI Light"/>
                <a:ea typeface="Calibri" panose="020F0502020204030204" pitchFamily="34" charset="0"/>
                <a:cs typeface="Times New Roman" panose="02020603050405020304" pitchFamily="18" charset="0"/>
              </a:rPr>
              <a:t>Even intra-country crimes often involve computers and service providers located in other countries</a:t>
            </a:r>
          </a:p>
        </p:txBody>
      </p:sp>
      <p:sp>
        <p:nvSpPr>
          <p:cNvPr id="14" name="Rectangle 13"/>
          <p:cNvSpPr/>
          <p:nvPr/>
        </p:nvSpPr>
        <p:spPr bwMode="auto">
          <a:xfrm>
            <a:off x="345913" y="3398007"/>
            <a:ext cx="4919934" cy="63534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ctr" anchorCtr="0" forceAA="0" compatLnSpc="1">
            <a:prstTxWarp prst="textNoShape">
              <a:avLst/>
            </a:prstTxWarp>
            <a:noAutofit/>
          </a:bodyPr>
          <a:lstStyle/>
          <a:p>
            <a:pPr marL="0" marR="0" lvl="0" indent="0" algn="l" defTabSz="896537"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737373"/>
                </a:solidFill>
                <a:effectLst/>
                <a:uLnTx/>
                <a:uFillTx/>
                <a:latin typeface="Segoe UI Light"/>
                <a:ea typeface="+mn-ea"/>
                <a:cs typeface="+mn-cs"/>
              </a:rPr>
              <a:t>Inadequate legal frameworks can create “safe haven” countries</a:t>
            </a:r>
          </a:p>
        </p:txBody>
      </p:sp>
      <p:sp>
        <p:nvSpPr>
          <p:cNvPr id="15" name="Rectangle 14"/>
          <p:cNvSpPr/>
          <p:nvPr/>
        </p:nvSpPr>
        <p:spPr bwMode="auto">
          <a:xfrm>
            <a:off x="345913" y="4177434"/>
            <a:ext cx="4919934" cy="63534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ctr" anchorCtr="0" forceAA="0" compatLnSpc="1">
            <a:prstTxWarp prst="textNoShape">
              <a:avLst/>
            </a:prstTxWarp>
            <a:noAutofit/>
          </a:bodyPr>
          <a:lstStyle/>
          <a:p>
            <a:pPr marL="0" marR="0" lvl="0" indent="0" algn="l" defTabSz="896537"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737373"/>
                </a:solidFill>
                <a:effectLst/>
                <a:uLnTx/>
                <a:uFillTx/>
                <a:latin typeface="Segoe UI Light"/>
                <a:ea typeface="+mn-ea"/>
                <a:cs typeface="+mn-cs"/>
              </a:rPr>
              <a:t>National sovereignty may limit ability to obtain evidence in other countries</a:t>
            </a:r>
          </a:p>
        </p:txBody>
      </p:sp>
      <p:sp>
        <p:nvSpPr>
          <p:cNvPr id="12" name="Title 1"/>
          <p:cNvSpPr txBox="1">
            <a:spLocks/>
          </p:cNvSpPr>
          <p:nvPr/>
        </p:nvSpPr>
        <p:spPr>
          <a:xfrm>
            <a:off x="345913" y="339817"/>
            <a:ext cx="11428169" cy="882092"/>
          </a:xfrm>
          <a:prstGeom prst="rect">
            <a:avLst/>
          </a:prstGeom>
        </p:spPr>
        <p:txBody>
          <a:bodyPr/>
          <a:lstStyle>
            <a:lvl1pPr algn="l" defTabSz="931684" rtl="0" eaLnBrk="0" fontAlgn="base" hangingPunct="0">
              <a:lnSpc>
                <a:spcPct val="90000"/>
              </a:lnSpc>
              <a:spcBef>
                <a:spcPct val="0"/>
              </a:spcBef>
              <a:spcAft>
                <a:spcPct val="0"/>
              </a:spcAft>
              <a:defRPr lang="en-US" sz="5507" kern="1200" spc="-102" dirty="0">
                <a:ln w="3175">
                  <a:noFill/>
                </a:ln>
                <a:solidFill>
                  <a:schemeClr val="tx2"/>
                </a:solidFill>
                <a:latin typeface="+mj-lt"/>
                <a:ea typeface="ＭＳ Ｐゴシック" charset="0"/>
                <a:cs typeface="Segoe UI" pitchFamily="34" charset="0"/>
              </a:defRPr>
            </a:lvl1pPr>
            <a:lvl2pPr algn="l" defTabSz="931684" rtl="0" eaLnBrk="0" fontAlgn="base" hangingPunct="0">
              <a:lnSpc>
                <a:spcPct val="90000"/>
              </a:lnSpc>
              <a:spcBef>
                <a:spcPct val="0"/>
              </a:spcBef>
              <a:spcAft>
                <a:spcPct val="0"/>
              </a:spcAft>
              <a:defRPr sz="5399">
                <a:solidFill>
                  <a:schemeClr val="tx2"/>
                </a:solidFill>
                <a:latin typeface="Segoe UI Light" charset="0"/>
                <a:ea typeface="ＭＳ Ｐゴシック" charset="0"/>
                <a:cs typeface="Segoe UI" charset="0"/>
              </a:defRPr>
            </a:lvl2pPr>
            <a:lvl3pPr algn="l" defTabSz="931684" rtl="0" eaLnBrk="0" fontAlgn="base" hangingPunct="0">
              <a:lnSpc>
                <a:spcPct val="90000"/>
              </a:lnSpc>
              <a:spcBef>
                <a:spcPct val="0"/>
              </a:spcBef>
              <a:spcAft>
                <a:spcPct val="0"/>
              </a:spcAft>
              <a:defRPr sz="5399">
                <a:solidFill>
                  <a:schemeClr val="tx2"/>
                </a:solidFill>
                <a:latin typeface="Segoe UI Light" charset="0"/>
                <a:ea typeface="ＭＳ Ｐゴシック" charset="0"/>
                <a:cs typeface="Segoe UI" charset="0"/>
              </a:defRPr>
            </a:lvl3pPr>
            <a:lvl4pPr algn="l" defTabSz="931684" rtl="0" eaLnBrk="0" fontAlgn="base" hangingPunct="0">
              <a:lnSpc>
                <a:spcPct val="90000"/>
              </a:lnSpc>
              <a:spcBef>
                <a:spcPct val="0"/>
              </a:spcBef>
              <a:spcAft>
                <a:spcPct val="0"/>
              </a:spcAft>
              <a:defRPr sz="5399">
                <a:solidFill>
                  <a:schemeClr val="tx2"/>
                </a:solidFill>
                <a:latin typeface="Segoe UI Light" charset="0"/>
                <a:ea typeface="ＭＳ Ｐゴシック" charset="0"/>
                <a:cs typeface="Segoe UI" charset="0"/>
              </a:defRPr>
            </a:lvl4pPr>
            <a:lvl5pPr algn="l" defTabSz="931684" rtl="0" eaLnBrk="0" fontAlgn="base" hangingPunct="0">
              <a:lnSpc>
                <a:spcPct val="90000"/>
              </a:lnSpc>
              <a:spcBef>
                <a:spcPct val="0"/>
              </a:spcBef>
              <a:spcAft>
                <a:spcPct val="0"/>
              </a:spcAft>
              <a:defRPr sz="5399">
                <a:solidFill>
                  <a:schemeClr val="tx2"/>
                </a:solidFill>
                <a:latin typeface="Segoe UI Light" charset="0"/>
                <a:ea typeface="ＭＳ Ｐゴシック" charset="0"/>
                <a:cs typeface="Segoe UI" charset="0"/>
              </a:defRPr>
            </a:lvl5pPr>
            <a:lvl6pPr marL="457112" algn="l" defTabSz="931684" rtl="0" fontAlgn="base">
              <a:lnSpc>
                <a:spcPct val="90000"/>
              </a:lnSpc>
              <a:spcBef>
                <a:spcPct val="0"/>
              </a:spcBef>
              <a:spcAft>
                <a:spcPct val="0"/>
              </a:spcAft>
              <a:defRPr sz="5399">
                <a:solidFill>
                  <a:schemeClr val="tx2"/>
                </a:solidFill>
                <a:latin typeface="Segoe UI Light" charset="0"/>
                <a:ea typeface="ＭＳ Ｐゴシック" charset="0"/>
                <a:cs typeface="Segoe UI" charset="0"/>
              </a:defRPr>
            </a:lvl6pPr>
            <a:lvl7pPr marL="914224" algn="l" defTabSz="931684" rtl="0" fontAlgn="base">
              <a:lnSpc>
                <a:spcPct val="90000"/>
              </a:lnSpc>
              <a:spcBef>
                <a:spcPct val="0"/>
              </a:spcBef>
              <a:spcAft>
                <a:spcPct val="0"/>
              </a:spcAft>
              <a:defRPr sz="5399">
                <a:solidFill>
                  <a:schemeClr val="tx2"/>
                </a:solidFill>
                <a:latin typeface="Segoe UI Light" charset="0"/>
                <a:ea typeface="ＭＳ Ｐゴシック" charset="0"/>
                <a:cs typeface="Segoe UI" charset="0"/>
              </a:defRPr>
            </a:lvl7pPr>
            <a:lvl8pPr marL="1371336" algn="l" defTabSz="931684" rtl="0" fontAlgn="base">
              <a:lnSpc>
                <a:spcPct val="90000"/>
              </a:lnSpc>
              <a:spcBef>
                <a:spcPct val="0"/>
              </a:spcBef>
              <a:spcAft>
                <a:spcPct val="0"/>
              </a:spcAft>
              <a:defRPr sz="5399">
                <a:solidFill>
                  <a:schemeClr val="tx2"/>
                </a:solidFill>
                <a:latin typeface="Segoe UI Light" charset="0"/>
                <a:ea typeface="ＭＳ Ｐゴシック" charset="0"/>
                <a:cs typeface="Segoe UI" charset="0"/>
              </a:defRPr>
            </a:lvl8pPr>
            <a:lvl9pPr marL="1828449" algn="l" defTabSz="931684" rtl="0" fontAlgn="base">
              <a:lnSpc>
                <a:spcPct val="90000"/>
              </a:lnSpc>
              <a:spcBef>
                <a:spcPct val="0"/>
              </a:spcBef>
              <a:spcAft>
                <a:spcPct val="0"/>
              </a:spcAft>
              <a:defRPr sz="5399">
                <a:solidFill>
                  <a:schemeClr val="tx2"/>
                </a:solidFill>
                <a:latin typeface="Segoe UI Light" charset="0"/>
                <a:ea typeface="ＭＳ Ｐゴシック" charset="0"/>
                <a:cs typeface="Segoe UI" charset="0"/>
              </a:defRPr>
            </a:lvl9pPr>
          </a:lstStyle>
          <a:p>
            <a:pPr marL="0" marR="0" lvl="0" indent="0" algn="l" defTabSz="931684" rtl="0" eaLnBrk="0" fontAlgn="base" latinLnBrk="0" hangingPunct="0">
              <a:lnSpc>
                <a:spcPct val="90000"/>
              </a:lnSpc>
              <a:spcBef>
                <a:spcPct val="0"/>
              </a:spcBef>
              <a:spcAft>
                <a:spcPct val="0"/>
              </a:spcAft>
              <a:buClrTx/>
              <a:buSzTx/>
              <a:buFontTx/>
              <a:buNone/>
              <a:tabLst/>
              <a:defRPr/>
            </a:pPr>
            <a:r>
              <a:rPr kumimoji="0" lang="en-GB" sz="3530" b="0" i="0" u="none" strike="noStrike" kern="1200" cap="none" spc="-102" normalizeH="0" baseline="0" noProof="0" dirty="0">
                <a:ln w="3175">
                  <a:noFill/>
                </a:ln>
                <a:solidFill>
                  <a:srgbClr val="737373"/>
                </a:solidFill>
                <a:effectLst/>
                <a:uLnTx/>
                <a:uFillTx/>
                <a:latin typeface="Segoe UI Light"/>
                <a:ea typeface="ＭＳ Ｐゴシック" charset="0"/>
                <a:cs typeface="Segoe UI" pitchFamily="34" charset="0"/>
              </a:rPr>
              <a:t>5. Address jurisdictional issues</a:t>
            </a:r>
          </a:p>
        </p:txBody>
      </p:sp>
      <p:pic>
        <p:nvPicPr>
          <p:cNvPr id="2" name="Picture 1"/>
          <p:cNvPicPr>
            <a:picLocks noChangeAspect="1"/>
          </p:cNvPicPr>
          <p:nvPr/>
        </p:nvPicPr>
        <p:blipFill>
          <a:blip r:embed="rId3" cstate="print"/>
          <a:stretch>
            <a:fillRect/>
          </a:stretch>
        </p:blipFill>
        <p:spPr>
          <a:xfrm>
            <a:off x="10171554" y="5106826"/>
            <a:ext cx="977900" cy="812800"/>
          </a:xfrm>
          <a:prstGeom prst="rect">
            <a:avLst/>
          </a:prstGeom>
        </p:spPr>
      </p:pic>
      <p:cxnSp>
        <p:nvCxnSpPr>
          <p:cNvPr id="5" name="Straight Connector 4"/>
          <p:cNvCxnSpPr/>
          <p:nvPr/>
        </p:nvCxnSpPr>
        <p:spPr>
          <a:xfrm>
            <a:off x="6096000" y="1221909"/>
            <a:ext cx="0" cy="5051475"/>
          </a:xfrm>
          <a:prstGeom prst="line">
            <a:avLst/>
          </a:prstGeom>
          <a:ln>
            <a:solidFill>
              <a:srgbClr val="229DFF"/>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4" cstate="print"/>
          <a:stretch>
            <a:fillRect/>
          </a:stretch>
        </p:blipFill>
        <p:spPr>
          <a:xfrm>
            <a:off x="7457812" y="5437026"/>
            <a:ext cx="1066800" cy="965200"/>
          </a:xfrm>
          <a:prstGeom prst="rect">
            <a:avLst/>
          </a:prstGeom>
        </p:spPr>
      </p:pic>
      <p:pic>
        <p:nvPicPr>
          <p:cNvPr id="7" name="Picture 6"/>
          <p:cNvPicPr>
            <a:picLocks noChangeAspect="1"/>
          </p:cNvPicPr>
          <p:nvPr/>
        </p:nvPicPr>
        <p:blipFill>
          <a:blip r:embed="rId4" cstate="print"/>
          <a:stretch>
            <a:fillRect/>
          </a:stretch>
        </p:blipFill>
        <p:spPr>
          <a:xfrm>
            <a:off x="7688359" y="500194"/>
            <a:ext cx="1066800" cy="965200"/>
          </a:xfrm>
          <a:prstGeom prst="rect">
            <a:avLst/>
          </a:prstGeom>
        </p:spPr>
      </p:pic>
      <p:pic>
        <p:nvPicPr>
          <p:cNvPr id="8" name="Picture 7"/>
          <p:cNvPicPr>
            <a:picLocks noChangeAspect="1"/>
          </p:cNvPicPr>
          <p:nvPr/>
        </p:nvPicPr>
        <p:blipFill>
          <a:blip r:embed="rId4" cstate="print"/>
          <a:stretch>
            <a:fillRect/>
          </a:stretch>
        </p:blipFill>
        <p:spPr>
          <a:xfrm>
            <a:off x="10779288" y="4066676"/>
            <a:ext cx="1066800" cy="965200"/>
          </a:xfrm>
          <a:prstGeom prst="rect">
            <a:avLst/>
          </a:prstGeom>
        </p:spPr>
      </p:pic>
      <p:pic>
        <p:nvPicPr>
          <p:cNvPr id="23" name="Picture 22"/>
          <p:cNvPicPr>
            <a:picLocks noChangeAspect="1"/>
          </p:cNvPicPr>
          <p:nvPr/>
        </p:nvPicPr>
        <p:blipFill>
          <a:blip r:embed="rId5" cstate="print"/>
          <a:stretch>
            <a:fillRect/>
          </a:stretch>
        </p:blipFill>
        <p:spPr>
          <a:xfrm rot="2013475">
            <a:off x="8364839" y="1418553"/>
            <a:ext cx="3860800" cy="1993900"/>
          </a:xfrm>
          <a:prstGeom prst="rect">
            <a:avLst/>
          </a:prstGeom>
        </p:spPr>
      </p:pic>
      <p:pic>
        <p:nvPicPr>
          <p:cNvPr id="26" name="Picture 25"/>
          <p:cNvPicPr>
            <a:picLocks noChangeAspect="1"/>
          </p:cNvPicPr>
          <p:nvPr/>
        </p:nvPicPr>
        <p:blipFill>
          <a:blip r:embed="rId6" cstate="print"/>
          <a:stretch>
            <a:fillRect/>
          </a:stretch>
        </p:blipFill>
        <p:spPr>
          <a:xfrm>
            <a:off x="8524612" y="4928807"/>
            <a:ext cx="2844800" cy="1524000"/>
          </a:xfrm>
          <a:prstGeom prst="rect">
            <a:avLst/>
          </a:prstGeom>
        </p:spPr>
      </p:pic>
    </p:spTree>
    <p:extLst>
      <p:ext uri="{BB962C8B-B14F-4D97-AF65-F5344CB8AC3E}">
        <p14:creationId xmlns:p14="http://schemas.microsoft.com/office/powerpoint/2010/main" xmlns="" val="3781631451"/>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stretch>
            <a:fillRect/>
          </a:stretch>
        </p:blipFill>
        <p:spPr>
          <a:xfrm>
            <a:off x="436605" y="1299999"/>
            <a:ext cx="11318790" cy="4999408"/>
          </a:xfrm>
          <a:prstGeom prst="rect">
            <a:avLst/>
          </a:prstGeom>
        </p:spPr>
      </p:pic>
      <p:sp>
        <p:nvSpPr>
          <p:cNvPr id="5" name="Title 1"/>
          <p:cNvSpPr txBox="1">
            <a:spLocks/>
          </p:cNvSpPr>
          <p:nvPr/>
        </p:nvSpPr>
        <p:spPr>
          <a:xfrm>
            <a:off x="345913" y="339817"/>
            <a:ext cx="11428169" cy="882092"/>
          </a:xfrm>
          <a:prstGeom prst="rect">
            <a:avLst/>
          </a:prstGeom>
        </p:spPr>
        <p:txBody>
          <a:bodyPr/>
          <a:lstStyle>
            <a:lvl1pPr algn="l" defTabSz="931684" rtl="0" eaLnBrk="0" fontAlgn="base" hangingPunct="0">
              <a:lnSpc>
                <a:spcPct val="90000"/>
              </a:lnSpc>
              <a:spcBef>
                <a:spcPct val="0"/>
              </a:spcBef>
              <a:spcAft>
                <a:spcPct val="0"/>
              </a:spcAft>
              <a:defRPr lang="en-US" sz="5507" kern="1200" spc="-102" dirty="0">
                <a:ln w="3175">
                  <a:noFill/>
                </a:ln>
                <a:solidFill>
                  <a:schemeClr val="tx2"/>
                </a:solidFill>
                <a:latin typeface="+mj-lt"/>
                <a:ea typeface="ＭＳ Ｐゴシック" charset="0"/>
                <a:cs typeface="Segoe UI" pitchFamily="34" charset="0"/>
              </a:defRPr>
            </a:lvl1pPr>
            <a:lvl2pPr algn="l" defTabSz="931684" rtl="0" eaLnBrk="0" fontAlgn="base" hangingPunct="0">
              <a:lnSpc>
                <a:spcPct val="90000"/>
              </a:lnSpc>
              <a:spcBef>
                <a:spcPct val="0"/>
              </a:spcBef>
              <a:spcAft>
                <a:spcPct val="0"/>
              </a:spcAft>
              <a:defRPr sz="5399">
                <a:solidFill>
                  <a:schemeClr val="tx2"/>
                </a:solidFill>
                <a:latin typeface="Segoe UI Light" charset="0"/>
                <a:ea typeface="ＭＳ Ｐゴシック" charset="0"/>
                <a:cs typeface="Segoe UI" charset="0"/>
              </a:defRPr>
            </a:lvl2pPr>
            <a:lvl3pPr algn="l" defTabSz="931684" rtl="0" eaLnBrk="0" fontAlgn="base" hangingPunct="0">
              <a:lnSpc>
                <a:spcPct val="90000"/>
              </a:lnSpc>
              <a:spcBef>
                <a:spcPct val="0"/>
              </a:spcBef>
              <a:spcAft>
                <a:spcPct val="0"/>
              </a:spcAft>
              <a:defRPr sz="5399">
                <a:solidFill>
                  <a:schemeClr val="tx2"/>
                </a:solidFill>
                <a:latin typeface="Segoe UI Light" charset="0"/>
                <a:ea typeface="ＭＳ Ｐゴシック" charset="0"/>
                <a:cs typeface="Segoe UI" charset="0"/>
              </a:defRPr>
            </a:lvl3pPr>
            <a:lvl4pPr algn="l" defTabSz="931684" rtl="0" eaLnBrk="0" fontAlgn="base" hangingPunct="0">
              <a:lnSpc>
                <a:spcPct val="90000"/>
              </a:lnSpc>
              <a:spcBef>
                <a:spcPct val="0"/>
              </a:spcBef>
              <a:spcAft>
                <a:spcPct val="0"/>
              </a:spcAft>
              <a:defRPr sz="5399">
                <a:solidFill>
                  <a:schemeClr val="tx2"/>
                </a:solidFill>
                <a:latin typeface="Segoe UI Light" charset="0"/>
                <a:ea typeface="ＭＳ Ｐゴシック" charset="0"/>
                <a:cs typeface="Segoe UI" charset="0"/>
              </a:defRPr>
            </a:lvl4pPr>
            <a:lvl5pPr algn="l" defTabSz="931684" rtl="0" eaLnBrk="0" fontAlgn="base" hangingPunct="0">
              <a:lnSpc>
                <a:spcPct val="90000"/>
              </a:lnSpc>
              <a:spcBef>
                <a:spcPct val="0"/>
              </a:spcBef>
              <a:spcAft>
                <a:spcPct val="0"/>
              </a:spcAft>
              <a:defRPr sz="5399">
                <a:solidFill>
                  <a:schemeClr val="tx2"/>
                </a:solidFill>
                <a:latin typeface="Segoe UI Light" charset="0"/>
                <a:ea typeface="ＭＳ Ｐゴシック" charset="0"/>
                <a:cs typeface="Segoe UI" charset="0"/>
              </a:defRPr>
            </a:lvl5pPr>
            <a:lvl6pPr marL="457112" algn="l" defTabSz="931684" rtl="0" fontAlgn="base">
              <a:lnSpc>
                <a:spcPct val="90000"/>
              </a:lnSpc>
              <a:spcBef>
                <a:spcPct val="0"/>
              </a:spcBef>
              <a:spcAft>
                <a:spcPct val="0"/>
              </a:spcAft>
              <a:defRPr sz="5399">
                <a:solidFill>
                  <a:schemeClr val="tx2"/>
                </a:solidFill>
                <a:latin typeface="Segoe UI Light" charset="0"/>
                <a:ea typeface="ＭＳ Ｐゴシック" charset="0"/>
                <a:cs typeface="Segoe UI" charset="0"/>
              </a:defRPr>
            </a:lvl6pPr>
            <a:lvl7pPr marL="914224" algn="l" defTabSz="931684" rtl="0" fontAlgn="base">
              <a:lnSpc>
                <a:spcPct val="90000"/>
              </a:lnSpc>
              <a:spcBef>
                <a:spcPct val="0"/>
              </a:spcBef>
              <a:spcAft>
                <a:spcPct val="0"/>
              </a:spcAft>
              <a:defRPr sz="5399">
                <a:solidFill>
                  <a:schemeClr val="tx2"/>
                </a:solidFill>
                <a:latin typeface="Segoe UI Light" charset="0"/>
                <a:ea typeface="ＭＳ Ｐゴシック" charset="0"/>
                <a:cs typeface="Segoe UI" charset="0"/>
              </a:defRPr>
            </a:lvl7pPr>
            <a:lvl8pPr marL="1371336" algn="l" defTabSz="931684" rtl="0" fontAlgn="base">
              <a:lnSpc>
                <a:spcPct val="90000"/>
              </a:lnSpc>
              <a:spcBef>
                <a:spcPct val="0"/>
              </a:spcBef>
              <a:spcAft>
                <a:spcPct val="0"/>
              </a:spcAft>
              <a:defRPr sz="5399">
                <a:solidFill>
                  <a:schemeClr val="tx2"/>
                </a:solidFill>
                <a:latin typeface="Segoe UI Light" charset="0"/>
                <a:ea typeface="ＭＳ Ｐゴシック" charset="0"/>
                <a:cs typeface="Segoe UI" charset="0"/>
              </a:defRPr>
            </a:lvl8pPr>
            <a:lvl9pPr marL="1828449" algn="l" defTabSz="931684" rtl="0" fontAlgn="base">
              <a:lnSpc>
                <a:spcPct val="90000"/>
              </a:lnSpc>
              <a:spcBef>
                <a:spcPct val="0"/>
              </a:spcBef>
              <a:spcAft>
                <a:spcPct val="0"/>
              </a:spcAft>
              <a:defRPr sz="5399">
                <a:solidFill>
                  <a:schemeClr val="tx2"/>
                </a:solidFill>
                <a:latin typeface="Segoe UI Light" charset="0"/>
                <a:ea typeface="ＭＳ Ｐゴシック" charset="0"/>
                <a:cs typeface="Segoe UI" charset="0"/>
              </a:defRPr>
            </a:lvl9pPr>
          </a:lstStyle>
          <a:p>
            <a:pPr marL="0" marR="0" lvl="0" indent="0" algn="l" defTabSz="931684" rtl="0" eaLnBrk="0" fontAlgn="base" latinLnBrk="0" hangingPunct="0">
              <a:lnSpc>
                <a:spcPct val="90000"/>
              </a:lnSpc>
              <a:spcBef>
                <a:spcPct val="0"/>
              </a:spcBef>
              <a:spcAft>
                <a:spcPct val="0"/>
              </a:spcAft>
              <a:buClrTx/>
              <a:buSzTx/>
              <a:buFontTx/>
              <a:buNone/>
              <a:tabLst/>
              <a:defRPr/>
            </a:pPr>
            <a:r>
              <a:rPr kumimoji="0" lang="en-GB" sz="3530" b="0" i="0" u="none" strike="noStrike" kern="1200" cap="none" spc="-102" normalizeH="0" baseline="0" noProof="0" dirty="0">
                <a:ln w="3175">
                  <a:noFill/>
                </a:ln>
                <a:solidFill>
                  <a:srgbClr val="737373"/>
                </a:solidFill>
                <a:effectLst/>
                <a:uLnTx/>
                <a:uFillTx/>
                <a:latin typeface="Segoe UI Light"/>
                <a:ea typeface="ＭＳ Ｐゴシック" charset="0"/>
                <a:cs typeface="Segoe UI" pitchFamily="34" charset="0"/>
              </a:rPr>
              <a:t>6. Build global cooperation</a:t>
            </a:r>
          </a:p>
        </p:txBody>
      </p:sp>
      <p:sp>
        <p:nvSpPr>
          <p:cNvPr id="4" name="Oval 3"/>
          <p:cNvSpPr/>
          <p:nvPr/>
        </p:nvSpPr>
        <p:spPr bwMode="auto">
          <a:xfrm>
            <a:off x="523632" y="4231918"/>
            <a:ext cx="211015" cy="211015"/>
          </a:xfrm>
          <a:prstGeom prst="ellipse">
            <a:avLst/>
          </a:prstGeom>
          <a:solidFill>
            <a:srgbClr val="229D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229DFF"/>
              </a:solidFill>
              <a:effectLst/>
              <a:uLnTx/>
              <a:uFillTx/>
              <a:latin typeface="Segoe UI Light"/>
              <a:ea typeface="Segoe UI" pitchFamily="34" charset="0"/>
              <a:cs typeface="Segoe UI" pitchFamily="34" charset="0"/>
            </a:endParaRPr>
          </a:p>
        </p:txBody>
      </p:sp>
      <p:sp>
        <p:nvSpPr>
          <p:cNvPr id="8" name="Oval 7"/>
          <p:cNvSpPr/>
          <p:nvPr/>
        </p:nvSpPr>
        <p:spPr bwMode="auto">
          <a:xfrm>
            <a:off x="523632" y="4724394"/>
            <a:ext cx="211015" cy="211015"/>
          </a:xfrm>
          <a:prstGeom prst="ellipse">
            <a:avLst/>
          </a:prstGeom>
          <a:solidFill>
            <a:srgbClr val="2A67A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Light"/>
              <a:ea typeface="Segoe UI" pitchFamily="34" charset="0"/>
              <a:cs typeface="Segoe UI" pitchFamily="34" charset="0"/>
            </a:endParaRPr>
          </a:p>
        </p:txBody>
      </p:sp>
      <p:sp>
        <p:nvSpPr>
          <p:cNvPr id="9" name="Oval 8"/>
          <p:cNvSpPr/>
          <p:nvPr/>
        </p:nvSpPr>
        <p:spPr bwMode="auto">
          <a:xfrm>
            <a:off x="523632" y="5221752"/>
            <a:ext cx="211015" cy="211015"/>
          </a:xfrm>
          <a:prstGeom prst="ellipse">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Light"/>
              <a:ea typeface="Segoe UI" pitchFamily="34" charset="0"/>
              <a:cs typeface="Segoe UI" pitchFamily="34" charset="0"/>
            </a:endParaRPr>
          </a:p>
        </p:txBody>
      </p:sp>
      <p:sp>
        <p:nvSpPr>
          <p:cNvPr id="10" name="Oval 9"/>
          <p:cNvSpPr/>
          <p:nvPr/>
        </p:nvSpPr>
        <p:spPr bwMode="auto">
          <a:xfrm>
            <a:off x="523632" y="5889417"/>
            <a:ext cx="211015" cy="211015"/>
          </a:xfrm>
          <a:prstGeom prst="ellipse">
            <a:avLst/>
          </a:prstGeom>
          <a:solidFill>
            <a:srgbClr val="80BBE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Light"/>
              <a:ea typeface="Segoe UI" pitchFamily="34" charset="0"/>
              <a:cs typeface="Segoe UI" pitchFamily="34" charset="0"/>
            </a:endParaRPr>
          </a:p>
        </p:txBody>
      </p:sp>
      <p:sp>
        <p:nvSpPr>
          <p:cNvPr id="11" name="Rectangle 10"/>
          <p:cNvSpPr/>
          <p:nvPr/>
        </p:nvSpPr>
        <p:spPr bwMode="auto">
          <a:xfrm>
            <a:off x="734648" y="4020065"/>
            <a:ext cx="2511060" cy="264645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ctr" anchorCtr="0" forceAA="0" compatLnSpc="1">
            <a:prstTxWarp prst="textNoShape">
              <a:avLst/>
            </a:prstTxWarp>
            <a:noAutofit/>
          </a:bodyPr>
          <a:lstStyle/>
          <a:p>
            <a:pPr marL="0" marR="0" lvl="0" indent="0" algn="l" defTabSz="914289" rtl="0" eaLnBrk="1" fontAlgn="base" latinLnBrk="0" hangingPunct="1">
              <a:lnSpc>
                <a:spcPct val="90000"/>
              </a:lnSpc>
              <a:spcBef>
                <a:spcPct val="0"/>
              </a:spcBef>
              <a:spcAft>
                <a:spcPts val="800"/>
              </a:spcAft>
              <a:buClrTx/>
              <a:buSzTx/>
              <a:buFontTx/>
              <a:buNone/>
              <a:tabLst/>
              <a:defRPr/>
            </a:pPr>
            <a:r>
              <a:rPr kumimoji="0" lang="en-US" sz="1400" b="0" i="0" u="none" strike="noStrike" kern="1200" cap="none" spc="0" normalizeH="0" baseline="0" noProof="0" dirty="0">
                <a:ln>
                  <a:noFill/>
                </a:ln>
                <a:solidFill>
                  <a:srgbClr val="737373"/>
                </a:solidFill>
                <a:effectLst/>
                <a:uLnTx/>
                <a:uFillTx/>
                <a:latin typeface="Segoe UI Light"/>
                <a:ea typeface="+mn-ea"/>
                <a:cs typeface="+mn-cs"/>
              </a:rPr>
              <a:t>SCO Membership* </a:t>
            </a:r>
            <a:br>
              <a:rPr kumimoji="0" lang="en-US" sz="1400" b="0" i="0" u="none" strike="noStrike" kern="1200" cap="none" spc="0" normalizeH="0" baseline="0" noProof="0" dirty="0">
                <a:ln>
                  <a:noFill/>
                </a:ln>
                <a:solidFill>
                  <a:srgbClr val="737373"/>
                </a:solidFill>
                <a:effectLst/>
                <a:uLnTx/>
                <a:uFillTx/>
                <a:latin typeface="Segoe UI Light"/>
                <a:ea typeface="+mn-ea"/>
                <a:cs typeface="+mn-cs"/>
              </a:rPr>
            </a:br>
            <a:r>
              <a:rPr kumimoji="0" lang="en-US" sz="1400" b="0" i="0" u="none" strike="noStrike" kern="1200" cap="none" spc="0" normalizeH="0" baseline="0" noProof="0" dirty="0">
                <a:ln>
                  <a:noFill/>
                </a:ln>
                <a:solidFill>
                  <a:srgbClr val="737373"/>
                </a:solidFill>
                <a:effectLst/>
                <a:uLnTx/>
                <a:uFillTx/>
                <a:latin typeface="Segoe UI Light"/>
                <a:ea typeface="+mn-ea"/>
                <a:cs typeface="+mn-cs"/>
              </a:rPr>
              <a:t>(including Observers)</a:t>
            </a:r>
          </a:p>
          <a:p>
            <a:pPr marL="0" marR="0" lvl="0" indent="0" algn="l" defTabSz="914289" rtl="0" eaLnBrk="1" fontAlgn="base" latinLnBrk="0" hangingPunct="1">
              <a:lnSpc>
                <a:spcPct val="90000"/>
              </a:lnSpc>
              <a:spcBef>
                <a:spcPct val="0"/>
              </a:spcBef>
              <a:spcAft>
                <a:spcPts val="800"/>
              </a:spcAft>
              <a:buClrTx/>
              <a:buSzTx/>
              <a:buFontTx/>
              <a:buNone/>
              <a:tabLst/>
              <a:defRPr/>
            </a:pPr>
            <a:r>
              <a:rPr kumimoji="0" lang="en-US" sz="1400" b="0" i="0" u="none" strike="noStrike" kern="1200" cap="none" spc="0" normalizeH="0" baseline="0" noProof="0" dirty="0">
                <a:ln>
                  <a:noFill/>
                </a:ln>
                <a:solidFill>
                  <a:srgbClr val="737373"/>
                </a:solidFill>
                <a:effectLst/>
                <a:uLnTx/>
                <a:uFillTx/>
                <a:latin typeface="Segoe UI Light"/>
                <a:ea typeface="Segoe UI" pitchFamily="34" charset="0"/>
                <a:cs typeface="Segoe UI" pitchFamily="34" charset="0"/>
              </a:rPr>
              <a:t>African Union Convention </a:t>
            </a:r>
            <a:br>
              <a:rPr kumimoji="0" lang="en-US" sz="1400" b="0" i="0" u="none" strike="noStrike" kern="1200" cap="none" spc="0" normalizeH="0" baseline="0" noProof="0" dirty="0">
                <a:ln>
                  <a:noFill/>
                </a:ln>
                <a:solidFill>
                  <a:srgbClr val="737373"/>
                </a:solidFill>
                <a:effectLst/>
                <a:uLnTx/>
                <a:uFillTx/>
                <a:latin typeface="Segoe UI Light"/>
                <a:ea typeface="Segoe UI" pitchFamily="34" charset="0"/>
                <a:cs typeface="Segoe UI" pitchFamily="34" charset="0"/>
              </a:rPr>
            </a:br>
            <a:r>
              <a:rPr kumimoji="0" lang="en-US" sz="1400" b="0" i="0" u="none" strike="noStrike" kern="1200" cap="none" spc="0" normalizeH="0" baseline="0" noProof="0" dirty="0">
                <a:ln>
                  <a:noFill/>
                </a:ln>
                <a:solidFill>
                  <a:srgbClr val="737373"/>
                </a:solidFill>
                <a:effectLst/>
                <a:uLnTx/>
                <a:uFillTx/>
                <a:latin typeface="Segoe UI Light"/>
                <a:ea typeface="Segoe UI" pitchFamily="34" charset="0"/>
                <a:cs typeface="Segoe UI" pitchFamily="34" charset="0"/>
              </a:rPr>
              <a:t>on Cybersecurity*  </a:t>
            </a:r>
          </a:p>
          <a:p>
            <a:pPr marL="0" marR="0" lvl="0" indent="0" algn="l" defTabSz="914289" rtl="0" eaLnBrk="1" fontAlgn="base" latinLnBrk="0" hangingPunct="1">
              <a:lnSpc>
                <a:spcPct val="90000"/>
              </a:lnSpc>
              <a:spcBef>
                <a:spcPct val="0"/>
              </a:spcBef>
              <a:spcAft>
                <a:spcPts val="800"/>
              </a:spcAft>
              <a:buClrTx/>
              <a:buSzTx/>
              <a:buFontTx/>
              <a:buNone/>
              <a:tabLst/>
              <a:defRPr/>
            </a:pPr>
            <a:r>
              <a:rPr kumimoji="0" lang="en-US" sz="1400" b="0" i="0" u="none" strike="noStrike" kern="1200" cap="none" spc="0" normalizeH="0" baseline="0" noProof="0" dirty="0">
                <a:ln>
                  <a:noFill/>
                </a:ln>
                <a:solidFill>
                  <a:srgbClr val="737373"/>
                </a:solidFill>
                <a:effectLst/>
                <a:uLnTx/>
                <a:uFillTx/>
                <a:latin typeface="Segoe UI Light"/>
                <a:ea typeface="Segoe UI" pitchFamily="34" charset="0"/>
                <a:cs typeface="Segoe UI" pitchFamily="34" charset="0"/>
              </a:rPr>
              <a:t>Budapest Convention on Cybercrime* (ratified, signed and invited to accede)</a:t>
            </a:r>
          </a:p>
          <a:p>
            <a:pPr marL="0" marR="0" lvl="0" indent="0" algn="l" defTabSz="914289" rtl="0" eaLnBrk="1" fontAlgn="base" latinLnBrk="0" hangingPunct="1">
              <a:lnSpc>
                <a:spcPct val="90000"/>
              </a:lnSpc>
              <a:spcBef>
                <a:spcPct val="0"/>
              </a:spcBef>
              <a:spcAft>
                <a:spcPts val="800"/>
              </a:spcAft>
              <a:buClrTx/>
              <a:buSzTx/>
              <a:buFontTx/>
              <a:buNone/>
              <a:tabLst/>
              <a:defRPr/>
            </a:pPr>
            <a:r>
              <a:rPr kumimoji="0" lang="en-US" sz="1400" b="0" i="0" u="none" strike="noStrike" kern="1200" cap="none" spc="0" normalizeH="0" baseline="0" noProof="0" dirty="0">
                <a:ln>
                  <a:noFill/>
                </a:ln>
                <a:solidFill>
                  <a:srgbClr val="737373"/>
                </a:solidFill>
                <a:effectLst/>
                <a:uLnTx/>
                <a:uFillTx/>
                <a:latin typeface="Segoe UI Light"/>
                <a:ea typeface="Segoe UI" pitchFamily="34" charset="0"/>
                <a:cs typeface="Segoe UI" pitchFamily="34" charset="0"/>
              </a:rPr>
              <a:t>Have cybercrime laws in place (includes the vast majority of *)</a:t>
            </a:r>
            <a:endParaRPr kumimoji="0" lang="en-GB" sz="1400" b="0" i="0" u="none" strike="noStrike" kern="1200" cap="none" spc="0" normalizeH="0" baseline="0" noProof="0" dirty="0">
              <a:ln>
                <a:noFill/>
              </a:ln>
              <a:solidFill>
                <a:srgbClr val="737373"/>
              </a:solidFill>
              <a:effectLst/>
              <a:uLnTx/>
              <a:uFillTx/>
              <a:latin typeface="Segoe UI Light"/>
              <a:ea typeface="Segoe UI" pitchFamily="34" charset="0"/>
              <a:cs typeface="Segoe UI" pitchFamily="34" charset="0"/>
            </a:endParaRPr>
          </a:p>
        </p:txBody>
      </p:sp>
    </p:spTree>
    <p:extLst>
      <p:ext uri="{BB962C8B-B14F-4D97-AF65-F5344CB8AC3E}">
        <p14:creationId xmlns:p14="http://schemas.microsoft.com/office/powerpoint/2010/main" xmlns="" val="850158765"/>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345913" y="339817"/>
            <a:ext cx="11428169" cy="882092"/>
          </a:xfrm>
          <a:prstGeom prst="rect">
            <a:avLst/>
          </a:prstGeom>
        </p:spPr>
        <p:txBody>
          <a:bodyPr/>
          <a:lstStyle>
            <a:lvl1pPr algn="l" defTabSz="931684" rtl="0" eaLnBrk="0" fontAlgn="base" hangingPunct="0">
              <a:lnSpc>
                <a:spcPct val="90000"/>
              </a:lnSpc>
              <a:spcBef>
                <a:spcPct val="0"/>
              </a:spcBef>
              <a:spcAft>
                <a:spcPct val="0"/>
              </a:spcAft>
              <a:defRPr lang="en-US" sz="5507" kern="1200" spc="-102" dirty="0">
                <a:ln w="3175">
                  <a:noFill/>
                </a:ln>
                <a:solidFill>
                  <a:schemeClr val="tx2"/>
                </a:solidFill>
                <a:latin typeface="+mj-lt"/>
                <a:ea typeface="ＭＳ Ｐゴシック" charset="0"/>
                <a:cs typeface="Segoe UI" pitchFamily="34" charset="0"/>
              </a:defRPr>
            </a:lvl1pPr>
            <a:lvl2pPr algn="l" defTabSz="931684" rtl="0" eaLnBrk="0" fontAlgn="base" hangingPunct="0">
              <a:lnSpc>
                <a:spcPct val="90000"/>
              </a:lnSpc>
              <a:spcBef>
                <a:spcPct val="0"/>
              </a:spcBef>
              <a:spcAft>
                <a:spcPct val="0"/>
              </a:spcAft>
              <a:defRPr sz="5399">
                <a:solidFill>
                  <a:schemeClr val="tx2"/>
                </a:solidFill>
                <a:latin typeface="Segoe UI Light" charset="0"/>
                <a:ea typeface="ＭＳ Ｐゴシック" charset="0"/>
                <a:cs typeface="Segoe UI" charset="0"/>
              </a:defRPr>
            </a:lvl2pPr>
            <a:lvl3pPr algn="l" defTabSz="931684" rtl="0" eaLnBrk="0" fontAlgn="base" hangingPunct="0">
              <a:lnSpc>
                <a:spcPct val="90000"/>
              </a:lnSpc>
              <a:spcBef>
                <a:spcPct val="0"/>
              </a:spcBef>
              <a:spcAft>
                <a:spcPct val="0"/>
              </a:spcAft>
              <a:defRPr sz="5399">
                <a:solidFill>
                  <a:schemeClr val="tx2"/>
                </a:solidFill>
                <a:latin typeface="Segoe UI Light" charset="0"/>
                <a:ea typeface="ＭＳ Ｐゴシック" charset="0"/>
                <a:cs typeface="Segoe UI" charset="0"/>
              </a:defRPr>
            </a:lvl3pPr>
            <a:lvl4pPr algn="l" defTabSz="931684" rtl="0" eaLnBrk="0" fontAlgn="base" hangingPunct="0">
              <a:lnSpc>
                <a:spcPct val="90000"/>
              </a:lnSpc>
              <a:spcBef>
                <a:spcPct val="0"/>
              </a:spcBef>
              <a:spcAft>
                <a:spcPct val="0"/>
              </a:spcAft>
              <a:defRPr sz="5399">
                <a:solidFill>
                  <a:schemeClr val="tx2"/>
                </a:solidFill>
                <a:latin typeface="Segoe UI Light" charset="0"/>
                <a:ea typeface="ＭＳ Ｐゴシック" charset="0"/>
                <a:cs typeface="Segoe UI" charset="0"/>
              </a:defRPr>
            </a:lvl4pPr>
            <a:lvl5pPr algn="l" defTabSz="931684" rtl="0" eaLnBrk="0" fontAlgn="base" hangingPunct="0">
              <a:lnSpc>
                <a:spcPct val="90000"/>
              </a:lnSpc>
              <a:spcBef>
                <a:spcPct val="0"/>
              </a:spcBef>
              <a:spcAft>
                <a:spcPct val="0"/>
              </a:spcAft>
              <a:defRPr sz="5399">
                <a:solidFill>
                  <a:schemeClr val="tx2"/>
                </a:solidFill>
                <a:latin typeface="Segoe UI Light" charset="0"/>
                <a:ea typeface="ＭＳ Ｐゴシック" charset="0"/>
                <a:cs typeface="Segoe UI" charset="0"/>
              </a:defRPr>
            </a:lvl5pPr>
            <a:lvl6pPr marL="457112" algn="l" defTabSz="931684" rtl="0" fontAlgn="base">
              <a:lnSpc>
                <a:spcPct val="90000"/>
              </a:lnSpc>
              <a:spcBef>
                <a:spcPct val="0"/>
              </a:spcBef>
              <a:spcAft>
                <a:spcPct val="0"/>
              </a:spcAft>
              <a:defRPr sz="5399">
                <a:solidFill>
                  <a:schemeClr val="tx2"/>
                </a:solidFill>
                <a:latin typeface="Segoe UI Light" charset="0"/>
                <a:ea typeface="ＭＳ Ｐゴシック" charset="0"/>
                <a:cs typeface="Segoe UI" charset="0"/>
              </a:defRPr>
            </a:lvl6pPr>
            <a:lvl7pPr marL="914224" algn="l" defTabSz="931684" rtl="0" fontAlgn="base">
              <a:lnSpc>
                <a:spcPct val="90000"/>
              </a:lnSpc>
              <a:spcBef>
                <a:spcPct val="0"/>
              </a:spcBef>
              <a:spcAft>
                <a:spcPct val="0"/>
              </a:spcAft>
              <a:defRPr sz="5399">
                <a:solidFill>
                  <a:schemeClr val="tx2"/>
                </a:solidFill>
                <a:latin typeface="Segoe UI Light" charset="0"/>
                <a:ea typeface="ＭＳ Ｐゴシック" charset="0"/>
                <a:cs typeface="Segoe UI" charset="0"/>
              </a:defRPr>
            </a:lvl7pPr>
            <a:lvl8pPr marL="1371336" algn="l" defTabSz="931684" rtl="0" fontAlgn="base">
              <a:lnSpc>
                <a:spcPct val="90000"/>
              </a:lnSpc>
              <a:spcBef>
                <a:spcPct val="0"/>
              </a:spcBef>
              <a:spcAft>
                <a:spcPct val="0"/>
              </a:spcAft>
              <a:defRPr sz="5399">
                <a:solidFill>
                  <a:schemeClr val="tx2"/>
                </a:solidFill>
                <a:latin typeface="Segoe UI Light" charset="0"/>
                <a:ea typeface="ＭＳ Ｐゴシック" charset="0"/>
                <a:cs typeface="Segoe UI" charset="0"/>
              </a:defRPr>
            </a:lvl8pPr>
            <a:lvl9pPr marL="1828449" algn="l" defTabSz="931684" rtl="0" fontAlgn="base">
              <a:lnSpc>
                <a:spcPct val="90000"/>
              </a:lnSpc>
              <a:spcBef>
                <a:spcPct val="0"/>
              </a:spcBef>
              <a:spcAft>
                <a:spcPct val="0"/>
              </a:spcAft>
              <a:defRPr sz="5399">
                <a:solidFill>
                  <a:schemeClr val="tx2"/>
                </a:solidFill>
                <a:latin typeface="Segoe UI Light" charset="0"/>
                <a:ea typeface="ＭＳ Ｐゴシック" charset="0"/>
                <a:cs typeface="Segoe UI" charset="0"/>
              </a:defRPr>
            </a:lvl9pPr>
          </a:lstStyle>
          <a:p>
            <a:pPr marL="0" marR="0" lvl="0" indent="0" algn="l" defTabSz="931684" rtl="0" eaLnBrk="0" fontAlgn="base" latinLnBrk="0" hangingPunct="0">
              <a:lnSpc>
                <a:spcPct val="90000"/>
              </a:lnSpc>
              <a:spcBef>
                <a:spcPct val="0"/>
              </a:spcBef>
              <a:spcAft>
                <a:spcPct val="0"/>
              </a:spcAft>
              <a:buClrTx/>
              <a:buSzTx/>
              <a:buFontTx/>
              <a:buNone/>
              <a:tabLst/>
              <a:defRPr/>
            </a:pPr>
            <a:r>
              <a:rPr kumimoji="0" lang="en-GB" sz="3530" b="0" i="0" u="none" strike="noStrike" kern="1200" cap="none" spc="-102" normalizeH="0" baseline="0" noProof="0" dirty="0">
                <a:ln w="3175">
                  <a:noFill/>
                </a:ln>
                <a:solidFill>
                  <a:srgbClr val="737373"/>
                </a:solidFill>
                <a:effectLst/>
                <a:uLnTx/>
                <a:uFillTx/>
                <a:latin typeface="Segoe UI Light"/>
                <a:ea typeface="ＭＳ Ｐゴシック" charset="0"/>
                <a:cs typeface="Segoe UI" pitchFamily="34" charset="0"/>
              </a:rPr>
              <a:t>Call to action in cybercrime law</a:t>
            </a:r>
          </a:p>
        </p:txBody>
      </p:sp>
      <p:grpSp>
        <p:nvGrpSpPr>
          <p:cNvPr id="33" name="Group 32"/>
          <p:cNvGrpSpPr/>
          <p:nvPr/>
        </p:nvGrpSpPr>
        <p:grpSpPr>
          <a:xfrm>
            <a:off x="439417" y="1486498"/>
            <a:ext cx="11182900" cy="4529951"/>
            <a:chOff x="448964" y="1812103"/>
            <a:chExt cx="11405684" cy="4620196"/>
          </a:xfrm>
        </p:grpSpPr>
        <p:sp>
          <p:nvSpPr>
            <p:cNvPr id="27" name="Oval 26"/>
            <p:cNvSpPr/>
            <p:nvPr/>
          </p:nvSpPr>
          <p:spPr bwMode="auto">
            <a:xfrm>
              <a:off x="448964" y="1812103"/>
              <a:ext cx="2509918" cy="2509918"/>
            </a:xfrm>
            <a:prstGeom prst="ellipse">
              <a:avLst/>
            </a:prstGeom>
            <a:solidFill>
              <a:srgbClr val="229DFF"/>
            </a:solidFill>
            <a:ln w="508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solidFill>
                  <a:srgbClr val="229DFF"/>
                </a:solidFill>
                <a:effectLst/>
                <a:uLnTx/>
                <a:uFillTx/>
                <a:latin typeface="Segoe UI"/>
                <a:ea typeface="Segoe UI" pitchFamily="34" charset="0"/>
                <a:cs typeface="Segoe UI" pitchFamily="34" charset="0"/>
              </a:endParaRPr>
            </a:p>
          </p:txBody>
        </p:sp>
        <p:sp>
          <p:nvSpPr>
            <p:cNvPr id="29" name="Oval 28"/>
            <p:cNvSpPr/>
            <p:nvPr/>
          </p:nvSpPr>
          <p:spPr bwMode="auto">
            <a:xfrm>
              <a:off x="4908855" y="1814235"/>
              <a:ext cx="2509918" cy="2509918"/>
            </a:xfrm>
            <a:prstGeom prst="ellipse">
              <a:avLst/>
            </a:prstGeom>
            <a:solidFill>
              <a:srgbClr val="229DFF"/>
            </a:solidFill>
            <a:ln w="508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solidFill>
                  <a:srgbClr val="229DFF"/>
                </a:solidFill>
                <a:effectLst/>
                <a:uLnTx/>
                <a:uFillTx/>
                <a:latin typeface="Segoe UI"/>
                <a:ea typeface="Segoe UI" pitchFamily="34" charset="0"/>
                <a:cs typeface="Segoe UI" pitchFamily="34" charset="0"/>
              </a:endParaRPr>
            </a:p>
          </p:txBody>
        </p:sp>
        <p:sp>
          <p:nvSpPr>
            <p:cNvPr id="30" name="Oval 29"/>
            <p:cNvSpPr/>
            <p:nvPr/>
          </p:nvSpPr>
          <p:spPr bwMode="auto">
            <a:xfrm>
              <a:off x="9344730" y="1812103"/>
              <a:ext cx="2509918" cy="2509918"/>
            </a:xfrm>
            <a:prstGeom prst="ellipse">
              <a:avLst/>
            </a:prstGeom>
            <a:solidFill>
              <a:srgbClr val="229DFF"/>
            </a:solidFill>
            <a:ln w="508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solidFill>
                  <a:srgbClr val="229DFF"/>
                </a:solidFill>
                <a:effectLst/>
                <a:uLnTx/>
                <a:uFillTx/>
                <a:latin typeface="Segoe UI"/>
                <a:ea typeface="Segoe UI" pitchFamily="34" charset="0"/>
                <a:cs typeface="Segoe UI" pitchFamily="34" charset="0"/>
              </a:endParaRPr>
            </a:p>
          </p:txBody>
        </p:sp>
        <p:sp>
          <p:nvSpPr>
            <p:cNvPr id="31" name="Oval 30"/>
            <p:cNvSpPr/>
            <p:nvPr/>
          </p:nvSpPr>
          <p:spPr bwMode="auto">
            <a:xfrm>
              <a:off x="2677114" y="3922381"/>
              <a:ext cx="2509918" cy="2509918"/>
            </a:xfrm>
            <a:prstGeom prst="ellipse">
              <a:avLst/>
            </a:prstGeom>
            <a:solidFill>
              <a:srgbClr val="0078D7"/>
            </a:solidFill>
            <a:ln w="508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solidFill>
                  <a:srgbClr val="229DFF"/>
                </a:solidFill>
                <a:effectLst/>
                <a:uLnTx/>
                <a:uFillTx/>
                <a:latin typeface="Segoe UI"/>
                <a:ea typeface="Segoe UI" pitchFamily="34" charset="0"/>
                <a:cs typeface="Segoe UI" pitchFamily="34" charset="0"/>
              </a:endParaRPr>
            </a:p>
          </p:txBody>
        </p:sp>
        <p:sp>
          <p:nvSpPr>
            <p:cNvPr id="32" name="Oval 31"/>
            <p:cNvSpPr/>
            <p:nvPr/>
          </p:nvSpPr>
          <p:spPr bwMode="auto">
            <a:xfrm>
              <a:off x="7120789" y="3878262"/>
              <a:ext cx="2509918" cy="2509918"/>
            </a:xfrm>
            <a:prstGeom prst="ellipse">
              <a:avLst/>
            </a:prstGeom>
            <a:solidFill>
              <a:srgbClr val="0078D7"/>
            </a:solidFill>
            <a:ln w="508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solidFill>
                  <a:srgbClr val="229DFF"/>
                </a:solidFill>
                <a:effectLst/>
                <a:uLnTx/>
                <a:uFillTx/>
                <a:latin typeface="Segoe UI"/>
                <a:ea typeface="Segoe UI" pitchFamily="34" charset="0"/>
                <a:cs typeface="Segoe UI" pitchFamily="34" charset="0"/>
              </a:endParaRPr>
            </a:p>
          </p:txBody>
        </p:sp>
        <p:sp>
          <p:nvSpPr>
            <p:cNvPr id="6" name="Rectangle 5"/>
            <p:cNvSpPr/>
            <p:nvPr/>
          </p:nvSpPr>
          <p:spPr bwMode="auto">
            <a:xfrm>
              <a:off x="533923" y="2963861"/>
              <a:ext cx="2340000" cy="12732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b"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r>
                <a:rPr kumimoji="0" lang="en-GB" sz="1569" b="0" i="0" u="none" strike="noStrike" kern="1200" cap="all" spc="0" normalizeH="0" baseline="0" noProof="0" dirty="0">
                  <a:ln>
                    <a:noFill/>
                  </a:ln>
                  <a:solidFill>
                    <a:srgbClr val="FFFFFF"/>
                  </a:solidFill>
                  <a:effectLst/>
                  <a:uLnTx/>
                  <a:uFillTx/>
                  <a:latin typeface="Segoe UI Light"/>
                  <a:ea typeface="Segoe UI" pitchFamily="34" charset="0"/>
                  <a:cs typeface="Segoe UI" pitchFamily="34" charset="0"/>
                </a:rPr>
                <a:t>Develop new ways to prevent cybercrime</a:t>
              </a:r>
            </a:p>
          </p:txBody>
        </p:sp>
        <p:sp>
          <p:nvSpPr>
            <p:cNvPr id="7" name="Rectangle 6"/>
            <p:cNvSpPr/>
            <p:nvPr/>
          </p:nvSpPr>
          <p:spPr bwMode="auto">
            <a:xfrm>
              <a:off x="4993814" y="2963861"/>
              <a:ext cx="2340000" cy="12732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b"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r>
                <a:rPr kumimoji="0" lang="en-GB" sz="1569" b="0" i="0" u="none" strike="noStrike" kern="1200" cap="all" spc="0" normalizeH="0" baseline="0" noProof="0" dirty="0">
                  <a:ln>
                    <a:noFill/>
                  </a:ln>
                  <a:solidFill>
                    <a:srgbClr val="FFFFFF"/>
                  </a:solidFill>
                  <a:effectLst/>
                  <a:uLnTx/>
                  <a:uFillTx/>
                  <a:latin typeface="Segoe UI Light"/>
                  <a:ea typeface="Segoe UI" pitchFamily="34" charset="0"/>
                  <a:cs typeface="Segoe UI" pitchFamily="34" charset="0"/>
                </a:rPr>
                <a:t>Facilitate information sharing</a:t>
              </a:r>
            </a:p>
          </p:txBody>
        </p:sp>
        <p:sp>
          <p:nvSpPr>
            <p:cNvPr id="8" name="Rectangle 7"/>
            <p:cNvSpPr/>
            <p:nvPr/>
          </p:nvSpPr>
          <p:spPr bwMode="auto">
            <a:xfrm>
              <a:off x="9344730" y="2867030"/>
              <a:ext cx="2509918" cy="137003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b"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r>
                <a:rPr kumimoji="0" lang="en-GB" sz="1569" b="0" i="0" u="none" strike="noStrike" kern="1200" cap="all" spc="0" normalizeH="0" baseline="0" noProof="0" dirty="0">
                  <a:ln>
                    <a:noFill/>
                  </a:ln>
                  <a:solidFill>
                    <a:srgbClr val="FFFFFF"/>
                  </a:solidFill>
                  <a:effectLst/>
                  <a:uLnTx/>
                  <a:uFillTx/>
                  <a:latin typeface="Segoe UI Light"/>
                  <a:ea typeface="Segoe UI" pitchFamily="34" charset="0"/>
                  <a:cs typeface="Segoe UI" pitchFamily="34" charset="0"/>
                </a:rPr>
                <a:t>Adopt laws that are consistent with broadly accepted international conventions</a:t>
              </a:r>
            </a:p>
          </p:txBody>
        </p:sp>
        <p:sp>
          <p:nvSpPr>
            <p:cNvPr id="9" name="Rectangle 8"/>
            <p:cNvSpPr/>
            <p:nvPr/>
          </p:nvSpPr>
          <p:spPr bwMode="auto">
            <a:xfrm>
              <a:off x="2762073" y="5055821"/>
              <a:ext cx="2340000" cy="125095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b"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r>
                <a:rPr kumimoji="0" lang="en-GB" sz="1569" b="0" i="0" u="none" strike="noStrike" kern="1200" cap="all" spc="0" normalizeH="0" baseline="0" noProof="0" dirty="0">
                  <a:ln>
                    <a:noFill/>
                  </a:ln>
                  <a:solidFill>
                    <a:srgbClr val="FFFFFF"/>
                  </a:solidFill>
                  <a:effectLst/>
                  <a:uLnTx/>
                  <a:uFillTx/>
                  <a:latin typeface="Segoe UI Light"/>
                  <a:ea typeface="Segoe UI" pitchFamily="34" charset="0"/>
                  <a:cs typeface="Segoe UI" pitchFamily="34" charset="0"/>
                </a:rPr>
                <a:t>Strong enforcement and balanced rules</a:t>
              </a:r>
            </a:p>
          </p:txBody>
        </p:sp>
        <p:sp>
          <p:nvSpPr>
            <p:cNvPr id="10" name="Rectangle 9"/>
            <p:cNvSpPr/>
            <p:nvPr/>
          </p:nvSpPr>
          <p:spPr bwMode="auto">
            <a:xfrm>
              <a:off x="7205748" y="5151462"/>
              <a:ext cx="2340000" cy="115531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b"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r>
                <a:rPr kumimoji="0" lang="en-GB" sz="1569" b="0" i="0" u="none" strike="noStrike" kern="1200" cap="all" spc="0" normalizeH="0" baseline="0" noProof="0" dirty="0">
                  <a:ln>
                    <a:noFill/>
                  </a:ln>
                  <a:solidFill>
                    <a:srgbClr val="FFFFFF"/>
                  </a:solidFill>
                  <a:effectLst/>
                  <a:uLnTx/>
                  <a:uFillTx/>
                  <a:latin typeface="Segoe UI Light"/>
                  <a:ea typeface="Segoe UI" pitchFamily="34" charset="0"/>
                  <a:cs typeface="Segoe UI" pitchFamily="34" charset="0"/>
                </a:rPr>
                <a:t>Work with industry on best practices and emerging </a:t>
              </a:r>
            </a:p>
            <a:p>
              <a:pPr marL="0" marR="0" lvl="0" indent="0" algn="ctr" defTabSz="914289" rtl="0" eaLnBrk="1" fontAlgn="base" latinLnBrk="0" hangingPunct="1">
                <a:lnSpc>
                  <a:spcPct val="90000"/>
                </a:lnSpc>
                <a:spcBef>
                  <a:spcPct val="0"/>
                </a:spcBef>
                <a:spcAft>
                  <a:spcPct val="0"/>
                </a:spcAft>
                <a:buClrTx/>
                <a:buSzTx/>
                <a:buFontTx/>
                <a:buNone/>
                <a:tabLst/>
                <a:defRPr/>
              </a:pPr>
              <a:r>
                <a:rPr kumimoji="0" lang="en-GB" sz="1569" b="0" i="0" u="none" strike="noStrike" kern="1200" cap="all" spc="0" normalizeH="0" baseline="0" noProof="0" dirty="0">
                  <a:ln>
                    <a:noFill/>
                  </a:ln>
                  <a:solidFill>
                    <a:srgbClr val="FFFFFF"/>
                  </a:solidFill>
                  <a:effectLst/>
                  <a:uLnTx/>
                  <a:uFillTx/>
                  <a:latin typeface="Segoe UI Light"/>
                  <a:ea typeface="Segoe UI" pitchFamily="34" charset="0"/>
                  <a:cs typeface="Segoe UI" pitchFamily="34" charset="0"/>
                </a:rPr>
                <a:t>issues</a:t>
              </a:r>
            </a:p>
          </p:txBody>
        </p:sp>
        <p:pic>
          <p:nvPicPr>
            <p:cNvPr id="4" name="Picture 3"/>
            <p:cNvPicPr>
              <a:picLocks noChangeAspect="1"/>
            </p:cNvPicPr>
            <p:nvPr/>
          </p:nvPicPr>
          <p:blipFill>
            <a:blip r:embed="rId3" cstate="print"/>
            <a:stretch>
              <a:fillRect/>
            </a:stretch>
          </p:blipFill>
          <p:spPr>
            <a:xfrm>
              <a:off x="5655814" y="2267164"/>
              <a:ext cx="1016000" cy="749300"/>
            </a:xfrm>
            <a:prstGeom prst="rect">
              <a:avLst/>
            </a:prstGeom>
          </p:spPr>
        </p:pic>
        <p:pic>
          <p:nvPicPr>
            <p:cNvPr id="5" name="Picture 4"/>
            <p:cNvPicPr>
              <a:picLocks noChangeAspect="1"/>
            </p:cNvPicPr>
            <p:nvPr/>
          </p:nvPicPr>
          <p:blipFill>
            <a:blip r:embed="rId4" cstate="print"/>
            <a:stretch>
              <a:fillRect/>
            </a:stretch>
          </p:blipFill>
          <p:spPr>
            <a:xfrm>
              <a:off x="10333037" y="2049462"/>
              <a:ext cx="825500" cy="800100"/>
            </a:xfrm>
            <a:prstGeom prst="rect">
              <a:avLst/>
            </a:prstGeom>
          </p:spPr>
        </p:pic>
        <p:pic>
          <p:nvPicPr>
            <p:cNvPr id="21" name="Picture 20"/>
            <p:cNvPicPr>
              <a:picLocks noChangeAspect="1"/>
            </p:cNvPicPr>
            <p:nvPr/>
          </p:nvPicPr>
          <p:blipFill>
            <a:blip r:embed="rId5" cstate="print"/>
            <a:stretch>
              <a:fillRect/>
            </a:stretch>
          </p:blipFill>
          <p:spPr>
            <a:xfrm>
              <a:off x="8033012" y="4209120"/>
              <a:ext cx="825500" cy="800100"/>
            </a:xfrm>
            <a:prstGeom prst="rect">
              <a:avLst/>
            </a:prstGeom>
          </p:spPr>
        </p:pic>
        <p:pic>
          <p:nvPicPr>
            <p:cNvPr id="23" name="Picture 22"/>
            <p:cNvPicPr>
              <a:picLocks noChangeAspect="1"/>
            </p:cNvPicPr>
            <p:nvPr/>
          </p:nvPicPr>
          <p:blipFill>
            <a:blip r:embed="rId6" cstate="print"/>
            <a:stretch>
              <a:fillRect/>
            </a:stretch>
          </p:blipFill>
          <p:spPr>
            <a:xfrm>
              <a:off x="3627437" y="4335462"/>
              <a:ext cx="749300" cy="800100"/>
            </a:xfrm>
            <a:prstGeom prst="rect">
              <a:avLst/>
            </a:prstGeom>
          </p:spPr>
        </p:pic>
        <p:pic>
          <p:nvPicPr>
            <p:cNvPr id="25" name="Picture 24"/>
            <p:cNvPicPr>
              <a:picLocks noChangeAspect="1"/>
            </p:cNvPicPr>
            <p:nvPr/>
          </p:nvPicPr>
          <p:blipFill>
            <a:blip r:embed="rId7" cstate="print"/>
            <a:stretch>
              <a:fillRect/>
            </a:stretch>
          </p:blipFill>
          <p:spPr>
            <a:xfrm>
              <a:off x="1253073" y="2230060"/>
              <a:ext cx="901700" cy="901700"/>
            </a:xfrm>
            <a:prstGeom prst="rect">
              <a:avLst/>
            </a:prstGeom>
          </p:spPr>
        </p:pic>
      </p:grpSp>
      <p:sp>
        <p:nvSpPr>
          <p:cNvPr id="35" name="Arc 34"/>
          <p:cNvSpPr/>
          <p:nvPr/>
        </p:nvSpPr>
        <p:spPr>
          <a:xfrm rot="16200000">
            <a:off x="3505701" y="2027756"/>
            <a:ext cx="2823494" cy="2823494"/>
          </a:xfrm>
          <a:prstGeom prst="arc">
            <a:avLst/>
          </a:prstGeom>
          <a:ln>
            <a:solidFill>
              <a:schemeClr val="bg1">
                <a:lumMod val="50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6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7" name="Arc 36"/>
          <p:cNvSpPr/>
          <p:nvPr/>
        </p:nvSpPr>
        <p:spPr>
          <a:xfrm rot="5400000">
            <a:off x="7946769" y="2599466"/>
            <a:ext cx="2823494" cy="2823494"/>
          </a:xfrm>
          <a:prstGeom prst="arc">
            <a:avLst/>
          </a:prstGeom>
          <a:ln>
            <a:solidFill>
              <a:schemeClr val="bg1">
                <a:lumMod val="50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6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8" name="Arc 37"/>
          <p:cNvSpPr/>
          <p:nvPr/>
        </p:nvSpPr>
        <p:spPr>
          <a:xfrm rot="10800000">
            <a:off x="1237974" y="2610356"/>
            <a:ext cx="2823494" cy="2823494"/>
          </a:xfrm>
          <a:prstGeom prst="arc">
            <a:avLst/>
          </a:prstGeom>
          <a:ln>
            <a:solidFill>
              <a:schemeClr val="bg1">
                <a:lumMod val="50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6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9" name="Arc 38"/>
          <p:cNvSpPr/>
          <p:nvPr/>
        </p:nvSpPr>
        <p:spPr>
          <a:xfrm>
            <a:off x="5757273" y="2035149"/>
            <a:ext cx="2823494" cy="2823494"/>
          </a:xfrm>
          <a:prstGeom prst="arc">
            <a:avLst/>
          </a:prstGeom>
          <a:ln>
            <a:solidFill>
              <a:schemeClr val="bg1">
                <a:lumMod val="50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6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xmlns="" val="1592710872"/>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78D7"/>
        </a:solidFill>
        <a:effectLst/>
      </p:bgPr>
    </p:bg>
    <p:spTree>
      <p:nvGrpSpPr>
        <p:cNvPr id="1" name=""/>
        <p:cNvGrpSpPr/>
        <p:nvPr/>
      </p:nvGrpSpPr>
      <p:grpSpPr>
        <a:xfrm>
          <a:off x="0" y="0"/>
          <a:ext cx="0" cy="0"/>
          <a:chOff x="0" y="0"/>
          <a:chExt cx="0" cy="0"/>
        </a:xfrm>
      </p:grpSpPr>
      <p:sp>
        <p:nvSpPr>
          <p:cNvPr id="2" name="Title 1"/>
          <p:cNvSpPr txBox="1">
            <a:spLocks/>
          </p:cNvSpPr>
          <p:nvPr/>
        </p:nvSpPr>
        <p:spPr>
          <a:xfrm>
            <a:off x="361624" y="2184553"/>
            <a:ext cx="10702616" cy="2488894"/>
          </a:xfrm>
          <a:prstGeom prst="rect">
            <a:avLst/>
          </a:prstGeom>
        </p:spPr>
        <p:txBody>
          <a:bodyPr anchor="ctr" anchorCtr="0"/>
          <a:lstStyle>
            <a:lvl1pPr algn="l" defTabSz="913330" rtl="0" fontAlgn="base">
              <a:lnSpc>
                <a:spcPct val="90000"/>
              </a:lnSpc>
              <a:spcBef>
                <a:spcPct val="0"/>
              </a:spcBef>
              <a:spcAft>
                <a:spcPct val="0"/>
              </a:spcAft>
              <a:defRPr lang="en-US" sz="5293" kern="1200" spc="-100" dirty="0">
                <a:ln w="3175">
                  <a:noFill/>
                </a:ln>
                <a:solidFill>
                  <a:schemeClr val="tx2"/>
                </a:solidFill>
                <a:latin typeface="+mj-lt"/>
                <a:ea typeface="ＭＳ Ｐゴシック" charset="0"/>
                <a:cs typeface="Segoe UI" pitchFamily="34" charset="0"/>
              </a:defRPr>
            </a:lvl1pPr>
            <a:lvl2pPr algn="l" defTabSz="913330" rtl="0" fontAlgn="base">
              <a:lnSpc>
                <a:spcPct val="90000"/>
              </a:lnSpc>
              <a:spcBef>
                <a:spcPct val="0"/>
              </a:spcBef>
              <a:spcAft>
                <a:spcPct val="0"/>
              </a:spcAft>
              <a:defRPr sz="5293">
                <a:solidFill>
                  <a:schemeClr val="tx2"/>
                </a:solidFill>
                <a:latin typeface="Segoe UI Light" charset="0"/>
                <a:ea typeface="ＭＳ Ｐゴシック" charset="0"/>
              </a:defRPr>
            </a:lvl2pPr>
            <a:lvl3pPr algn="l" defTabSz="913330" rtl="0" fontAlgn="base">
              <a:lnSpc>
                <a:spcPct val="90000"/>
              </a:lnSpc>
              <a:spcBef>
                <a:spcPct val="0"/>
              </a:spcBef>
              <a:spcAft>
                <a:spcPct val="0"/>
              </a:spcAft>
              <a:defRPr sz="5293">
                <a:solidFill>
                  <a:schemeClr val="tx2"/>
                </a:solidFill>
                <a:latin typeface="Segoe UI Light" charset="0"/>
                <a:ea typeface="ＭＳ Ｐゴシック" charset="0"/>
              </a:defRPr>
            </a:lvl3pPr>
            <a:lvl4pPr algn="l" defTabSz="913330" rtl="0" fontAlgn="base">
              <a:lnSpc>
                <a:spcPct val="90000"/>
              </a:lnSpc>
              <a:spcBef>
                <a:spcPct val="0"/>
              </a:spcBef>
              <a:spcAft>
                <a:spcPct val="0"/>
              </a:spcAft>
              <a:defRPr sz="5293">
                <a:solidFill>
                  <a:schemeClr val="tx2"/>
                </a:solidFill>
                <a:latin typeface="Segoe UI Light" charset="0"/>
                <a:ea typeface="ＭＳ Ｐゴシック" charset="0"/>
              </a:defRPr>
            </a:lvl4pPr>
            <a:lvl5pPr algn="l" defTabSz="913330" rtl="0" fontAlgn="base">
              <a:lnSpc>
                <a:spcPct val="90000"/>
              </a:lnSpc>
              <a:spcBef>
                <a:spcPct val="0"/>
              </a:spcBef>
              <a:spcAft>
                <a:spcPct val="0"/>
              </a:spcAft>
              <a:defRPr sz="5293">
                <a:solidFill>
                  <a:schemeClr val="tx2"/>
                </a:solidFill>
                <a:latin typeface="Segoe UI Light" charset="0"/>
                <a:ea typeface="ＭＳ Ｐゴシック" charset="0"/>
              </a:defRPr>
            </a:lvl5pPr>
            <a:lvl6pPr marL="448107" algn="l" defTabSz="913330" rtl="0" fontAlgn="base">
              <a:lnSpc>
                <a:spcPct val="90000"/>
              </a:lnSpc>
              <a:spcBef>
                <a:spcPct val="0"/>
              </a:spcBef>
              <a:spcAft>
                <a:spcPct val="0"/>
              </a:spcAft>
              <a:defRPr sz="5293">
                <a:solidFill>
                  <a:schemeClr val="tx2"/>
                </a:solidFill>
                <a:latin typeface="Segoe UI Light" charset="0"/>
                <a:ea typeface="ＭＳ Ｐゴシック" charset="0"/>
              </a:defRPr>
            </a:lvl6pPr>
            <a:lvl7pPr marL="896214" algn="l" defTabSz="913330" rtl="0" fontAlgn="base">
              <a:lnSpc>
                <a:spcPct val="90000"/>
              </a:lnSpc>
              <a:spcBef>
                <a:spcPct val="0"/>
              </a:spcBef>
              <a:spcAft>
                <a:spcPct val="0"/>
              </a:spcAft>
              <a:defRPr sz="5293">
                <a:solidFill>
                  <a:schemeClr val="tx2"/>
                </a:solidFill>
                <a:latin typeface="Segoe UI Light" charset="0"/>
                <a:ea typeface="ＭＳ Ｐゴシック" charset="0"/>
              </a:defRPr>
            </a:lvl7pPr>
            <a:lvl8pPr marL="1344321" algn="l" defTabSz="913330" rtl="0" fontAlgn="base">
              <a:lnSpc>
                <a:spcPct val="90000"/>
              </a:lnSpc>
              <a:spcBef>
                <a:spcPct val="0"/>
              </a:spcBef>
              <a:spcAft>
                <a:spcPct val="0"/>
              </a:spcAft>
              <a:defRPr sz="5293">
                <a:solidFill>
                  <a:schemeClr val="tx2"/>
                </a:solidFill>
                <a:latin typeface="Segoe UI Light" charset="0"/>
                <a:ea typeface="ＭＳ Ｐゴシック" charset="0"/>
              </a:defRPr>
            </a:lvl8pPr>
            <a:lvl9pPr marL="1792429" algn="l" defTabSz="913330" rtl="0" fontAlgn="base">
              <a:lnSpc>
                <a:spcPct val="90000"/>
              </a:lnSpc>
              <a:spcBef>
                <a:spcPct val="0"/>
              </a:spcBef>
              <a:spcAft>
                <a:spcPct val="0"/>
              </a:spcAft>
              <a:defRPr sz="5293">
                <a:solidFill>
                  <a:schemeClr val="tx2"/>
                </a:solidFill>
                <a:latin typeface="Segoe UI Light" charset="0"/>
                <a:ea typeface="ＭＳ Ｐゴシック" charset="0"/>
              </a:defRPr>
            </a:lvl9pPr>
          </a:lstStyle>
          <a:p>
            <a:pPr marL="0" marR="0" lvl="0" indent="0" algn="l" defTabSz="913330" rtl="0" eaLnBrk="1" fontAlgn="base" latinLnBrk="0" hangingPunct="1">
              <a:lnSpc>
                <a:spcPct val="90000"/>
              </a:lnSpc>
              <a:spcBef>
                <a:spcPct val="0"/>
              </a:spcBef>
              <a:spcAft>
                <a:spcPct val="0"/>
              </a:spcAft>
              <a:buClrTx/>
              <a:buSzTx/>
              <a:buFontTx/>
              <a:buNone/>
              <a:tabLst/>
              <a:defRPr/>
            </a:pPr>
            <a:r>
              <a:rPr kumimoji="0" lang="en-GB" sz="4400" b="0" i="0" u="none" strike="noStrike" kern="1200" cap="none" spc="-100" normalizeH="0" baseline="0" noProof="0" dirty="0">
                <a:ln w="3175">
                  <a:noFill/>
                </a:ln>
                <a:solidFill>
                  <a:srgbClr val="FFFFFF"/>
                </a:solidFill>
                <a:effectLst/>
                <a:uLnTx/>
                <a:uFillTx/>
                <a:latin typeface="Segoe UI Light"/>
                <a:ea typeface="ＭＳ Ｐゴシック" charset="0"/>
                <a:cs typeface="Segoe UI" pitchFamily="34" charset="0"/>
              </a:rPr>
              <a:t>Fundamentals of the Cloud</a:t>
            </a:r>
          </a:p>
        </p:txBody>
      </p:sp>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bwMode="invGray">
          <a:xfrm>
            <a:off x="470080" y="467891"/>
            <a:ext cx="1584007" cy="339365"/>
          </a:xfrm>
          <a:prstGeom prst="rect">
            <a:avLst/>
          </a:prstGeom>
        </p:spPr>
      </p:pic>
    </p:spTree>
    <p:extLst>
      <p:ext uri="{BB962C8B-B14F-4D97-AF65-F5344CB8AC3E}">
        <p14:creationId xmlns:p14="http://schemas.microsoft.com/office/powerpoint/2010/main" xmlns="" val="3232092260"/>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41" y="904369"/>
            <a:ext cx="12204454" cy="13287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a:latin typeface="Segoe Light"/>
            </a:endParaRPr>
          </a:p>
        </p:txBody>
      </p:sp>
      <p:pic>
        <p:nvPicPr>
          <p:cNvPr id="219" name="Picture 21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bwMode="invGray">
          <a:xfrm>
            <a:off x="10198420" y="490404"/>
            <a:ext cx="1522008" cy="326081"/>
          </a:xfrm>
          <a:prstGeom prst="rect">
            <a:avLst/>
          </a:prstGeom>
        </p:spPr>
      </p:pic>
      <p:sp>
        <p:nvSpPr>
          <p:cNvPr id="230" name="Title 1"/>
          <p:cNvSpPr txBox="1">
            <a:spLocks/>
          </p:cNvSpPr>
          <p:nvPr/>
        </p:nvSpPr>
        <p:spPr>
          <a:xfrm>
            <a:off x="414994" y="214001"/>
            <a:ext cx="11005512" cy="919304"/>
          </a:xfrm>
          <a:prstGeom prst="rect">
            <a:avLst/>
          </a:prstGeom>
        </p:spPr>
        <p:txBody>
          <a:bodyPr vert="horz" wrap="square" lIns="0" tIns="91440" rIns="146304" bIns="91440" rtlCol="0" anchor="t">
            <a:noAutofit/>
          </a:bodyPr>
          <a:lstStyle>
            <a:lvl1pPr algn="l" defTabSz="914367" rtl="0" eaLnBrk="1" latinLnBrk="0" hangingPunct="1">
              <a:lnSpc>
                <a:spcPts val="4803"/>
              </a:lnSpc>
              <a:spcBef>
                <a:spcPct val="0"/>
              </a:spcBef>
              <a:buNone/>
              <a:defRPr lang="en-US" sz="3600" b="0" kern="1200" cap="none" spc="-100" baseline="0">
                <a:ln w="3175">
                  <a:noFill/>
                </a:ln>
                <a:solidFill>
                  <a:schemeClr val="tx2"/>
                </a:solidFill>
                <a:effectLst/>
                <a:latin typeface="+mj-lt"/>
                <a:ea typeface="+mn-ea"/>
                <a:cs typeface="Segoe UI" pitchFamily="34" charset="0"/>
              </a:defRPr>
            </a:lvl1pPr>
          </a:lstStyle>
          <a:p>
            <a:pPr lvl="0"/>
            <a:r>
              <a:rPr lang="en-GB" dirty="0">
                <a:solidFill>
                  <a:srgbClr val="737373"/>
                </a:solidFill>
                <a:latin typeface="Segoe Light"/>
              </a:rPr>
              <a:t>IT’s role increases dramatically</a:t>
            </a:r>
          </a:p>
        </p:txBody>
      </p:sp>
      <p:sp>
        <p:nvSpPr>
          <p:cNvPr id="251" name="Oval 250"/>
          <p:cNvSpPr/>
          <p:nvPr/>
        </p:nvSpPr>
        <p:spPr bwMode="auto">
          <a:xfrm>
            <a:off x="1142485" y="1221189"/>
            <a:ext cx="2168015" cy="2124803"/>
          </a:xfrm>
          <a:prstGeom prst="ellipse">
            <a:avLst/>
          </a:prstGeom>
          <a:solidFill>
            <a:srgbClr val="229DFF"/>
          </a:solidFill>
          <a:ln w="50800">
            <a:solidFill>
              <a:srgbClr val="229D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solidFill>
                <a:srgbClr val="229DFF"/>
              </a:solidFill>
              <a:effectLst/>
              <a:uLnTx/>
              <a:uFillTx/>
              <a:latin typeface="Segoe UI"/>
              <a:ea typeface="Segoe UI" pitchFamily="34" charset="0"/>
              <a:cs typeface="Segoe UI" pitchFamily="34" charset="0"/>
            </a:endParaRPr>
          </a:p>
        </p:txBody>
      </p:sp>
      <p:sp>
        <p:nvSpPr>
          <p:cNvPr id="252" name="Rectangle 251"/>
          <p:cNvSpPr/>
          <p:nvPr/>
        </p:nvSpPr>
        <p:spPr>
          <a:xfrm>
            <a:off x="1142484" y="3491120"/>
            <a:ext cx="2168016" cy="369332"/>
          </a:xfrm>
          <a:prstGeom prst="rect">
            <a:avLst/>
          </a:prstGeom>
        </p:spPr>
        <p:txBody>
          <a:bodyPr wrap="square" anchor="b" anchorCtr="0">
            <a:spAutoFit/>
          </a:bodyPr>
          <a:lstStyle/>
          <a:p>
            <a:pPr lvl="0" algn="ctr" defTabSz="932024">
              <a:spcBef>
                <a:spcPct val="0"/>
              </a:spcBef>
              <a:spcAft>
                <a:spcPct val="0"/>
              </a:spcAft>
              <a:defRPr/>
            </a:pPr>
            <a:r>
              <a:rPr lang="en-US" kern="0" cap="all" dirty="0">
                <a:solidFill>
                  <a:srgbClr val="808080"/>
                </a:solidFill>
                <a:latin typeface="Segoe UI Light"/>
                <a:ea typeface="ＭＳ Ｐゴシック" charset="0"/>
                <a:cs typeface="ＭＳ Ｐゴシック" charset="0"/>
              </a:rPr>
              <a:t>IT Craftsmanship</a:t>
            </a:r>
            <a:endParaRPr kumimoji="0" lang="en-US" b="0" i="0" u="none" strike="noStrike" kern="0" cap="all" spc="0" normalizeH="0" noProof="0" dirty="0">
              <a:ln>
                <a:noFill/>
              </a:ln>
              <a:solidFill>
                <a:srgbClr val="808080"/>
              </a:solidFill>
              <a:effectLst/>
              <a:uLnTx/>
              <a:uFillTx/>
              <a:latin typeface="Segoe UI Light"/>
              <a:ea typeface="ＭＳ Ｐゴシック" charset="0"/>
              <a:cs typeface="ＭＳ Ｐゴシック" charset="0"/>
            </a:endParaRPr>
          </a:p>
        </p:txBody>
      </p:sp>
      <p:pic>
        <p:nvPicPr>
          <p:cNvPr id="262" name="Picture 261"/>
          <p:cNvPicPr>
            <a:picLocks noChangeAspect="1"/>
          </p:cNvPicPr>
          <p:nvPr/>
        </p:nvPicPr>
        <p:blipFill>
          <a:blip r:embed="rId4" cstate="print"/>
          <a:stretch>
            <a:fillRect/>
          </a:stretch>
        </p:blipFill>
        <p:spPr>
          <a:xfrm rot="10800000">
            <a:off x="2112192" y="4005580"/>
            <a:ext cx="228600" cy="774700"/>
          </a:xfrm>
          <a:prstGeom prst="rect">
            <a:avLst/>
          </a:prstGeom>
        </p:spPr>
      </p:pic>
      <p:sp>
        <p:nvSpPr>
          <p:cNvPr id="248" name="Oval 247"/>
          <p:cNvSpPr/>
          <p:nvPr/>
        </p:nvSpPr>
        <p:spPr bwMode="auto">
          <a:xfrm>
            <a:off x="4797919" y="1221189"/>
            <a:ext cx="2168015" cy="2124803"/>
          </a:xfrm>
          <a:prstGeom prst="ellipse">
            <a:avLst/>
          </a:prstGeom>
          <a:solidFill>
            <a:srgbClr val="0078D7"/>
          </a:solidFill>
          <a:ln w="50800">
            <a:solidFill>
              <a:srgbClr val="0078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solidFill>
                <a:srgbClr val="229DFF"/>
              </a:solidFill>
              <a:effectLst/>
              <a:uLnTx/>
              <a:uFillTx/>
              <a:latin typeface="Segoe UI"/>
              <a:ea typeface="Segoe UI" pitchFamily="34" charset="0"/>
              <a:cs typeface="Segoe UI" pitchFamily="34" charset="0"/>
            </a:endParaRPr>
          </a:p>
        </p:txBody>
      </p:sp>
      <p:sp>
        <p:nvSpPr>
          <p:cNvPr id="256" name="Rectangle 255"/>
          <p:cNvSpPr/>
          <p:nvPr/>
        </p:nvSpPr>
        <p:spPr>
          <a:xfrm>
            <a:off x="4666269" y="3491120"/>
            <a:ext cx="2431314" cy="369332"/>
          </a:xfrm>
          <a:prstGeom prst="rect">
            <a:avLst/>
          </a:prstGeom>
        </p:spPr>
        <p:txBody>
          <a:bodyPr wrap="square" anchor="b" anchorCtr="0">
            <a:spAutoFit/>
          </a:bodyPr>
          <a:lstStyle/>
          <a:p>
            <a:pPr lvl="0" algn="ctr" defTabSz="932024">
              <a:spcBef>
                <a:spcPct val="0"/>
              </a:spcBef>
              <a:spcAft>
                <a:spcPct val="0"/>
              </a:spcAft>
              <a:defRPr/>
            </a:pPr>
            <a:r>
              <a:rPr lang="en-US" kern="0" cap="all" dirty="0">
                <a:solidFill>
                  <a:srgbClr val="808080"/>
                </a:solidFill>
                <a:latin typeface="Segoe UI Light"/>
                <a:ea typeface="ＭＳ Ｐゴシック" charset="0"/>
                <a:cs typeface="ＭＳ Ｐゴシック" charset="0"/>
              </a:rPr>
              <a:t>Industrialization</a:t>
            </a:r>
            <a:endParaRPr kumimoji="0" lang="en-US" b="0" i="0" u="none" strike="noStrike" kern="0" cap="all" spc="0" normalizeH="0" noProof="0" dirty="0">
              <a:ln>
                <a:noFill/>
              </a:ln>
              <a:solidFill>
                <a:srgbClr val="808080"/>
              </a:solidFill>
              <a:effectLst/>
              <a:uLnTx/>
              <a:uFillTx/>
              <a:latin typeface="Segoe UI Light"/>
              <a:ea typeface="ＭＳ Ｐゴシック" charset="0"/>
              <a:cs typeface="ＭＳ Ｐゴシック" charset="0"/>
            </a:endParaRPr>
          </a:p>
        </p:txBody>
      </p:sp>
      <p:pic>
        <p:nvPicPr>
          <p:cNvPr id="263" name="Picture 262"/>
          <p:cNvPicPr>
            <a:picLocks noChangeAspect="1"/>
          </p:cNvPicPr>
          <p:nvPr/>
        </p:nvPicPr>
        <p:blipFill>
          <a:blip r:embed="rId4" cstate="print"/>
          <a:stretch>
            <a:fillRect/>
          </a:stretch>
        </p:blipFill>
        <p:spPr>
          <a:xfrm rot="10800000">
            <a:off x="5767627" y="4005580"/>
            <a:ext cx="228600" cy="774700"/>
          </a:xfrm>
          <a:prstGeom prst="rect">
            <a:avLst/>
          </a:prstGeom>
        </p:spPr>
      </p:pic>
      <p:sp>
        <p:nvSpPr>
          <p:cNvPr id="254" name="Oval 253"/>
          <p:cNvSpPr/>
          <p:nvPr/>
        </p:nvSpPr>
        <p:spPr bwMode="auto">
          <a:xfrm>
            <a:off x="8453353" y="1221189"/>
            <a:ext cx="2168015" cy="2124803"/>
          </a:xfrm>
          <a:prstGeom prst="ellipse">
            <a:avLst/>
          </a:prstGeom>
          <a:solidFill>
            <a:srgbClr val="229DFF"/>
          </a:solidFill>
          <a:ln w="50800">
            <a:solidFill>
              <a:srgbClr val="229D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solidFill>
                <a:srgbClr val="229DFF"/>
              </a:solidFill>
              <a:effectLst/>
              <a:uLnTx/>
              <a:uFillTx/>
              <a:latin typeface="Segoe UI"/>
              <a:ea typeface="Segoe UI" pitchFamily="34" charset="0"/>
              <a:cs typeface="Segoe UI" pitchFamily="34" charset="0"/>
            </a:endParaRPr>
          </a:p>
        </p:txBody>
      </p:sp>
      <p:sp>
        <p:nvSpPr>
          <p:cNvPr id="257" name="Rectangle 256"/>
          <p:cNvSpPr/>
          <p:nvPr/>
        </p:nvSpPr>
        <p:spPr>
          <a:xfrm>
            <a:off x="8453352" y="3366361"/>
            <a:ext cx="2168016" cy="646331"/>
          </a:xfrm>
          <a:prstGeom prst="rect">
            <a:avLst/>
          </a:prstGeom>
        </p:spPr>
        <p:txBody>
          <a:bodyPr wrap="square" anchor="b" anchorCtr="0">
            <a:spAutoFit/>
          </a:bodyPr>
          <a:lstStyle/>
          <a:p>
            <a:pPr lvl="0" algn="ctr" defTabSz="932024">
              <a:spcBef>
                <a:spcPct val="0"/>
              </a:spcBef>
              <a:spcAft>
                <a:spcPct val="0"/>
              </a:spcAft>
              <a:defRPr/>
            </a:pPr>
            <a:r>
              <a:rPr lang="en-US" kern="0" cap="all" dirty="0">
                <a:solidFill>
                  <a:srgbClr val="808080"/>
                </a:solidFill>
                <a:latin typeface="Segoe UI Light"/>
                <a:ea typeface="ＭＳ Ｐゴシック" charset="0"/>
                <a:cs typeface="ＭＳ Ｐゴシック" charset="0"/>
              </a:rPr>
              <a:t>Digital transformation</a:t>
            </a:r>
            <a:endParaRPr kumimoji="0" lang="en-US" b="0" i="0" u="none" strike="noStrike" kern="0" cap="all" spc="0" normalizeH="0" noProof="0" dirty="0">
              <a:ln>
                <a:noFill/>
              </a:ln>
              <a:solidFill>
                <a:srgbClr val="808080"/>
              </a:solidFill>
              <a:effectLst/>
              <a:uLnTx/>
              <a:uFillTx/>
              <a:latin typeface="Segoe UI Light"/>
              <a:ea typeface="ＭＳ Ｐゴシック" charset="0"/>
              <a:cs typeface="ＭＳ Ｐゴシック" charset="0"/>
            </a:endParaRPr>
          </a:p>
        </p:txBody>
      </p:sp>
      <p:pic>
        <p:nvPicPr>
          <p:cNvPr id="264" name="Picture 263"/>
          <p:cNvPicPr>
            <a:picLocks noChangeAspect="1"/>
          </p:cNvPicPr>
          <p:nvPr/>
        </p:nvPicPr>
        <p:blipFill>
          <a:blip r:embed="rId4" cstate="print"/>
          <a:stretch>
            <a:fillRect/>
          </a:stretch>
        </p:blipFill>
        <p:spPr>
          <a:xfrm rot="10800000">
            <a:off x="9423060" y="4005581"/>
            <a:ext cx="228600" cy="774700"/>
          </a:xfrm>
          <a:prstGeom prst="rect">
            <a:avLst/>
          </a:prstGeom>
        </p:spPr>
      </p:pic>
      <p:sp>
        <p:nvSpPr>
          <p:cNvPr id="229" name="Right Arrow 228"/>
          <p:cNvSpPr/>
          <p:nvPr/>
        </p:nvSpPr>
        <p:spPr bwMode="auto">
          <a:xfrm>
            <a:off x="398775" y="4836150"/>
            <a:ext cx="11390050" cy="843379"/>
          </a:xfrm>
          <a:prstGeom prst="rightArrow">
            <a:avLst/>
          </a:prstGeom>
          <a:solidFill>
            <a:srgbClr val="007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endParaRPr lang="en-GB" sz="1400" dirty="0"/>
          </a:p>
        </p:txBody>
      </p:sp>
      <p:sp>
        <p:nvSpPr>
          <p:cNvPr id="245" name="Title 1"/>
          <p:cNvSpPr txBox="1">
            <a:spLocks/>
          </p:cNvSpPr>
          <p:nvPr/>
        </p:nvSpPr>
        <p:spPr>
          <a:xfrm>
            <a:off x="1231515" y="5031989"/>
            <a:ext cx="1989954" cy="468352"/>
          </a:xfrm>
          <a:prstGeom prst="rect">
            <a:avLst/>
          </a:prstGeom>
        </p:spPr>
        <p:txBody>
          <a:bodyPr anchor="ctr" anchorCtr="0"/>
          <a:lstStyle>
            <a:lvl1pPr algn="l" defTabSz="913330" rtl="0" fontAlgn="base">
              <a:lnSpc>
                <a:spcPct val="90000"/>
              </a:lnSpc>
              <a:spcBef>
                <a:spcPct val="0"/>
              </a:spcBef>
              <a:spcAft>
                <a:spcPct val="0"/>
              </a:spcAft>
              <a:defRPr lang="en-US" sz="5293" kern="1200" spc="-100" dirty="0">
                <a:ln w="3175">
                  <a:noFill/>
                </a:ln>
                <a:solidFill>
                  <a:schemeClr val="tx2"/>
                </a:solidFill>
                <a:latin typeface="+mj-lt"/>
                <a:ea typeface="ＭＳ Ｐゴシック" charset="0"/>
                <a:cs typeface="Segoe UI" pitchFamily="34" charset="0"/>
              </a:defRPr>
            </a:lvl1pPr>
            <a:lvl2pPr algn="l" defTabSz="913330" rtl="0" fontAlgn="base">
              <a:lnSpc>
                <a:spcPct val="90000"/>
              </a:lnSpc>
              <a:spcBef>
                <a:spcPct val="0"/>
              </a:spcBef>
              <a:spcAft>
                <a:spcPct val="0"/>
              </a:spcAft>
              <a:defRPr sz="5293">
                <a:solidFill>
                  <a:schemeClr val="tx2"/>
                </a:solidFill>
                <a:latin typeface="Segoe UI Light" charset="0"/>
                <a:ea typeface="ＭＳ Ｐゴシック" charset="0"/>
              </a:defRPr>
            </a:lvl2pPr>
            <a:lvl3pPr algn="l" defTabSz="913330" rtl="0" fontAlgn="base">
              <a:lnSpc>
                <a:spcPct val="90000"/>
              </a:lnSpc>
              <a:spcBef>
                <a:spcPct val="0"/>
              </a:spcBef>
              <a:spcAft>
                <a:spcPct val="0"/>
              </a:spcAft>
              <a:defRPr sz="5293">
                <a:solidFill>
                  <a:schemeClr val="tx2"/>
                </a:solidFill>
                <a:latin typeface="Segoe UI Light" charset="0"/>
                <a:ea typeface="ＭＳ Ｐゴシック" charset="0"/>
              </a:defRPr>
            </a:lvl3pPr>
            <a:lvl4pPr algn="l" defTabSz="913330" rtl="0" fontAlgn="base">
              <a:lnSpc>
                <a:spcPct val="90000"/>
              </a:lnSpc>
              <a:spcBef>
                <a:spcPct val="0"/>
              </a:spcBef>
              <a:spcAft>
                <a:spcPct val="0"/>
              </a:spcAft>
              <a:defRPr sz="5293">
                <a:solidFill>
                  <a:schemeClr val="tx2"/>
                </a:solidFill>
                <a:latin typeface="Segoe UI Light" charset="0"/>
                <a:ea typeface="ＭＳ Ｐゴシック" charset="0"/>
              </a:defRPr>
            </a:lvl4pPr>
            <a:lvl5pPr algn="l" defTabSz="913330" rtl="0" fontAlgn="base">
              <a:lnSpc>
                <a:spcPct val="90000"/>
              </a:lnSpc>
              <a:spcBef>
                <a:spcPct val="0"/>
              </a:spcBef>
              <a:spcAft>
                <a:spcPct val="0"/>
              </a:spcAft>
              <a:defRPr sz="5293">
                <a:solidFill>
                  <a:schemeClr val="tx2"/>
                </a:solidFill>
                <a:latin typeface="Segoe UI Light" charset="0"/>
                <a:ea typeface="ＭＳ Ｐゴシック" charset="0"/>
              </a:defRPr>
            </a:lvl5pPr>
            <a:lvl6pPr marL="448107" algn="l" defTabSz="913330" rtl="0" fontAlgn="base">
              <a:lnSpc>
                <a:spcPct val="90000"/>
              </a:lnSpc>
              <a:spcBef>
                <a:spcPct val="0"/>
              </a:spcBef>
              <a:spcAft>
                <a:spcPct val="0"/>
              </a:spcAft>
              <a:defRPr sz="5293">
                <a:solidFill>
                  <a:schemeClr val="tx2"/>
                </a:solidFill>
                <a:latin typeface="Segoe UI Light" charset="0"/>
                <a:ea typeface="ＭＳ Ｐゴシック" charset="0"/>
              </a:defRPr>
            </a:lvl6pPr>
            <a:lvl7pPr marL="896214" algn="l" defTabSz="913330" rtl="0" fontAlgn="base">
              <a:lnSpc>
                <a:spcPct val="90000"/>
              </a:lnSpc>
              <a:spcBef>
                <a:spcPct val="0"/>
              </a:spcBef>
              <a:spcAft>
                <a:spcPct val="0"/>
              </a:spcAft>
              <a:defRPr sz="5293">
                <a:solidFill>
                  <a:schemeClr val="tx2"/>
                </a:solidFill>
                <a:latin typeface="Segoe UI Light" charset="0"/>
                <a:ea typeface="ＭＳ Ｐゴシック" charset="0"/>
              </a:defRPr>
            </a:lvl7pPr>
            <a:lvl8pPr marL="1344321" algn="l" defTabSz="913330" rtl="0" fontAlgn="base">
              <a:lnSpc>
                <a:spcPct val="90000"/>
              </a:lnSpc>
              <a:spcBef>
                <a:spcPct val="0"/>
              </a:spcBef>
              <a:spcAft>
                <a:spcPct val="0"/>
              </a:spcAft>
              <a:defRPr sz="5293">
                <a:solidFill>
                  <a:schemeClr val="tx2"/>
                </a:solidFill>
                <a:latin typeface="Segoe UI Light" charset="0"/>
                <a:ea typeface="ＭＳ Ｐゴシック" charset="0"/>
              </a:defRPr>
            </a:lvl8pPr>
            <a:lvl9pPr marL="1792429" algn="l" defTabSz="913330" rtl="0" fontAlgn="base">
              <a:lnSpc>
                <a:spcPct val="90000"/>
              </a:lnSpc>
              <a:spcBef>
                <a:spcPct val="0"/>
              </a:spcBef>
              <a:spcAft>
                <a:spcPct val="0"/>
              </a:spcAft>
              <a:defRPr sz="5293">
                <a:solidFill>
                  <a:schemeClr val="tx2"/>
                </a:solidFill>
                <a:latin typeface="Segoe UI Light" charset="0"/>
                <a:ea typeface="ＭＳ Ｐゴシック" charset="0"/>
              </a:defRPr>
            </a:lvl9pPr>
          </a:lstStyle>
          <a:p>
            <a:pPr marL="0" marR="0" lvl="0" indent="0" algn="ctr" defTabSz="913330" rtl="0" eaLnBrk="1" fontAlgn="base" latinLnBrk="0" hangingPunct="1">
              <a:lnSpc>
                <a:spcPct val="90000"/>
              </a:lnSpc>
              <a:spcBef>
                <a:spcPct val="0"/>
              </a:spcBef>
              <a:spcAft>
                <a:spcPct val="0"/>
              </a:spcAft>
              <a:buClrTx/>
              <a:buSzTx/>
              <a:buFontTx/>
              <a:buNone/>
              <a:tabLst/>
              <a:defRPr/>
            </a:pPr>
            <a:r>
              <a:rPr kumimoji="0" lang="en-GB" sz="1400" b="1" i="0" u="none" strike="noStrike" kern="1200" cap="all" spc="0" normalizeH="0" noProof="0" dirty="0">
                <a:ln w="3175">
                  <a:noFill/>
                </a:ln>
                <a:solidFill>
                  <a:srgbClr val="FFFFFF"/>
                </a:solidFill>
                <a:effectLst/>
                <a:uLnTx/>
                <a:uFillTx/>
                <a:latin typeface="Segoe UI Light"/>
                <a:ea typeface="ＭＳ Ｐゴシック" charset="0"/>
                <a:cs typeface="Segoe UI" pitchFamily="34" charset="0"/>
              </a:rPr>
              <a:t>Technology focus</a:t>
            </a:r>
          </a:p>
        </p:txBody>
      </p:sp>
      <p:sp>
        <p:nvSpPr>
          <p:cNvPr id="243" name="Title 1"/>
          <p:cNvSpPr txBox="1">
            <a:spLocks/>
          </p:cNvSpPr>
          <p:nvPr/>
        </p:nvSpPr>
        <p:spPr>
          <a:xfrm>
            <a:off x="4886949" y="5031989"/>
            <a:ext cx="1989954" cy="468352"/>
          </a:xfrm>
          <a:prstGeom prst="rect">
            <a:avLst/>
          </a:prstGeom>
        </p:spPr>
        <p:txBody>
          <a:bodyPr anchor="ctr" anchorCtr="0"/>
          <a:lstStyle>
            <a:lvl1pPr algn="l" defTabSz="913330" rtl="0" fontAlgn="base">
              <a:lnSpc>
                <a:spcPct val="90000"/>
              </a:lnSpc>
              <a:spcBef>
                <a:spcPct val="0"/>
              </a:spcBef>
              <a:spcAft>
                <a:spcPct val="0"/>
              </a:spcAft>
              <a:defRPr lang="en-US" sz="5293" kern="1200" spc="-100" dirty="0">
                <a:ln w="3175">
                  <a:noFill/>
                </a:ln>
                <a:solidFill>
                  <a:schemeClr val="tx2"/>
                </a:solidFill>
                <a:latin typeface="+mj-lt"/>
                <a:ea typeface="ＭＳ Ｐゴシック" charset="0"/>
                <a:cs typeface="Segoe UI" pitchFamily="34" charset="0"/>
              </a:defRPr>
            </a:lvl1pPr>
            <a:lvl2pPr algn="l" defTabSz="913330" rtl="0" fontAlgn="base">
              <a:lnSpc>
                <a:spcPct val="90000"/>
              </a:lnSpc>
              <a:spcBef>
                <a:spcPct val="0"/>
              </a:spcBef>
              <a:spcAft>
                <a:spcPct val="0"/>
              </a:spcAft>
              <a:defRPr sz="5293">
                <a:solidFill>
                  <a:schemeClr val="tx2"/>
                </a:solidFill>
                <a:latin typeface="Segoe UI Light" charset="0"/>
                <a:ea typeface="ＭＳ Ｐゴシック" charset="0"/>
              </a:defRPr>
            </a:lvl2pPr>
            <a:lvl3pPr algn="l" defTabSz="913330" rtl="0" fontAlgn="base">
              <a:lnSpc>
                <a:spcPct val="90000"/>
              </a:lnSpc>
              <a:spcBef>
                <a:spcPct val="0"/>
              </a:spcBef>
              <a:spcAft>
                <a:spcPct val="0"/>
              </a:spcAft>
              <a:defRPr sz="5293">
                <a:solidFill>
                  <a:schemeClr val="tx2"/>
                </a:solidFill>
                <a:latin typeface="Segoe UI Light" charset="0"/>
                <a:ea typeface="ＭＳ Ｐゴシック" charset="0"/>
              </a:defRPr>
            </a:lvl3pPr>
            <a:lvl4pPr algn="l" defTabSz="913330" rtl="0" fontAlgn="base">
              <a:lnSpc>
                <a:spcPct val="90000"/>
              </a:lnSpc>
              <a:spcBef>
                <a:spcPct val="0"/>
              </a:spcBef>
              <a:spcAft>
                <a:spcPct val="0"/>
              </a:spcAft>
              <a:defRPr sz="5293">
                <a:solidFill>
                  <a:schemeClr val="tx2"/>
                </a:solidFill>
                <a:latin typeface="Segoe UI Light" charset="0"/>
                <a:ea typeface="ＭＳ Ｐゴシック" charset="0"/>
              </a:defRPr>
            </a:lvl4pPr>
            <a:lvl5pPr algn="l" defTabSz="913330" rtl="0" fontAlgn="base">
              <a:lnSpc>
                <a:spcPct val="90000"/>
              </a:lnSpc>
              <a:spcBef>
                <a:spcPct val="0"/>
              </a:spcBef>
              <a:spcAft>
                <a:spcPct val="0"/>
              </a:spcAft>
              <a:defRPr sz="5293">
                <a:solidFill>
                  <a:schemeClr val="tx2"/>
                </a:solidFill>
                <a:latin typeface="Segoe UI Light" charset="0"/>
                <a:ea typeface="ＭＳ Ｐゴシック" charset="0"/>
              </a:defRPr>
            </a:lvl5pPr>
            <a:lvl6pPr marL="448107" algn="l" defTabSz="913330" rtl="0" fontAlgn="base">
              <a:lnSpc>
                <a:spcPct val="90000"/>
              </a:lnSpc>
              <a:spcBef>
                <a:spcPct val="0"/>
              </a:spcBef>
              <a:spcAft>
                <a:spcPct val="0"/>
              </a:spcAft>
              <a:defRPr sz="5293">
                <a:solidFill>
                  <a:schemeClr val="tx2"/>
                </a:solidFill>
                <a:latin typeface="Segoe UI Light" charset="0"/>
                <a:ea typeface="ＭＳ Ｐゴシック" charset="0"/>
              </a:defRPr>
            </a:lvl6pPr>
            <a:lvl7pPr marL="896214" algn="l" defTabSz="913330" rtl="0" fontAlgn="base">
              <a:lnSpc>
                <a:spcPct val="90000"/>
              </a:lnSpc>
              <a:spcBef>
                <a:spcPct val="0"/>
              </a:spcBef>
              <a:spcAft>
                <a:spcPct val="0"/>
              </a:spcAft>
              <a:defRPr sz="5293">
                <a:solidFill>
                  <a:schemeClr val="tx2"/>
                </a:solidFill>
                <a:latin typeface="Segoe UI Light" charset="0"/>
                <a:ea typeface="ＭＳ Ｐゴシック" charset="0"/>
              </a:defRPr>
            </a:lvl7pPr>
            <a:lvl8pPr marL="1344321" algn="l" defTabSz="913330" rtl="0" fontAlgn="base">
              <a:lnSpc>
                <a:spcPct val="90000"/>
              </a:lnSpc>
              <a:spcBef>
                <a:spcPct val="0"/>
              </a:spcBef>
              <a:spcAft>
                <a:spcPct val="0"/>
              </a:spcAft>
              <a:defRPr sz="5293">
                <a:solidFill>
                  <a:schemeClr val="tx2"/>
                </a:solidFill>
                <a:latin typeface="Segoe UI Light" charset="0"/>
                <a:ea typeface="ＭＳ Ｐゴシック" charset="0"/>
              </a:defRPr>
            </a:lvl8pPr>
            <a:lvl9pPr marL="1792429" algn="l" defTabSz="913330" rtl="0" fontAlgn="base">
              <a:lnSpc>
                <a:spcPct val="90000"/>
              </a:lnSpc>
              <a:spcBef>
                <a:spcPct val="0"/>
              </a:spcBef>
              <a:spcAft>
                <a:spcPct val="0"/>
              </a:spcAft>
              <a:defRPr sz="5293">
                <a:solidFill>
                  <a:schemeClr val="tx2"/>
                </a:solidFill>
                <a:latin typeface="Segoe UI Light" charset="0"/>
                <a:ea typeface="ＭＳ Ｐゴシック" charset="0"/>
              </a:defRPr>
            </a:lvl9pPr>
          </a:lstStyle>
          <a:p>
            <a:pPr marL="0" marR="0" lvl="0" indent="0" algn="ctr" defTabSz="913330" rtl="0" eaLnBrk="1" fontAlgn="base" latinLnBrk="0" hangingPunct="1">
              <a:lnSpc>
                <a:spcPct val="90000"/>
              </a:lnSpc>
              <a:spcBef>
                <a:spcPct val="0"/>
              </a:spcBef>
              <a:spcAft>
                <a:spcPct val="0"/>
              </a:spcAft>
              <a:buClrTx/>
              <a:buSzTx/>
              <a:buFontTx/>
              <a:buNone/>
              <a:tabLst/>
              <a:defRPr/>
            </a:pPr>
            <a:r>
              <a:rPr kumimoji="0" lang="en-GB" sz="1400" b="1" i="0" u="none" strike="noStrike" kern="1200" cap="all" spc="0" normalizeH="0" noProof="0" dirty="0">
                <a:ln w="3175">
                  <a:noFill/>
                </a:ln>
                <a:solidFill>
                  <a:srgbClr val="FFFFFF"/>
                </a:solidFill>
                <a:effectLst/>
                <a:uLnTx/>
                <a:uFillTx/>
                <a:latin typeface="Segoe UI Light"/>
                <a:ea typeface="ＭＳ Ｐゴシック" charset="0"/>
                <a:cs typeface="Segoe UI" pitchFamily="34" charset="0"/>
              </a:rPr>
              <a:t>Process focus</a:t>
            </a:r>
          </a:p>
        </p:txBody>
      </p:sp>
      <p:sp>
        <p:nvSpPr>
          <p:cNvPr id="246" name="Title 1"/>
          <p:cNvSpPr txBox="1">
            <a:spLocks/>
          </p:cNvSpPr>
          <p:nvPr/>
        </p:nvSpPr>
        <p:spPr>
          <a:xfrm>
            <a:off x="8283857" y="5031989"/>
            <a:ext cx="2507007" cy="468352"/>
          </a:xfrm>
          <a:prstGeom prst="rect">
            <a:avLst/>
          </a:prstGeom>
        </p:spPr>
        <p:txBody>
          <a:bodyPr anchor="ctr" anchorCtr="0"/>
          <a:lstStyle>
            <a:lvl1pPr algn="l" defTabSz="913330" rtl="0" fontAlgn="base">
              <a:lnSpc>
                <a:spcPct val="90000"/>
              </a:lnSpc>
              <a:spcBef>
                <a:spcPct val="0"/>
              </a:spcBef>
              <a:spcAft>
                <a:spcPct val="0"/>
              </a:spcAft>
              <a:defRPr lang="en-US" sz="5293" kern="1200" spc="-100" dirty="0">
                <a:ln w="3175">
                  <a:noFill/>
                </a:ln>
                <a:solidFill>
                  <a:schemeClr val="tx2"/>
                </a:solidFill>
                <a:latin typeface="+mj-lt"/>
                <a:ea typeface="ＭＳ Ｐゴシック" charset="0"/>
                <a:cs typeface="Segoe UI" pitchFamily="34" charset="0"/>
              </a:defRPr>
            </a:lvl1pPr>
            <a:lvl2pPr algn="l" defTabSz="913330" rtl="0" fontAlgn="base">
              <a:lnSpc>
                <a:spcPct val="90000"/>
              </a:lnSpc>
              <a:spcBef>
                <a:spcPct val="0"/>
              </a:spcBef>
              <a:spcAft>
                <a:spcPct val="0"/>
              </a:spcAft>
              <a:defRPr sz="5293">
                <a:solidFill>
                  <a:schemeClr val="tx2"/>
                </a:solidFill>
                <a:latin typeface="Segoe UI Light" charset="0"/>
                <a:ea typeface="ＭＳ Ｐゴシック" charset="0"/>
              </a:defRPr>
            </a:lvl2pPr>
            <a:lvl3pPr algn="l" defTabSz="913330" rtl="0" fontAlgn="base">
              <a:lnSpc>
                <a:spcPct val="90000"/>
              </a:lnSpc>
              <a:spcBef>
                <a:spcPct val="0"/>
              </a:spcBef>
              <a:spcAft>
                <a:spcPct val="0"/>
              </a:spcAft>
              <a:defRPr sz="5293">
                <a:solidFill>
                  <a:schemeClr val="tx2"/>
                </a:solidFill>
                <a:latin typeface="Segoe UI Light" charset="0"/>
                <a:ea typeface="ＭＳ Ｐゴシック" charset="0"/>
              </a:defRPr>
            </a:lvl3pPr>
            <a:lvl4pPr algn="l" defTabSz="913330" rtl="0" fontAlgn="base">
              <a:lnSpc>
                <a:spcPct val="90000"/>
              </a:lnSpc>
              <a:spcBef>
                <a:spcPct val="0"/>
              </a:spcBef>
              <a:spcAft>
                <a:spcPct val="0"/>
              </a:spcAft>
              <a:defRPr sz="5293">
                <a:solidFill>
                  <a:schemeClr val="tx2"/>
                </a:solidFill>
                <a:latin typeface="Segoe UI Light" charset="0"/>
                <a:ea typeface="ＭＳ Ｐゴシック" charset="0"/>
              </a:defRPr>
            </a:lvl4pPr>
            <a:lvl5pPr algn="l" defTabSz="913330" rtl="0" fontAlgn="base">
              <a:lnSpc>
                <a:spcPct val="90000"/>
              </a:lnSpc>
              <a:spcBef>
                <a:spcPct val="0"/>
              </a:spcBef>
              <a:spcAft>
                <a:spcPct val="0"/>
              </a:spcAft>
              <a:defRPr sz="5293">
                <a:solidFill>
                  <a:schemeClr val="tx2"/>
                </a:solidFill>
                <a:latin typeface="Segoe UI Light" charset="0"/>
                <a:ea typeface="ＭＳ Ｐゴシック" charset="0"/>
              </a:defRPr>
            </a:lvl5pPr>
            <a:lvl6pPr marL="448107" algn="l" defTabSz="913330" rtl="0" fontAlgn="base">
              <a:lnSpc>
                <a:spcPct val="90000"/>
              </a:lnSpc>
              <a:spcBef>
                <a:spcPct val="0"/>
              </a:spcBef>
              <a:spcAft>
                <a:spcPct val="0"/>
              </a:spcAft>
              <a:defRPr sz="5293">
                <a:solidFill>
                  <a:schemeClr val="tx2"/>
                </a:solidFill>
                <a:latin typeface="Segoe UI Light" charset="0"/>
                <a:ea typeface="ＭＳ Ｐゴシック" charset="0"/>
              </a:defRPr>
            </a:lvl6pPr>
            <a:lvl7pPr marL="896214" algn="l" defTabSz="913330" rtl="0" fontAlgn="base">
              <a:lnSpc>
                <a:spcPct val="90000"/>
              </a:lnSpc>
              <a:spcBef>
                <a:spcPct val="0"/>
              </a:spcBef>
              <a:spcAft>
                <a:spcPct val="0"/>
              </a:spcAft>
              <a:defRPr sz="5293">
                <a:solidFill>
                  <a:schemeClr val="tx2"/>
                </a:solidFill>
                <a:latin typeface="Segoe UI Light" charset="0"/>
                <a:ea typeface="ＭＳ Ｐゴシック" charset="0"/>
              </a:defRPr>
            </a:lvl7pPr>
            <a:lvl8pPr marL="1344321" algn="l" defTabSz="913330" rtl="0" fontAlgn="base">
              <a:lnSpc>
                <a:spcPct val="90000"/>
              </a:lnSpc>
              <a:spcBef>
                <a:spcPct val="0"/>
              </a:spcBef>
              <a:spcAft>
                <a:spcPct val="0"/>
              </a:spcAft>
              <a:defRPr sz="5293">
                <a:solidFill>
                  <a:schemeClr val="tx2"/>
                </a:solidFill>
                <a:latin typeface="Segoe UI Light" charset="0"/>
                <a:ea typeface="ＭＳ Ｐゴシック" charset="0"/>
              </a:defRPr>
            </a:lvl8pPr>
            <a:lvl9pPr marL="1792429" algn="l" defTabSz="913330" rtl="0" fontAlgn="base">
              <a:lnSpc>
                <a:spcPct val="90000"/>
              </a:lnSpc>
              <a:spcBef>
                <a:spcPct val="0"/>
              </a:spcBef>
              <a:spcAft>
                <a:spcPct val="0"/>
              </a:spcAft>
              <a:defRPr sz="5293">
                <a:solidFill>
                  <a:schemeClr val="tx2"/>
                </a:solidFill>
                <a:latin typeface="Segoe UI Light" charset="0"/>
                <a:ea typeface="ＭＳ Ｐゴシック" charset="0"/>
              </a:defRPr>
            </a:lvl9pPr>
          </a:lstStyle>
          <a:p>
            <a:pPr marL="0" marR="0" lvl="0" indent="0" algn="ctr" defTabSz="913330" rtl="0" eaLnBrk="1" fontAlgn="base" latinLnBrk="0" hangingPunct="1">
              <a:lnSpc>
                <a:spcPct val="90000"/>
              </a:lnSpc>
              <a:spcBef>
                <a:spcPct val="0"/>
              </a:spcBef>
              <a:spcAft>
                <a:spcPct val="0"/>
              </a:spcAft>
              <a:buClrTx/>
              <a:buSzTx/>
              <a:buFontTx/>
              <a:buNone/>
              <a:tabLst/>
              <a:defRPr/>
            </a:pPr>
            <a:r>
              <a:rPr kumimoji="0" lang="en-GB" sz="1400" b="1" i="0" u="none" strike="noStrike" kern="1200" cap="all" spc="0" normalizeH="0" noProof="0" dirty="0">
                <a:ln w="3175">
                  <a:noFill/>
                </a:ln>
                <a:solidFill>
                  <a:srgbClr val="FFFFFF"/>
                </a:solidFill>
                <a:effectLst/>
                <a:uLnTx/>
                <a:uFillTx/>
                <a:latin typeface="Segoe UI Light"/>
                <a:ea typeface="ＭＳ Ｐゴシック" charset="0"/>
                <a:cs typeface="Segoe UI" pitchFamily="34" charset="0"/>
              </a:rPr>
              <a:t>Business model focus</a:t>
            </a:r>
          </a:p>
        </p:txBody>
      </p:sp>
      <p:cxnSp>
        <p:nvCxnSpPr>
          <p:cNvPr id="266" name="Straight Connector 265"/>
          <p:cNvCxnSpPr/>
          <p:nvPr/>
        </p:nvCxnSpPr>
        <p:spPr>
          <a:xfrm>
            <a:off x="4054209" y="4965261"/>
            <a:ext cx="0" cy="53508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a:off x="7709643" y="4965261"/>
            <a:ext cx="0" cy="53508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68" name="Picture 267"/>
          <p:cNvPicPr>
            <a:picLocks noChangeAspect="1"/>
          </p:cNvPicPr>
          <p:nvPr/>
        </p:nvPicPr>
        <p:blipFill rotWithShape="1">
          <a:blip r:embed="rId4" cstate="print"/>
          <a:srcRect b="41299"/>
          <a:stretch/>
        </p:blipFill>
        <p:spPr>
          <a:xfrm rot="10800000">
            <a:off x="7704373" y="4325527"/>
            <a:ext cx="228600" cy="454753"/>
          </a:xfrm>
          <a:prstGeom prst="rect">
            <a:avLst/>
          </a:prstGeom>
        </p:spPr>
      </p:pic>
      <p:grpSp>
        <p:nvGrpSpPr>
          <p:cNvPr id="8" name="Group 7"/>
          <p:cNvGrpSpPr/>
          <p:nvPr/>
        </p:nvGrpSpPr>
        <p:grpSpPr>
          <a:xfrm>
            <a:off x="7365417" y="3440488"/>
            <a:ext cx="906512" cy="802190"/>
            <a:chOff x="7365417" y="5472022"/>
            <a:chExt cx="906512" cy="802190"/>
          </a:xfrm>
        </p:grpSpPr>
        <p:sp>
          <p:nvSpPr>
            <p:cNvPr id="270" name="Oval 269"/>
            <p:cNvSpPr/>
            <p:nvPr/>
          </p:nvSpPr>
          <p:spPr bwMode="auto">
            <a:xfrm>
              <a:off x="7417577" y="5472022"/>
              <a:ext cx="802192" cy="802190"/>
            </a:xfrm>
            <a:prstGeom prst="ellipse">
              <a:avLst/>
            </a:prstGeom>
            <a:solidFill>
              <a:srgbClr val="7FBA00"/>
            </a:solidFill>
            <a:ln w="508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algn="ctr" defTabSz="914289" fontAlgn="base">
                <a:lnSpc>
                  <a:spcPct val="90000"/>
                </a:lnSpc>
                <a:spcBef>
                  <a:spcPct val="0"/>
                </a:spcBef>
                <a:spcAft>
                  <a:spcPct val="0"/>
                </a:spcAft>
              </a:pPr>
              <a:endParaRPr lang="en-US" sz="2353" dirty="0" err="1">
                <a:solidFill>
                  <a:srgbClr val="229DFF"/>
                </a:solidFill>
                <a:ea typeface="Segoe UI" pitchFamily="34" charset="0"/>
                <a:cs typeface="Segoe UI" pitchFamily="34" charset="0"/>
              </a:endParaRPr>
            </a:p>
          </p:txBody>
        </p:sp>
        <p:sp>
          <p:nvSpPr>
            <p:cNvPr id="269" name="Rectangle 11"/>
            <p:cNvSpPr>
              <a:spLocks noChangeArrowheads="1"/>
            </p:cNvSpPr>
            <p:nvPr/>
          </p:nvSpPr>
          <p:spPr bwMode="auto">
            <a:xfrm>
              <a:off x="7365417" y="5661398"/>
              <a:ext cx="906512" cy="4234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TODAY</a:t>
              </a:r>
              <a:endParaRPr lang="en-GB" altLang="en-US" sz="1600" dirty="0">
                <a:solidFill>
                  <a:schemeClr val="bg1"/>
                </a:solidFill>
              </a:endParaRPr>
            </a:p>
          </p:txBody>
        </p:sp>
      </p:grpSp>
      <p:sp>
        <p:nvSpPr>
          <p:cNvPr id="274" name="Rectangle 273"/>
          <p:cNvSpPr/>
          <p:nvPr/>
        </p:nvSpPr>
        <p:spPr>
          <a:xfrm>
            <a:off x="1142484" y="1290124"/>
            <a:ext cx="2168016" cy="519822"/>
          </a:xfrm>
          <a:prstGeom prst="rect">
            <a:avLst/>
          </a:prstGeom>
        </p:spPr>
        <p:txBody>
          <a:bodyPr wrap="square" anchor="ctr">
            <a:spAutoFit/>
          </a:bodyPr>
          <a:lstStyle/>
          <a:p>
            <a:pPr marL="0" marR="0" lvl="0" indent="0" algn="ctr" defTabSz="932024" rtl="0" eaLnBrk="1" fontAlgn="auto" latinLnBrk="0" hangingPunct="1">
              <a:lnSpc>
                <a:spcPts val="3599"/>
              </a:lnSpc>
              <a:spcBef>
                <a:spcPct val="0"/>
              </a:spcBef>
              <a:spcAft>
                <a:spcPct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Segoe UI Light"/>
                <a:ea typeface="ＭＳ Ｐゴシック" charset="0"/>
                <a:cs typeface="ＭＳ Ｐゴシック" charset="0"/>
              </a:rPr>
              <a:t>ERA 1</a:t>
            </a:r>
          </a:p>
        </p:txBody>
      </p:sp>
      <p:sp>
        <p:nvSpPr>
          <p:cNvPr id="275" name="Rectangle 274"/>
          <p:cNvSpPr/>
          <p:nvPr/>
        </p:nvSpPr>
        <p:spPr>
          <a:xfrm>
            <a:off x="4797918" y="1290124"/>
            <a:ext cx="2168016" cy="519822"/>
          </a:xfrm>
          <a:prstGeom prst="rect">
            <a:avLst/>
          </a:prstGeom>
        </p:spPr>
        <p:txBody>
          <a:bodyPr wrap="square" anchor="ctr">
            <a:spAutoFit/>
          </a:bodyPr>
          <a:lstStyle/>
          <a:p>
            <a:pPr marL="0" marR="0" lvl="0" indent="0" algn="ctr" defTabSz="932024" rtl="0" eaLnBrk="1" fontAlgn="auto" latinLnBrk="0" hangingPunct="1">
              <a:lnSpc>
                <a:spcPts val="3599"/>
              </a:lnSpc>
              <a:spcBef>
                <a:spcPct val="0"/>
              </a:spcBef>
              <a:spcAft>
                <a:spcPct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Segoe UI Light"/>
                <a:ea typeface="ＭＳ Ｐゴシック" charset="0"/>
                <a:cs typeface="ＭＳ Ｐゴシック" charset="0"/>
              </a:rPr>
              <a:t>ERA 2</a:t>
            </a:r>
          </a:p>
        </p:txBody>
      </p:sp>
      <p:sp>
        <p:nvSpPr>
          <p:cNvPr id="276" name="Rectangle 275"/>
          <p:cNvSpPr/>
          <p:nvPr/>
        </p:nvSpPr>
        <p:spPr>
          <a:xfrm>
            <a:off x="8453352" y="1290124"/>
            <a:ext cx="2168016" cy="519822"/>
          </a:xfrm>
          <a:prstGeom prst="rect">
            <a:avLst/>
          </a:prstGeom>
        </p:spPr>
        <p:txBody>
          <a:bodyPr wrap="square" anchor="ctr">
            <a:spAutoFit/>
          </a:bodyPr>
          <a:lstStyle/>
          <a:p>
            <a:pPr marL="0" marR="0" lvl="0" indent="0" algn="ctr" defTabSz="932024" rtl="0" eaLnBrk="1" fontAlgn="auto" latinLnBrk="0" hangingPunct="1">
              <a:lnSpc>
                <a:spcPts val="3599"/>
              </a:lnSpc>
              <a:spcBef>
                <a:spcPct val="0"/>
              </a:spcBef>
              <a:spcAft>
                <a:spcPct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Segoe UI Light"/>
                <a:ea typeface="ＭＳ Ｐゴシック" charset="0"/>
                <a:cs typeface="ＭＳ Ｐゴシック" charset="0"/>
              </a:rPr>
              <a:t>ERA 3</a:t>
            </a:r>
          </a:p>
        </p:txBody>
      </p:sp>
      <p:pic>
        <p:nvPicPr>
          <p:cNvPr id="2" name="Picture 1"/>
          <p:cNvPicPr>
            <a:picLocks noChangeAspect="1"/>
          </p:cNvPicPr>
          <p:nvPr/>
        </p:nvPicPr>
        <p:blipFill>
          <a:blip r:embed="rId5" cstate="print"/>
          <a:stretch>
            <a:fillRect/>
          </a:stretch>
        </p:blipFill>
        <p:spPr>
          <a:xfrm>
            <a:off x="1851842" y="2098170"/>
            <a:ext cx="749300" cy="736600"/>
          </a:xfrm>
          <a:prstGeom prst="rect">
            <a:avLst/>
          </a:prstGeom>
        </p:spPr>
      </p:pic>
      <p:pic>
        <p:nvPicPr>
          <p:cNvPr id="5" name="Picture 4"/>
          <p:cNvPicPr>
            <a:picLocks noChangeAspect="1"/>
          </p:cNvPicPr>
          <p:nvPr/>
        </p:nvPicPr>
        <p:blipFill>
          <a:blip r:embed="rId6" cstate="print"/>
          <a:stretch>
            <a:fillRect/>
          </a:stretch>
        </p:blipFill>
        <p:spPr>
          <a:xfrm>
            <a:off x="9054760" y="2060070"/>
            <a:ext cx="965200" cy="812800"/>
          </a:xfrm>
          <a:prstGeom prst="rect">
            <a:avLst/>
          </a:prstGeom>
        </p:spPr>
      </p:pic>
      <p:pic>
        <p:nvPicPr>
          <p:cNvPr id="34" name="Picture 33"/>
          <p:cNvPicPr>
            <a:picLocks noChangeAspect="1"/>
          </p:cNvPicPr>
          <p:nvPr/>
        </p:nvPicPr>
        <p:blipFill>
          <a:blip r:embed="rId7" cstate="print"/>
          <a:stretch>
            <a:fillRect/>
          </a:stretch>
        </p:blipFill>
        <p:spPr>
          <a:xfrm>
            <a:off x="5456476" y="2091820"/>
            <a:ext cx="850900" cy="749300"/>
          </a:xfrm>
          <a:prstGeom prst="rect">
            <a:avLst/>
          </a:prstGeom>
        </p:spPr>
      </p:pic>
      <p:sp>
        <p:nvSpPr>
          <p:cNvPr id="37" name="Rectangle 36"/>
          <p:cNvSpPr/>
          <p:nvPr/>
        </p:nvSpPr>
        <p:spPr>
          <a:xfrm>
            <a:off x="874971" y="5679529"/>
            <a:ext cx="2691498" cy="584775"/>
          </a:xfrm>
          <a:prstGeom prst="rect">
            <a:avLst/>
          </a:prstGeom>
        </p:spPr>
        <p:txBody>
          <a:bodyPr wrap="square" anchor="b" anchorCtr="0">
            <a:spAutoFit/>
          </a:bodyPr>
          <a:lstStyle/>
          <a:p>
            <a:pPr lvl="0" algn="ctr" defTabSz="932024">
              <a:spcBef>
                <a:spcPct val="0"/>
              </a:spcBef>
              <a:spcAft>
                <a:spcPct val="0"/>
              </a:spcAft>
              <a:defRPr/>
            </a:pPr>
            <a:r>
              <a:rPr lang="en-US" sz="1600" kern="0" dirty="0">
                <a:solidFill>
                  <a:srgbClr val="229DFF"/>
                </a:solidFill>
                <a:latin typeface="Segoe UI Light"/>
                <a:ea typeface="ＭＳ Ｐゴシック" charset="0"/>
                <a:cs typeface="ＭＳ Ｐゴシック" charset="0"/>
              </a:rPr>
              <a:t>Sporadic automation and innovation; frequent issues</a:t>
            </a:r>
            <a:endParaRPr kumimoji="0" lang="en-US" sz="1600" b="0" i="0" u="none" strike="noStrike" kern="0" spc="0" normalizeH="0" noProof="0" dirty="0">
              <a:ln>
                <a:noFill/>
              </a:ln>
              <a:solidFill>
                <a:srgbClr val="229DFF"/>
              </a:solidFill>
              <a:effectLst/>
              <a:uLnTx/>
              <a:uFillTx/>
              <a:latin typeface="Segoe UI Light"/>
              <a:ea typeface="ＭＳ Ｐゴシック" charset="0"/>
              <a:cs typeface="ＭＳ Ｐゴシック" charset="0"/>
            </a:endParaRPr>
          </a:p>
        </p:txBody>
      </p:sp>
      <p:sp>
        <p:nvSpPr>
          <p:cNvPr id="39" name="Rectangle 38"/>
          <p:cNvSpPr/>
          <p:nvPr/>
        </p:nvSpPr>
        <p:spPr>
          <a:xfrm>
            <a:off x="4537734" y="5679529"/>
            <a:ext cx="2691498" cy="584775"/>
          </a:xfrm>
          <a:prstGeom prst="rect">
            <a:avLst/>
          </a:prstGeom>
        </p:spPr>
        <p:txBody>
          <a:bodyPr wrap="square" anchor="b" anchorCtr="0">
            <a:spAutoFit/>
          </a:bodyPr>
          <a:lstStyle/>
          <a:p>
            <a:pPr lvl="0" algn="ctr" defTabSz="932024">
              <a:spcBef>
                <a:spcPct val="0"/>
              </a:spcBef>
              <a:spcAft>
                <a:spcPct val="0"/>
              </a:spcAft>
              <a:defRPr/>
            </a:pPr>
            <a:r>
              <a:rPr lang="en-US" sz="1600" kern="0" dirty="0">
                <a:solidFill>
                  <a:srgbClr val="229DFF"/>
                </a:solidFill>
                <a:latin typeface="Segoe UI Light"/>
                <a:ea typeface="ＭＳ Ｐゴシック" charset="0"/>
                <a:cs typeface="ＭＳ Ｐゴシック" charset="0"/>
              </a:rPr>
              <a:t>Services and solutions; </a:t>
            </a:r>
          </a:p>
          <a:p>
            <a:pPr lvl="0" algn="ctr" defTabSz="932024">
              <a:spcBef>
                <a:spcPct val="0"/>
              </a:spcBef>
              <a:spcAft>
                <a:spcPct val="0"/>
              </a:spcAft>
              <a:defRPr/>
            </a:pPr>
            <a:r>
              <a:rPr lang="en-US" sz="1600" kern="0" dirty="0">
                <a:solidFill>
                  <a:srgbClr val="229DFF"/>
                </a:solidFill>
                <a:latin typeface="Segoe UI Light"/>
                <a:ea typeface="ＭＳ Ｐゴシック" charset="0"/>
                <a:cs typeface="ＭＳ Ｐゴシック" charset="0"/>
              </a:rPr>
              <a:t>efficiency and effectiveness</a:t>
            </a:r>
            <a:endParaRPr kumimoji="0" lang="en-US" sz="1600" b="0" i="0" u="none" strike="noStrike" kern="0" spc="0" normalizeH="0" noProof="0" dirty="0">
              <a:ln>
                <a:noFill/>
              </a:ln>
              <a:solidFill>
                <a:srgbClr val="229DFF"/>
              </a:solidFill>
              <a:effectLst/>
              <a:uLnTx/>
              <a:uFillTx/>
              <a:latin typeface="Segoe UI Light"/>
              <a:ea typeface="ＭＳ Ｐゴシック" charset="0"/>
              <a:cs typeface="ＭＳ Ｐゴシック" charset="0"/>
            </a:endParaRPr>
          </a:p>
        </p:txBody>
      </p:sp>
      <p:sp>
        <p:nvSpPr>
          <p:cNvPr id="40" name="Rectangle 39"/>
          <p:cNvSpPr/>
          <p:nvPr/>
        </p:nvSpPr>
        <p:spPr>
          <a:xfrm>
            <a:off x="8191611" y="5679529"/>
            <a:ext cx="2691498" cy="584775"/>
          </a:xfrm>
          <a:prstGeom prst="rect">
            <a:avLst/>
          </a:prstGeom>
        </p:spPr>
        <p:txBody>
          <a:bodyPr wrap="square" anchor="b" anchorCtr="0">
            <a:spAutoFit/>
          </a:bodyPr>
          <a:lstStyle/>
          <a:p>
            <a:pPr lvl="0" algn="ctr" defTabSz="932024">
              <a:spcBef>
                <a:spcPct val="0"/>
              </a:spcBef>
              <a:spcAft>
                <a:spcPct val="0"/>
              </a:spcAft>
              <a:defRPr/>
            </a:pPr>
            <a:r>
              <a:rPr lang="en-US" sz="1600" kern="0" dirty="0">
                <a:solidFill>
                  <a:srgbClr val="229DFF"/>
                </a:solidFill>
                <a:latin typeface="Segoe UI Light"/>
                <a:ea typeface="ＭＳ Ｐゴシック" charset="0"/>
                <a:cs typeface="ＭＳ Ｐゴシック" charset="0"/>
              </a:rPr>
              <a:t>Digital business innovation; new types of service</a:t>
            </a:r>
            <a:endParaRPr kumimoji="0" lang="en-US" sz="1600" b="0" i="0" u="none" strike="noStrike" kern="0" spc="0" normalizeH="0" noProof="0" dirty="0">
              <a:ln>
                <a:noFill/>
              </a:ln>
              <a:solidFill>
                <a:srgbClr val="229DFF"/>
              </a:solidFill>
              <a:effectLst/>
              <a:uLnTx/>
              <a:uFillTx/>
              <a:latin typeface="Segoe UI Light"/>
              <a:ea typeface="ＭＳ Ｐゴシック" charset="0"/>
              <a:cs typeface="ＭＳ Ｐゴシック" charset="0"/>
            </a:endParaRPr>
          </a:p>
        </p:txBody>
      </p:sp>
    </p:spTree>
    <p:extLst>
      <p:ext uri="{BB962C8B-B14F-4D97-AF65-F5344CB8AC3E}">
        <p14:creationId xmlns:p14="http://schemas.microsoft.com/office/powerpoint/2010/main" xmlns="" val="2078881806"/>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bwMode="invGray">
          <a:xfrm>
            <a:off x="10198420" y="490404"/>
            <a:ext cx="1522008" cy="326081"/>
          </a:xfrm>
          <a:prstGeom prst="rect">
            <a:avLst/>
          </a:prstGeom>
        </p:spPr>
      </p:pic>
      <p:pic>
        <p:nvPicPr>
          <p:cNvPr id="11" name="Picture 10" descr="A picture containing sky&#10;&#10;Description generated with very high confidence">
            <a:extLst>
              <a:ext uri="{FF2B5EF4-FFF2-40B4-BE49-F238E27FC236}">
                <a16:creationId xmlns:a16="http://schemas.microsoft.com/office/drawing/2014/main" xmlns="" id="{EDBBFBEE-F4E5-4554-869A-6ACFD88568F8}"/>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1"/>
            <a:ext cx="12192000" cy="3429000"/>
          </a:xfrm>
          <a:prstGeom prst="rect">
            <a:avLst/>
          </a:prstGeom>
        </p:spPr>
      </p:pic>
      <p:sp>
        <p:nvSpPr>
          <p:cNvPr id="13" name="Content Placeholder 2">
            <a:extLst>
              <a:ext uri="{FF2B5EF4-FFF2-40B4-BE49-F238E27FC236}">
                <a16:creationId xmlns:a16="http://schemas.microsoft.com/office/drawing/2014/main" xmlns="" id="{85F1DA27-7050-44C4-BEB5-FA84EE80E657}"/>
              </a:ext>
            </a:extLst>
          </p:cNvPr>
          <p:cNvSpPr txBox="1">
            <a:spLocks/>
          </p:cNvSpPr>
          <p:nvPr/>
        </p:nvSpPr>
        <p:spPr>
          <a:xfrm>
            <a:off x="0" y="3429000"/>
            <a:ext cx="7116792" cy="3195173"/>
          </a:xfrm>
          <a:prstGeom prst="rect">
            <a:avLst/>
          </a:prstGeom>
        </p:spPr>
        <p:txBody>
          <a:bodyPr vert="horz" lIns="274320" tIns="45720" rIns="0" bIns="45720" rtlCol="0" anchor="ctr">
            <a:normAutofit/>
          </a:bodyPr>
          <a:lstStyle>
            <a:lvl1pPr marL="0" indent="0" algn="l" defTabSz="914363" rtl="0" eaLnBrk="1" latinLnBrk="0" hangingPunct="1">
              <a:lnSpc>
                <a:spcPct val="100000"/>
              </a:lnSpc>
              <a:spcBef>
                <a:spcPct val="20000"/>
              </a:spcBef>
              <a:buClr>
                <a:schemeClr val="accent6">
                  <a:lumMod val="60000"/>
                  <a:lumOff val="40000"/>
                </a:schemeClr>
              </a:buClr>
              <a:buSzPct val="90000"/>
              <a:buFontTx/>
              <a:buNone/>
              <a:defRPr sz="3600" b="0" kern="1200">
                <a:solidFill>
                  <a:schemeClr val="tx2">
                    <a:alpha val="99000"/>
                  </a:schemeClr>
                </a:solidFill>
                <a:latin typeface="+mj-lt"/>
                <a:ea typeface="+mn-ea"/>
                <a:cs typeface="Courier New" pitchFamily="49" charset="0"/>
              </a:defRPr>
            </a:lvl1pPr>
            <a:lvl2pPr marL="230188" indent="0" algn="l" defTabSz="914363" rtl="0" eaLnBrk="1" latinLnBrk="0" hangingPunct="1">
              <a:lnSpc>
                <a:spcPct val="100000"/>
              </a:lnSpc>
              <a:spcBef>
                <a:spcPct val="20000"/>
              </a:spcBef>
              <a:buClr>
                <a:schemeClr val="accent6">
                  <a:lumMod val="60000"/>
                  <a:lumOff val="40000"/>
                </a:schemeClr>
              </a:buClr>
              <a:buSzPct val="90000"/>
              <a:buFont typeface="Wingdings" panose="05000000000000000000" pitchFamily="2" charset="2"/>
              <a:buNone/>
              <a:defRPr sz="1800" b="0" kern="1200">
                <a:solidFill>
                  <a:schemeClr val="tx2">
                    <a:alpha val="99000"/>
                  </a:schemeClr>
                </a:solidFill>
                <a:latin typeface="+mn-lt"/>
                <a:ea typeface="+mn-ea"/>
                <a:cs typeface="Courier New" pitchFamily="49" charset="0"/>
              </a:defRPr>
            </a:lvl2pPr>
            <a:lvl3pPr marL="461962" indent="0" algn="l" defTabSz="914363" rtl="0" eaLnBrk="1" latinLnBrk="0" hangingPunct="1">
              <a:lnSpc>
                <a:spcPct val="100000"/>
              </a:lnSpc>
              <a:spcBef>
                <a:spcPct val="20000"/>
              </a:spcBef>
              <a:buClr>
                <a:schemeClr val="accent6">
                  <a:lumMod val="60000"/>
                  <a:lumOff val="40000"/>
                </a:schemeClr>
              </a:buClr>
              <a:buSzPct val="90000"/>
              <a:buFont typeface="Wingdings" panose="05000000000000000000" pitchFamily="2" charset="2"/>
              <a:buNone/>
              <a:defRPr sz="1800" b="0" kern="1200">
                <a:solidFill>
                  <a:schemeClr val="tx2">
                    <a:alpha val="99000"/>
                  </a:schemeClr>
                </a:solidFill>
                <a:latin typeface="+mn-lt"/>
                <a:ea typeface="+mn-ea"/>
                <a:cs typeface="Courier New" pitchFamily="49" charset="0"/>
              </a:defRPr>
            </a:lvl3pPr>
            <a:lvl4pPr marL="625475" indent="0" algn="l" defTabSz="914363" rtl="0" eaLnBrk="1" latinLnBrk="0" hangingPunct="1">
              <a:lnSpc>
                <a:spcPct val="100000"/>
              </a:lnSpc>
              <a:spcBef>
                <a:spcPct val="20000"/>
              </a:spcBef>
              <a:buClr>
                <a:schemeClr val="accent6">
                  <a:lumMod val="60000"/>
                  <a:lumOff val="40000"/>
                </a:schemeClr>
              </a:buClr>
              <a:buSzPct val="90000"/>
              <a:buFont typeface="Wingdings" panose="05000000000000000000" pitchFamily="2" charset="2"/>
              <a:buNone/>
              <a:defRPr sz="1600" b="0" kern="1200">
                <a:solidFill>
                  <a:schemeClr val="tx2">
                    <a:alpha val="99000"/>
                  </a:schemeClr>
                </a:solidFill>
                <a:latin typeface="+mn-lt"/>
                <a:ea typeface="+mn-ea"/>
                <a:cs typeface="Courier New" pitchFamily="49" charset="0"/>
              </a:defRPr>
            </a:lvl4pPr>
            <a:lvl5pPr marL="798512" indent="0" algn="l" defTabSz="914363" rtl="0" eaLnBrk="1" latinLnBrk="0" hangingPunct="1">
              <a:lnSpc>
                <a:spcPct val="100000"/>
              </a:lnSpc>
              <a:spcBef>
                <a:spcPct val="20000"/>
              </a:spcBef>
              <a:buClr>
                <a:schemeClr val="accent6">
                  <a:lumMod val="60000"/>
                  <a:lumOff val="40000"/>
                </a:schemeClr>
              </a:buClr>
              <a:buSzPct val="90000"/>
              <a:buFont typeface="Wingdings" panose="05000000000000000000" pitchFamily="2" charset="2"/>
              <a:buNone/>
              <a:defRPr sz="1400" b="0" kern="1200">
                <a:solidFill>
                  <a:schemeClr val="tx2">
                    <a:alpha val="99000"/>
                  </a:schemeClr>
                </a:solidFill>
                <a:latin typeface="+mn-lt"/>
                <a:ea typeface="+mn-ea"/>
                <a:cs typeface="Courier New"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3" rtl="0" eaLnBrk="1" fontAlgn="auto" latinLnBrk="0" hangingPunct="1">
              <a:lnSpc>
                <a:spcPct val="100000"/>
              </a:lnSpc>
              <a:spcBef>
                <a:spcPct val="20000"/>
              </a:spcBef>
              <a:spcAft>
                <a:spcPts val="0"/>
              </a:spcAft>
              <a:buClr>
                <a:srgbClr val="0071BC">
                  <a:lumMod val="60000"/>
                  <a:lumOff val="40000"/>
                </a:srgbClr>
              </a:buClr>
              <a:buSzPct val="90000"/>
              <a:buFontTx/>
              <a:buNone/>
              <a:tabLst/>
              <a:defRPr/>
            </a:pPr>
            <a:r>
              <a:rPr kumimoji="0" lang="en-IN" sz="2800" b="1" i="0" u="none" strike="noStrike" kern="1200" cap="none" spc="0" normalizeH="0" baseline="0" noProof="0" dirty="0">
                <a:ln>
                  <a:noFill/>
                </a:ln>
                <a:solidFill>
                  <a:srgbClr val="414141"/>
                </a:solidFill>
                <a:effectLst/>
                <a:uLnTx/>
                <a:uFillTx/>
                <a:latin typeface="Segoe UI Light"/>
                <a:ea typeface="+mn-ea"/>
                <a:cs typeface="Courier New" pitchFamily="49" charset="0"/>
              </a:rPr>
              <a:t>Cloud computing is:</a:t>
            </a:r>
          </a:p>
          <a:p>
            <a:pPr marL="0" marR="0" lvl="0" indent="0" algn="l" defTabSz="914363" rtl="0" eaLnBrk="1" fontAlgn="auto" latinLnBrk="0" hangingPunct="1">
              <a:lnSpc>
                <a:spcPct val="100000"/>
              </a:lnSpc>
              <a:spcBef>
                <a:spcPct val="20000"/>
              </a:spcBef>
              <a:spcAft>
                <a:spcPts val="0"/>
              </a:spcAft>
              <a:buClr>
                <a:srgbClr val="0071BC">
                  <a:lumMod val="60000"/>
                  <a:lumOff val="40000"/>
                </a:srgbClr>
              </a:buClr>
              <a:buSzPct val="90000"/>
              <a:buFontTx/>
              <a:buNone/>
              <a:tabLst/>
              <a:defRPr/>
            </a:pPr>
            <a:r>
              <a:rPr kumimoji="0" lang="en-IN" sz="2800" b="0" i="1" u="none" strike="noStrike" kern="1200" cap="none" spc="0" normalizeH="0" baseline="0" noProof="0" dirty="0">
                <a:ln>
                  <a:noFill/>
                </a:ln>
                <a:solidFill>
                  <a:srgbClr val="414141"/>
                </a:solidFill>
                <a:effectLst/>
                <a:uLnTx/>
                <a:uFillTx/>
                <a:latin typeface="Segoe UI Light"/>
                <a:ea typeface="+mn-ea"/>
                <a:cs typeface="Courier New" pitchFamily="49" charset="0"/>
              </a:rPr>
              <a:t>“[A] Paradigm for enabling network access to a scalable and elastic pool of shareable physical or virtual resources with self-service provisioning and administration on-demand” –ISO/IEC DIS 17788:2015</a:t>
            </a:r>
          </a:p>
        </p:txBody>
      </p:sp>
      <p:sp>
        <p:nvSpPr>
          <p:cNvPr id="16" name="Rectangle 15">
            <a:extLst>
              <a:ext uri="{FF2B5EF4-FFF2-40B4-BE49-F238E27FC236}">
                <a16:creationId xmlns:a16="http://schemas.microsoft.com/office/drawing/2014/main" xmlns="" id="{8EAC3173-E860-4BEA-B8B1-D5888F6A603B}"/>
              </a:ext>
            </a:extLst>
          </p:cNvPr>
          <p:cNvSpPr>
            <a:spLocks/>
          </p:cNvSpPr>
          <p:nvPr/>
        </p:nvSpPr>
        <p:spPr>
          <a:xfrm>
            <a:off x="7230396" y="3896614"/>
            <a:ext cx="1645920" cy="822960"/>
          </a:xfrm>
          <a:prstGeom prst="rect">
            <a:avLst/>
          </a:prstGeom>
          <a:solidFill>
            <a:srgbClr val="67297A"/>
          </a:solidFill>
          <a:ln>
            <a:solidFill>
              <a:schemeClr val="accent1">
                <a:shade val="50000"/>
                <a:alpha val="9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E-mail</a:t>
            </a:r>
          </a:p>
        </p:txBody>
      </p:sp>
      <p:sp>
        <p:nvSpPr>
          <p:cNvPr id="17" name="Rectangle 16">
            <a:extLst>
              <a:ext uri="{FF2B5EF4-FFF2-40B4-BE49-F238E27FC236}">
                <a16:creationId xmlns:a16="http://schemas.microsoft.com/office/drawing/2014/main" xmlns="" id="{4C18842B-67F7-4A56-B3D3-2610756BB682}"/>
              </a:ext>
            </a:extLst>
          </p:cNvPr>
          <p:cNvSpPr>
            <a:spLocks/>
          </p:cNvSpPr>
          <p:nvPr/>
        </p:nvSpPr>
        <p:spPr>
          <a:xfrm>
            <a:off x="7235800" y="4737163"/>
            <a:ext cx="1645920" cy="822960"/>
          </a:xfrm>
          <a:prstGeom prst="rect">
            <a:avLst/>
          </a:prstGeom>
          <a:solidFill>
            <a:srgbClr val="7FBA42"/>
          </a:solidFill>
          <a:ln>
            <a:solidFill>
              <a:schemeClr val="accent1">
                <a:shade val="50000"/>
                <a:alpha val="9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Search</a:t>
            </a:r>
          </a:p>
        </p:txBody>
      </p:sp>
      <p:sp>
        <p:nvSpPr>
          <p:cNvPr id="18" name="Rectangle 17">
            <a:extLst>
              <a:ext uri="{FF2B5EF4-FFF2-40B4-BE49-F238E27FC236}">
                <a16:creationId xmlns:a16="http://schemas.microsoft.com/office/drawing/2014/main" xmlns="" id="{B61FF438-6836-4928-B726-05120FEE4A99}"/>
              </a:ext>
            </a:extLst>
          </p:cNvPr>
          <p:cNvSpPr>
            <a:spLocks/>
          </p:cNvSpPr>
          <p:nvPr/>
        </p:nvSpPr>
        <p:spPr>
          <a:xfrm>
            <a:off x="7235800" y="5577712"/>
            <a:ext cx="1645920" cy="822960"/>
          </a:xfrm>
          <a:prstGeom prst="rect">
            <a:avLst/>
          </a:prstGeom>
          <a:solidFill>
            <a:schemeClr val="accent2"/>
          </a:solidFill>
          <a:ln>
            <a:solidFill>
              <a:schemeClr val="accent1">
                <a:shade val="50000"/>
                <a:alpha val="9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Social networking</a:t>
            </a:r>
          </a:p>
        </p:txBody>
      </p:sp>
      <p:sp>
        <p:nvSpPr>
          <p:cNvPr id="22" name="Rectangle 21">
            <a:extLst>
              <a:ext uri="{FF2B5EF4-FFF2-40B4-BE49-F238E27FC236}">
                <a16:creationId xmlns:a16="http://schemas.microsoft.com/office/drawing/2014/main" xmlns="" id="{B44FEA4E-8955-44AF-8B8B-F50160820CEE}"/>
              </a:ext>
            </a:extLst>
          </p:cNvPr>
          <p:cNvSpPr>
            <a:spLocks/>
          </p:cNvSpPr>
          <p:nvPr/>
        </p:nvSpPr>
        <p:spPr>
          <a:xfrm>
            <a:off x="8890962" y="3896614"/>
            <a:ext cx="1645920" cy="822960"/>
          </a:xfrm>
          <a:prstGeom prst="rect">
            <a:avLst/>
          </a:prstGeom>
          <a:solidFill>
            <a:schemeClr val="accent2"/>
          </a:solidFill>
          <a:ln>
            <a:solidFill>
              <a:schemeClr val="accent1">
                <a:shade val="50000"/>
                <a:alpha val="9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Blogs &amp; tweets</a:t>
            </a:r>
          </a:p>
        </p:txBody>
      </p:sp>
      <p:sp>
        <p:nvSpPr>
          <p:cNvPr id="23" name="Rectangle 22">
            <a:extLst>
              <a:ext uri="{FF2B5EF4-FFF2-40B4-BE49-F238E27FC236}">
                <a16:creationId xmlns:a16="http://schemas.microsoft.com/office/drawing/2014/main" xmlns="" id="{9D6124D6-12A5-4AAE-8608-B3AC698E82E6}"/>
              </a:ext>
            </a:extLst>
          </p:cNvPr>
          <p:cNvSpPr>
            <a:spLocks/>
          </p:cNvSpPr>
          <p:nvPr/>
        </p:nvSpPr>
        <p:spPr>
          <a:xfrm>
            <a:off x="10551528" y="3896614"/>
            <a:ext cx="1645920" cy="822960"/>
          </a:xfrm>
          <a:prstGeom prst="rect">
            <a:avLst/>
          </a:prstGeom>
          <a:solidFill>
            <a:srgbClr val="7FBA42"/>
          </a:solidFill>
          <a:ln>
            <a:solidFill>
              <a:schemeClr val="accent1">
                <a:shade val="50000"/>
                <a:alpha val="9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E-commerce</a:t>
            </a:r>
          </a:p>
        </p:txBody>
      </p:sp>
      <p:sp>
        <p:nvSpPr>
          <p:cNvPr id="24" name="Rectangle 23">
            <a:extLst>
              <a:ext uri="{FF2B5EF4-FFF2-40B4-BE49-F238E27FC236}">
                <a16:creationId xmlns:a16="http://schemas.microsoft.com/office/drawing/2014/main" xmlns="" id="{87508B92-84FE-4E86-905A-B7DD3A2F6171}"/>
              </a:ext>
            </a:extLst>
          </p:cNvPr>
          <p:cNvSpPr>
            <a:spLocks/>
          </p:cNvSpPr>
          <p:nvPr/>
        </p:nvSpPr>
        <p:spPr>
          <a:xfrm>
            <a:off x="8900165" y="4737163"/>
            <a:ext cx="1645920" cy="822960"/>
          </a:xfrm>
          <a:prstGeom prst="rect">
            <a:avLst/>
          </a:prstGeom>
          <a:solidFill>
            <a:srgbClr val="67297A"/>
          </a:solidFill>
          <a:ln>
            <a:solidFill>
              <a:schemeClr val="accent1">
                <a:shade val="50000"/>
                <a:alpha val="9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Photos</a:t>
            </a:r>
          </a:p>
        </p:txBody>
      </p:sp>
      <p:sp>
        <p:nvSpPr>
          <p:cNvPr id="25" name="Rectangle 24">
            <a:extLst>
              <a:ext uri="{FF2B5EF4-FFF2-40B4-BE49-F238E27FC236}">
                <a16:creationId xmlns:a16="http://schemas.microsoft.com/office/drawing/2014/main" xmlns="" id="{8027F01F-4226-48E2-B640-70F0AD629D41}"/>
              </a:ext>
            </a:extLst>
          </p:cNvPr>
          <p:cNvSpPr>
            <a:spLocks/>
          </p:cNvSpPr>
          <p:nvPr/>
        </p:nvSpPr>
        <p:spPr>
          <a:xfrm>
            <a:off x="10564530" y="4737163"/>
            <a:ext cx="1645920" cy="826850"/>
          </a:xfrm>
          <a:prstGeom prst="rect">
            <a:avLst/>
          </a:prstGeom>
          <a:solidFill>
            <a:srgbClr val="2073B9"/>
          </a:solidFill>
          <a:ln>
            <a:solidFill>
              <a:schemeClr val="accent1">
                <a:shade val="50000"/>
                <a:alpha val="9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Videos</a:t>
            </a:r>
          </a:p>
        </p:txBody>
      </p:sp>
      <p:sp>
        <p:nvSpPr>
          <p:cNvPr id="26" name="Rectangle 25">
            <a:extLst>
              <a:ext uri="{FF2B5EF4-FFF2-40B4-BE49-F238E27FC236}">
                <a16:creationId xmlns:a16="http://schemas.microsoft.com/office/drawing/2014/main" xmlns="" id="{2702BF33-E643-405F-BB82-A58A73DED277}"/>
              </a:ext>
            </a:extLst>
          </p:cNvPr>
          <p:cNvSpPr>
            <a:spLocks/>
          </p:cNvSpPr>
          <p:nvPr/>
        </p:nvSpPr>
        <p:spPr>
          <a:xfrm>
            <a:off x="8900165" y="5577712"/>
            <a:ext cx="1645920" cy="822960"/>
          </a:xfrm>
          <a:prstGeom prst="rect">
            <a:avLst/>
          </a:prstGeom>
          <a:solidFill>
            <a:srgbClr val="2073B9"/>
          </a:solidFill>
          <a:ln>
            <a:solidFill>
              <a:schemeClr val="accent1">
                <a:shade val="50000"/>
                <a:alpha val="9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Music</a:t>
            </a:r>
          </a:p>
        </p:txBody>
      </p:sp>
      <p:sp>
        <p:nvSpPr>
          <p:cNvPr id="27" name="Rectangle 26">
            <a:extLst>
              <a:ext uri="{FF2B5EF4-FFF2-40B4-BE49-F238E27FC236}">
                <a16:creationId xmlns:a16="http://schemas.microsoft.com/office/drawing/2014/main" xmlns="" id="{0CFDC9AB-D801-4B4E-9770-F8CFE288A448}"/>
              </a:ext>
            </a:extLst>
          </p:cNvPr>
          <p:cNvSpPr>
            <a:spLocks/>
          </p:cNvSpPr>
          <p:nvPr/>
        </p:nvSpPr>
        <p:spPr>
          <a:xfrm>
            <a:off x="10564530" y="5577712"/>
            <a:ext cx="1645920" cy="822960"/>
          </a:xfrm>
          <a:prstGeom prst="rect">
            <a:avLst/>
          </a:prstGeom>
          <a:solidFill>
            <a:schemeClr val="accent2"/>
          </a:solidFill>
          <a:ln>
            <a:solidFill>
              <a:schemeClr val="accent1">
                <a:shade val="50000"/>
                <a:alpha val="9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E-government</a:t>
            </a:r>
          </a:p>
        </p:txBody>
      </p:sp>
    </p:spTree>
    <p:extLst>
      <p:ext uri="{BB962C8B-B14F-4D97-AF65-F5344CB8AC3E}">
        <p14:creationId xmlns:p14="http://schemas.microsoft.com/office/powerpoint/2010/main" xmlns="" val="2484744672"/>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extLst/>
          </p:nvPr>
        </p:nvGraphicFramePr>
        <p:xfrm>
          <a:off x="1558" y="2044"/>
          <a:ext cx="1556" cy="1556"/>
        </p:xfrm>
        <a:graphic>
          <a:graphicData uri="http://schemas.openxmlformats.org/presentationml/2006/ole">
            <p:oleObj spid="_x0000_s131080" name="think-cell Slide" r:id="rId4" imgW="360" imgH="360" progId="">
              <p:embed/>
            </p:oleObj>
          </a:graphicData>
        </a:graphic>
      </p:graphicFrame>
      <p:sp>
        <p:nvSpPr>
          <p:cNvPr id="17" name="Title 1"/>
          <p:cNvSpPr>
            <a:spLocks noGrp="1"/>
          </p:cNvSpPr>
          <p:nvPr>
            <p:ph type="title"/>
          </p:nvPr>
        </p:nvSpPr>
        <p:spPr>
          <a:xfrm>
            <a:off x="419516" y="214395"/>
            <a:ext cx="11005512" cy="919304"/>
          </a:xfrm>
        </p:spPr>
        <p:txBody>
          <a:bodyPr/>
          <a:lstStyle/>
          <a:p>
            <a:r>
              <a:rPr lang="en-US" sz="3600" dirty="0">
                <a:solidFill>
                  <a:srgbClr val="737373"/>
                </a:solidFill>
                <a:cs typeface="Segoe UI Light" panose="020B0502040204020203" pitchFamily="34" charset="0"/>
              </a:rPr>
              <a:t>What do we mean by “cloud?”</a:t>
            </a:r>
            <a:endParaRPr lang="en-US" sz="3600" dirty="0">
              <a:solidFill>
                <a:srgbClr val="737373"/>
              </a:solidFill>
            </a:endParaRPr>
          </a:p>
        </p:txBody>
      </p:sp>
      <p:sp>
        <p:nvSpPr>
          <p:cNvPr id="22" name="Rectangle 21"/>
          <p:cNvSpPr/>
          <p:nvPr/>
        </p:nvSpPr>
        <p:spPr bwMode="auto">
          <a:xfrm>
            <a:off x="4177576" y="4855450"/>
            <a:ext cx="7762634" cy="147749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0" cap="none" spc="0" normalizeH="0" baseline="0" noProof="0" dirty="0">
              <a:ln>
                <a:noFill/>
              </a:ln>
              <a:solidFill>
                <a:srgbClr val="737373"/>
              </a:solidFill>
              <a:effectLst/>
              <a:uLnTx/>
              <a:uFillTx/>
              <a:latin typeface="Calibri" panose="020F0502020204030204"/>
              <a:ea typeface="+mn-ea"/>
              <a:cs typeface="+mn-cs"/>
            </a:endParaRPr>
          </a:p>
        </p:txBody>
      </p:sp>
      <p:cxnSp>
        <p:nvCxnSpPr>
          <p:cNvPr id="14" name="Straight Connector 13"/>
          <p:cNvCxnSpPr>
            <a:cxnSpLocks/>
          </p:cNvCxnSpPr>
          <p:nvPr/>
        </p:nvCxnSpPr>
        <p:spPr>
          <a:xfrm>
            <a:off x="-5031" y="1203782"/>
            <a:ext cx="10406330" cy="0"/>
          </a:xfrm>
          <a:prstGeom prst="line">
            <a:avLst/>
          </a:prstGeom>
          <a:ln w="76200">
            <a:solidFill>
              <a:schemeClr val="accent6">
                <a:lumMod val="60000"/>
                <a:lumOff val="40000"/>
              </a:schemeClr>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xmlns="" id="{A317A0D3-263A-4CAA-B3FD-045EE118B236}"/>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096000" y="3361941"/>
            <a:ext cx="5972628" cy="3281663"/>
          </a:xfrm>
          <a:prstGeom prst="rect">
            <a:avLst/>
          </a:prstGeom>
          <a:ln>
            <a:noFill/>
          </a:ln>
          <a:effectLst>
            <a:outerShdw blurRad="292100" dist="139700" dir="2700000" algn="tl" rotWithShape="0">
              <a:srgbClr val="333333">
                <a:alpha val="65000"/>
              </a:srgbClr>
            </a:outerShdw>
          </a:effectLst>
        </p:spPr>
      </p:pic>
      <p:pic>
        <p:nvPicPr>
          <p:cNvPr id="10" name="Picture 9" descr="A view of a city&#10;&#10;Description generated with very high confidence">
            <a:extLst>
              <a:ext uri="{FF2B5EF4-FFF2-40B4-BE49-F238E27FC236}">
                <a16:creationId xmlns:a16="http://schemas.microsoft.com/office/drawing/2014/main" xmlns="" id="{034BEA6B-69EE-4E10-A7CD-AA14C0D287CD}"/>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51791" y="1563606"/>
            <a:ext cx="5844210" cy="3287368"/>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xmlns="" id="{85BC5DB7-B249-4AC9-9753-2B7D6143CF72}"/>
              </a:ext>
            </a:extLst>
          </p:cNvPr>
          <p:cNvSpPr txBox="1"/>
          <p:nvPr/>
        </p:nvSpPr>
        <p:spPr>
          <a:xfrm>
            <a:off x="251791" y="5114063"/>
            <a:ext cx="5715791" cy="960263"/>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Made up of massive datacenters of concrete and steel</a:t>
            </a:r>
          </a:p>
        </p:txBody>
      </p:sp>
      <p:sp>
        <p:nvSpPr>
          <p:cNvPr id="33" name="TextBox 32">
            <a:extLst>
              <a:ext uri="{FF2B5EF4-FFF2-40B4-BE49-F238E27FC236}">
                <a16:creationId xmlns:a16="http://schemas.microsoft.com/office/drawing/2014/main" xmlns="" id="{D1E020D0-F8C6-4EC2-8976-88C201724352}"/>
              </a:ext>
            </a:extLst>
          </p:cNvPr>
          <p:cNvSpPr txBox="1"/>
          <p:nvPr/>
        </p:nvSpPr>
        <p:spPr>
          <a:xfrm>
            <a:off x="6352837" y="2033648"/>
            <a:ext cx="5715791" cy="960263"/>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Filled with thousands of rows of server racks housing customer data</a:t>
            </a:r>
          </a:p>
        </p:txBody>
      </p:sp>
    </p:spTree>
    <p:extLst>
      <p:ext uri="{BB962C8B-B14F-4D97-AF65-F5344CB8AC3E}">
        <p14:creationId xmlns:p14="http://schemas.microsoft.com/office/powerpoint/2010/main" xmlns="" val="1751524100"/>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0"/>
          </p:nvPr>
        </p:nvSpPr>
        <p:spPr/>
        <p:txBody>
          <a:bodyPr/>
          <a:lstStyle/>
          <a:p>
            <a:r>
              <a:rPr lang="en-US" sz="3200" b="1" dirty="0">
                <a:latin typeface="Segoe UI Light" panose="020B0502040204020203" pitchFamily="34" charset="0"/>
                <a:cs typeface="Segoe UI Light" panose="020B0502040204020203" pitchFamily="34" charset="0"/>
              </a:rPr>
              <a:t>Network access </a:t>
            </a:r>
            <a:r>
              <a:rPr lang="en-US" sz="3200" dirty="0">
                <a:latin typeface="Segoe UI Light" panose="020B0502040204020203" pitchFamily="34" charset="0"/>
                <a:cs typeface="Segoe UI Light" panose="020B0502040204020203" pitchFamily="34" charset="0"/>
              </a:rPr>
              <a:t>to cloud services</a:t>
            </a:r>
          </a:p>
          <a:p>
            <a:r>
              <a:rPr lang="en-US" sz="3200" dirty="0">
                <a:latin typeface="Segoe UI Light" panose="020B0502040204020203" pitchFamily="34" charset="0"/>
                <a:cs typeface="Segoe UI Light" panose="020B0502040204020203" pitchFamily="34" charset="0"/>
              </a:rPr>
              <a:t>Pay only what you need from a </a:t>
            </a:r>
            <a:r>
              <a:rPr lang="en-US" sz="3200" b="1" dirty="0">
                <a:latin typeface="Segoe UI Light" panose="020B0502040204020203" pitchFamily="34" charset="0"/>
                <a:cs typeface="Segoe UI Light" panose="020B0502040204020203" pitchFamily="34" charset="0"/>
              </a:rPr>
              <a:t>measured service</a:t>
            </a:r>
          </a:p>
          <a:p>
            <a:r>
              <a:rPr lang="en-US" sz="3200" b="1" dirty="0">
                <a:latin typeface="Segoe UI Light" panose="020B0502040204020203" pitchFamily="34" charset="0"/>
                <a:cs typeface="Segoe UI Light" panose="020B0502040204020203" pitchFamily="34" charset="0"/>
              </a:rPr>
              <a:t>Multi-tenancy – </a:t>
            </a:r>
            <a:r>
              <a:rPr lang="en-US" sz="3200" dirty="0">
                <a:latin typeface="Segoe UI Light" panose="020B0502040204020203" pitchFamily="34" charset="0"/>
                <a:cs typeface="Segoe UI Light" panose="020B0502040204020203" pitchFamily="34" charset="0"/>
              </a:rPr>
              <a:t>many customers in same space</a:t>
            </a:r>
            <a:endParaRPr lang="en-US" sz="3200" b="1" dirty="0">
              <a:latin typeface="Segoe UI Light" panose="020B0502040204020203" pitchFamily="34" charset="0"/>
              <a:cs typeface="Segoe UI Light" panose="020B0502040204020203" pitchFamily="34" charset="0"/>
            </a:endParaRPr>
          </a:p>
          <a:p>
            <a:r>
              <a:rPr lang="en-US" sz="3200" b="1" dirty="0">
                <a:latin typeface="Segoe UI Light" panose="020B0502040204020203" pitchFamily="34" charset="0"/>
                <a:cs typeface="Segoe UI Light" panose="020B0502040204020203" pitchFamily="34" charset="0"/>
              </a:rPr>
              <a:t>On-demand self-service </a:t>
            </a:r>
            <a:r>
              <a:rPr lang="en-US" sz="3200" dirty="0">
                <a:latin typeface="Segoe UI Light" panose="020B0502040204020203" pitchFamily="34" charset="0"/>
                <a:cs typeface="Segoe UI Light" panose="020B0502040204020203" pitchFamily="34" charset="0"/>
              </a:rPr>
              <a:t>to </a:t>
            </a:r>
            <a:r>
              <a:rPr lang="en-US" sz="3200" b="1" dirty="0">
                <a:latin typeface="Segoe UI Light" panose="020B0502040204020203" pitchFamily="34" charset="0"/>
                <a:cs typeface="Segoe UI Light" panose="020B0502040204020203" pitchFamily="34" charset="0"/>
              </a:rPr>
              <a:t>scalable resources</a:t>
            </a:r>
          </a:p>
          <a:p>
            <a:r>
              <a:rPr lang="en-US" sz="3200" b="1" dirty="0">
                <a:latin typeface="Segoe UI Light" panose="020B0502040204020203" pitchFamily="34" charset="0"/>
                <a:cs typeface="Segoe UI Light" panose="020B0502040204020203" pitchFamily="34" charset="0"/>
              </a:rPr>
              <a:t>High bandwidth links </a:t>
            </a:r>
            <a:r>
              <a:rPr lang="en-US" sz="3200" dirty="0">
                <a:latin typeface="Segoe UI Light" panose="020B0502040204020203" pitchFamily="34" charset="0"/>
                <a:cs typeface="Segoe UI Light" panose="020B0502040204020203" pitchFamily="34" charset="0"/>
              </a:rPr>
              <a:t>to and between datacenters</a:t>
            </a:r>
          </a:p>
        </p:txBody>
      </p:sp>
      <p:sp>
        <p:nvSpPr>
          <p:cNvPr id="6" name="Oval 5"/>
          <p:cNvSpPr/>
          <p:nvPr/>
        </p:nvSpPr>
        <p:spPr bwMode="auto">
          <a:xfrm>
            <a:off x="1483110" y="1625126"/>
            <a:ext cx="468351" cy="423746"/>
          </a:xfrm>
          <a:prstGeom prst="ellipse">
            <a:avLst/>
          </a:prstGeom>
          <a:solidFill>
            <a:schemeClr val="accent1"/>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marL="0" marR="0" lvl="0" indent="0" algn="ctr" defTabSz="91409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mn-ea"/>
                <a:cs typeface="+mn-cs"/>
              </a:rPr>
              <a:t>1</a:t>
            </a:r>
          </a:p>
        </p:txBody>
      </p:sp>
      <p:sp>
        <p:nvSpPr>
          <p:cNvPr id="7" name="Oval 6"/>
          <p:cNvSpPr/>
          <p:nvPr/>
        </p:nvSpPr>
        <p:spPr bwMode="auto">
          <a:xfrm>
            <a:off x="1483110" y="2187825"/>
            <a:ext cx="468351" cy="423746"/>
          </a:xfrm>
          <a:prstGeom prst="ellipse">
            <a:avLst/>
          </a:prstGeom>
          <a:solidFill>
            <a:schemeClr val="accent1"/>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marL="0" marR="0" lvl="0" indent="0" algn="ctr" defTabSz="91409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mn-ea"/>
                <a:cs typeface="+mn-cs"/>
              </a:rPr>
              <a:t>2</a:t>
            </a:r>
          </a:p>
        </p:txBody>
      </p:sp>
      <p:sp>
        <p:nvSpPr>
          <p:cNvPr id="8" name="Oval 7"/>
          <p:cNvSpPr/>
          <p:nvPr/>
        </p:nvSpPr>
        <p:spPr bwMode="auto">
          <a:xfrm>
            <a:off x="1483110" y="3168803"/>
            <a:ext cx="468351" cy="423746"/>
          </a:xfrm>
          <a:prstGeom prst="ellipse">
            <a:avLst/>
          </a:prstGeom>
          <a:solidFill>
            <a:schemeClr val="accent1"/>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marL="0" marR="0" lvl="0" indent="0" algn="ctr" defTabSz="91409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mn-ea"/>
                <a:cs typeface="+mn-cs"/>
              </a:rPr>
              <a:t>3</a:t>
            </a:r>
          </a:p>
        </p:txBody>
      </p:sp>
      <p:sp>
        <p:nvSpPr>
          <p:cNvPr id="9" name="Oval 8"/>
          <p:cNvSpPr/>
          <p:nvPr/>
        </p:nvSpPr>
        <p:spPr bwMode="auto">
          <a:xfrm>
            <a:off x="1483110" y="3775560"/>
            <a:ext cx="468351" cy="423746"/>
          </a:xfrm>
          <a:prstGeom prst="ellipse">
            <a:avLst/>
          </a:prstGeom>
          <a:solidFill>
            <a:schemeClr val="accent1"/>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marL="0" marR="0" lvl="0" indent="0" algn="ctr" defTabSz="91409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mn-ea"/>
                <a:cs typeface="+mn-cs"/>
              </a:rPr>
              <a:t>4</a:t>
            </a:r>
          </a:p>
        </p:txBody>
      </p:sp>
      <p:sp>
        <p:nvSpPr>
          <p:cNvPr id="10" name="Oval 9"/>
          <p:cNvSpPr/>
          <p:nvPr/>
        </p:nvSpPr>
        <p:spPr bwMode="auto">
          <a:xfrm>
            <a:off x="1483110" y="4355424"/>
            <a:ext cx="468351" cy="423746"/>
          </a:xfrm>
          <a:prstGeom prst="ellipse">
            <a:avLst/>
          </a:prstGeom>
          <a:solidFill>
            <a:schemeClr val="accent1"/>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marL="0" marR="0" lvl="0" indent="0" algn="ctr" defTabSz="91409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mn-ea"/>
                <a:cs typeface="+mn-cs"/>
              </a:rPr>
              <a:t>5</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85D20D-8B3C-4C6F-A543-D1F632D6E22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3" name="Title 1">
            <a:extLst>
              <a:ext uri="{FF2B5EF4-FFF2-40B4-BE49-F238E27FC236}">
                <a16:creationId xmlns:a16="http://schemas.microsoft.com/office/drawing/2014/main" xmlns="" id="{71FD440A-9998-4D8A-A39C-39CF81D68D70}"/>
              </a:ext>
            </a:extLst>
          </p:cNvPr>
          <p:cNvSpPr txBox="1">
            <a:spLocks/>
          </p:cNvSpPr>
          <p:nvPr/>
        </p:nvSpPr>
        <p:spPr>
          <a:xfrm>
            <a:off x="290291" y="291922"/>
            <a:ext cx="9958670" cy="899431"/>
          </a:xfrm>
          <a:prstGeom prst="rect">
            <a:avLst/>
          </a:prstGeom>
        </p:spPr>
        <p:txBody>
          <a:bodyPr vert="horz" wrap="square" lIns="143385" tIns="89616" rIns="143385" bIns="89616" rtlCol="0" anchor="t">
            <a:noAutofit/>
          </a:bodyPr>
          <a:lstStyle>
            <a:lvl1pPr algn="l" defTabSz="914367" rtl="0" eaLnBrk="1" latinLnBrk="0" hangingPunct="1">
              <a:lnSpc>
                <a:spcPct val="90000"/>
              </a:lnSpc>
              <a:spcBef>
                <a:spcPct val="0"/>
              </a:spcBef>
              <a:buNone/>
              <a:defRPr lang="en-US" sz="5200" b="0" kern="1200" cap="none" spc="-100"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marL="0" marR="0" lvl="0" indent="0" algn="l" defTabSz="914093" rtl="0" eaLnBrk="1" fontAlgn="auto" latinLnBrk="0" hangingPunct="1">
              <a:lnSpc>
                <a:spcPct val="90000"/>
              </a:lnSpc>
              <a:spcBef>
                <a:spcPct val="0"/>
              </a:spcBef>
              <a:spcAft>
                <a:spcPts val="0"/>
              </a:spcAft>
              <a:buClrTx/>
              <a:buSzTx/>
              <a:buFontTx/>
              <a:buNone/>
              <a:tabLst/>
              <a:defRPr/>
            </a:pPr>
            <a:r>
              <a:rPr kumimoji="0" lang="en-US" sz="3599" b="0" i="0" u="none" strike="noStrike" kern="1200" cap="none" spc="-100" normalizeH="0" baseline="0" noProof="0" dirty="0">
                <a:ln w="3175">
                  <a:noFill/>
                </a:ln>
                <a:solidFill>
                  <a:srgbClr val="808080"/>
                </a:solidFill>
                <a:effectLst/>
                <a:uLnTx/>
                <a:uFillTx/>
                <a:latin typeface="Segoe UI Light"/>
                <a:ea typeface="+mn-ea"/>
                <a:cs typeface="Segoe UI" pitchFamily="34" charset="0"/>
              </a:rPr>
              <a:t>Characteristics of cloud computing</a:t>
            </a:r>
          </a:p>
        </p:txBody>
      </p:sp>
      <p:pic>
        <p:nvPicPr>
          <p:cNvPr id="14" name="Picture 13">
            <a:extLst>
              <a:ext uri="{FF2B5EF4-FFF2-40B4-BE49-F238E27FC236}">
                <a16:creationId xmlns:a16="http://schemas.microsoft.com/office/drawing/2014/main" xmlns="" id="{9CCF4CA3-CAD0-4F73-8E58-BB4F06F73DDE}"/>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bwMode="invGray">
          <a:xfrm>
            <a:off x="10198420" y="490404"/>
            <a:ext cx="1522008" cy="326081"/>
          </a:xfrm>
          <a:prstGeom prst="rect">
            <a:avLst/>
          </a:prstGeom>
        </p:spPr>
      </p:pic>
    </p:spTree>
    <p:extLst>
      <p:ext uri="{BB962C8B-B14F-4D97-AF65-F5344CB8AC3E}">
        <p14:creationId xmlns:p14="http://schemas.microsoft.com/office/powerpoint/2010/main" xmlns="" val="115274426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108996"/>
            <a:ext cx="10515600" cy="1325563"/>
          </a:xfrm>
        </p:spPr>
        <p:txBody>
          <a:bodyPr/>
          <a:lstStyle/>
          <a:p>
            <a:pPr lvl="0" defTabSz="914093">
              <a:defRPr/>
            </a:pPr>
            <a:r>
              <a:rPr lang="en-US" spc="-100" dirty="0">
                <a:ln w="3175">
                  <a:noFill/>
                </a:ln>
                <a:solidFill>
                  <a:srgbClr val="808080"/>
                </a:solidFill>
                <a:latin typeface="Segoe UI Light"/>
                <a:cs typeface="Segoe UI" pitchFamily="34" charset="0"/>
              </a:rPr>
              <a:t>Business &amp; government in the cloud</a:t>
            </a:r>
          </a:p>
        </p:txBody>
      </p:sp>
      <p:sp>
        <p:nvSpPr>
          <p:cNvPr id="3" name="Slide Number Placeholder 2"/>
          <p:cNvSpPr>
            <a:spLocks noGrp="1"/>
          </p:cNvSpPr>
          <p:nvPr>
            <p:ph type="sldNum" sz="quarter" idx="11"/>
          </p:nvPr>
        </p:nvSpPr>
        <p:spPr>
          <a:xfrm>
            <a:off x="9970883" y="6193388"/>
            <a:ext cx="330452"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B98167-CC1C-4532-B5B8-B77CFCEF5A3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0" name="TextBox 19"/>
          <p:cNvSpPr txBox="1"/>
          <p:nvPr/>
        </p:nvSpPr>
        <p:spPr>
          <a:xfrm>
            <a:off x="2180230" y="4753212"/>
            <a:ext cx="545021"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alpha val="99000"/>
                  </a:prstClr>
                </a:solidFill>
                <a:effectLst/>
                <a:uLnTx/>
                <a:uFillTx/>
                <a:latin typeface="Calibri" panose="020F0502020204030204"/>
                <a:ea typeface="+mn-ea"/>
                <a:cs typeface="+mn-cs"/>
              </a:rPr>
              <a:t>Email</a:t>
            </a:r>
          </a:p>
        </p:txBody>
      </p:sp>
      <p:sp>
        <p:nvSpPr>
          <p:cNvPr id="21" name="TextBox 20"/>
          <p:cNvSpPr txBox="1"/>
          <p:nvPr/>
        </p:nvSpPr>
        <p:spPr>
          <a:xfrm>
            <a:off x="5352325" y="4753212"/>
            <a:ext cx="703526"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alpha val="99000"/>
                  </a:prstClr>
                </a:solidFill>
                <a:effectLst/>
                <a:uLnTx/>
                <a:uFillTx/>
                <a:latin typeface="Calibri" panose="020F0502020204030204"/>
                <a:ea typeface="+mn-ea"/>
                <a:cs typeface="+mn-cs"/>
              </a:rPr>
              <a:t>Photos</a:t>
            </a:r>
          </a:p>
        </p:txBody>
      </p:sp>
      <p:sp>
        <p:nvSpPr>
          <p:cNvPr id="22" name="TextBox 21"/>
          <p:cNvSpPr txBox="1"/>
          <p:nvPr/>
        </p:nvSpPr>
        <p:spPr>
          <a:xfrm>
            <a:off x="5352326" y="5104015"/>
            <a:ext cx="687689"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alpha val="99000"/>
                  </a:prstClr>
                </a:solidFill>
                <a:effectLst/>
                <a:uLnTx/>
                <a:uFillTx/>
                <a:latin typeface="Calibri" panose="020F0502020204030204"/>
                <a:ea typeface="+mn-ea"/>
                <a:cs typeface="+mn-cs"/>
              </a:rPr>
              <a:t>Videos</a:t>
            </a:r>
          </a:p>
        </p:txBody>
      </p:sp>
      <p:sp>
        <p:nvSpPr>
          <p:cNvPr id="23" name="TextBox 22"/>
          <p:cNvSpPr txBox="1"/>
          <p:nvPr/>
        </p:nvSpPr>
        <p:spPr>
          <a:xfrm>
            <a:off x="3161210" y="4753212"/>
            <a:ext cx="1847557"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alpha val="99000"/>
                  </a:prstClr>
                </a:solidFill>
                <a:effectLst/>
                <a:uLnTx/>
                <a:uFillTx/>
                <a:latin typeface="Calibri" panose="020F0502020204030204"/>
                <a:ea typeface="+mn-ea"/>
                <a:cs typeface="+mn-cs"/>
              </a:rPr>
              <a:t>Social Networking</a:t>
            </a:r>
          </a:p>
        </p:txBody>
      </p:sp>
      <p:sp>
        <p:nvSpPr>
          <p:cNvPr id="24" name="TextBox 23"/>
          <p:cNvSpPr txBox="1"/>
          <p:nvPr/>
        </p:nvSpPr>
        <p:spPr>
          <a:xfrm>
            <a:off x="6439616" y="5104015"/>
            <a:ext cx="1557029"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alpha val="99000"/>
                  </a:prstClr>
                </a:solidFill>
                <a:effectLst/>
                <a:uLnTx/>
                <a:uFillTx/>
                <a:latin typeface="Calibri" panose="020F0502020204030204"/>
                <a:ea typeface="+mn-ea"/>
                <a:cs typeface="+mn-cs"/>
              </a:rPr>
              <a:t>Blogs &amp; Tweets</a:t>
            </a:r>
          </a:p>
        </p:txBody>
      </p:sp>
      <p:sp>
        <p:nvSpPr>
          <p:cNvPr id="25" name="TextBox 24"/>
          <p:cNvSpPr txBox="1"/>
          <p:nvPr/>
        </p:nvSpPr>
        <p:spPr>
          <a:xfrm>
            <a:off x="8267490" y="4753212"/>
            <a:ext cx="1274580"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alpha val="99000"/>
                  </a:prstClr>
                </a:solidFill>
                <a:effectLst/>
                <a:uLnTx/>
                <a:uFillTx/>
                <a:latin typeface="Calibri" panose="020F0502020204030204"/>
                <a:ea typeface="+mn-ea"/>
                <a:cs typeface="+mn-cs"/>
              </a:rPr>
              <a:t>E-commerce</a:t>
            </a:r>
          </a:p>
        </p:txBody>
      </p:sp>
      <p:sp>
        <p:nvSpPr>
          <p:cNvPr id="27" name="TextBox 26"/>
          <p:cNvSpPr txBox="1"/>
          <p:nvPr/>
        </p:nvSpPr>
        <p:spPr>
          <a:xfrm>
            <a:off x="8267490" y="5104015"/>
            <a:ext cx="1484098"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alpha val="99000"/>
                  </a:prstClr>
                </a:solidFill>
                <a:effectLst/>
                <a:uLnTx/>
                <a:uFillTx/>
                <a:latin typeface="Calibri" panose="020F0502020204030204"/>
                <a:ea typeface="+mn-ea"/>
                <a:cs typeface="+mn-cs"/>
              </a:rPr>
              <a:t>E-government</a:t>
            </a:r>
          </a:p>
        </p:txBody>
      </p:sp>
      <p:sp>
        <p:nvSpPr>
          <p:cNvPr id="29" name="TextBox 28"/>
          <p:cNvSpPr txBox="1"/>
          <p:nvPr/>
        </p:nvSpPr>
        <p:spPr>
          <a:xfrm>
            <a:off x="6418777" y="4753212"/>
            <a:ext cx="597921"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alpha val="99000"/>
                  </a:prstClr>
                </a:solidFill>
                <a:effectLst/>
                <a:uLnTx/>
                <a:uFillTx/>
                <a:latin typeface="Calibri" panose="020F0502020204030204"/>
                <a:ea typeface="+mn-ea"/>
                <a:cs typeface="+mn-cs"/>
              </a:rPr>
              <a:t>Music</a:t>
            </a:r>
          </a:p>
        </p:txBody>
      </p:sp>
      <p:sp>
        <p:nvSpPr>
          <p:cNvPr id="32" name="TextBox 31"/>
          <p:cNvSpPr txBox="1"/>
          <p:nvPr/>
        </p:nvSpPr>
        <p:spPr>
          <a:xfrm>
            <a:off x="2180230" y="5104015"/>
            <a:ext cx="675057"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alpha val="99000"/>
                  </a:prstClr>
                </a:solidFill>
                <a:effectLst/>
                <a:uLnTx/>
                <a:uFillTx/>
                <a:latin typeface="Calibri" panose="020F0502020204030204"/>
                <a:ea typeface="+mn-ea"/>
                <a:cs typeface="+mn-cs"/>
              </a:rPr>
              <a:t>Search</a:t>
            </a:r>
          </a:p>
        </p:txBody>
      </p:sp>
      <p:sp>
        <p:nvSpPr>
          <p:cNvPr id="34" name="TextBox 33"/>
          <p:cNvSpPr txBox="1"/>
          <p:nvPr/>
        </p:nvSpPr>
        <p:spPr>
          <a:xfrm>
            <a:off x="3161209" y="5104015"/>
            <a:ext cx="1421864"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alpha val="99000"/>
                  </a:prstClr>
                </a:solidFill>
                <a:effectLst/>
                <a:uLnTx/>
                <a:uFillTx/>
                <a:latin typeface="Calibri" panose="020F0502020204030204"/>
                <a:ea typeface="+mn-ea"/>
                <a:cs typeface="+mn-cs"/>
              </a:rPr>
              <a:t>Online Games</a:t>
            </a:r>
          </a:p>
        </p:txBody>
      </p:sp>
      <p:grpSp>
        <p:nvGrpSpPr>
          <p:cNvPr id="26" name="Group 25"/>
          <p:cNvGrpSpPr>
            <a:grpSpLocks noChangeAspect="1"/>
          </p:cNvGrpSpPr>
          <p:nvPr/>
        </p:nvGrpSpPr>
        <p:grpSpPr>
          <a:xfrm>
            <a:off x="1411035" y="1525083"/>
            <a:ext cx="9104565" cy="4850867"/>
            <a:chOff x="1922033" y="1163161"/>
            <a:chExt cx="8391955" cy="4471192"/>
          </a:xfrm>
        </p:grpSpPr>
        <p:pic>
          <p:nvPicPr>
            <p:cNvPr id="28" name="Picture 9" descr="C:\Users\Katharine\AppData\Local\Microsoft\Windows\Temporary Internet Files\Content.IE5\1WCPUX6Z\MP900400213[1].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27091" r="29159"/>
            <a:stretch/>
          </p:blipFill>
          <p:spPr bwMode="auto">
            <a:xfrm>
              <a:off x="1944611" y="1163161"/>
              <a:ext cx="2578602" cy="32860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grpSp>
          <p:nvGrpSpPr>
            <p:cNvPr id="30" name="Group 29"/>
            <p:cNvGrpSpPr/>
            <p:nvPr/>
          </p:nvGrpSpPr>
          <p:grpSpPr>
            <a:xfrm>
              <a:off x="4735861" y="1169437"/>
              <a:ext cx="2720279" cy="4464916"/>
              <a:chOff x="6124138" y="1166624"/>
              <a:chExt cx="2720279" cy="4464916"/>
            </a:xfrm>
          </p:grpSpPr>
          <p:sp>
            <p:nvSpPr>
              <p:cNvPr id="41" name="TextBox 40"/>
              <p:cNvSpPr txBox="1"/>
              <p:nvPr/>
            </p:nvSpPr>
            <p:spPr>
              <a:xfrm>
                <a:off x="6124138" y="4952124"/>
                <a:ext cx="2720279"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alpha val="99000"/>
                      </a:prstClr>
                    </a:solidFill>
                    <a:effectLst/>
                    <a:uLnTx/>
                    <a:uFillTx/>
                    <a:latin typeface="Calibri" panose="020F0502020204030204"/>
                    <a:ea typeface="+mn-ea"/>
                    <a:cs typeface="+mn-cs"/>
                  </a:rPr>
                  <a:t>Lower Costs</a:t>
                </a:r>
              </a:p>
            </p:txBody>
          </p:sp>
          <p:pic>
            <p:nvPicPr>
              <p:cNvPr id="42" name="Picture 41" descr="MSIT08_Freb_01.jpg"/>
              <p:cNvPicPr>
                <a:picLocks noChangeAspect="1"/>
              </p:cNvPicPr>
              <p:nvPr/>
            </p:nvPicPr>
            <p:blipFill rotWithShape="1">
              <a:blip r:embed="rId4" cstate="print"/>
              <a:srcRect l="16612" t="1426" r="31618" b="-1426"/>
              <a:stretch/>
            </p:blipFill>
            <p:spPr>
              <a:xfrm>
                <a:off x="6185043" y="1207939"/>
                <a:ext cx="2560924" cy="3296110"/>
              </a:xfrm>
              <a:prstGeom prst="rect">
                <a:avLst/>
              </a:prstGeom>
              <a:ln>
                <a:noFill/>
              </a:ln>
              <a:effectLst>
                <a:outerShdw blurRad="292100" dist="139700" dir="2700000" algn="tl" rotWithShape="0">
                  <a:srgbClr val="333333">
                    <a:alpha val="65000"/>
                  </a:srgbClr>
                </a:outerShdw>
              </a:effectLst>
            </p:spPr>
          </p:pic>
          <p:sp>
            <p:nvSpPr>
              <p:cNvPr id="43" name="Rectangle 42"/>
              <p:cNvSpPr/>
              <p:nvPr/>
            </p:nvSpPr>
            <p:spPr bwMode="auto">
              <a:xfrm>
                <a:off x="6185043" y="1166624"/>
                <a:ext cx="2560924" cy="3319272"/>
              </a:xfrm>
              <a:prstGeom prst="rect">
                <a:avLst/>
              </a:prstGeom>
              <a:noFill/>
              <a:ln w="127000">
                <a:solidFill>
                  <a:schemeClr val="bg2"/>
                </a:solidFill>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marL="0" marR="0" lvl="0" indent="0" algn="ctr" defTabSz="914099"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alpha val="99000"/>
                    </a:prstClr>
                  </a:solidFill>
                  <a:effectLst/>
                  <a:uLnTx/>
                  <a:uFillTx/>
                  <a:latin typeface="Calibri" panose="020F0502020204030204"/>
                  <a:ea typeface="+mn-ea"/>
                  <a:cs typeface="+mn-cs"/>
                </a:endParaRPr>
              </a:p>
            </p:txBody>
          </p:sp>
          <p:sp>
            <p:nvSpPr>
              <p:cNvPr id="44" name="Rectangle 43"/>
              <p:cNvSpPr/>
              <p:nvPr/>
            </p:nvSpPr>
            <p:spPr bwMode="auto">
              <a:xfrm>
                <a:off x="6185043" y="4488946"/>
                <a:ext cx="2560924" cy="1142594"/>
              </a:xfrm>
              <a:prstGeom prst="rect">
                <a:avLst/>
              </a:prstGeom>
              <a:solidFill>
                <a:schemeClr val="accent4"/>
              </a:solidFill>
              <a:ln w="127000">
                <a:solidFill>
                  <a:schemeClr val="bg2"/>
                </a:solidFill>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alpha val="99000"/>
                      </a:prstClr>
                    </a:solidFill>
                    <a:effectLst/>
                    <a:uLnTx/>
                    <a:uFillTx/>
                    <a:latin typeface="Calibri" panose="020F0502020204030204"/>
                    <a:ea typeface="+mn-ea"/>
                    <a:cs typeface="+mn-cs"/>
                  </a:rPr>
                  <a:t>LOWER COSTS</a:t>
                </a:r>
              </a:p>
            </p:txBody>
          </p:sp>
        </p:grpSp>
        <p:sp>
          <p:nvSpPr>
            <p:cNvPr id="33" name="Rectangle 32"/>
            <p:cNvSpPr/>
            <p:nvPr/>
          </p:nvSpPr>
          <p:spPr bwMode="auto">
            <a:xfrm>
              <a:off x="1922033" y="4487716"/>
              <a:ext cx="2560924" cy="1142594"/>
            </a:xfrm>
            <a:prstGeom prst="rect">
              <a:avLst/>
            </a:prstGeom>
            <a:solidFill>
              <a:schemeClr val="accent6"/>
            </a:solidFill>
            <a:ln w="127000">
              <a:solidFill>
                <a:schemeClr val="bg2"/>
              </a:solidFill>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alpha val="99000"/>
                    </a:prstClr>
                  </a:solidFill>
                  <a:effectLst/>
                  <a:uLnTx/>
                  <a:uFillTx/>
                  <a:latin typeface="Calibri" panose="020F0502020204030204"/>
                  <a:ea typeface="+mn-ea"/>
                  <a:cs typeface="+mn-cs"/>
                </a:rPr>
                <a:t>PRODUCTIVITY</a:t>
              </a:r>
            </a:p>
          </p:txBody>
        </p:sp>
        <p:sp>
          <p:nvSpPr>
            <p:cNvPr id="35" name="Rectangle 34"/>
            <p:cNvSpPr/>
            <p:nvPr/>
          </p:nvSpPr>
          <p:spPr bwMode="auto">
            <a:xfrm>
              <a:off x="1922033" y="1166624"/>
              <a:ext cx="2560924" cy="3314992"/>
            </a:xfrm>
            <a:prstGeom prst="rect">
              <a:avLst/>
            </a:prstGeom>
            <a:noFill/>
            <a:ln w="127000">
              <a:solidFill>
                <a:schemeClr val="bg2"/>
              </a:solidFill>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marL="0" marR="0" lvl="0" indent="0" algn="ctr" defTabSz="914099"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alpha val="99000"/>
                  </a:prstClr>
                </a:solidFill>
                <a:effectLst/>
                <a:uLnTx/>
                <a:uFillTx/>
                <a:latin typeface="Calibri" panose="020F0502020204030204"/>
                <a:ea typeface="+mn-ea"/>
                <a:cs typeface="+mn-cs"/>
              </a:endParaRPr>
            </a:p>
          </p:txBody>
        </p:sp>
        <p:pic>
          <p:nvPicPr>
            <p:cNvPr id="36" name="Picture 35" descr="slide 2 art.jpg"/>
            <p:cNvPicPr>
              <a:picLocks noChangeAspect="1"/>
            </p:cNvPicPr>
            <p:nvPr/>
          </p:nvPicPr>
          <p:blipFill rotWithShape="1">
            <a:blip r:embed="rId5" cstate="email"/>
            <a:srcRect l="41764" t="6375" r="36470"/>
            <a:stretch/>
          </p:blipFill>
          <p:spPr>
            <a:xfrm>
              <a:off x="7692258" y="1221026"/>
              <a:ext cx="1280463" cy="1594960"/>
            </a:xfrm>
            <a:prstGeom prst="rect">
              <a:avLst/>
            </a:prstGeom>
            <a:ln>
              <a:noFill/>
            </a:ln>
            <a:effectLst>
              <a:outerShdw blurRad="292100" dist="139700" dir="2700000" algn="tl" rotWithShape="0">
                <a:srgbClr val="333333">
                  <a:alpha val="65000"/>
                </a:srgbClr>
              </a:outerShdw>
            </a:effectLst>
          </p:spPr>
        </p:pic>
        <p:pic>
          <p:nvPicPr>
            <p:cNvPr id="37" name="Picture 2" descr="C:\Users\Katharine\AppData\Local\Microsoft\Windows\Temporary Internet Files\Content.IE5\W9JAE12A\MP900426562[1].jpg"/>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t="15092" r="5985" b="18724"/>
            <a:stretch/>
          </p:blipFill>
          <p:spPr bwMode="auto">
            <a:xfrm flipH="1">
              <a:off x="7692257" y="2806111"/>
              <a:ext cx="2554894" cy="17985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38" name="Rectangle 37"/>
            <p:cNvSpPr/>
            <p:nvPr/>
          </p:nvSpPr>
          <p:spPr bwMode="auto">
            <a:xfrm>
              <a:off x="7692258" y="4485896"/>
              <a:ext cx="2560924" cy="1142594"/>
            </a:xfrm>
            <a:prstGeom prst="rect">
              <a:avLst/>
            </a:prstGeom>
            <a:solidFill>
              <a:schemeClr val="accent2"/>
            </a:solidFill>
            <a:ln w="127000">
              <a:solidFill>
                <a:schemeClr val="bg2"/>
              </a:solidFill>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alpha val="99000"/>
                    </a:prstClr>
                  </a:solidFill>
                  <a:effectLst/>
                  <a:uLnTx/>
                  <a:uFillTx/>
                  <a:latin typeface="Calibri" panose="020F0502020204030204"/>
                  <a:ea typeface="+mn-ea"/>
                  <a:cs typeface="+mn-cs"/>
                </a:rPr>
                <a:t>NEW SERVICES</a:t>
              </a:r>
            </a:p>
          </p:txBody>
        </p:sp>
        <p:pic>
          <p:nvPicPr>
            <p:cNvPr id="39" name="Picture 51" descr="healthcare worker with computer"/>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l="14442" r="31205"/>
            <a:stretch/>
          </p:blipFill>
          <p:spPr bwMode="auto">
            <a:xfrm>
              <a:off x="8972720" y="1166623"/>
              <a:ext cx="1341268" cy="16523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40" name="Rectangle 39"/>
            <p:cNvSpPr/>
            <p:nvPr/>
          </p:nvSpPr>
          <p:spPr bwMode="auto">
            <a:xfrm>
              <a:off x="7692258" y="1166624"/>
              <a:ext cx="2560924" cy="3319272"/>
            </a:xfrm>
            <a:prstGeom prst="rect">
              <a:avLst/>
            </a:prstGeom>
            <a:noFill/>
            <a:ln w="127000">
              <a:solidFill>
                <a:schemeClr val="bg2"/>
              </a:solidFill>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marL="0" marR="0" lvl="0" indent="0" algn="ctr" defTabSz="914099"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alpha val="99000"/>
                  </a:prstClr>
                </a:solidFill>
                <a:effectLst/>
                <a:uLnTx/>
                <a:uFillTx/>
                <a:latin typeface="Calibri" panose="020F0502020204030204"/>
                <a:ea typeface="+mn-ea"/>
                <a:cs typeface="+mn-cs"/>
              </a:endParaRPr>
            </a:p>
          </p:txBody>
        </p:sp>
      </p:grpSp>
      <p:pic>
        <p:nvPicPr>
          <p:cNvPr id="31" name="Picture 30">
            <a:extLst>
              <a:ext uri="{FF2B5EF4-FFF2-40B4-BE49-F238E27FC236}">
                <a16:creationId xmlns:a16="http://schemas.microsoft.com/office/drawing/2014/main" xmlns="" id="{BD3CF2AA-5F40-4AFC-B2F9-D671924F79C3}"/>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bwMode="invGray">
          <a:xfrm>
            <a:off x="10198420" y="490404"/>
            <a:ext cx="1522008" cy="326081"/>
          </a:xfrm>
          <a:prstGeom prst="rect">
            <a:avLst/>
          </a:prstGeom>
        </p:spPr>
      </p:pic>
    </p:spTree>
    <p:extLst>
      <p:ext uri="{BB962C8B-B14F-4D97-AF65-F5344CB8AC3E}">
        <p14:creationId xmlns:p14="http://schemas.microsoft.com/office/powerpoint/2010/main" xmlns="" val="28039807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a:xfrm>
            <a:off x="9283313" y="6479928"/>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85D20D-8B3C-4C6F-A543-D1F632D6E22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TextBox 6"/>
          <p:cNvSpPr txBox="1"/>
          <p:nvPr/>
        </p:nvSpPr>
        <p:spPr>
          <a:xfrm>
            <a:off x="313099" y="1372045"/>
            <a:ext cx="11196591" cy="553998"/>
          </a:xfrm>
          <a:prstGeom prst="rect">
            <a:avLst/>
          </a:prstGeom>
          <a:noFill/>
        </p:spPr>
        <p:txBody>
          <a:bodyPr wrap="none" lIns="0" tIns="0" rIns="0" bIns="0" rtlCol="0">
            <a:spAutoFit/>
          </a:bodyPr>
          <a:lstStyle/>
          <a:p>
            <a:pPr marL="285750" marR="0" lvl="0" indent="-285750" algn="l" defTabSz="914400" rtl="0" eaLnBrk="1" fontAlgn="auto" latinLnBrk="0" hangingPunct="1">
              <a:lnSpc>
                <a:spcPct val="100000"/>
              </a:lnSpc>
              <a:spcBef>
                <a:spcPts val="0"/>
              </a:spcBef>
              <a:spcAft>
                <a:spcPts val="0"/>
              </a:spcAft>
              <a:buClr>
                <a:srgbClr val="00B0F0"/>
              </a:buClr>
              <a:buSzTx/>
              <a:buFont typeface="Wingdings" panose="05000000000000000000" pitchFamily="2" charset="2"/>
              <a:buChar char="§"/>
              <a:tabLst/>
              <a:defRPr/>
            </a:pPr>
            <a:r>
              <a:rPr kumimoji="0" lang="en-US" sz="1800" b="0" i="0" u="none" strike="noStrike" kern="1200" cap="none" spc="0" normalizeH="0" baseline="0" noProof="0" dirty="0">
                <a:ln>
                  <a:noFill/>
                </a:ln>
                <a:gradFill>
                  <a:gsLst>
                    <a:gs pos="417">
                      <a:srgbClr val="000000"/>
                    </a:gs>
                    <a:gs pos="100000">
                      <a:srgbClr val="000000"/>
                    </a:gs>
                  </a:gsLst>
                  <a:lin ang="5400000" scaled="0"/>
                </a:gradFill>
                <a:effectLst/>
                <a:uLnTx/>
                <a:uFillTx/>
                <a:latin typeface="Segoe UI Light" panose="020B0502040204020203" pitchFamily="34" charset="0"/>
                <a:ea typeface="+mn-ea"/>
                <a:cs typeface="Segoe UI Light" panose="020B0502040204020203" pitchFamily="34" charset="0"/>
              </a:rPr>
              <a:t>Cloud needs global scale – the larger the network, the greater the economies of scale</a:t>
            </a:r>
          </a:p>
          <a:p>
            <a:pPr marL="285750" marR="0" lvl="0" indent="-285750" algn="l" defTabSz="914400" rtl="0" eaLnBrk="1" fontAlgn="auto" latinLnBrk="0" hangingPunct="1">
              <a:lnSpc>
                <a:spcPct val="100000"/>
              </a:lnSpc>
              <a:spcBef>
                <a:spcPts val="0"/>
              </a:spcBef>
              <a:spcAft>
                <a:spcPts val="0"/>
              </a:spcAft>
              <a:buClr>
                <a:srgbClr val="00B0F0"/>
              </a:buClr>
              <a:buSzTx/>
              <a:buFont typeface="Wingdings" panose="05000000000000000000" pitchFamily="2" charset="2"/>
              <a:buChar char="§"/>
              <a:tabLst/>
              <a:defRPr/>
            </a:pPr>
            <a:r>
              <a:rPr kumimoji="0" lang="en-US" sz="1800" b="0" i="0" u="none" strike="noStrike" kern="1200" cap="none" spc="0" normalizeH="0" baseline="0" noProof="0" dirty="0">
                <a:ln>
                  <a:noFill/>
                </a:ln>
                <a:gradFill>
                  <a:gsLst>
                    <a:gs pos="417">
                      <a:srgbClr val="000000"/>
                    </a:gs>
                    <a:gs pos="100000">
                      <a:srgbClr val="000000"/>
                    </a:gs>
                  </a:gsLst>
                  <a:lin ang="5400000" scaled="0"/>
                </a:gradFill>
                <a:effectLst/>
                <a:uLnTx/>
                <a:uFillTx/>
                <a:latin typeface="Segoe UI Light" panose="020B0502040204020203" pitchFamily="34" charset="0"/>
                <a:ea typeface="+mn-ea"/>
                <a:cs typeface="Segoe UI Light" panose="020B0502040204020203" pitchFamily="34" charset="0"/>
              </a:rPr>
              <a:t>A global network of data centers provides seamless service, higher reliability and service availability to customers </a:t>
            </a:r>
          </a:p>
        </p:txBody>
      </p:sp>
      <p:sp>
        <p:nvSpPr>
          <p:cNvPr id="85" name="Title 1">
            <a:extLst>
              <a:ext uri="{FF2B5EF4-FFF2-40B4-BE49-F238E27FC236}">
                <a16:creationId xmlns:a16="http://schemas.microsoft.com/office/drawing/2014/main" xmlns="" id="{33C21C45-F64B-4A8E-84CB-6CA2331FD923}"/>
              </a:ext>
            </a:extLst>
          </p:cNvPr>
          <p:cNvSpPr txBox="1">
            <a:spLocks/>
          </p:cNvSpPr>
          <p:nvPr/>
        </p:nvSpPr>
        <p:spPr>
          <a:xfrm>
            <a:off x="290291" y="291922"/>
            <a:ext cx="9958670" cy="899431"/>
          </a:xfrm>
          <a:prstGeom prst="rect">
            <a:avLst/>
          </a:prstGeom>
        </p:spPr>
        <p:txBody>
          <a:bodyPr vert="horz" wrap="square" lIns="143385" tIns="89616" rIns="143385" bIns="89616" rtlCol="0" anchor="t">
            <a:noAutofit/>
          </a:bodyPr>
          <a:lstStyle>
            <a:lvl1pPr algn="l" defTabSz="914367" rtl="0" eaLnBrk="1" latinLnBrk="0" hangingPunct="1">
              <a:lnSpc>
                <a:spcPct val="90000"/>
              </a:lnSpc>
              <a:spcBef>
                <a:spcPct val="0"/>
              </a:spcBef>
              <a:buNone/>
              <a:defRPr lang="en-US" sz="5200" b="0" kern="1200" cap="none" spc="-100"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marL="0" marR="0" lvl="0" indent="0" algn="l" defTabSz="914093" rtl="0" eaLnBrk="1" fontAlgn="auto" latinLnBrk="0" hangingPunct="1">
              <a:lnSpc>
                <a:spcPct val="90000"/>
              </a:lnSpc>
              <a:spcBef>
                <a:spcPct val="0"/>
              </a:spcBef>
              <a:spcAft>
                <a:spcPts val="0"/>
              </a:spcAft>
              <a:buClrTx/>
              <a:buSzTx/>
              <a:buFontTx/>
              <a:buNone/>
              <a:tabLst/>
              <a:defRPr/>
            </a:pPr>
            <a:r>
              <a:rPr kumimoji="0" lang="en-US" sz="3599" b="0" i="0" u="none" strike="noStrike" kern="1200" cap="none" spc="-100" normalizeH="0" baseline="0" noProof="0" dirty="0">
                <a:ln w="3175">
                  <a:noFill/>
                </a:ln>
                <a:solidFill>
                  <a:srgbClr val="808080"/>
                </a:solidFill>
                <a:effectLst/>
                <a:uLnTx/>
                <a:uFillTx/>
                <a:latin typeface="Segoe UI Light"/>
                <a:ea typeface="+mn-ea"/>
                <a:cs typeface="Segoe UI" pitchFamily="34" charset="0"/>
              </a:rPr>
              <a:t>Large public cloud services have near-global reach</a:t>
            </a:r>
          </a:p>
        </p:txBody>
      </p:sp>
      <p:pic>
        <p:nvPicPr>
          <p:cNvPr id="86" name="Picture 85">
            <a:extLst>
              <a:ext uri="{FF2B5EF4-FFF2-40B4-BE49-F238E27FC236}">
                <a16:creationId xmlns:a16="http://schemas.microsoft.com/office/drawing/2014/main" xmlns="" id="{F0F39E22-EAB3-4D65-B4E7-A4413DA29C70}"/>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bwMode="invGray">
          <a:xfrm>
            <a:off x="10198420" y="490404"/>
            <a:ext cx="1522008" cy="326081"/>
          </a:xfrm>
          <a:prstGeom prst="rect">
            <a:avLst/>
          </a:prstGeom>
        </p:spPr>
      </p:pic>
      <p:pic>
        <p:nvPicPr>
          <p:cNvPr id="2" name="Picture 1">
            <a:extLst>
              <a:ext uri="{FF2B5EF4-FFF2-40B4-BE49-F238E27FC236}">
                <a16:creationId xmlns:a16="http://schemas.microsoft.com/office/drawing/2014/main" xmlns="" id="{CDBEC6D8-1611-48C1-8FD4-2EB95A86E9C1}"/>
              </a:ext>
            </a:extLst>
          </p:cNvPr>
          <p:cNvPicPr>
            <a:picLocks noChangeAspect="1"/>
          </p:cNvPicPr>
          <p:nvPr/>
        </p:nvPicPr>
        <p:blipFill rotWithShape="1">
          <a:blip r:embed="rId4" cstate="print"/>
          <a:srcRect t="7282" r="116" b="3503"/>
          <a:stretch/>
        </p:blipFill>
        <p:spPr>
          <a:xfrm>
            <a:off x="623981" y="2070193"/>
            <a:ext cx="10885709" cy="4592297"/>
          </a:xfrm>
          <a:prstGeom prst="rect">
            <a:avLst/>
          </a:prstGeom>
        </p:spPr>
      </p:pic>
      <p:sp>
        <p:nvSpPr>
          <p:cNvPr id="8" name="Rectangle 7">
            <a:extLst>
              <a:ext uri="{FF2B5EF4-FFF2-40B4-BE49-F238E27FC236}">
                <a16:creationId xmlns:a16="http://schemas.microsoft.com/office/drawing/2014/main" xmlns="" id="{52BC15E3-E084-44C7-B193-21126AC0CF3E}"/>
              </a:ext>
            </a:extLst>
          </p:cNvPr>
          <p:cNvSpPr/>
          <p:nvPr/>
        </p:nvSpPr>
        <p:spPr bwMode="auto">
          <a:xfrm>
            <a:off x="513901" y="5251017"/>
            <a:ext cx="3269564" cy="155562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1333" tIns="129066" rIns="161333" bIns="129066" numCol="1" spcCol="0" rtlCol="0" fromWordArt="0" anchor="t" anchorCtr="0" forceAA="0" compatLnSpc="1">
            <a:prstTxWarp prst="textNoShape">
              <a:avLst/>
            </a:prstTxWarp>
            <a:spAutoFit/>
          </a:bodyPr>
          <a:lstStyle/>
          <a:p>
            <a:pPr marL="0" marR="0" lvl="1" indent="0" algn="l" defTabSz="822752" rtl="0" eaLnBrk="1" fontAlgn="auto" latinLnBrk="0" hangingPunct="1">
              <a:lnSpc>
                <a:spcPct val="95000"/>
              </a:lnSpc>
              <a:spcBef>
                <a:spcPts val="0"/>
              </a:spcBef>
              <a:spcAft>
                <a:spcPts val="0"/>
              </a:spcAft>
              <a:buClrTx/>
              <a:buSzPct val="100000"/>
              <a:buFontTx/>
              <a:buNone/>
              <a:tabLst/>
              <a:defRPr/>
            </a:pPr>
            <a:r>
              <a:rPr kumimoji="0" lang="en-US" sz="1700" b="0" i="1" u="none" strike="noStrike" kern="1200" cap="none" spc="0" normalizeH="0" baseline="0" noProof="0" dirty="0">
                <a:ln>
                  <a:noFill/>
                </a:ln>
                <a:gradFill>
                  <a:gsLst>
                    <a:gs pos="417">
                      <a:srgbClr val="000000"/>
                    </a:gs>
                    <a:gs pos="100000">
                      <a:srgbClr val="000000"/>
                    </a:gs>
                  </a:gsLst>
                  <a:lin ang="5400000" scaled="0"/>
                </a:gradFill>
                <a:effectLst/>
                <a:uLnTx/>
                <a:uFillTx/>
                <a:latin typeface="Calibri" panose="020F0502020204030204"/>
                <a:ea typeface="+mn-ea"/>
                <a:cs typeface="+mn-cs"/>
              </a:rPr>
              <a:t>35+ factors in site selection:</a:t>
            </a:r>
          </a:p>
          <a:p>
            <a:pPr marL="0" marR="0" lvl="1" indent="-342892" algn="l" defTabSz="822752" rtl="0" eaLnBrk="1" fontAlgn="auto" latinLnBrk="0" hangingPunct="1">
              <a:lnSpc>
                <a:spcPct val="100000"/>
              </a:lnSpc>
              <a:spcBef>
                <a:spcPts val="0"/>
              </a:spcBef>
              <a:spcAft>
                <a:spcPts val="0"/>
              </a:spcAft>
              <a:buClrTx/>
              <a:buSzPct val="100000"/>
              <a:buFont typeface="Wingdings" panose="05000000000000000000" pitchFamily="2" charset="2"/>
              <a:buChar char="§"/>
              <a:tabLst/>
              <a:defRPr/>
            </a:pPr>
            <a:r>
              <a:rPr kumimoji="0" lang="en-US" sz="1700" b="0" i="1" u="none" strike="noStrike" kern="1200" cap="none" spc="0" normalizeH="0" baseline="0" noProof="0" dirty="0">
                <a:ln>
                  <a:noFill/>
                </a:ln>
                <a:gradFill>
                  <a:gsLst>
                    <a:gs pos="417">
                      <a:srgbClr val="000000"/>
                    </a:gs>
                    <a:gs pos="100000">
                      <a:srgbClr val="000000"/>
                    </a:gs>
                  </a:gsLst>
                  <a:lin ang="5400000" scaled="0"/>
                </a:gradFill>
                <a:effectLst/>
                <a:uLnTx/>
                <a:uFillTx/>
                <a:latin typeface="Calibri" panose="020F0502020204030204"/>
                <a:ea typeface="+mn-ea"/>
                <a:cs typeface="+mn-cs"/>
              </a:rPr>
              <a:t>Proximity to customers</a:t>
            </a:r>
          </a:p>
          <a:p>
            <a:pPr marL="0" marR="0" lvl="1" indent="-342892" algn="l" defTabSz="822752" rtl="0" eaLnBrk="1" fontAlgn="auto" latinLnBrk="0" hangingPunct="1">
              <a:lnSpc>
                <a:spcPct val="100000"/>
              </a:lnSpc>
              <a:spcBef>
                <a:spcPts val="0"/>
              </a:spcBef>
              <a:spcAft>
                <a:spcPts val="0"/>
              </a:spcAft>
              <a:buClrTx/>
              <a:buSzPct val="100000"/>
              <a:buFont typeface="Wingdings" panose="05000000000000000000" pitchFamily="2" charset="2"/>
              <a:buChar char="§"/>
              <a:tabLst/>
              <a:defRPr/>
            </a:pPr>
            <a:r>
              <a:rPr kumimoji="0" lang="en-US" sz="1700" b="0" i="1" u="none" strike="noStrike" kern="1200" cap="none" spc="0" normalizeH="0" baseline="0" noProof="0" dirty="0">
                <a:ln>
                  <a:noFill/>
                </a:ln>
                <a:gradFill>
                  <a:gsLst>
                    <a:gs pos="417">
                      <a:srgbClr val="000000"/>
                    </a:gs>
                    <a:gs pos="100000">
                      <a:srgbClr val="000000"/>
                    </a:gs>
                  </a:gsLst>
                  <a:lin ang="5400000" scaled="0"/>
                </a:gradFill>
                <a:effectLst/>
                <a:uLnTx/>
                <a:uFillTx/>
                <a:latin typeface="Calibri" panose="020F0502020204030204"/>
                <a:ea typeface="+mn-ea"/>
                <a:cs typeface="+mn-cs"/>
              </a:rPr>
              <a:t>Energy, fiber infrastructure</a:t>
            </a:r>
          </a:p>
          <a:p>
            <a:pPr marL="0" marR="0" lvl="1" indent="-342892" algn="l" defTabSz="822752" rtl="0" eaLnBrk="1" fontAlgn="auto" latinLnBrk="0" hangingPunct="1">
              <a:lnSpc>
                <a:spcPct val="100000"/>
              </a:lnSpc>
              <a:spcBef>
                <a:spcPts val="0"/>
              </a:spcBef>
              <a:spcAft>
                <a:spcPts val="0"/>
              </a:spcAft>
              <a:buClrTx/>
              <a:buSzPct val="100000"/>
              <a:buFont typeface="Wingdings" panose="05000000000000000000" pitchFamily="2" charset="2"/>
              <a:buChar char="§"/>
              <a:tabLst/>
              <a:defRPr/>
            </a:pPr>
            <a:r>
              <a:rPr kumimoji="0" lang="en-US" sz="1700" b="0" i="1" u="none" strike="noStrike" kern="1200" cap="none" spc="0" normalizeH="0" baseline="0" noProof="0" dirty="0">
                <a:ln>
                  <a:noFill/>
                </a:ln>
                <a:gradFill>
                  <a:gsLst>
                    <a:gs pos="417">
                      <a:srgbClr val="000000"/>
                    </a:gs>
                    <a:gs pos="100000">
                      <a:srgbClr val="000000"/>
                    </a:gs>
                  </a:gsLst>
                  <a:lin ang="5400000" scaled="0"/>
                </a:gradFill>
                <a:effectLst/>
                <a:uLnTx/>
                <a:uFillTx/>
                <a:latin typeface="Calibri" panose="020F0502020204030204"/>
                <a:ea typeface="+mn-ea"/>
                <a:cs typeface="+mn-cs"/>
              </a:rPr>
              <a:t>Skilled workforce</a:t>
            </a:r>
          </a:p>
          <a:p>
            <a:pPr marL="0" marR="0" lvl="1" indent="-342892" algn="l" defTabSz="822752" rtl="0" eaLnBrk="1" fontAlgn="auto" latinLnBrk="0" hangingPunct="1">
              <a:lnSpc>
                <a:spcPct val="100000"/>
              </a:lnSpc>
              <a:spcBef>
                <a:spcPts val="0"/>
              </a:spcBef>
              <a:spcAft>
                <a:spcPts val="0"/>
              </a:spcAft>
              <a:buClrTx/>
              <a:buSzPct val="100000"/>
              <a:buFont typeface="Wingdings" panose="05000000000000000000" pitchFamily="2" charset="2"/>
              <a:buChar char="§"/>
              <a:tabLst/>
              <a:defRPr/>
            </a:pPr>
            <a:r>
              <a:rPr kumimoji="0" lang="en-US" sz="1700" b="0" i="1" u="none" strike="noStrike" kern="1200" cap="none" spc="0" normalizeH="0" baseline="0" noProof="0" dirty="0">
                <a:ln>
                  <a:noFill/>
                </a:ln>
                <a:gradFill>
                  <a:gsLst>
                    <a:gs pos="417">
                      <a:srgbClr val="000000"/>
                    </a:gs>
                    <a:gs pos="100000">
                      <a:srgbClr val="000000"/>
                    </a:gs>
                  </a:gsLst>
                  <a:lin ang="5400000" scaled="0"/>
                </a:gradFill>
                <a:effectLst/>
                <a:uLnTx/>
                <a:uFillTx/>
                <a:latin typeface="Calibri" panose="020F0502020204030204"/>
                <a:ea typeface="+mn-ea"/>
                <a:cs typeface="+mn-cs"/>
              </a:rPr>
              <a:t>Regulatory environment</a:t>
            </a:r>
          </a:p>
        </p:txBody>
      </p:sp>
    </p:spTree>
    <p:extLst>
      <p:ext uri="{BB962C8B-B14F-4D97-AF65-F5344CB8AC3E}">
        <p14:creationId xmlns:p14="http://schemas.microsoft.com/office/powerpoint/2010/main" xmlns="" val="3692359871"/>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7711438" y="6231845"/>
            <a:ext cx="1098891" cy="21544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gradFill>
                  <a:gsLst>
                    <a:gs pos="417">
                      <a:srgbClr val="000000"/>
                    </a:gs>
                    <a:gs pos="100000">
                      <a:srgbClr val="000000"/>
                    </a:gs>
                  </a:gsLst>
                  <a:lin ang="5400000" scaled="0"/>
                </a:gradFill>
                <a:effectLst/>
                <a:uLnTx/>
                <a:uFillTx/>
                <a:latin typeface="Calibri" panose="020F0502020204030204"/>
                <a:ea typeface="+mn-ea"/>
                <a:cs typeface="+mn-cs"/>
              </a:rPr>
              <a:t>Source: Cisco </a:t>
            </a:r>
          </a:p>
        </p:txBody>
      </p:sp>
      <p:sp>
        <p:nvSpPr>
          <p:cNvPr id="12" name="Slide Number Placeholder 11"/>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85D20D-8B3C-4C6F-A543-D1F632D6E22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0" name="Trapezoid 39"/>
          <p:cNvSpPr/>
          <p:nvPr/>
        </p:nvSpPr>
        <p:spPr bwMode="auto">
          <a:xfrm rot="16200000" flipV="1">
            <a:off x="130787" y="3169805"/>
            <a:ext cx="2571452" cy="1518980"/>
          </a:xfrm>
          <a:prstGeom prst="trapezoid">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1" name="Trapezoid 40"/>
          <p:cNvSpPr/>
          <p:nvPr/>
        </p:nvSpPr>
        <p:spPr bwMode="auto">
          <a:xfrm rot="16200000" flipV="1">
            <a:off x="1782378" y="3169805"/>
            <a:ext cx="2571452" cy="1518980"/>
          </a:xfrm>
          <a:prstGeom prst="trapezoid">
            <a:avLst/>
          </a:prstGeom>
          <a:solidFill>
            <a:srgbClr val="00C8D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2" name="Trapezoid 41"/>
          <p:cNvSpPr/>
          <p:nvPr/>
        </p:nvSpPr>
        <p:spPr bwMode="auto">
          <a:xfrm rot="16200000" flipV="1">
            <a:off x="3469410" y="3169805"/>
            <a:ext cx="2571452" cy="1518980"/>
          </a:xfrm>
          <a:prstGeom prst="trapezoid">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9" name="TextBox 48"/>
          <p:cNvSpPr txBox="1"/>
          <p:nvPr/>
        </p:nvSpPr>
        <p:spPr>
          <a:xfrm>
            <a:off x="750344" y="3442833"/>
            <a:ext cx="1504507" cy="738664"/>
          </a:xfrm>
          <a:prstGeom prst="rect">
            <a:avLst/>
          </a:prstGeom>
          <a:noFill/>
        </p:spPr>
        <p:txBody>
          <a:bodyPr wrap="square" lIns="0" tIns="0" rIns="0" bIns="0" rtlCol="0">
            <a:spAutoFit/>
          </a:bodyPr>
          <a:lstStyle/>
          <a:p>
            <a:pPr marL="111092" marR="0" lvl="1" indent="0" algn="l" defTabSz="1218571" rtl="0" eaLnBrk="1" fontAlgn="auto" latinLnBrk="0" hangingPunct="1">
              <a:lnSpc>
                <a:spcPct val="100000"/>
              </a:lnSpc>
              <a:spcBef>
                <a:spcPts val="0"/>
              </a:spcBef>
              <a:spcAft>
                <a:spcPts val="600"/>
              </a:spcAft>
              <a:buClrTx/>
              <a:buSzTx/>
              <a:buFontTx/>
              <a:buNone/>
              <a:tabLst/>
              <a:defRPr/>
            </a:pPr>
            <a:r>
              <a:rPr kumimoji="0" lang="en-US" sz="1600" b="0" i="0" u="none" strike="noStrike" kern="0" cap="none" spc="0" normalizeH="0" baseline="0" noProof="0">
                <a:ln>
                  <a:noFill/>
                </a:ln>
                <a:solidFill>
                  <a:srgbClr val="FFFFFF">
                    <a:alpha val="99000"/>
                  </a:srgbClr>
                </a:solidFill>
                <a:effectLst/>
                <a:uLnTx/>
                <a:uFillTx/>
                <a:latin typeface="Segoe UI"/>
                <a:ea typeface="+mn-ea"/>
                <a:cs typeface="Segoe UI Light" panose="020B0502040204020203" pitchFamily="34" charset="0"/>
              </a:rPr>
              <a:t>Infrastructure </a:t>
            </a:r>
            <a:r>
              <a:rPr kumimoji="0" lang="en-US" sz="1600" b="0" i="0" u="none" strike="noStrike" kern="0" cap="none" spc="0" normalizeH="0" baseline="0" noProof="0" dirty="0">
                <a:ln>
                  <a:noFill/>
                </a:ln>
                <a:solidFill>
                  <a:srgbClr val="FFFFFF">
                    <a:alpha val="99000"/>
                  </a:srgbClr>
                </a:solidFill>
                <a:effectLst/>
                <a:uLnTx/>
                <a:uFillTx/>
                <a:latin typeface="Segoe UI"/>
                <a:ea typeface="+mn-ea"/>
                <a:cs typeface="Segoe UI Light" panose="020B0502040204020203" pitchFamily="34" charset="0"/>
              </a:rPr>
              <a:t>as a Service (IaaS)</a:t>
            </a:r>
          </a:p>
        </p:txBody>
      </p:sp>
      <p:sp>
        <p:nvSpPr>
          <p:cNvPr id="50" name="TextBox 49"/>
          <p:cNvSpPr txBox="1"/>
          <p:nvPr/>
        </p:nvSpPr>
        <p:spPr>
          <a:xfrm>
            <a:off x="2385389" y="3442833"/>
            <a:ext cx="1380192" cy="492443"/>
          </a:xfrm>
          <a:prstGeom prst="rect">
            <a:avLst/>
          </a:prstGeom>
          <a:noFill/>
        </p:spPr>
        <p:txBody>
          <a:bodyPr wrap="square" lIns="0" tIns="0" rIns="0" bIns="0" rtlCol="0">
            <a:spAutoFit/>
          </a:bodyPr>
          <a:lstStyle/>
          <a:p>
            <a:pPr marL="111092" marR="0" lvl="1" indent="0" algn="l" defTabSz="1218571" rtl="0" eaLnBrk="1" fontAlgn="auto" latinLnBrk="0" hangingPunct="1">
              <a:lnSpc>
                <a:spcPct val="100000"/>
              </a:lnSpc>
              <a:spcBef>
                <a:spcPts val="0"/>
              </a:spcBef>
              <a:spcAft>
                <a:spcPts val="600"/>
              </a:spcAft>
              <a:buClrTx/>
              <a:buSzTx/>
              <a:buFontTx/>
              <a:buNone/>
              <a:tabLst/>
              <a:defRPr/>
            </a:pPr>
            <a:r>
              <a:rPr kumimoji="0" lang="en-US" sz="1600" b="0" i="0" u="none" strike="noStrike" kern="0" cap="none" spc="0" normalizeH="0" baseline="0" noProof="0" dirty="0">
                <a:ln>
                  <a:noFill/>
                </a:ln>
                <a:solidFill>
                  <a:srgbClr val="FFFFFF">
                    <a:alpha val="99000"/>
                  </a:srgbClr>
                </a:solidFill>
                <a:effectLst/>
                <a:uLnTx/>
                <a:uFillTx/>
                <a:latin typeface="Segoe UI"/>
                <a:ea typeface="+mn-ea"/>
                <a:cs typeface="Segoe UI Light" panose="020B0502040204020203" pitchFamily="34" charset="0"/>
              </a:rPr>
              <a:t>Platform as a Service (PaaS)</a:t>
            </a:r>
          </a:p>
        </p:txBody>
      </p:sp>
      <p:sp>
        <p:nvSpPr>
          <p:cNvPr id="51" name="TextBox 50"/>
          <p:cNvSpPr txBox="1"/>
          <p:nvPr/>
        </p:nvSpPr>
        <p:spPr>
          <a:xfrm>
            <a:off x="4126184" y="3442833"/>
            <a:ext cx="1232498" cy="738664"/>
          </a:xfrm>
          <a:prstGeom prst="rect">
            <a:avLst/>
          </a:prstGeom>
          <a:noFill/>
        </p:spPr>
        <p:txBody>
          <a:bodyPr wrap="square" lIns="0" tIns="0" rIns="0" bIns="0" rtlCol="0">
            <a:spAutoFit/>
          </a:bodyPr>
          <a:lstStyle/>
          <a:p>
            <a:pPr marL="111092" marR="0" lvl="1" indent="0" algn="l" defTabSz="1218571" rtl="0" eaLnBrk="1" fontAlgn="auto" latinLnBrk="0" hangingPunct="1">
              <a:lnSpc>
                <a:spcPct val="100000"/>
              </a:lnSpc>
              <a:spcBef>
                <a:spcPts val="0"/>
              </a:spcBef>
              <a:spcAft>
                <a:spcPts val="600"/>
              </a:spcAft>
              <a:buClrTx/>
              <a:buSzTx/>
              <a:buFontTx/>
              <a:buNone/>
              <a:tabLst/>
              <a:defRPr/>
            </a:pPr>
            <a:r>
              <a:rPr kumimoji="0" lang="en-US" sz="1600" b="0" i="0" u="none" strike="noStrike" kern="0" cap="none" spc="0" normalizeH="0" baseline="0" noProof="0" dirty="0">
                <a:ln>
                  <a:noFill/>
                </a:ln>
                <a:solidFill>
                  <a:srgbClr val="FFFFFF">
                    <a:alpha val="99000"/>
                  </a:srgbClr>
                </a:solidFill>
                <a:effectLst/>
                <a:uLnTx/>
                <a:uFillTx/>
                <a:latin typeface="Segoe UI"/>
                <a:ea typeface="+mn-ea"/>
                <a:cs typeface="Segoe UI Light" panose="020B0502040204020203" pitchFamily="34" charset="0"/>
              </a:rPr>
              <a:t>Software as a Service (SaaS)</a:t>
            </a:r>
          </a:p>
        </p:txBody>
      </p:sp>
      <p:sp>
        <p:nvSpPr>
          <p:cNvPr id="55" name="TextBox 54"/>
          <p:cNvSpPr txBox="1"/>
          <p:nvPr/>
        </p:nvSpPr>
        <p:spPr>
          <a:xfrm>
            <a:off x="73766" y="1960753"/>
            <a:ext cx="3405591" cy="627864"/>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1" i="0" u="none" strike="noStrike" kern="0" cap="none" spc="0" normalizeH="0" baseline="0" noProof="0" dirty="0">
                <a:ln>
                  <a:noFill/>
                </a:ln>
                <a:solidFill>
                  <a:srgbClr val="818181"/>
                </a:solidFill>
                <a:effectLst/>
                <a:uLnTx/>
                <a:uFillTx/>
                <a:latin typeface="Segoe UI Light"/>
                <a:ea typeface="+mn-ea"/>
                <a:cs typeface="+mn-cs"/>
              </a:rPr>
              <a:t>Service models</a:t>
            </a:r>
          </a:p>
        </p:txBody>
      </p:sp>
      <p:grpSp>
        <p:nvGrpSpPr>
          <p:cNvPr id="5" name="Group 4"/>
          <p:cNvGrpSpPr/>
          <p:nvPr/>
        </p:nvGrpSpPr>
        <p:grpSpPr>
          <a:xfrm>
            <a:off x="6159703" y="1983964"/>
            <a:ext cx="5831181" cy="2946346"/>
            <a:chOff x="294581" y="2043446"/>
            <a:chExt cx="5831181" cy="2946346"/>
          </a:xfrm>
        </p:grpSpPr>
        <p:pic>
          <p:nvPicPr>
            <p:cNvPr id="35" name="Picture 3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212148" y="2536858"/>
              <a:ext cx="1915474" cy="1262857"/>
            </a:xfrm>
            <a:prstGeom prst="rect">
              <a:avLst/>
            </a:prstGeom>
          </p:spPr>
        </p:pic>
        <p:pic>
          <p:nvPicPr>
            <p:cNvPr id="36" name="Picture 35"/>
            <p:cNvPicPr>
              <a:picLocks noChangeAspect="1"/>
            </p:cNvPicPr>
            <p:nvPr/>
          </p:nvPicPr>
          <p:blipFill>
            <a:blip r:embed="rId4" cstate="print">
              <a:extLst>
                <a:ext uri="{BEBA8EAE-BF5A-486C-A8C5-ECC9F3942E4B}">
                  <a14:imgProps xmlns:a14="http://schemas.microsoft.com/office/drawing/2010/main" xmlns="">
                    <a14:imgLayer r:embed="rId5">
                      <a14:imgEffect>
                        <a14:colorTemperature colorTemp="4700"/>
                      </a14:imgEffect>
                    </a14:imgLayer>
                  </a14:imgProps>
                </a:ext>
                <a:ext uri="{28A0092B-C50C-407E-A947-70E740481C1C}">
                  <a14:useLocalDpi xmlns:a14="http://schemas.microsoft.com/office/drawing/2010/main" xmlns="" val="0"/>
                </a:ext>
              </a:extLst>
            </a:blip>
            <a:stretch>
              <a:fillRect/>
            </a:stretch>
          </p:blipFill>
          <p:spPr>
            <a:xfrm>
              <a:off x="663933" y="2840995"/>
              <a:ext cx="1694923" cy="1117449"/>
            </a:xfrm>
            <a:prstGeom prst="rect">
              <a:avLst/>
            </a:prstGeom>
          </p:spPr>
        </p:pic>
        <p:pic>
          <p:nvPicPr>
            <p:cNvPr id="37" name="Picture 36"/>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flipH="1">
              <a:off x="3938986" y="2840995"/>
              <a:ext cx="1699259" cy="1117449"/>
            </a:xfrm>
            <a:prstGeom prst="rect">
              <a:avLst/>
            </a:prstGeom>
          </p:spPr>
        </p:pic>
        <p:sp>
          <p:nvSpPr>
            <p:cNvPr id="38" name="Left-Right Arrow 37"/>
            <p:cNvSpPr/>
            <p:nvPr/>
          </p:nvSpPr>
          <p:spPr bwMode="auto">
            <a:xfrm>
              <a:off x="2188550" y="3605386"/>
              <a:ext cx="2081632" cy="396949"/>
            </a:xfrm>
            <a:prstGeom prst="leftRightArrow">
              <a:avLst/>
            </a:prstGeom>
            <a:solidFill>
              <a:srgbClr val="FF8C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9" name="Up Arrow 38"/>
            <p:cNvSpPr/>
            <p:nvPr/>
          </p:nvSpPr>
          <p:spPr bwMode="auto">
            <a:xfrm>
              <a:off x="3052735" y="3274514"/>
              <a:ext cx="353262" cy="451375"/>
            </a:xfrm>
            <a:prstGeom prst="upArrow">
              <a:avLst/>
            </a:prstGeom>
            <a:solidFill>
              <a:srgbClr val="FF8C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3" name="TextBox 42"/>
            <p:cNvSpPr txBox="1"/>
            <p:nvPr/>
          </p:nvSpPr>
          <p:spPr>
            <a:xfrm>
              <a:off x="2466311" y="3731091"/>
              <a:ext cx="1526110" cy="1661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Segoe UI"/>
                  <a:ea typeface="+mn-ea"/>
                  <a:cs typeface="+mn-cs"/>
                </a:rPr>
                <a:t>CHOICE</a:t>
              </a:r>
            </a:p>
          </p:txBody>
        </p:sp>
        <p:sp>
          <p:nvSpPr>
            <p:cNvPr id="44" name="TextBox 43"/>
            <p:cNvSpPr txBox="1"/>
            <p:nvPr/>
          </p:nvSpPr>
          <p:spPr>
            <a:xfrm>
              <a:off x="969841" y="3304125"/>
              <a:ext cx="1046994" cy="2492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Segoe UI Light"/>
                  <a:ea typeface="+mn-ea"/>
                  <a:cs typeface="+mn-cs"/>
                </a:rPr>
                <a:t>private</a:t>
              </a:r>
            </a:p>
          </p:txBody>
        </p:sp>
        <p:sp>
          <p:nvSpPr>
            <p:cNvPr id="45" name="TextBox 44"/>
            <p:cNvSpPr txBox="1"/>
            <p:nvPr/>
          </p:nvSpPr>
          <p:spPr>
            <a:xfrm>
              <a:off x="2635815" y="2933957"/>
              <a:ext cx="1046994" cy="2492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solidFill>
                    <a:srgbClr val="505050"/>
                  </a:solidFill>
                  <a:effectLst/>
                  <a:uLnTx/>
                  <a:uFillTx/>
                  <a:latin typeface="Segoe UI Light"/>
                  <a:ea typeface="+mn-ea"/>
                  <a:cs typeface="+mn-cs"/>
                </a:rPr>
                <a:t>hybrid</a:t>
              </a:r>
            </a:p>
          </p:txBody>
        </p:sp>
        <p:sp>
          <p:nvSpPr>
            <p:cNvPr id="46" name="TextBox 45"/>
            <p:cNvSpPr txBox="1"/>
            <p:nvPr/>
          </p:nvSpPr>
          <p:spPr>
            <a:xfrm>
              <a:off x="4295674" y="3304125"/>
              <a:ext cx="1046994" cy="2492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Segoe UI Light"/>
                  <a:ea typeface="+mn-ea"/>
                  <a:cs typeface="+mn-cs"/>
                </a:rPr>
                <a:t>public</a:t>
              </a:r>
            </a:p>
          </p:txBody>
        </p:sp>
        <p:cxnSp>
          <p:nvCxnSpPr>
            <p:cNvPr id="47" name="Straight Connector 46"/>
            <p:cNvCxnSpPr/>
            <p:nvPr/>
          </p:nvCxnSpPr>
          <p:spPr>
            <a:xfrm>
              <a:off x="2159596" y="4105664"/>
              <a:ext cx="0" cy="694661"/>
            </a:xfrm>
            <a:prstGeom prst="line">
              <a:avLst/>
            </a:prstGeom>
            <a:ln>
              <a:solidFill>
                <a:schemeClr val="accent6"/>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4156118" y="4094814"/>
              <a:ext cx="0" cy="694661"/>
            </a:xfrm>
            <a:prstGeom prst="line">
              <a:avLst/>
            </a:prstGeom>
            <a:ln>
              <a:solidFill>
                <a:schemeClr val="accent6"/>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4270181" y="4066462"/>
              <a:ext cx="1855581" cy="87716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50" b="0" i="0" u="none" strike="noStrike" kern="0" cap="none" spc="0" normalizeH="0" baseline="0" noProof="0" dirty="0">
                  <a:ln>
                    <a:noFill/>
                  </a:ln>
                  <a:solidFill>
                    <a:srgbClr val="505050"/>
                  </a:solidFill>
                  <a:effectLst/>
                  <a:uLnTx/>
                  <a:uFillTx/>
                  <a:latin typeface="Segoe UI"/>
                  <a:ea typeface="+mn-ea"/>
                  <a:cs typeface="+mn-cs"/>
                </a:rPr>
                <a:t>Multi-tenant environments in which cloud service providers own and make available to the general public their cloud infrastructure, including storage and applications.</a:t>
              </a:r>
            </a:p>
          </p:txBody>
        </p:sp>
        <p:sp>
          <p:nvSpPr>
            <p:cNvPr id="53" name="TextBox 52"/>
            <p:cNvSpPr txBox="1"/>
            <p:nvPr/>
          </p:nvSpPr>
          <p:spPr>
            <a:xfrm>
              <a:off x="2289518" y="4066462"/>
              <a:ext cx="1838104" cy="92333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505050"/>
                  </a:solidFill>
                  <a:effectLst/>
                  <a:uLnTx/>
                  <a:uFillTx/>
                  <a:latin typeface="Segoe UI"/>
                  <a:ea typeface="+mn-ea"/>
                  <a:cs typeface="+mn-cs"/>
                </a:rPr>
                <a:t>Public or private environments remain unique entities but are bound together with on-premises ICT by common technology that enables data and application portability.</a:t>
              </a:r>
            </a:p>
          </p:txBody>
        </p:sp>
        <p:sp>
          <p:nvSpPr>
            <p:cNvPr id="54" name="TextBox 53"/>
            <p:cNvSpPr txBox="1"/>
            <p:nvPr/>
          </p:nvSpPr>
          <p:spPr>
            <a:xfrm>
              <a:off x="479809" y="4066461"/>
              <a:ext cx="1604474" cy="76944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505050"/>
                  </a:solidFill>
                  <a:effectLst/>
                  <a:uLnTx/>
                  <a:uFillTx/>
                  <a:latin typeface="Segoe UI"/>
                  <a:ea typeface="+mn-ea"/>
                  <a:cs typeface="+mn-cs"/>
                </a:rPr>
                <a:t>Environment operated solely for a single organization; it may be managed by that organization or by a cloud service provider.</a:t>
              </a:r>
            </a:p>
          </p:txBody>
        </p:sp>
        <p:sp>
          <p:nvSpPr>
            <p:cNvPr id="56" name="TextBox 55"/>
            <p:cNvSpPr txBox="1"/>
            <p:nvPr/>
          </p:nvSpPr>
          <p:spPr>
            <a:xfrm>
              <a:off x="294581" y="2043446"/>
              <a:ext cx="3405591" cy="627864"/>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1" i="0" u="none" strike="noStrike" kern="0" cap="none" spc="0" normalizeH="0" baseline="0" noProof="0" dirty="0">
                  <a:ln>
                    <a:noFill/>
                  </a:ln>
                  <a:solidFill>
                    <a:srgbClr val="818181"/>
                  </a:solidFill>
                  <a:effectLst/>
                  <a:uLnTx/>
                  <a:uFillTx/>
                  <a:latin typeface="Segoe UI Light"/>
                  <a:ea typeface="+mn-ea"/>
                  <a:cs typeface="+mn-cs"/>
                </a:rPr>
                <a:t>Deployment models</a:t>
              </a:r>
            </a:p>
          </p:txBody>
        </p:sp>
      </p:grpSp>
      <p:sp>
        <p:nvSpPr>
          <p:cNvPr id="31" name="Title 1">
            <a:extLst>
              <a:ext uri="{FF2B5EF4-FFF2-40B4-BE49-F238E27FC236}">
                <a16:creationId xmlns:a16="http://schemas.microsoft.com/office/drawing/2014/main" xmlns="" id="{92D8ED85-60E2-4FDC-AC7B-E79045CA6CF5}"/>
              </a:ext>
            </a:extLst>
          </p:cNvPr>
          <p:cNvSpPr txBox="1">
            <a:spLocks/>
          </p:cNvSpPr>
          <p:nvPr/>
        </p:nvSpPr>
        <p:spPr>
          <a:xfrm>
            <a:off x="290291" y="291922"/>
            <a:ext cx="9958670" cy="899431"/>
          </a:xfrm>
          <a:prstGeom prst="rect">
            <a:avLst/>
          </a:prstGeom>
        </p:spPr>
        <p:txBody>
          <a:bodyPr vert="horz" wrap="square" lIns="143385" tIns="89616" rIns="143385" bIns="89616" rtlCol="0" anchor="t">
            <a:noAutofit/>
          </a:bodyPr>
          <a:lstStyle>
            <a:lvl1pPr algn="l" defTabSz="914367" rtl="0" eaLnBrk="1" latinLnBrk="0" hangingPunct="1">
              <a:lnSpc>
                <a:spcPct val="90000"/>
              </a:lnSpc>
              <a:spcBef>
                <a:spcPct val="0"/>
              </a:spcBef>
              <a:buNone/>
              <a:defRPr lang="en-US" sz="5200" b="0" kern="1200" cap="none" spc="-100"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marL="0" marR="0" lvl="0" indent="0" algn="l" defTabSz="914093" rtl="0" eaLnBrk="1" fontAlgn="auto" latinLnBrk="0" hangingPunct="1">
              <a:lnSpc>
                <a:spcPct val="90000"/>
              </a:lnSpc>
              <a:spcBef>
                <a:spcPct val="0"/>
              </a:spcBef>
              <a:spcAft>
                <a:spcPts val="0"/>
              </a:spcAft>
              <a:buClrTx/>
              <a:buSzTx/>
              <a:buFontTx/>
              <a:buNone/>
              <a:tabLst/>
              <a:defRPr/>
            </a:pPr>
            <a:r>
              <a:rPr kumimoji="0" lang="en-US" sz="3599" b="0" i="0" u="none" strike="noStrike" kern="1200" cap="none" spc="-100" normalizeH="0" baseline="0" noProof="0" dirty="0">
                <a:ln w="3175">
                  <a:noFill/>
                </a:ln>
                <a:solidFill>
                  <a:srgbClr val="808080"/>
                </a:solidFill>
                <a:effectLst/>
                <a:uLnTx/>
                <a:uFillTx/>
                <a:latin typeface="Segoe UI Light"/>
                <a:ea typeface="+mn-ea"/>
                <a:cs typeface="Segoe UI" pitchFamily="34" charset="0"/>
              </a:rPr>
              <a:t>Options for services and deployment</a:t>
            </a:r>
          </a:p>
        </p:txBody>
      </p:sp>
      <p:pic>
        <p:nvPicPr>
          <p:cNvPr id="32" name="Picture 31">
            <a:extLst>
              <a:ext uri="{FF2B5EF4-FFF2-40B4-BE49-F238E27FC236}">
                <a16:creationId xmlns:a16="http://schemas.microsoft.com/office/drawing/2014/main" xmlns="" id="{CE961F7C-4B78-48E9-8AD4-A5A8DB7A35FF}"/>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bwMode="invGray">
          <a:xfrm>
            <a:off x="10198420" y="490404"/>
            <a:ext cx="1522008" cy="326081"/>
          </a:xfrm>
          <a:prstGeom prst="rect">
            <a:avLst/>
          </a:prstGeom>
        </p:spPr>
      </p:pic>
    </p:spTree>
    <p:extLst>
      <p:ext uri="{BB962C8B-B14F-4D97-AF65-F5344CB8AC3E}">
        <p14:creationId xmlns:p14="http://schemas.microsoft.com/office/powerpoint/2010/main" xmlns="" val="340227214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screen">
            <a:extLst>
              <a:ext uri="{28A0092B-C50C-407E-A947-70E740481C1C}">
                <a14:useLocalDpi xmlns:a14="http://schemas.microsoft.com/office/drawing/2010/main" xmlns="" val="0"/>
              </a:ext>
            </a:extLst>
          </a:blip>
          <a:stretch>
            <a:fillRect/>
          </a:stretch>
        </p:blipFill>
        <p:spPr bwMode="invGray">
          <a:xfrm>
            <a:off x="10126817" y="470410"/>
            <a:ext cx="1606863" cy="352152"/>
          </a:xfrm>
          <a:prstGeom prst="rect">
            <a:avLst/>
          </a:prstGeom>
        </p:spPr>
      </p:pic>
      <p:sp>
        <p:nvSpPr>
          <p:cNvPr id="4" name="Title 1"/>
          <p:cNvSpPr txBox="1">
            <a:spLocks/>
          </p:cNvSpPr>
          <p:nvPr/>
        </p:nvSpPr>
        <p:spPr>
          <a:xfrm>
            <a:off x="334730" y="940106"/>
            <a:ext cx="9199847" cy="2488894"/>
          </a:xfrm>
          <a:prstGeom prst="rect">
            <a:avLst/>
          </a:prstGeom>
        </p:spPr>
        <p:txBody>
          <a:bodyPr anchor="ctr" anchorCtr="0"/>
          <a:lstStyle>
            <a:lvl1pPr algn="l" defTabSz="913330" rtl="0" fontAlgn="base">
              <a:lnSpc>
                <a:spcPct val="90000"/>
              </a:lnSpc>
              <a:spcBef>
                <a:spcPct val="0"/>
              </a:spcBef>
              <a:spcAft>
                <a:spcPct val="0"/>
              </a:spcAft>
              <a:defRPr lang="en-US" sz="5293" kern="1200" spc="-100" dirty="0">
                <a:ln w="3175">
                  <a:noFill/>
                </a:ln>
                <a:solidFill>
                  <a:schemeClr val="tx2"/>
                </a:solidFill>
                <a:latin typeface="+mj-lt"/>
                <a:ea typeface="ＭＳ Ｐゴシック" charset="0"/>
                <a:cs typeface="Segoe UI" pitchFamily="34" charset="0"/>
              </a:defRPr>
            </a:lvl1pPr>
            <a:lvl2pPr algn="l" defTabSz="913330" rtl="0" fontAlgn="base">
              <a:lnSpc>
                <a:spcPct val="90000"/>
              </a:lnSpc>
              <a:spcBef>
                <a:spcPct val="0"/>
              </a:spcBef>
              <a:spcAft>
                <a:spcPct val="0"/>
              </a:spcAft>
              <a:defRPr sz="5293">
                <a:solidFill>
                  <a:schemeClr val="tx2"/>
                </a:solidFill>
                <a:latin typeface="Segoe UI Light" charset="0"/>
                <a:ea typeface="ＭＳ Ｐゴシック" charset="0"/>
              </a:defRPr>
            </a:lvl2pPr>
            <a:lvl3pPr algn="l" defTabSz="913330" rtl="0" fontAlgn="base">
              <a:lnSpc>
                <a:spcPct val="90000"/>
              </a:lnSpc>
              <a:spcBef>
                <a:spcPct val="0"/>
              </a:spcBef>
              <a:spcAft>
                <a:spcPct val="0"/>
              </a:spcAft>
              <a:defRPr sz="5293">
                <a:solidFill>
                  <a:schemeClr val="tx2"/>
                </a:solidFill>
                <a:latin typeface="Segoe UI Light" charset="0"/>
                <a:ea typeface="ＭＳ Ｐゴシック" charset="0"/>
              </a:defRPr>
            </a:lvl3pPr>
            <a:lvl4pPr algn="l" defTabSz="913330" rtl="0" fontAlgn="base">
              <a:lnSpc>
                <a:spcPct val="90000"/>
              </a:lnSpc>
              <a:spcBef>
                <a:spcPct val="0"/>
              </a:spcBef>
              <a:spcAft>
                <a:spcPct val="0"/>
              </a:spcAft>
              <a:defRPr sz="5293">
                <a:solidFill>
                  <a:schemeClr val="tx2"/>
                </a:solidFill>
                <a:latin typeface="Segoe UI Light" charset="0"/>
                <a:ea typeface="ＭＳ Ｐゴシック" charset="0"/>
              </a:defRPr>
            </a:lvl4pPr>
            <a:lvl5pPr algn="l" defTabSz="913330" rtl="0" fontAlgn="base">
              <a:lnSpc>
                <a:spcPct val="90000"/>
              </a:lnSpc>
              <a:spcBef>
                <a:spcPct val="0"/>
              </a:spcBef>
              <a:spcAft>
                <a:spcPct val="0"/>
              </a:spcAft>
              <a:defRPr sz="5293">
                <a:solidFill>
                  <a:schemeClr val="tx2"/>
                </a:solidFill>
                <a:latin typeface="Segoe UI Light" charset="0"/>
                <a:ea typeface="ＭＳ Ｐゴシック" charset="0"/>
              </a:defRPr>
            </a:lvl5pPr>
            <a:lvl6pPr marL="448107" algn="l" defTabSz="913330" rtl="0" fontAlgn="base">
              <a:lnSpc>
                <a:spcPct val="90000"/>
              </a:lnSpc>
              <a:spcBef>
                <a:spcPct val="0"/>
              </a:spcBef>
              <a:spcAft>
                <a:spcPct val="0"/>
              </a:spcAft>
              <a:defRPr sz="5293">
                <a:solidFill>
                  <a:schemeClr val="tx2"/>
                </a:solidFill>
                <a:latin typeface="Segoe UI Light" charset="0"/>
                <a:ea typeface="ＭＳ Ｐゴシック" charset="0"/>
              </a:defRPr>
            </a:lvl6pPr>
            <a:lvl7pPr marL="896214" algn="l" defTabSz="913330" rtl="0" fontAlgn="base">
              <a:lnSpc>
                <a:spcPct val="90000"/>
              </a:lnSpc>
              <a:spcBef>
                <a:spcPct val="0"/>
              </a:spcBef>
              <a:spcAft>
                <a:spcPct val="0"/>
              </a:spcAft>
              <a:defRPr sz="5293">
                <a:solidFill>
                  <a:schemeClr val="tx2"/>
                </a:solidFill>
                <a:latin typeface="Segoe UI Light" charset="0"/>
                <a:ea typeface="ＭＳ Ｐゴシック" charset="0"/>
              </a:defRPr>
            </a:lvl7pPr>
            <a:lvl8pPr marL="1344321" algn="l" defTabSz="913330" rtl="0" fontAlgn="base">
              <a:lnSpc>
                <a:spcPct val="90000"/>
              </a:lnSpc>
              <a:spcBef>
                <a:spcPct val="0"/>
              </a:spcBef>
              <a:spcAft>
                <a:spcPct val="0"/>
              </a:spcAft>
              <a:defRPr sz="5293">
                <a:solidFill>
                  <a:schemeClr val="tx2"/>
                </a:solidFill>
                <a:latin typeface="Segoe UI Light" charset="0"/>
                <a:ea typeface="ＭＳ Ｐゴシック" charset="0"/>
              </a:defRPr>
            </a:lvl8pPr>
            <a:lvl9pPr marL="1792429" algn="l" defTabSz="913330" rtl="0" fontAlgn="base">
              <a:lnSpc>
                <a:spcPct val="90000"/>
              </a:lnSpc>
              <a:spcBef>
                <a:spcPct val="0"/>
              </a:spcBef>
              <a:spcAft>
                <a:spcPct val="0"/>
              </a:spcAft>
              <a:defRPr sz="5293">
                <a:solidFill>
                  <a:schemeClr val="tx2"/>
                </a:solidFill>
                <a:latin typeface="Segoe UI Light" charset="0"/>
                <a:ea typeface="ＭＳ Ｐゴシック" charset="0"/>
              </a:defRPr>
            </a:lvl9pPr>
          </a:lstStyle>
          <a:p>
            <a:pPr marL="0" marR="0" lvl="0" indent="0" algn="l" defTabSz="913330" rtl="0" eaLnBrk="1" fontAlgn="base" latinLnBrk="0" hangingPunct="1">
              <a:lnSpc>
                <a:spcPct val="90000"/>
              </a:lnSpc>
              <a:spcBef>
                <a:spcPct val="0"/>
              </a:spcBef>
              <a:spcAft>
                <a:spcPct val="0"/>
              </a:spcAft>
              <a:buClrTx/>
              <a:buSzTx/>
              <a:buFontTx/>
              <a:buNone/>
              <a:tabLst/>
              <a:defRPr/>
            </a:pPr>
            <a:r>
              <a:rPr kumimoji="0" lang="en-GB" sz="3600" b="1" i="0" u="none" strike="noStrike" kern="1200" cap="none" spc="-100" normalizeH="0" baseline="0" noProof="0" dirty="0">
                <a:ln w="3175">
                  <a:noFill/>
                </a:ln>
                <a:solidFill>
                  <a:srgbClr val="FFFFFF"/>
                </a:solidFill>
                <a:effectLst/>
                <a:uLnTx/>
                <a:uFillTx/>
                <a:latin typeface="Segoe UI Light"/>
                <a:ea typeface="ＭＳ Ｐゴシック" charset="0"/>
                <a:cs typeface="Segoe UI" pitchFamily="34" charset="0"/>
              </a:rPr>
              <a:t>Three service models:</a:t>
            </a:r>
            <a:endParaRPr kumimoji="0" lang="en-GB" sz="3600" b="0" i="0" u="none" strike="noStrike" kern="1200" cap="none" spc="-100" normalizeH="0" baseline="0" noProof="0" dirty="0">
              <a:ln w="3175">
                <a:noFill/>
              </a:ln>
              <a:solidFill>
                <a:srgbClr val="FFFFFF"/>
              </a:solidFill>
              <a:effectLst/>
              <a:uLnTx/>
              <a:uFillTx/>
              <a:latin typeface="Segoe UI Light"/>
              <a:ea typeface="ＭＳ Ｐゴシック" charset="0"/>
              <a:cs typeface="Segoe UI" pitchFamily="34" charset="0"/>
            </a:endParaRPr>
          </a:p>
        </p:txBody>
      </p:sp>
      <p:sp>
        <p:nvSpPr>
          <p:cNvPr id="5" name="Trapezoid 4">
            <a:extLst>
              <a:ext uri="{FF2B5EF4-FFF2-40B4-BE49-F238E27FC236}">
                <a16:creationId xmlns:a16="http://schemas.microsoft.com/office/drawing/2014/main" xmlns="" id="{B8485F8B-6D8D-44DC-BEBC-2EDDC027416A}"/>
              </a:ext>
            </a:extLst>
          </p:cNvPr>
          <p:cNvSpPr/>
          <p:nvPr/>
        </p:nvSpPr>
        <p:spPr bwMode="auto">
          <a:xfrm rot="16200000" flipV="1">
            <a:off x="2825092" y="3263934"/>
            <a:ext cx="2571452" cy="1518980"/>
          </a:xfrm>
          <a:prstGeom prst="trapezoid">
            <a:avLst/>
          </a:prstGeom>
          <a:solidFill>
            <a:srgbClr val="FFC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Trapezoid 5">
            <a:extLst>
              <a:ext uri="{FF2B5EF4-FFF2-40B4-BE49-F238E27FC236}">
                <a16:creationId xmlns:a16="http://schemas.microsoft.com/office/drawing/2014/main" xmlns="" id="{73401055-4367-4549-BB2A-05E8DAFAC1F0}"/>
              </a:ext>
            </a:extLst>
          </p:cNvPr>
          <p:cNvSpPr/>
          <p:nvPr/>
        </p:nvSpPr>
        <p:spPr bwMode="auto">
          <a:xfrm rot="16200000" flipV="1">
            <a:off x="4512124" y="3263934"/>
            <a:ext cx="2571452" cy="1518980"/>
          </a:xfrm>
          <a:prstGeom prst="trapezoid">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Trapezoid 6">
            <a:extLst>
              <a:ext uri="{FF2B5EF4-FFF2-40B4-BE49-F238E27FC236}">
                <a16:creationId xmlns:a16="http://schemas.microsoft.com/office/drawing/2014/main" xmlns="" id="{D4028550-8820-4BAF-B773-BA03117DD861}"/>
              </a:ext>
            </a:extLst>
          </p:cNvPr>
          <p:cNvSpPr/>
          <p:nvPr/>
        </p:nvSpPr>
        <p:spPr bwMode="auto">
          <a:xfrm rot="16200000" flipV="1">
            <a:off x="6199156" y="3263934"/>
            <a:ext cx="2571452" cy="1518980"/>
          </a:xfrm>
          <a:prstGeom prst="trapezoid">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 name="TextBox 7">
            <a:extLst>
              <a:ext uri="{FF2B5EF4-FFF2-40B4-BE49-F238E27FC236}">
                <a16:creationId xmlns:a16="http://schemas.microsoft.com/office/drawing/2014/main" xmlns="" id="{0FA35709-85B2-41F5-B4D2-40C11A738B53}"/>
              </a:ext>
            </a:extLst>
          </p:cNvPr>
          <p:cNvSpPr txBox="1"/>
          <p:nvPr/>
        </p:nvSpPr>
        <p:spPr>
          <a:xfrm>
            <a:off x="3277628" y="3536962"/>
            <a:ext cx="1730416" cy="923330"/>
          </a:xfrm>
          <a:prstGeom prst="rect">
            <a:avLst/>
          </a:prstGeom>
          <a:noFill/>
        </p:spPr>
        <p:txBody>
          <a:bodyPr wrap="square" lIns="0" tIns="0" rIns="0" bIns="0" rtlCol="0">
            <a:spAutoFit/>
          </a:bodyPr>
          <a:lstStyle/>
          <a:p>
            <a:pPr marL="111092" marR="0" lvl="1" indent="0" algn="l" defTabSz="1218571" rtl="0" eaLnBrk="1" fontAlgn="auto" latinLnBrk="0" hangingPunct="1">
              <a:lnSpc>
                <a:spcPct val="100000"/>
              </a:lnSpc>
              <a:spcBef>
                <a:spcPts val="0"/>
              </a:spcBef>
              <a:spcAft>
                <a:spcPts val="600"/>
              </a:spcAft>
              <a:buClrTx/>
              <a:buSzTx/>
              <a:buFontTx/>
              <a:buNone/>
              <a:tabLst/>
              <a:defRPr/>
            </a:pPr>
            <a:r>
              <a:rPr kumimoji="0" lang="en-US" sz="2000" b="0" i="0" u="none" strike="noStrike" kern="0" cap="none" spc="0" normalizeH="0" baseline="0" noProof="0" dirty="0">
                <a:ln>
                  <a:noFill/>
                </a:ln>
                <a:solidFill>
                  <a:srgbClr val="FFFFFF">
                    <a:alpha val="99000"/>
                  </a:srgbClr>
                </a:solidFill>
                <a:effectLst/>
                <a:uLnTx/>
                <a:uFillTx/>
                <a:latin typeface="Segoe UI"/>
                <a:ea typeface="+mn-ea"/>
                <a:cs typeface="Segoe UI Light" panose="020B0502040204020203" pitchFamily="34" charset="0"/>
              </a:rPr>
              <a:t>Infrastructure as a Service (IaaS)</a:t>
            </a:r>
          </a:p>
        </p:txBody>
      </p:sp>
      <p:sp>
        <p:nvSpPr>
          <p:cNvPr id="9" name="TextBox 8">
            <a:extLst>
              <a:ext uri="{FF2B5EF4-FFF2-40B4-BE49-F238E27FC236}">
                <a16:creationId xmlns:a16="http://schemas.microsoft.com/office/drawing/2014/main" xmlns="" id="{F3A29331-FADF-41FB-B55B-5E403BAE68E3}"/>
              </a:ext>
            </a:extLst>
          </p:cNvPr>
          <p:cNvSpPr txBox="1"/>
          <p:nvPr/>
        </p:nvSpPr>
        <p:spPr>
          <a:xfrm>
            <a:off x="5115135" y="3536962"/>
            <a:ext cx="1380192" cy="923330"/>
          </a:xfrm>
          <a:prstGeom prst="rect">
            <a:avLst/>
          </a:prstGeom>
          <a:noFill/>
        </p:spPr>
        <p:txBody>
          <a:bodyPr wrap="square" lIns="0" tIns="0" rIns="0" bIns="0" rtlCol="0">
            <a:spAutoFit/>
          </a:bodyPr>
          <a:lstStyle/>
          <a:p>
            <a:pPr marL="111092" marR="0" lvl="1" indent="0" algn="l" defTabSz="1218571" rtl="0" eaLnBrk="1" fontAlgn="auto" latinLnBrk="0" hangingPunct="1">
              <a:lnSpc>
                <a:spcPct val="100000"/>
              </a:lnSpc>
              <a:spcBef>
                <a:spcPts val="0"/>
              </a:spcBef>
              <a:spcAft>
                <a:spcPts val="600"/>
              </a:spcAft>
              <a:buClrTx/>
              <a:buSzTx/>
              <a:buFontTx/>
              <a:buNone/>
              <a:tabLst/>
              <a:defRPr/>
            </a:pPr>
            <a:r>
              <a:rPr kumimoji="0" lang="en-US" sz="2000" b="0" i="0" u="none" strike="noStrike" kern="0" cap="none" spc="0" normalizeH="0" baseline="0" noProof="0" dirty="0">
                <a:ln>
                  <a:noFill/>
                </a:ln>
                <a:solidFill>
                  <a:srgbClr val="FFFFFF">
                    <a:alpha val="99000"/>
                  </a:srgbClr>
                </a:solidFill>
                <a:effectLst/>
                <a:uLnTx/>
                <a:uFillTx/>
                <a:latin typeface="Segoe UI"/>
                <a:ea typeface="+mn-ea"/>
                <a:cs typeface="Segoe UI Light" panose="020B0502040204020203" pitchFamily="34" charset="0"/>
              </a:rPr>
              <a:t>Platform as a Service (PaaS</a:t>
            </a:r>
            <a:r>
              <a:rPr kumimoji="0" lang="en-US" sz="1600" b="0" i="0" u="none" strike="noStrike" kern="0" cap="none" spc="0" normalizeH="0" baseline="0" noProof="0" dirty="0">
                <a:ln>
                  <a:noFill/>
                </a:ln>
                <a:solidFill>
                  <a:srgbClr val="FFFFFF">
                    <a:alpha val="99000"/>
                  </a:srgbClr>
                </a:solidFill>
                <a:effectLst/>
                <a:uLnTx/>
                <a:uFillTx/>
                <a:latin typeface="Segoe UI"/>
                <a:ea typeface="+mn-ea"/>
                <a:cs typeface="Segoe UI Light" panose="020B0502040204020203" pitchFamily="34" charset="0"/>
              </a:rPr>
              <a:t>)</a:t>
            </a:r>
          </a:p>
        </p:txBody>
      </p:sp>
      <p:sp>
        <p:nvSpPr>
          <p:cNvPr id="10" name="TextBox 9">
            <a:extLst>
              <a:ext uri="{FF2B5EF4-FFF2-40B4-BE49-F238E27FC236}">
                <a16:creationId xmlns:a16="http://schemas.microsoft.com/office/drawing/2014/main" xmlns="" id="{7911CC9D-34A2-4514-A424-8B665E1FA1B6}"/>
              </a:ext>
            </a:extLst>
          </p:cNvPr>
          <p:cNvSpPr txBox="1"/>
          <p:nvPr/>
        </p:nvSpPr>
        <p:spPr>
          <a:xfrm>
            <a:off x="6855930" y="3536962"/>
            <a:ext cx="1232498" cy="1231106"/>
          </a:xfrm>
          <a:prstGeom prst="rect">
            <a:avLst/>
          </a:prstGeom>
          <a:noFill/>
        </p:spPr>
        <p:txBody>
          <a:bodyPr wrap="square" lIns="0" tIns="0" rIns="0" bIns="0" rtlCol="0">
            <a:spAutoFit/>
          </a:bodyPr>
          <a:lstStyle/>
          <a:p>
            <a:pPr marL="111092" marR="0" lvl="1" indent="0" algn="l" defTabSz="1218571" rtl="0" eaLnBrk="1" fontAlgn="auto" latinLnBrk="0" hangingPunct="1">
              <a:lnSpc>
                <a:spcPct val="100000"/>
              </a:lnSpc>
              <a:spcBef>
                <a:spcPts val="0"/>
              </a:spcBef>
              <a:spcAft>
                <a:spcPts val="600"/>
              </a:spcAft>
              <a:buClrTx/>
              <a:buSzTx/>
              <a:buFontTx/>
              <a:buNone/>
              <a:tabLst/>
              <a:defRPr/>
            </a:pPr>
            <a:r>
              <a:rPr kumimoji="0" lang="en-US" sz="2000" b="0" i="0" u="none" strike="noStrike" kern="0" cap="none" spc="0" normalizeH="0" baseline="0" noProof="0" dirty="0">
                <a:ln>
                  <a:noFill/>
                </a:ln>
                <a:solidFill>
                  <a:srgbClr val="FFFFFF">
                    <a:alpha val="99000"/>
                  </a:srgbClr>
                </a:solidFill>
                <a:effectLst/>
                <a:uLnTx/>
                <a:uFillTx/>
                <a:latin typeface="Segoe UI"/>
                <a:ea typeface="+mn-ea"/>
                <a:cs typeface="Segoe UI Light" panose="020B0502040204020203" pitchFamily="34" charset="0"/>
              </a:rPr>
              <a:t>Software as a Service (SaaS</a:t>
            </a:r>
            <a:r>
              <a:rPr kumimoji="0" lang="en-US" sz="1600" b="0" i="0" u="none" strike="noStrike" kern="0" cap="none" spc="0" normalizeH="0" baseline="0" noProof="0" dirty="0">
                <a:ln>
                  <a:noFill/>
                </a:ln>
                <a:solidFill>
                  <a:srgbClr val="FFFFFF">
                    <a:alpha val="99000"/>
                  </a:srgbClr>
                </a:solidFill>
                <a:effectLst/>
                <a:uLnTx/>
                <a:uFillTx/>
                <a:latin typeface="Segoe UI"/>
                <a:ea typeface="+mn-ea"/>
                <a:cs typeface="Segoe UI Light" panose="020B0502040204020203" pitchFamily="34" charset="0"/>
              </a:rPr>
              <a:t>)</a:t>
            </a:r>
          </a:p>
        </p:txBody>
      </p:sp>
    </p:spTree>
    <p:extLst>
      <p:ext uri="{BB962C8B-B14F-4D97-AF65-F5344CB8AC3E}">
        <p14:creationId xmlns:p14="http://schemas.microsoft.com/office/powerpoint/2010/main" xmlns="" val="3911021060"/>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1">
            <a:extLst>
              <a:ext uri="{FF2B5EF4-FFF2-40B4-BE49-F238E27FC236}">
                <a16:creationId xmlns:a16="http://schemas.microsoft.com/office/drawing/2014/main" xmlns="" id="{571FB090-3A62-4475-99DC-BED82808B157}"/>
              </a:ext>
            </a:extLst>
          </p:cNvPr>
          <p:cNvSpPr txBox="1">
            <a:spLocks/>
          </p:cNvSpPr>
          <p:nvPr/>
        </p:nvSpPr>
        <p:spPr>
          <a:xfrm>
            <a:off x="290291" y="291922"/>
            <a:ext cx="9958670" cy="899431"/>
          </a:xfrm>
          <a:prstGeom prst="rect">
            <a:avLst/>
          </a:prstGeom>
        </p:spPr>
        <p:txBody>
          <a:bodyPr vert="horz" wrap="square" lIns="143385" tIns="89616" rIns="143385" bIns="89616" rtlCol="0" anchor="t">
            <a:noAutofit/>
          </a:bodyPr>
          <a:lstStyle>
            <a:lvl1pPr algn="l" defTabSz="914367" rtl="0" eaLnBrk="1" latinLnBrk="0" hangingPunct="1">
              <a:lnSpc>
                <a:spcPct val="90000"/>
              </a:lnSpc>
              <a:spcBef>
                <a:spcPct val="0"/>
              </a:spcBef>
              <a:buNone/>
              <a:defRPr lang="en-US" sz="5200" b="0" kern="1200" cap="none" spc="-100"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marL="0" marR="0" lvl="0" indent="0" algn="l" defTabSz="914093" rtl="0" eaLnBrk="1" fontAlgn="auto" latinLnBrk="0" hangingPunct="1">
              <a:lnSpc>
                <a:spcPct val="90000"/>
              </a:lnSpc>
              <a:spcBef>
                <a:spcPct val="0"/>
              </a:spcBef>
              <a:spcAft>
                <a:spcPts val="0"/>
              </a:spcAft>
              <a:buClrTx/>
              <a:buSzTx/>
              <a:buFontTx/>
              <a:buNone/>
              <a:tabLst/>
              <a:defRPr/>
            </a:pPr>
            <a:r>
              <a:rPr kumimoji="0" lang="en-US" sz="3599" b="0" i="0" u="none" strike="noStrike" kern="1200" cap="none" spc="-100" normalizeH="0" baseline="0" noProof="0" dirty="0">
                <a:ln w="3175">
                  <a:noFill/>
                </a:ln>
                <a:solidFill>
                  <a:srgbClr val="808080"/>
                </a:solidFill>
                <a:effectLst/>
                <a:uLnTx/>
                <a:uFillTx/>
                <a:latin typeface="Segoe UI Light"/>
                <a:ea typeface="+mn-ea"/>
                <a:cs typeface="Segoe UI" pitchFamily="34" charset="0"/>
              </a:rPr>
              <a:t>Infrastructure as a Service (IaaS)</a:t>
            </a:r>
          </a:p>
        </p:txBody>
      </p:sp>
      <p:pic>
        <p:nvPicPr>
          <p:cNvPr id="51" name="Picture 50">
            <a:extLst>
              <a:ext uri="{FF2B5EF4-FFF2-40B4-BE49-F238E27FC236}">
                <a16:creationId xmlns:a16="http://schemas.microsoft.com/office/drawing/2014/main" xmlns="" id="{6608EB77-CFED-4EDD-9CF3-199119BA59EB}"/>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bwMode="invGray">
          <a:xfrm>
            <a:off x="10198420" y="490404"/>
            <a:ext cx="1522008" cy="326081"/>
          </a:xfrm>
          <a:prstGeom prst="rect">
            <a:avLst/>
          </a:prstGeom>
        </p:spPr>
      </p:pic>
      <p:sp>
        <p:nvSpPr>
          <p:cNvPr id="2" name="Rectangle 1">
            <a:extLst>
              <a:ext uri="{FF2B5EF4-FFF2-40B4-BE49-F238E27FC236}">
                <a16:creationId xmlns:a16="http://schemas.microsoft.com/office/drawing/2014/main" xmlns="" id="{D581C32B-6D10-4763-AD9B-A70373F99EC5}"/>
              </a:ext>
            </a:extLst>
          </p:cNvPr>
          <p:cNvSpPr/>
          <p:nvPr/>
        </p:nvSpPr>
        <p:spPr>
          <a:xfrm>
            <a:off x="519953" y="1506071"/>
            <a:ext cx="7012417"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With </a:t>
            </a:r>
            <a:r>
              <a:rPr kumimoji="0" lang="en-US" sz="2400" b="0" i="1"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Infrastructure as a Service </a:t>
            </a:r>
            <a:r>
              <a:rPr kumimoji="0" lang="en-US" sz="24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customers access raw computing resources in the form of storage space, various sizes of virtual machine, networking services, and other related management tools.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Customers pay for time and space on a server(s).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Responsible to install and manage their own operating system and software.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Examples: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Segoe UI Semilight" panose="020B0402040204020203" pitchFamily="34" charset="0"/>
                <a:ea typeface="+mn-ea"/>
                <a:cs typeface="Segoe UI Semilight" panose="020B0402040204020203" pitchFamily="34" charset="0"/>
              </a:rPr>
              <a:t>AzureStack</a:t>
            </a:r>
            <a:r>
              <a:rPr kumimoji="0" lang="en-US" sz="24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 ExpressRoute</a:t>
            </a:r>
          </a:p>
        </p:txBody>
      </p:sp>
      <p:sp>
        <p:nvSpPr>
          <p:cNvPr id="8" name="Freeform 82">
            <a:extLst>
              <a:ext uri="{FF2B5EF4-FFF2-40B4-BE49-F238E27FC236}">
                <a16:creationId xmlns:a16="http://schemas.microsoft.com/office/drawing/2014/main" xmlns="" id="{C7ECBD3F-3B27-44BB-AEBA-11C9588F03C7}"/>
              </a:ext>
            </a:extLst>
          </p:cNvPr>
          <p:cNvSpPr>
            <a:spLocks/>
          </p:cNvSpPr>
          <p:nvPr/>
        </p:nvSpPr>
        <p:spPr bwMode="auto">
          <a:xfrm>
            <a:off x="6785169" y="2929004"/>
            <a:ext cx="5406831" cy="3101382"/>
          </a:xfrm>
          <a:custGeom>
            <a:avLst/>
            <a:gdLst>
              <a:gd name="T0" fmla="*/ 322 w 386"/>
              <a:gd name="T1" fmla="*/ 92 h 221"/>
              <a:gd name="T2" fmla="*/ 301 w 386"/>
              <a:gd name="T3" fmla="*/ 96 h 221"/>
              <a:gd name="T4" fmla="*/ 237 w 386"/>
              <a:gd name="T5" fmla="*/ 37 h 221"/>
              <a:gd name="T6" fmla="*/ 191 w 386"/>
              <a:gd name="T7" fmla="*/ 56 h 221"/>
              <a:gd name="T8" fmla="*/ 128 w 386"/>
              <a:gd name="T9" fmla="*/ 0 h 221"/>
              <a:gd name="T10" fmla="*/ 63 w 386"/>
              <a:gd name="T11" fmla="*/ 64 h 221"/>
              <a:gd name="T12" fmla="*/ 70 w 386"/>
              <a:gd name="T13" fmla="*/ 93 h 221"/>
              <a:gd name="T14" fmla="*/ 64 w 386"/>
              <a:gd name="T15" fmla="*/ 92 h 221"/>
              <a:gd name="T16" fmla="*/ 0 w 386"/>
              <a:gd name="T17" fmla="*/ 156 h 221"/>
              <a:gd name="T18" fmla="*/ 64 w 386"/>
              <a:gd name="T19" fmla="*/ 221 h 221"/>
              <a:gd name="T20" fmla="*/ 322 w 386"/>
              <a:gd name="T21" fmla="*/ 221 h 221"/>
              <a:gd name="T22" fmla="*/ 386 w 386"/>
              <a:gd name="T23" fmla="*/ 156 h 221"/>
              <a:gd name="T24" fmla="*/ 322 w 386"/>
              <a:gd name="T25" fmla="*/ 92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221">
                <a:moveTo>
                  <a:pt x="322" y="92"/>
                </a:moveTo>
                <a:cubicBezTo>
                  <a:pt x="315" y="92"/>
                  <a:pt x="307" y="94"/>
                  <a:pt x="301" y="96"/>
                </a:cubicBezTo>
                <a:cubicBezTo>
                  <a:pt x="298" y="63"/>
                  <a:pt x="270" y="37"/>
                  <a:pt x="237" y="37"/>
                </a:cubicBezTo>
                <a:cubicBezTo>
                  <a:pt x="219" y="37"/>
                  <a:pt x="203" y="44"/>
                  <a:pt x="191" y="56"/>
                </a:cubicBezTo>
                <a:cubicBezTo>
                  <a:pt x="187" y="24"/>
                  <a:pt x="160" y="0"/>
                  <a:pt x="128" y="0"/>
                </a:cubicBezTo>
                <a:cubicBezTo>
                  <a:pt x="92" y="0"/>
                  <a:pt x="63" y="28"/>
                  <a:pt x="63" y="64"/>
                </a:cubicBezTo>
                <a:cubicBezTo>
                  <a:pt x="63" y="74"/>
                  <a:pt x="66" y="84"/>
                  <a:pt x="70" y="93"/>
                </a:cubicBezTo>
                <a:cubicBezTo>
                  <a:pt x="68" y="92"/>
                  <a:pt x="66" y="92"/>
                  <a:pt x="64" y="92"/>
                </a:cubicBezTo>
                <a:cubicBezTo>
                  <a:pt x="29" y="92"/>
                  <a:pt x="0" y="121"/>
                  <a:pt x="0" y="156"/>
                </a:cubicBezTo>
                <a:cubicBezTo>
                  <a:pt x="0" y="192"/>
                  <a:pt x="29" y="221"/>
                  <a:pt x="64" y="221"/>
                </a:cubicBezTo>
                <a:cubicBezTo>
                  <a:pt x="322" y="221"/>
                  <a:pt x="322" y="221"/>
                  <a:pt x="322" y="221"/>
                </a:cubicBezTo>
                <a:cubicBezTo>
                  <a:pt x="357" y="221"/>
                  <a:pt x="386" y="192"/>
                  <a:pt x="386" y="156"/>
                </a:cubicBezTo>
                <a:cubicBezTo>
                  <a:pt x="386" y="121"/>
                  <a:pt x="357" y="92"/>
                  <a:pt x="322" y="92"/>
                </a:cubicBezTo>
                <a:close/>
              </a:path>
            </a:pathLst>
          </a:cu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flip="none" rotWithShape="1">
                <a:gsLst>
                  <a:gs pos="0">
                    <a:prstClr val="black">
                      <a:tint val="66000"/>
                      <a:satMod val="160000"/>
                    </a:prstClr>
                  </a:gs>
                  <a:gs pos="50000">
                    <a:prstClr val="black">
                      <a:tint val="44500"/>
                      <a:satMod val="160000"/>
                    </a:prstClr>
                  </a:gs>
                  <a:gs pos="100000">
                    <a:prstClr val="black">
                      <a:tint val="23500"/>
                      <a:satMod val="160000"/>
                    </a:prstClr>
                  </a:gs>
                </a:gsLst>
                <a:lin ang="10800000" scaled="1"/>
                <a:tileRect/>
              </a:gra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xmlns="" id="{17BF7694-642C-4874-B0C3-0B72DA7FC04A}"/>
              </a:ext>
            </a:extLst>
          </p:cNvPr>
          <p:cNvSpPr/>
          <p:nvPr/>
        </p:nvSpPr>
        <p:spPr bwMode="auto">
          <a:xfrm>
            <a:off x="8087480" y="4350944"/>
            <a:ext cx="3003686" cy="668484"/>
          </a:xfrm>
          <a:prstGeom prst="rect">
            <a:avLst/>
          </a:prstGeom>
          <a:solidFill>
            <a:schemeClr val="tx1">
              <a:lumMod val="7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ctr" defTabSz="931935" rtl="0" eaLnBrk="1" fontAlgn="base"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Infrastructure Services</a:t>
            </a:r>
          </a:p>
        </p:txBody>
      </p:sp>
      <p:sp>
        <p:nvSpPr>
          <p:cNvPr id="10" name="Rectangle 9">
            <a:extLst>
              <a:ext uri="{FF2B5EF4-FFF2-40B4-BE49-F238E27FC236}">
                <a16:creationId xmlns:a16="http://schemas.microsoft.com/office/drawing/2014/main" xmlns="" id="{21B5F4CD-733A-4854-9368-D5C0EC5C67DB}"/>
              </a:ext>
            </a:extLst>
          </p:cNvPr>
          <p:cNvSpPr/>
          <p:nvPr/>
        </p:nvSpPr>
        <p:spPr bwMode="auto">
          <a:xfrm>
            <a:off x="8266603" y="4661193"/>
            <a:ext cx="817216" cy="304432"/>
          </a:xfrm>
          <a:prstGeom prst="rect">
            <a:avLst/>
          </a:prstGeom>
          <a:solidFill>
            <a:schemeClr val="accent4"/>
          </a:soli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146241" rIns="91440" bIns="146241" numCol="1" spcCol="0" rtlCol="0" fromWordArt="0" anchor="ctr" anchorCtr="0" forceAA="0" compatLnSpc="1">
            <a:prstTxWarp prst="textNoShape">
              <a:avLst/>
            </a:prstTxWarp>
            <a:noAutofit/>
          </a:bodyPr>
          <a:lstStyle/>
          <a:p>
            <a:pPr marL="0" marR="0" lvl="0" indent="0" algn="ctr" defTabSz="931935" rtl="0" eaLnBrk="1" fontAlgn="base"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Compute</a:t>
            </a:r>
          </a:p>
        </p:txBody>
      </p:sp>
      <p:sp>
        <p:nvSpPr>
          <p:cNvPr id="11" name="Rectangle 10">
            <a:extLst>
              <a:ext uri="{FF2B5EF4-FFF2-40B4-BE49-F238E27FC236}">
                <a16:creationId xmlns:a16="http://schemas.microsoft.com/office/drawing/2014/main" xmlns="" id="{8EB87EFB-2B6F-40F4-979B-D29F33BCCF5E}"/>
              </a:ext>
            </a:extLst>
          </p:cNvPr>
          <p:cNvSpPr/>
          <p:nvPr/>
        </p:nvSpPr>
        <p:spPr bwMode="auto">
          <a:xfrm>
            <a:off x="9173598" y="4661193"/>
            <a:ext cx="817216" cy="304432"/>
          </a:xfrm>
          <a:prstGeom prst="rect">
            <a:avLst/>
          </a:prstGeom>
          <a:solidFill>
            <a:schemeClr val="accent4"/>
          </a:soli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146241" rIns="91440" bIns="146241" numCol="1" spcCol="0" rtlCol="0" fromWordArt="0" anchor="ctr" anchorCtr="0" forceAA="0" compatLnSpc="1">
            <a:prstTxWarp prst="textNoShape">
              <a:avLst/>
            </a:prstTxWarp>
            <a:noAutofit/>
          </a:bodyPr>
          <a:lstStyle/>
          <a:p>
            <a:pPr marL="0" marR="0" lvl="0" indent="0" algn="ctr" defTabSz="931935" rtl="0" eaLnBrk="1" fontAlgn="base"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Storage</a:t>
            </a:r>
          </a:p>
        </p:txBody>
      </p:sp>
      <p:sp>
        <p:nvSpPr>
          <p:cNvPr id="12" name="Rectangle 11">
            <a:extLst>
              <a:ext uri="{FF2B5EF4-FFF2-40B4-BE49-F238E27FC236}">
                <a16:creationId xmlns:a16="http://schemas.microsoft.com/office/drawing/2014/main" xmlns="" id="{61C8F12D-4776-4DD7-A57D-FCAF4DC19814}"/>
              </a:ext>
            </a:extLst>
          </p:cNvPr>
          <p:cNvSpPr/>
          <p:nvPr/>
        </p:nvSpPr>
        <p:spPr bwMode="auto">
          <a:xfrm>
            <a:off x="10057804" y="4661193"/>
            <a:ext cx="817216" cy="304432"/>
          </a:xfrm>
          <a:prstGeom prst="rect">
            <a:avLst/>
          </a:prstGeom>
          <a:solidFill>
            <a:schemeClr val="accent4"/>
          </a:soli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146241" rIns="91440" bIns="146241" numCol="1" spcCol="0" rtlCol="0" fromWordArt="0" anchor="ctr" anchorCtr="0" forceAA="0" compatLnSpc="1">
            <a:prstTxWarp prst="textNoShape">
              <a:avLst/>
            </a:prstTxWarp>
            <a:noAutofit/>
          </a:bodyPr>
          <a:lstStyle/>
          <a:p>
            <a:pPr marL="0" marR="0" lvl="0" indent="0" algn="ctr" defTabSz="931935" rtl="0" eaLnBrk="1" fontAlgn="base"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Network</a:t>
            </a:r>
          </a:p>
        </p:txBody>
      </p:sp>
      <p:sp>
        <p:nvSpPr>
          <p:cNvPr id="13" name="Rectangle 12">
            <a:extLst>
              <a:ext uri="{FF2B5EF4-FFF2-40B4-BE49-F238E27FC236}">
                <a16:creationId xmlns:a16="http://schemas.microsoft.com/office/drawing/2014/main" xmlns="" id="{89197219-CDA4-43AD-AF99-7072425852E2}"/>
              </a:ext>
            </a:extLst>
          </p:cNvPr>
          <p:cNvSpPr/>
          <p:nvPr/>
        </p:nvSpPr>
        <p:spPr bwMode="auto">
          <a:xfrm>
            <a:off x="7927209" y="5043016"/>
            <a:ext cx="3300176" cy="846701"/>
          </a:xfrm>
          <a:prstGeom prst="rect">
            <a:avLst/>
          </a:prstGeom>
          <a:solidFill>
            <a:srgbClr val="002846"/>
          </a:solidFill>
          <a:ln w="6350" cap="flat" cmpd="sng" algn="ctr">
            <a:noFill/>
            <a:prstDash val="solid"/>
            <a:miter lim="800000"/>
            <a:headEnd type="none" w="med" len="med"/>
            <a:tailEnd type="none" w="med" len="med"/>
          </a:ln>
          <a:effectLst/>
        </p:spPr>
        <p:txBody>
          <a:bodyPr rot="0" spcFirstLastPara="0" vertOverflow="overflow" horzOverflow="overflow" vert="horz" wrap="square" lIns="179285" tIns="91440" rIns="179285" bIns="143428"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Virtualization Fabric</a:t>
            </a:r>
          </a:p>
        </p:txBody>
      </p:sp>
      <p:pic>
        <p:nvPicPr>
          <p:cNvPr id="14" name="Picture 13">
            <a:extLst>
              <a:ext uri="{FF2B5EF4-FFF2-40B4-BE49-F238E27FC236}">
                <a16:creationId xmlns:a16="http://schemas.microsoft.com/office/drawing/2014/main" xmlns="" id="{785D1B34-865D-4B82-820D-28B39E2D26CD}"/>
              </a:ext>
            </a:extLst>
          </p:cNvPr>
          <p:cNvPicPr>
            <a:picLocks noChangeAspect="1"/>
          </p:cNvPicPr>
          <p:nvPr/>
        </p:nvPicPr>
        <p:blipFill rotWithShape="1">
          <a:blip r:embed="rId4" cstate="print"/>
          <a:srcRect l="3547" r="4666" b="20410"/>
          <a:stretch/>
        </p:blipFill>
        <p:spPr>
          <a:xfrm>
            <a:off x="7928899" y="5371242"/>
            <a:ext cx="3298024" cy="518788"/>
          </a:xfrm>
          <a:prstGeom prst="rect">
            <a:avLst/>
          </a:prstGeom>
        </p:spPr>
      </p:pic>
    </p:spTree>
    <p:extLst>
      <p:ext uri="{BB962C8B-B14F-4D97-AF65-F5344CB8AC3E}">
        <p14:creationId xmlns:p14="http://schemas.microsoft.com/office/powerpoint/2010/main" xmlns="" val="381723548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1">
            <a:extLst>
              <a:ext uri="{FF2B5EF4-FFF2-40B4-BE49-F238E27FC236}">
                <a16:creationId xmlns:a16="http://schemas.microsoft.com/office/drawing/2014/main" xmlns="" id="{571FB090-3A62-4475-99DC-BED82808B157}"/>
              </a:ext>
            </a:extLst>
          </p:cNvPr>
          <p:cNvSpPr txBox="1">
            <a:spLocks/>
          </p:cNvSpPr>
          <p:nvPr/>
        </p:nvSpPr>
        <p:spPr>
          <a:xfrm>
            <a:off x="290291" y="291922"/>
            <a:ext cx="9958670" cy="899431"/>
          </a:xfrm>
          <a:prstGeom prst="rect">
            <a:avLst/>
          </a:prstGeom>
        </p:spPr>
        <p:txBody>
          <a:bodyPr vert="horz" wrap="square" lIns="143385" tIns="89616" rIns="143385" bIns="89616" rtlCol="0" anchor="t">
            <a:noAutofit/>
          </a:bodyPr>
          <a:lstStyle>
            <a:lvl1pPr algn="l" defTabSz="914367" rtl="0" eaLnBrk="1" latinLnBrk="0" hangingPunct="1">
              <a:lnSpc>
                <a:spcPct val="90000"/>
              </a:lnSpc>
              <a:spcBef>
                <a:spcPct val="0"/>
              </a:spcBef>
              <a:buNone/>
              <a:defRPr lang="en-US" sz="5200" b="0" kern="1200" cap="none" spc="-100"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marL="0" marR="0" lvl="0" indent="0" algn="l" defTabSz="914093" rtl="0" eaLnBrk="1" fontAlgn="auto" latinLnBrk="0" hangingPunct="1">
              <a:lnSpc>
                <a:spcPct val="90000"/>
              </a:lnSpc>
              <a:spcBef>
                <a:spcPct val="0"/>
              </a:spcBef>
              <a:spcAft>
                <a:spcPts val="0"/>
              </a:spcAft>
              <a:buClrTx/>
              <a:buSzTx/>
              <a:buFontTx/>
              <a:buNone/>
              <a:tabLst/>
              <a:defRPr/>
            </a:pPr>
            <a:r>
              <a:rPr kumimoji="0" lang="en-US" sz="3599" b="0" i="0" u="none" strike="noStrike" kern="1200" cap="none" spc="-100" normalizeH="0" baseline="0" noProof="0" dirty="0">
                <a:ln w="3175">
                  <a:noFill/>
                </a:ln>
                <a:solidFill>
                  <a:srgbClr val="808080"/>
                </a:solidFill>
                <a:effectLst/>
                <a:uLnTx/>
                <a:uFillTx/>
                <a:latin typeface="Segoe UI Light"/>
                <a:ea typeface="+mn-ea"/>
                <a:cs typeface="Segoe UI" pitchFamily="34" charset="0"/>
              </a:rPr>
              <a:t>Platform as a Service (PaaS)</a:t>
            </a:r>
          </a:p>
        </p:txBody>
      </p:sp>
      <p:pic>
        <p:nvPicPr>
          <p:cNvPr id="51" name="Picture 50">
            <a:extLst>
              <a:ext uri="{FF2B5EF4-FFF2-40B4-BE49-F238E27FC236}">
                <a16:creationId xmlns:a16="http://schemas.microsoft.com/office/drawing/2014/main" xmlns="" id="{6608EB77-CFED-4EDD-9CF3-199119BA59EB}"/>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bwMode="invGray">
          <a:xfrm>
            <a:off x="10198420" y="490404"/>
            <a:ext cx="1522008" cy="326081"/>
          </a:xfrm>
          <a:prstGeom prst="rect">
            <a:avLst/>
          </a:prstGeom>
        </p:spPr>
      </p:pic>
      <p:sp>
        <p:nvSpPr>
          <p:cNvPr id="2" name="Rectangle 1">
            <a:extLst>
              <a:ext uri="{FF2B5EF4-FFF2-40B4-BE49-F238E27FC236}">
                <a16:creationId xmlns:a16="http://schemas.microsoft.com/office/drawing/2014/main" xmlns="" id="{D581C32B-6D10-4763-AD9B-A70373F99EC5}"/>
              </a:ext>
            </a:extLst>
          </p:cNvPr>
          <p:cNvSpPr/>
          <p:nvPr/>
        </p:nvSpPr>
        <p:spPr>
          <a:xfrm>
            <a:off x="519953" y="1506071"/>
            <a:ext cx="7092389"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Platform as a Service </a:t>
            </a:r>
            <a:r>
              <a:rPr kumimoji="0" lang="en-US" sz="24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offers customers direct access to services rather than to raw computing resources for application design and deployment.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The PaaS model provides </a:t>
            </a:r>
            <a:r>
              <a:rPr kumimoji="0" lang="en-US" sz="2400" b="1"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metered (pay as you go) </a:t>
            </a:r>
            <a:r>
              <a:rPr kumimoji="0" lang="en-US" sz="24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access to services.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Cloud service is responsible for individual virtual machines, and managing basic resources.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Examples: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Azure App Service &amp; IoT device analytics</a:t>
            </a:r>
          </a:p>
        </p:txBody>
      </p:sp>
      <p:sp>
        <p:nvSpPr>
          <p:cNvPr id="15" name="Freeform 82">
            <a:extLst>
              <a:ext uri="{FF2B5EF4-FFF2-40B4-BE49-F238E27FC236}">
                <a16:creationId xmlns:a16="http://schemas.microsoft.com/office/drawing/2014/main" xmlns="" id="{71D2FD64-2CB9-4539-9148-D30417DC0CF0}"/>
              </a:ext>
            </a:extLst>
          </p:cNvPr>
          <p:cNvSpPr>
            <a:spLocks/>
          </p:cNvSpPr>
          <p:nvPr/>
        </p:nvSpPr>
        <p:spPr bwMode="auto">
          <a:xfrm>
            <a:off x="6752237" y="3097038"/>
            <a:ext cx="5406831" cy="3101382"/>
          </a:xfrm>
          <a:custGeom>
            <a:avLst/>
            <a:gdLst>
              <a:gd name="T0" fmla="*/ 322 w 386"/>
              <a:gd name="T1" fmla="*/ 92 h 221"/>
              <a:gd name="T2" fmla="*/ 301 w 386"/>
              <a:gd name="T3" fmla="*/ 96 h 221"/>
              <a:gd name="T4" fmla="*/ 237 w 386"/>
              <a:gd name="T5" fmla="*/ 37 h 221"/>
              <a:gd name="T6" fmla="*/ 191 w 386"/>
              <a:gd name="T7" fmla="*/ 56 h 221"/>
              <a:gd name="T8" fmla="*/ 128 w 386"/>
              <a:gd name="T9" fmla="*/ 0 h 221"/>
              <a:gd name="T10" fmla="*/ 63 w 386"/>
              <a:gd name="T11" fmla="*/ 64 h 221"/>
              <a:gd name="T12" fmla="*/ 70 w 386"/>
              <a:gd name="T13" fmla="*/ 93 h 221"/>
              <a:gd name="T14" fmla="*/ 64 w 386"/>
              <a:gd name="T15" fmla="*/ 92 h 221"/>
              <a:gd name="T16" fmla="*/ 0 w 386"/>
              <a:gd name="T17" fmla="*/ 156 h 221"/>
              <a:gd name="T18" fmla="*/ 64 w 386"/>
              <a:gd name="T19" fmla="*/ 221 h 221"/>
              <a:gd name="T20" fmla="*/ 322 w 386"/>
              <a:gd name="T21" fmla="*/ 221 h 221"/>
              <a:gd name="T22" fmla="*/ 386 w 386"/>
              <a:gd name="T23" fmla="*/ 156 h 221"/>
              <a:gd name="T24" fmla="*/ 322 w 386"/>
              <a:gd name="T25" fmla="*/ 92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221">
                <a:moveTo>
                  <a:pt x="322" y="92"/>
                </a:moveTo>
                <a:cubicBezTo>
                  <a:pt x="315" y="92"/>
                  <a:pt x="307" y="94"/>
                  <a:pt x="301" y="96"/>
                </a:cubicBezTo>
                <a:cubicBezTo>
                  <a:pt x="298" y="63"/>
                  <a:pt x="270" y="37"/>
                  <a:pt x="237" y="37"/>
                </a:cubicBezTo>
                <a:cubicBezTo>
                  <a:pt x="219" y="37"/>
                  <a:pt x="203" y="44"/>
                  <a:pt x="191" y="56"/>
                </a:cubicBezTo>
                <a:cubicBezTo>
                  <a:pt x="187" y="24"/>
                  <a:pt x="160" y="0"/>
                  <a:pt x="128" y="0"/>
                </a:cubicBezTo>
                <a:cubicBezTo>
                  <a:pt x="92" y="0"/>
                  <a:pt x="63" y="28"/>
                  <a:pt x="63" y="64"/>
                </a:cubicBezTo>
                <a:cubicBezTo>
                  <a:pt x="63" y="74"/>
                  <a:pt x="66" y="84"/>
                  <a:pt x="70" y="93"/>
                </a:cubicBezTo>
                <a:cubicBezTo>
                  <a:pt x="68" y="92"/>
                  <a:pt x="66" y="92"/>
                  <a:pt x="64" y="92"/>
                </a:cubicBezTo>
                <a:cubicBezTo>
                  <a:pt x="29" y="92"/>
                  <a:pt x="0" y="121"/>
                  <a:pt x="0" y="156"/>
                </a:cubicBezTo>
                <a:cubicBezTo>
                  <a:pt x="0" y="192"/>
                  <a:pt x="29" y="221"/>
                  <a:pt x="64" y="221"/>
                </a:cubicBezTo>
                <a:cubicBezTo>
                  <a:pt x="322" y="221"/>
                  <a:pt x="322" y="221"/>
                  <a:pt x="322" y="221"/>
                </a:cubicBezTo>
                <a:cubicBezTo>
                  <a:pt x="357" y="221"/>
                  <a:pt x="386" y="192"/>
                  <a:pt x="386" y="156"/>
                </a:cubicBezTo>
                <a:cubicBezTo>
                  <a:pt x="386" y="121"/>
                  <a:pt x="357" y="92"/>
                  <a:pt x="322" y="92"/>
                </a:cubicBezTo>
                <a:close/>
              </a:path>
            </a:pathLst>
          </a:cu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flip="none" rotWithShape="1">
                <a:gsLst>
                  <a:gs pos="0">
                    <a:prstClr val="black">
                      <a:tint val="66000"/>
                      <a:satMod val="160000"/>
                    </a:prstClr>
                  </a:gs>
                  <a:gs pos="50000">
                    <a:prstClr val="black">
                      <a:tint val="44500"/>
                      <a:satMod val="160000"/>
                    </a:prstClr>
                  </a:gs>
                  <a:gs pos="100000">
                    <a:prstClr val="black">
                      <a:tint val="23500"/>
                      <a:satMod val="160000"/>
                    </a:prstClr>
                  </a:gs>
                </a:gsLst>
                <a:lin ang="10800000" scaled="1"/>
                <a:tileRect/>
              </a:gra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xmlns="" id="{05BD4830-8F33-4D31-8C30-D9ADEA8342A3}"/>
              </a:ext>
            </a:extLst>
          </p:cNvPr>
          <p:cNvSpPr/>
          <p:nvPr/>
        </p:nvSpPr>
        <p:spPr bwMode="auto">
          <a:xfrm>
            <a:off x="7996957" y="3065970"/>
            <a:ext cx="3124389" cy="2146546"/>
          </a:xfrm>
          <a:prstGeom prst="rect">
            <a:avLst/>
          </a:prstGeom>
          <a:solidFill>
            <a:schemeClr val="accent1"/>
          </a:solidFill>
          <a:ln w="6350" cap="flat" cmpd="sng" algn="ctr">
            <a:noFill/>
            <a:prstDash val="solid"/>
            <a:miter lim="800000"/>
            <a:headEnd type="none" w="med" len="med"/>
            <a:tailEnd type="none" w="med" len="med"/>
          </a:ln>
          <a:effectLst/>
        </p:spPr>
        <p:txBody>
          <a:bodyPr rot="0" spcFirstLastPara="0" vertOverflow="overflow" horzOverflow="overflow" vert="horz" wrap="square" lIns="182802" tIns="146241" rIns="182802" bIns="146241" numCol="1" spcCol="0" rtlCol="0" fromWordArt="0" anchor="ctr" anchorCtr="0" forceAA="0" compatLnSpc="1">
            <a:prstTxWarp prst="textNoShape">
              <a:avLst/>
            </a:prstTxWarp>
            <a:noAutofit/>
          </a:bodyPr>
          <a:lstStyle/>
          <a:p>
            <a:pPr marL="0" marR="0" lvl="0" indent="0" algn="ctr" defTabSz="931935" rtl="0" eaLnBrk="1" fontAlgn="base" latinLnBrk="0" hangingPunct="1">
              <a:lnSpc>
                <a:spcPct val="90000"/>
              </a:lnSpc>
              <a:spcBef>
                <a:spcPts val="0"/>
              </a:spcBef>
              <a:spcAft>
                <a:spcPts val="0"/>
              </a:spcAft>
              <a:buClrTx/>
              <a:buSzTx/>
              <a:buFontTx/>
              <a:buNone/>
              <a:tabLst/>
              <a:defRPr/>
            </a:pPr>
            <a:endParaRPr kumimoji="0" lang="en-US" sz="1632" b="1"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a:p>
            <a:pPr marL="0" marR="0" lvl="0" indent="0" algn="ctr" defTabSz="931935" rtl="0" eaLnBrk="1" fontAlgn="base" latinLnBrk="0" hangingPunct="1">
              <a:lnSpc>
                <a:spcPct val="90000"/>
              </a:lnSpc>
              <a:spcBef>
                <a:spcPts val="0"/>
              </a:spcBef>
              <a:spcAft>
                <a:spcPts val="0"/>
              </a:spcAft>
              <a:buClrTx/>
              <a:buSzTx/>
              <a:buFontTx/>
              <a:buNone/>
              <a:tabLst/>
              <a:defRPr/>
            </a:pPr>
            <a:endParaRPr kumimoji="0" lang="en-US" sz="1632" b="1"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a:p>
            <a:pPr marL="0" marR="0" lvl="0" indent="0" algn="ctr" defTabSz="931935" rtl="0" eaLnBrk="1" fontAlgn="base" latinLnBrk="0" hangingPunct="1">
              <a:lnSpc>
                <a:spcPct val="90000"/>
              </a:lnSpc>
              <a:spcBef>
                <a:spcPts val="0"/>
              </a:spcBef>
              <a:spcAft>
                <a:spcPts val="0"/>
              </a:spcAft>
              <a:buClrTx/>
              <a:buSzTx/>
              <a:buFontTx/>
              <a:buNone/>
              <a:tabLst/>
              <a:defRPr/>
            </a:pPr>
            <a:endParaRPr kumimoji="0" lang="en-US" sz="1632" b="1"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a:p>
            <a:pPr marL="0" marR="0" lvl="0" indent="0" algn="ctr" defTabSz="931935" rtl="0" eaLnBrk="1" fontAlgn="base" latinLnBrk="0" hangingPunct="1">
              <a:lnSpc>
                <a:spcPct val="90000"/>
              </a:lnSpc>
              <a:spcBef>
                <a:spcPts val="0"/>
              </a:spcBef>
              <a:spcAft>
                <a:spcPts val="0"/>
              </a:spcAft>
              <a:buClrTx/>
              <a:buSzTx/>
              <a:buFontTx/>
              <a:buNone/>
              <a:tabLst/>
              <a:defRPr/>
            </a:pPr>
            <a:endParaRPr kumimoji="0" lang="en-US" sz="1632" b="1"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a:p>
            <a:pPr marL="0" marR="0" lvl="0" indent="0" algn="ctr" defTabSz="931935" rtl="0" eaLnBrk="1" fontAlgn="base" latinLnBrk="0" hangingPunct="1">
              <a:lnSpc>
                <a:spcPct val="90000"/>
              </a:lnSpc>
              <a:spcBef>
                <a:spcPts val="0"/>
              </a:spcBef>
              <a:spcAft>
                <a:spcPts val="0"/>
              </a:spcAft>
              <a:buClrTx/>
              <a:buSzTx/>
              <a:buFontTx/>
              <a:buNone/>
              <a:tabLst/>
              <a:defRPr/>
            </a:pPr>
            <a:endParaRPr kumimoji="0" lang="en-US" sz="1632" b="1"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a:p>
            <a:pPr marL="0" marR="0" lvl="0" indent="0" algn="ctr" defTabSz="931935" rtl="0" eaLnBrk="1" fontAlgn="base" latinLnBrk="0" hangingPunct="1">
              <a:lnSpc>
                <a:spcPct val="90000"/>
              </a:lnSpc>
              <a:spcBef>
                <a:spcPts val="0"/>
              </a:spcBef>
              <a:spcAft>
                <a:spcPts val="0"/>
              </a:spcAft>
              <a:buClrTx/>
              <a:buSzTx/>
              <a:buFontTx/>
              <a:buNone/>
              <a:tabLst/>
              <a:defRPr/>
            </a:pPr>
            <a:endParaRPr kumimoji="0" lang="en-US" sz="1632" b="1"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a:p>
            <a:pPr marL="0" marR="0" lvl="0" indent="0" algn="ctr" defTabSz="931935" rtl="0" eaLnBrk="1" fontAlgn="base" latinLnBrk="0" hangingPunct="1">
              <a:lnSpc>
                <a:spcPct val="90000"/>
              </a:lnSpc>
              <a:spcBef>
                <a:spcPts val="0"/>
              </a:spcBef>
              <a:spcAft>
                <a:spcPts val="0"/>
              </a:spcAft>
              <a:buClrTx/>
              <a:buSzTx/>
              <a:buFontTx/>
              <a:buNone/>
              <a:tabLst/>
              <a:defRPr/>
            </a:pPr>
            <a:endParaRPr kumimoji="0" lang="en-US" sz="2000" b="1"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a:p>
            <a:pPr marL="0" marR="0" lvl="0" indent="0" algn="ctr" defTabSz="931935" rtl="0" eaLnBrk="1" fontAlgn="base" latinLnBrk="0" hangingPunct="1">
              <a:lnSpc>
                <a:spcPct val="90000"/>
              </a:lnSpc>
              <a:spcBef>
                <a:spcPts val="0"/>
              </a:spcBef>
              <a:spcAft>
                <a:spcPts val="0"/>
              </a:spcAft>
              <a:buClrTx/>
              <a:buSzTx/>
              <a:buFontTx/>
              <a:buNone/>
              <a:tabLst/>
              <a:defRPr/>
            </a:pPr>
            <a:r>
              <a:rPr kumimoji="0" lang="en-US" sz="1632" b="1"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 </a:t>
            </a:r>
          </a:p>
        </p:txBody>
      </p:sp>
      <p:sp>
        <p:nvSpPr>
          <p:cNvPr id="17" name="Rectangle 16">
            <a:extLst>
              <a:ext uri="{FF2B5EF4-FFF2-40B4-BE49-F238E27FC236}">
                <a16:creationId xmlns:a16="http://schemas.microsoft.com/office/drawing/2014/main" xmlns="" id="{013BBAD5-8707-421A-AC12-D1A952B2B89B}"/>
              </a:ext>
            </a:extLst>
          </p:cNvPr>
          <p:cNvSpPr/>
          <p:nvPr/>
        </p:nvSpPr>
        <p:spPr bwMode="auto">
          <a:xfrm>
            <a:off x="8618266" y="3097038"/>
            <a:ext cx="1881752" cy="1330377"/>
          </a:xfrm>
          <a:prstGeom prst="rect">
            <a:avLst/>
          </a:prstGeom>
          <a:solidFill>
            <a:schemeClr val="accent4"/>
          </a:solidFill>
          <a:ln w="6350" cap="flat" cmpd="sng" algn="ctr">
            <a:noFill/>
            <a:prstDash val="solid"/>
            <a:miter lim="800000"/>
            <a:headEnd type="none" w="med" len="med"/>
            <a:tailEnd type="none" w="med" len="med"/>
          </a:ln>
          <a:effectLst/>
        </p:spPr>
        <p:txBody>
          <a:bodyPr rot="0" spcFirstLastPara="0" vertOverflow="overflow" horzOverflow="overflow" vert="horz" wrap="square" lIns="182802" tIns="146241" rIns="182802" bIns="146241" numCol="1" spcCol="0" rtlCol="0" fromWordArt="0" anchor="ctr" anchorCtr="0" forceAA="0" compatLnSpc="1">
            <a:prstTxWarp prst="textNoShape">
              <a:avLst/>
            </a:prstTxWarp>
            <a:noAutofit/>
          </a:bodyPr>
          <a:lstStyle/>
          <a:p>
            <a:pPr marL="0" marR="0" lvl="0" indent="0" algn="ctr" defTabSz="931935" rtl="0" eaLnBrk="1" fontAlgn="base" latinLnBrk="0" hangingPunct="1">
              <a:lnSpc>
                <a:spcPct val="90000"/>
              </a:lnSpc>
              <a:spcBef>
                <a:spcPts val="0"/>
              </a:spcBef>
              <a:spcAft>
                <a:spcPts val="0"/>
              </a:spcAft>
              <a:buClrTx/>
              <a:buSzTx/>
              <a:buFontTx/>
              <a:buNone/>
              <a:tabLst/>
              <a:defRPr/>
            </a:pPr>
            <a:r>
              <a:rPr kumimoji="0" lang="en-US" sz="1600" b="0"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Platform </a:t>
            </a:r>
          </a:p>
          <a:p>
            <a:pPr marL="0" marR="0" lvl="0" indent="0" algn="ctr" defTabSz="931935" rtl="0" eaLnBrk="1" fontAlgn="base" latinLnBrk="0" hangingPunct="1">
              <a:lnSpc>
                <a:spcPct val="90000"/>
              </a:lnSpc>
              <a:spcBef>
                <a:spcPts val="0"/>
              </a:spcBef>
              <a:spcAft>
                <a:spcPts val="0"/>
              </a:spcAft>
              <a:buClrTx/>
              <a:buSzTx/>
              <a:buFontTx/>
              <a:buNone/>
              <a:tabLst/>
              <a:defRPr/>
            </a:pPr>
            <a:r>
              <a:rPr kumimoji="0" lang="en-US" sz="1600" b="0"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Services</a:t>
            </a:r>
          </a:p>
        </p:txBody>
      </p:sp>
      <p:sp>
        <p:nvSpPr>
          <p:cNvPr id="18" name="Rectangle 17">
            <a:extLst>
              <a:ext uri="{FF2B5EF4-FFF2-40B4-BE49-F238E27FC236}">
                <a16:creationId xmlns:a16="http://schemas.microsoft.com/office/drawing/2014/main" xmlns="" id="{DD2D2167-3FA9-4FB4-9F7C-A25EA508C663}"/>
              </a:ext>
            </a:extLst>
          </p:cNvPr>
          <p:cNvSpPr/>
          <p:nvPr/>
        </p:nvSpPr>
        <p:spPr bwMode="auto">
          <a:xfrm>
            <a:off x="8054548" y="4416108"/>
            <a:ext cx="3003686" cy="668484"/>
          </a:xfrm>
          <a:prstGeom prst="rect">
            <a:avLst/>
          </a:prstGeom>
          <a:solidFill>
            <a:schemeClr val="tx1">
              <a:lumMod val="7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ctr" defTabSz="931935" rtl="0" eaLnBrk="1" fontAlgn="base"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Infrastructure Services</a:t>
            </a:r>
          </a:p>
        </p:txBody>
      </p:sp>
      <p:sp>
        <p:nvSpPr>
          <p:cNvPr id="19" name="Rectangle 18">
            <a:extLst>
              <a:ext uri="{FF2B5EF4-FFF2-40B4-BE49-F238E27FC236}">
                <a16:creationId xmlns:a16="http://schemas.microsoft.com/office/drawing/2014/main" xmlns="" id="{C438E93B-10CF-496F-BAE5-43C1C35B9A16}"/>
              </a:ext>
            </a:extLst>
          </p:cNvPr>
          <p:cNvSpPr/>
          <p:nvPr/>
        </p:nvSpPr>
        <p:spPr bwMode="auto">
          <a:xfrm>
            <a:off x="8233671" y="4726357"/>
            <a:ext cx="817216" cy="304432"/>
          </a:xfrm>
          <a:prstGeom prst="rect">
            <a:avLst/>
          </a:prstGeom>
          <a:solidFill>
            <a:schemeClr val="accent4"/>
          </a:soli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146241" rIns="91440" bIns="146241" numCol="1" spcCol="0" rtlCol="0" fromWordArt="0" anchor="ctr" anchorCtr="0" forceAA="0" compatLnSpc="1">
            <a:prstTxWarp prst="textNoShape">
              <a:avLst/>
            </a:prstTxWarp>
            <a:noAutofit/>
          </a:bodyPr>
          <a:lstStyle/>
          <a:p>
            <a:pPr marL="0" marR="0" lvl="0" indent="0" algn="ctr" defTabSz="931935" rtl="0" eaLnBrk="1" fontAlgn="base"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Compute</a:t>
            </a:r>
          </a:p>
        </p:txBody>
      </p:sp>
      <p:sp>
        <p:nvSpPr>
          <p:cNvPr id="20" name="Rectangle 19">
            <a:extLst>
              <a:ext uri="{FF2B5EF4-FFF2-40B4-BE49-F238E27FC236}">
                <a16:creationId xmlns:a16="http://schemas.microsoft.com/office/drawing/2014/main" xmlns="" id="{38E6142F-68E7-4DE5-990E-90C2E6B7C870}"/>
              </a:ext>
            </a:extLst>
          </p:cNvPr>
          <p:cNvSpPr/>
          <p:nvPr/>
        </p:nvSpPr>
        <p:spPr bwMode="auto">
          <a:xfrm>
            <a:off x="9140666" y="4726357"/>
            <a:ext cx="817216" cy="304432"/>
          </a:xfrm>
          <a:prstGeom prst="rect">
            <a:avLst/>
          </a:prstGeom>
          <a:solidFill>
            <a:schemeClr val="accent4"/>
          </a:soli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146241" rIns="91440" bIns="146241" numCol="1" spcCol="0" rtlCol="0" fromWordArt="0" anchor="ctr" anchorCtr="0" forceAA="0" compatLnSpc="1">
            <a:prstTxWarp prst="textNoShape">
              <a:avLst/>
            </a:prstTxWarp>
            <a:noAutofit/>
          </a:bodyPr>
          <a:lstStyle/>
          <a:p>
            <a:pPr marL="0" marR="0" lvl="0" indent="0" algn="ctr" defTabSz="931935" rtl="0" eaLnBrk="1" fontAlgn="base"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Storage</a:t>
            </a:r>
          </a:p>
        </p:txBody>
      </p:sp>
      <p:sp>
        <p:nvSpPr>
          <p:cNvPr id="21" name="Rectangle 20">
            <a:extLst>
              <a:ext uri="{FF2B5EF4-FFF2-40B4-BE49-F238E27FC236}">
                <a16:creationId xmlns:a16="http://schemas.microsoft.com/office/drawing/2014/main" xmlns="" id="{FC3DCE20-274C-4326-9B8B-8BE9A3E94BAC}"/>
              </a:ext>
            </a:extLst>
          </p:cNvPr>
          <p:cNvSpPr/>
          <p:nvPr/>
        </p:nvSpPr>
        <p:spPr bwMode="auto">
          <a:xfrm>
            <a:off x="10024872" y="4726357"/>
            <a:ext cx="817216" cy="304432"/>
          </a:xfrm>
          <a:prstGeom prst="rect">
            <a:avLst/>
          </a:prstGeom>
          <a:solidFill>
            <a:schemeClr val="accent4"/>
          </a:soli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146241" rIns="91440" bIns="146241" numCol="1" spcCol="0" rtlCol="0" fromWordArt="0" anchor="ctr" anchorCtr="0" forceAA="0" compatLnSpc="1">
            <a:prstTxWarp prst="textNoShape">
              <a:avLst/>
            </a:prstTxWarp>
            <a:noAutofit/>
          </a:bodyPr>
          <a:lstStyle/>
          <a:p>
            <a:pPr marL="0" marR="0" lvl="0" indent="0" algn="ctr" defTabSz="931935" rtl="0" eaLnBrk="1" fontAlgn="base"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Network</a:t>
            </a:r>
          </a:p>
        </p:txBody>
      </p:sp>
      <p:sp>
        <p:nvSpPr>
          <p:cNvPr id="22" name="Rectangle 21">
            <a:extLst>
              <a:ext uri="{FF2B5EF4-FFF2-40B4-BE49-F238E27FC236}">
                <a16:creationId xmlns:a16="http://schemas.microsoft.com/office/drawing/2014/main" xmlns="" id="{09AEC5A1-2597-4A2C-8FEE-86E7DD89E128}"/>
              </a:ext>
            </a:extLst>
          </p:cNvPr>
          <p:cNvSpPr/>
          <p:nvPr/>
        </p:nvSpPr>
        <p:spPr bwMode="auto">
          <a:xfrm rot="16200000">
            <a:off x="7683484" y="3478019"/>
            <a:ext cx="1273467" cy="511506"/>
          </a:xfrm>
          <a:prstGeom prst="rect">
            <a:avLst/>
          </a:prstGeom>
          <a:solidFill>
            <a:srgbClr val="1B3C72"/>
          </a:solidFill>
          <a:ln w="6350" cap="flat" cmpd="sng" algn="ctr">
            <a:noFill/>
            <a:prstDash val="solid"/>
            <a:miter lim="800000"/>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Calibri" panose="020F0502020204030204"/>
                <a:ea typeface="Segoe UI" pitchFamily="34" charset="0"/>
                <a:cs typeface="Segoe UI" pitchFamily="34" charset="0"/>
              </a:rPr>
              <a:t>Security &amp; Management</a:t>
            </a:r>
          </a:p>
        </p:txBody>
      </p:sp>
      <p:sp>
        <p:nvSpPr>
          <p:cNvPr id="23" name="Rectangle 22">
            <a:extLst>
              <a:ext uri="{FF2B5EF4-FFF2-40B4-BE49-F238E27FC236}">
                <a16:creationId xmlns:a16="http://schemas.microsoft.com/office/drawing/2014/main" xmlns="" id="{B88259AF-34FC-4DDD-B23C-E6623BC3ED99}"/>
              </a:ext>
            </a:extLst>
          </p:cNvPr>
          <p:cNvSpPr/>
          <p:nvPr/>
        </p:nvSpPr>
        <p:spPr bwMode="auto">
          <a:xfrm>
            <a:off x="7894277" y="5211050"/>
            <a:ext cx="3300176" cy="846701"/>
          </a:xfrm>
          <a:prstGeom prst="rect">
            <a:avLst/>
          </a:prstGeom>
          <a:solidFill>
            <a:srgbClr val="002846"/>
          </a:solidFill>
          <a:ln w="6350" cap="flat" cmpd="sng" algn="ctr">
            <a:noFill/>
            <a:prstDash val="solid"/>
            <a:miter lim="800000"/>
            <a:headEnd type="none" w="med" len="med"/>
            <a:tailEnd type="none" w="med" len="med"/>
          </a:ln>
          <a:effectLst/>
        </p:spPr>
        <p:txBody>
          <a:bodyPr rot="0" spcFirstLastPara="0" vertOverflow="overflow" horzOverflow="overflow" vert="horz" wrap="square" lIns="179285" tIns="91440" rIns="179285" bIns="143428"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Virtualization Fabric</a:t>
            </a:r>
          </a:p>
        </p:txBody>
      </p:sp>
      <p:pic>
        <p:nvPicPr>
          <p:cNvPr id="24" name="Picture 23">
            <a:extLst>
              <a:ext uri="{FF2B5EF4-FFF2-40B4-BE49-F238E27FC236}">
                <a16:creationId xmlns:a16="http://schemas.microsoft.com/office/drawing/2014/main" xmlns="" id="{B7768CF4-2C3C-43A8-919E-408D45890FC4}"/>
              </a:ext>
            </a:extLst>
          </p:cNvPr>
          <p:cNvPicPr>
            <a:picLocks noChangeAspect="1"/>
          </p:cNvPicPr>
          <p:nvPr/>
        </p:nvPicPr>
        <p:blipFill rotWithShape="1">
          <a:blip r:embed="rId4" cstate="print"/>
          <a:srcRect l="3547" r="4666" b="20410"/>
          <a:stretch/>
        </p:blipFill>
        <p:spPr>
          <a:xfrm>
            <a:off x="7895967" y="5539276"/>
            <a:ext cx="3298024" cy="518788"/>
          </a:xfrm>
          <a:prstGeom prst="rect">
            <a:avLst/>
          </a:prstGeom>
        </p:spPr>
      </p:pic>
      <p:sp>
        <p:nvSpPr>
          <p:cNvPr id="25" name="Rectangle 24">
            <a:extLst>
              <a:ext uri="{FF2B5EF4-FFF2-40B4-BE49-F238E27FC236}">
                <a16:creationId xmlns:a16="http://schemas.microsoft.com/office/drawing/2014/main" xmlns="" id="{52AA6ABE-B403-4C1F-810F-2176BE4CA06B}"/>
              </a:ext>
            </a:extLst>
          </p:cNvPr>
          <p:cNvSpPr/>
          <p:nvPr/>
        </p:nvSpPr>
        <p:spPr bwMode="auto">
          <a:xfrm rot="5400000">
            <a:off x="10164012" y="3478019"/>
            <a:ext cx="1273467" cy="511506"/>
          </a:xfrm>
          <a:prstGeom prst="rect">
            <a:avLst/>
          </a:prstGeom>
          <a:solidFill>
            <a:srgbClr val="1B3C72"/>
          </a:solidFill>
          <a:ln w="6350" cap="flat" cmpd="sng" algn="ctr">
            <a:noFill/>
            <a:prstDash val="solid"/>
            <a:miter lim="800000"/>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Calibri" panose="020F0502020204030204"/>
                <a:ea typeface="Segoe UI" pitchFamily="34" charset="0"/>
                <a:cs typeface="Segoe UI" pitchFamily="34" charset="0"/>
              </a:rPr>
              <a:t>Operations</a:t>
            </a:r>
          </a:p>
        </p:txBody>
      </p:sp>
    </p:spTree>
    <p:extLst>
      <p:ext uri="{BB962C8B-B14F-4D97-AF65-F5344CB8AC3E}">
        <p14:creationId xmlns:p14="http://schemas.microsoft.com/office/powerpoint/2010/main" xmlns="" val="140684194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1">
            <a:extLst>
              <a:ext uri="{FF2B5EF4-FFF2-40B4-BE49-F238E27FC236}">
                <a16:creationId xmlns:a16="http://schemas.microsoft.com/office/drawing/2014/main" xmlns="" id="{571FB090-3A62-4475-99DC-BED82808B157}"/>
              </a:ext>
            </a:extLst>
          </p:cNvPr>
          <p:cNvSpPr txBox="1">
            <a:spLocks/>
          </p:cNvSpPr>
          <p:nvPr/>
        </p:nvSpPr>
        <p:spPr>
          <a:xfrm>
            <a:off x="290291" y="291922"/>
            <a:ext cx="9958670" cy="899431"/>
          </a:xfrm>
          <a:prstGeom prst="rect">
            <a:avLst/>
          </a:prstGeom>
        </p:spPr>
        <p:txBody>
          <a:bodyPr vert="horz" wrap="square" lIns="143385" tIns="89616" rIns="143385" bIns="89616" rtlCol="0" anchor="t">
            <a:noAutofit/>
          </a:bodyPr>
          <a:lstStyle>
            <a:lvl1pPr algn="l" defTabSz="914367" rtl="0" eaLnBrk="1" latinLnBrk="0" hangingPunct="1">
              <a:lnSpc>
                <a:spcPct val="90000"/>
              </a:lnSpc>
              <a:spcBef>
                <a:spcPct val="0"/>
              </a:spcBef>
              <a:buNone/>
              <a:defRPr lang="en-US" sz="5200" b="0" kern="1200" cap="none" spc="-100"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marL="0" marR="0" lvl="0" indent="0" algn="l" defTabSz="914093" rtl="0" eaLnBrk="1" fontAlgn="auto" latinLnBrk="0" hangingPunct="1">
              <a:lnSpc>
                <a:spcPct val="90000"/>
              </a:lnSpc>
              <a:spcBef>
                <a:spcPct val="0"/>
              </a:spcBef>
              <a:spcAft>
                <a:spcPts val="0"/>
              </a:spcAft>
              <a:buClrTx/>
              <a:buSzTx/>
              <a:buFontTx/>
              <a:buNone/>
              <a:tabLst/>
              <a:defRPr/>
            </a:pPr>
            <a:r>
              <a:rPr kumimoji="0" lang="en-US" sz="3599" b="0" i="0" u="none" strike="noStrike" kern="1200" cap="none" spc="-100" normalizeH="0" baseline="0" noProof="0" dirty="0">
                <a:ln w="3175">
                  <a:noFill/>
                </a:ln>
                <a:solidFill>
                  <a:srgbClr val="808080"/>
                </a:solidFill>
                <a:effectLst/>
                <a:uLnTx/>
                <a:uFillTx/>
                <a:latin typeface="Segoe UI Light"/>
                <a:ea typeface="+mn-ea"/>
                <a:cs typeface="Segoe UI" pitchFamily="34" charset="0"/>
              </a:rPr>
              <a:t>Software as a Service (SaaS)</a:t>
            </a:r>
          </a:p>
        </p:txBody>
      </p:sp>
      <p:pic>
        <p:nvPicPr>
          <p:cNvPr id="51" name="Picture 50">
            <a:extLst>
              <a:ext uri="{FF2B5EF4-FFF2-40B4-BE49-F238E27FC236}">
                <a16:creationId xmlns:a16="http://schemas.microsoft.com/office/drawing/2014/main" xmlns="" id="{6608EB77-CFED-4EDD-9CF3-199119BA59EB}"/>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bwMode="invGray">
          <a:xfrm>
            <a:off x="10198420" y="490404"/>
            <a:ext cx="1522008" cy="326081"/>
          </a:xfrm>
          <a:prstGeom prst="rect">
            <a:avLst/>
          </a:prstGeom>
        </p:spPr>
      </p:pic>
      <p:sp>
        <p:nvSpPr>
          <p:cNvPr id="2" name="Rectangle 1">
            <a:extLst>
              <a:ext uri="{FF2B5EF4-FFF2-40B4-BE49-F238E27FC236}">
                <a16:creationId xmlns:a16="http://schemas.microsoft.com/office/drawing/2014/main" xmlns="" id="{D581C32B-6D10-4763-AD9B-A70373F99EC5}"/>
              </a:ext>
            </a:extLst>
          </p:cNvPr>
          <p:cNvSpPr/>
          <p:nvPr/>
        </p:nvSpPr>
        <p:spPr>
          <a:xfrm>
            <a:off x="519954" y="1506071"/>
            <a:ext cx="6812096"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Software as a Service </a:t>
            </a:r>
            <a:r>
              <a:rPr kumimoji="0" lang="en-US" sz="24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are</a:t>
            </a:r>
            <a:r>
              <a:rPr kumimoji="0" lang="en-US" sz="2400" b="0" i="1"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 </a:t>
            </a:r>
            <a:r>
              <a:rPr kumimoji="0" lang="en-US" sz="24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the cloud applications, usually designed for end-users, accessible by internet-connected devices anywhere.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Customers pay to use particular applications that are developed and exist on the cloud.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Cloud service handles most of the work to build and deliver a service.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Examples: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Office365,  Google apps, </a:t>
            </a:r>
            <a:r>
              <a:rPr kumimoji="0" lang="en-US" sz="2400" b="0" i="0" u="none" strike="noStrike" kern="1200" cap="none" spc="0" normalizeH="0" baseline="0" noProof="0" dirty="0" err="1">
                <a:ln>
                  <a:noFill/>
                </a:ln>
                <a:solidFill>
                  <a:prstClr val="black"/>
                </a:solidFill>
                <a:effectLst/>
                <a:uLnTx/>
                <a:uFillTx/>
                <a:latin typeface="Segoe UI Semilight" panose="020B0402040204020203" pitchFamily="34" charset="0"/>
                <a:ea typeface="+mn-ea"/>
                <a:cs typeface="Segoe UI Semilight" panose="020B0402040204020203" pitchFamily="34" charset="0"/>
              </a:rPr>
              <a:t>Whatsapp</a:t>
            </a:r>
            <a:r>
              <a:rPr kumimoji="0" lang="en-US" sz="24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 Signal</a:t>
            </a:r>
          </a:p>
        </p:txBody>
      </p:sp>
      <p:grpSp>
        <p:nvGrpSpPr>
          <p:cNvPr id="5" name="Group 4">
            <a:extLst>
              <a:ext uri="{FF2B5EF4-FFF2-40B4-BE49-F238E27FC236}">
                <a16:creationId xmlns:a16="http://schemas.microsoft.com/office/drawing/2014/main" xmlns="" id="{0820172C-047A-4553-8CF0-EDC8BA35960E}"/>
              </a:ext>
            </a:extLst>
          </p:cNvPr>
          <p:cNvGrpSpPr/>
          <p:nvPr/>
        </p:nvGrpSpPr>
        <p:grpSpPr>
          <a:xfrm>
            <a:off x="6740807" y="1724067"/>
            <a:ext cx="5406831" cy="4417203"/>
            <a:chOff x="6307207" y="1616117"/>
            <a:chExt cx="5406831" cy="4417203"/>
          </a:xfrm>
        </p:grpSpPr>
        <p:grpSp>
          <p:nvGrpSpPr>
            <p:cNvPr id="6" name="Group 5">
              <a:extLst>
                <a:ext uri="{FF2B5EF4-FFF2-40B4-BE49-F238E27FC236}">
                  <a16:creationId xmlns:a16="http://schemas.microsoft.com/office/drawing/2014/main" xmlns="" id="{10F34D2D-AE27-4776-86B4-27F5685C3DEB}"/>
                </a:ext>
              </a:extLst>
            </p:cNvPr>
            <p:cNvGrpSpPr/>
            <p:nvPr/>
          </p:nvGrpSpPr>
          <p:grpSpPr>
            <a:xfrm>
              <a:off x="6307207" y="1616117"/>
              <a:ext cx="5406831" cy="4417203"/>
              <a:chOff x="62842" y="2051546"/>
              <a:chExt cx="5406831" cy="4417203"/>
            </a:xfrm>
          </p:grpSpPr>
          <p:sp>
            <p:nvSpPr>
              <p:cNvPr id="41" name="Freeform 82">
                <a:extLst>
                  <a:ext uri="{FF2B5EF4-FFF2-40B4-BE49-F238E27FC236}">
                    <a16:creationId xmlns:a16="http://schemas.microsoft.com/office/drawing/2014/main" xmlns="" id="{18C090BE-BBE0-48AD-9019-EBA8E0C7411C}"/>
                  </a:ext>
                </a:extLst>
              </p:cNvPr>
              <p:cNvSpPr>
                <a:spLocks/>
              </p:cNvSpPr>
              <p:nvPr/>
            </p:nvSpPr>
            <p:spPr bwMode="auto">
              <a:xfrm>
                <a:off x="546248" y="2051546"/>
                <a:ext cx="2669629" cy="1531311"/>
              </a:xfrm>
              <a:custGeom>
                <a:avLst/>
                <a:gdLst>
                  <a:gd name="T0" fmla="*/ 322 w 386"/>
                  <a:gd name="T1" fmla="*/ 92 h 221"/>
                  <a:gd name="T2" fmla="*/ 301 w 386"/>
                  <a:gd name="T3" fmla="*/ 96 h 221"/>
                  <a:gd name="T4" fmla="*/ 237 w 386"/>
                  <a:gd name="T5" fmla="*/ 37 h 221"/>
                  <a:gd name="T6" fmla="*/ 191 w 386"/>
                  <a:gd name="T7" fmla="*/ 56 h 221"/>
                  <a:gd name="T8" fmla="*/ 128 w 386"/>
                  <a:gd name="T9" fmla="*/ 0 h 221"/>
                  <a:gd name="T10" fmla="*/ 63 w 386"/>
                  <a:gd name="T11" fmla="*/ 64 h 221"/>
                  <a:gd name="T12" fmla="*/ 70 w 386"/>
                  <a:gd name="T13" fmla="*/ 93 h 221"/>
                  <a:gd name="T14" fmla="*/ 64 w 386"/>
                  <a:gd name="T15" fmla="*/ 92 h 221"/>
                  <a:gd name="T16" fmla="*/ 0 w 386"/>
                  <a:gd name="T17" fmla="*/ 156 h 221"/>
                  <a:gd name="T18" fmla="*/ 64 w 386"/>
                  <a:gd name="T19" fmla="*/ 221 h 221"/>
                  <a:gd name="T20" fmla="*/ 322 w 386"/>
                  <a:gd name="T21" fmla="*/ 221 h 221"/>
                  <a:gd name="T22" fmla="*/ 386 w 386"/>
                  <a:gd name="T23" fmla="*/ 156 h 221"/>
                  <a:gd name="T24" fmla="*/ 322 w 386"/>
                  <a:gd name="T25" fmla="*/ 92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221">
                    <a:moveTo>
                      <a:pt x="322" y="92"/>
                    </a:moveTo>
                    <a:cubicBezTo>
                      <a:pt x="315" y="92"/>
                      <a:pt x="307" y="94"/>
                      <a:pt x="301" y="96"/>
                    </a:cubicBezTo>
                    <a:cubicBezTo>
                      <a:pt x="298" y="63"/>
                      <a:pt x="270" y="37"/>
                      <a:pt x="237" y="37"/>
                    </a:cubicBezTo>
                    <a:cubicBezTo>
                      <a:pt x="219" y="37"/>
                      <a:pt x="203" y="44"/>
                      <a:pt x="191" y="56"/>
                    </a:cubicBezTo>
                    <a:cubicBezTo>
                      <a:pt x="187" y="24"/>
                      <a:pt x="160" y="0"/>
                      <a:pt x="128" y="0"/>
                    </a:cubicBezTo>
                    <a:cubicBezTo>
                      <a:pt x="92" y="0"/>
                      <a:pt x="63" y="28"/>
                      <a:pt x="63" y="64"/>
                    </a:cubicBezTo>
                    <a:cubicBezTo>
                      <a:pt x="63" y="74"/>
                      <a:pt x="66" y="84"/>
                      <a:pt x="70" y="93"/>
                    </a:cubicBezTo>
                    <a:cubicBezTo>
                      <a:pt x="68" y="92"/>
                      <a:pt x="66" y="92"/>
                      <a:pt x="64" y="92"/>
                    </a:cubicBezTo>
                    <a:cubicBezTo>
                      <a:pt x="29" y="92"/>
                      <a:pt x="0" y="121"/>
                      <a:pt x="0" y="156"/>
                    </a:cubicBezTo>
                    <a:cubicBezTo>
                      <a:pt x="0" y="192"/>
                      <a:pt x="29" y="221"/>
                      <a:pt x="64" y="221"/>
                    </a:cubicBezTo>
                    <a:cubicBezTo>
                      <a:pt x="322" y="221"/>
                      <a:pt x="322" y="221"/>
                      <a:pt x="322" y="221"/>
                    </a:cubicBezTo>
                    <a:cubicBezTo>
                      <a:pt x="357" y="221"/>
                      <a:pt x="386" y="192"/>
                      <a:pt x="386" y="156"/>
                    </a:cubicBezTo>
                    <a:cubicBezTo>
                      <a:pt x="386" y="121"/>
                      <a:pt x="357" y="92"/>
                      <a:pt x="322" y="92"/>
                    </a:cubicBezTo>
                    <a:close/>
                  </a:path>
                </a:pathLst>
              </a:cu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flip="none" rotWithShape="1">
                    <a:gsLst>
                      <a:gs pos="0">
                        <a:prstClr val="black">
                          <a:tint val="66000"/>
                          <a:satMod val="160000"/>
                        </a:prstClr>
                      </a:gs>
                      <a:gs pos="50000">
                        <a:prstClr val="black">
                          <a:tint val="44500"/>
                          <a:satMod val="160000"/>
                        </a:prstClr>
                      </a:gs>
                      <a:gs pos="100000">
                        <a:prstClr val="black">
                          <a:tint val="23500"/>
                          <a:satMod val="160000"/>
                        </a:prstClr>
                      </a:gs>
                    </a:gsLst>
                    <a:lin ang="10800000" scaled="1"/>
                    <a:tileRect/>
                  </a:gradFill>
                  <a:effectLst/>
                  <a:uLnTx/>
                  <a:uFillTx/>
                  <a:latin typeface="Calibri" panose="020F0502020204030204"/>
                  <a:ea typeface="+mn-ea"/>
                  <a:cs typeface="+mn-cs"/>
                </a:endParaRPr>
              </a:p>
            </p:txBody>
          </p:sp>
          <p:sp>
            <p:nvSpPr>
              <p:cNvPr id="42" name="Freeform 82">
                <a:extLst>
                  <a:ext uri="{FF2B5EF4-FFF2-40B4-BE49-F238E27FC236}">
                    <a16:creationId xmlns:a16="http://schemas.microsoft.com/office/drawing/2014/main" xmlns="" id="{E3AEDB21-41A3-462E-90FE-672D3946E571}"/>
                  </a:ext>
                </a:extLst>
              </p:cNvPr>
              <p:cNvSpPr>
                <a:spLocks/>
              </p:cNvSpPr>
              <p:nvPr/>
            </p:nvSpPr>
            <p:spPr bwMode="auto">
              <a:xfrm>
                <a:off x="62842" y="3367367"/>
                <a:ext cx="5406831" cy="3101382"/>
              </a:xfrm>
              <a:custGeom>
                <a:avLst/>
                <a:gdLst>
                  <a:gd name="T0" fmla="*/ 322 w 386"/>
                  <a:gd name="T1" fmla="*/ 92 h 221"/>
                  <a:gd name="T2" fmla="*/ 301 w 386"/>
                  <a:gd name="T3" fmla="*/ 96 h 221"/>
                  <a:gd name="T4" fmla="*/ 237 w 386"/>
                  <a:gd name="T5" fmla="*/ 37 h 221"/>
                  <a:gd name="T6" fmla="*/ 191 w 386"/>
                  <a:gd name="T7" fmla="*/ 56 h 221"/>
                  <a:gd name="T8" fmla="*/ 128 w 386"/>
                  <a:gd name="T9" fmla="*/ 0 h 221"/>
                  <a:gd name="T10" fmla="*/ 63 w 386"/>
                  <a:gd name="T11" fmla="*/ 64 h 221"/>
                  <a:gd name="T12" fmla="*/ 70 w 386"/>
                  <a:gd name="T13" fmla="*/ 93 h 221"/>
                  <a:gd name="T14" fmla="*/ 64 w 386"/>
                  <a:gd name="T15" fmla="*/ 92 h 221"/>
                  <a:gd name="T16" fmla="*/ 0 w 386"/>
                  <a:gd name="T17" fmla="*/ 156 h 221"/>
                  <a:gd name="T18" fmla="*/ 64 w 386"/>
                  <a:gd name="T19" fmla="*/ 221 h 221"/>
                  <a:gd name="T20" fmla="*/ 322 w 386"/>
                  <a:gd name="T21" fmla="*/ 221 h 221"/>
                  <a:gd name="T22" fmla="*/ 386 w 386"/>
                  <a:gd name="T23" fmla="*/ 156 h 221"/>
                  <a:gd name="T24" fmla="*/ 322 w 386"/>
                  <a:gd name="T25" fmla="*/ 92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221">
                    <a:moveTo>
                      <a:pt x="322" y="92"/>
                    </a:moveTo>
                    <a:cubicBezTo>
                      <a:pt x="315" y="92"/>
                      <a:pt x="307" y="94"/>
                      <a:pt x="301" y="96"/>
                    </a:cubicBezTo>
                    <a:cubicBezTo>
                      <a:pt x="298" y="63"/>
                      <a:pt x="270" y="37"/>
                      <a:pt x="237" y="37"/>
                    </a:cubicBezTo>
                    <a:cubicBezTo>
                      <a:pt x="219" y="37"/>
                      <a:pt x="203" y="44"/>
                      <a:pt x="191" y="56"/>
                    </a:cubicBezTo>
                    <a:cubicBezTo>
                      <a:pt x="187" y="24"/>
                      <a:pt x="160" y="0"/>
                      <a:pt x="128" y="0"/>
                    </a:cubicBezTo>
                    <a:cubicBezTo>
                      <a:pt x="92" y="0"/>
                      <a:pt x="63" y="28"/>
                      <a:pt x="63" y="64"/>
                    </a:cubicBezTo>
                    <a:cubicBezTo>
                      <a:pt x="63" y="74"/>
                      <a:pt x="66" y="84"/>
                      <a:pt x="70" y="93"/>
                    </a:cubicBezTo>
                    <a:cubicBezTo>
                      <a:pt x="68" y="92"/>
                      <a:pt x="66" y="92"/>
                      <a:pt x="64" y="92"/>
                    </a:cubicBezTo>
                    <a:cubicBezTo>
                      <a:pt x="29" y="92"/>
                      <a:pt x="0" y="121"/>
                      <a:pt x="0" y="156"/>
                    </a:cubicBezTo>
                    <a:cubicBezTo>
                      <a:pt x="0" y="192"/>
                      <a:pt x="29" y="221"/>
                      <a:pt x="64" y="221"/>
                    </a:cubicBezTo>
                    <a:cubicBezTo>
                      <a:pt x="322" y="221"/>
                      <a:pt x="322" y="221"/>
                      <a:pt x="322" y="221"/>
                    </a:cubicBezTo>
                    <a:cubicBezTo>
                      <a:pt x="357" y="221"/>
                      <a:pt x="386" y="192"/>
                      <a:pt x="386" y="156"/>
                    </a:cubicBezTo>
                    <a:cubicBezTo>
                      <a:pt x="386" y="121"/>
                      <a:pt x="357" y="92"/>
                      <a:pt x="322" y="92"/>
                    </a:cubicBezTo>
                    <a:close/>
                  </a:path>
                </a:pathLst>
              </a:cu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flip="none" rotWithShape="1">
                    <a:gsLst>
                      <a:gs pos="0">
                        <a:prstClr val="black">
                          <a:tint val="66000"/>
                          <a:satMod val="160000"/>
                        </a:prstClr>
                      </a:gs>
                      <a:gs pos="50000">
                        <a:prstClr val="black">
                          <a:tint val="44500"/>
                          <a:satMod val="160000"/>
                        </a:prstClr>
                      </a:gs>
                      <a:gs pos="100000">
                        <a:prstClr val="black">
                          <a:tint val="23500"/>
                          <a:satMod val="160000"/>
                        </a:prstClr>
                      </a:gs>
                    </a:gsLst>
                    <a:lin ang="10800000" scaled="1"/>
                    <a:tileRect/>
                  </a:gradFill>
                  <a:effectLst/>
                  <a:uLnTx/>
                  <a:uFillTx/>
                  <a:latin typeface="Calibri" panose="020F0502020204030204"/>
                  <a:ea typeface="+mn-ea"/>
                  <a:cs typeface="+mn-cs"/>
                </a:endParaRPr>
              </a:p>
            </p:txBody>
          </p:sp>
          <p:sp>
            <p:nvSpPr>
              <p:cNvPr id="43" name="Freeform 82">
                <a:extLst>
                  <a:ext uri="{FF2B5EF4-FFF2-40B4-BE49-F238E27FC236}">
                    <a16:creationId xmlns:a16="http://schemas.microsoft.com/office/drawing/2014/main" xmlns="" id="{F1B67663-D10F-4D0E-B875-5DDE24F80D18}"/>
                  </a:ext>
                </a:extLst>
              </p:cNvPr>
              <p:cNvSpPr>
                <a:spLocks/>
              </p:cNvSpPr>
              <p:nvPr/>
            </p:nvSpPr>
            <p:spPr bwMode="auto">
              <a:xfrm>
                <a:off x="2402696" y="2125719"/>
                <a:ext cx="2087354" cy="1197315"/>
              </a:xfrm>
              <a:custGeom>
                <a:avLst/>
                <a:gdLst>
                  <a:gd name="T0" fmla="*/ 322 w 386"/>
                  <a:gd name="T1" fmla="*/ 92 h 221"/>
                  <a:gd name="T2" fmla="*/ 301 w 386"/>
                  <a:gd name="T3" fmla="*/ 96 h 221"/>
                  <a:gd name="T4" fmla="*/ 237 w 386"/>
                  <a:gd name="T5" fmla="*/ 37 h 221"/>
                  <a:gd name="T6" fmla="*/ 191 w 386"/>
                  <a:gd name="T7" fmla="*/ 56 h 221"/>
                  <a:gd name="T8" fmla="*/ 128 w 386"/>
                  <a:gd name="T9" fmla="*/ 0 h 221"/>
                  <a:gd name="T10" fmla="*/ 63 w 386"/>
                  <a:gd name="T11" fmla="*/ 64 h 221"/>
                  <a:gd name="T12" fmla="*/ 70 w 386"/>
                  <a:gd name="T13" fmla="*/ 93 h 221"/>
                  <a:gd name="T14" fmla="*/ 64 w 386"/>
                  <a:gd name="T15" fmla="*/ 92 h 221"/>
                  <a:gd name="T16" fmla="*/ 0 w 386"/>
                  <a:gd name="T17" fmla="*/ 156 h 221"/>
                  <a:gd name="T18" fmla="*/ 64 w 386"/>
                  <a:gd name="T19" fmla="*/ 221 h 221"/>
                  <a:gd name="T20" fmla="*/ 322 w 386"/>
                  <a:gd name="T21" fmla="*/ 221 h 221"/>
                  <a:gd name="T22" fmla="*/ 386 w 386"/>
                  <a:gd name="T23" fmla="*/ 156 h 221"/>
                  <a:gd name="T24" fmla="*/ 322 w 386"/>
                  <a:gd name="T25" fmla="*/ 92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221">
                    <a:moveTo>
                      <a:pt x="322" y="92"/>
                    </a:moveTo>
                    <a:cubicBezTo>
                      <a:pt x="315" y="92"/>
                      <a:pt x="307" y="94"/>
                      <a:pt x="301" y="96"/>
                    </a:cubicBezTo>
                    <a:cubicBezTo>
                      <a:pt x="298" y="63"/>
                      <a:pt x="270" y="37"/>
                      <a:pt x="237" y="37"/>
                    </a:cubicBezTo>
                    <a:cubicBezTo>
                      <a:pt x="219" y="37"/>
                      <a:pt x="203" y="44"/>
                      <a:pt x="191" y="56"/>
                    </a:cubicBezTo>
                    <a:cubicBezTo>
                      <a:pt x="187" y="24"/>
                      <a:pt x="160" y="0"/>
                      <a:pt x="128" y="0"/>
                    </a:cubicBezTo>
                    <a:cubicBezTo>
                      <a:pt x="92" y="0"/>
                      <a:pt x="63" y="28"/>
                      <a:pt x="63" y="64"/>
                    </a:cubicBezTo>
                    <a:cubicBezTo>
                      <a:pt x="63" y="74"/>
                      <a:pt x="66" y="84"/>
                      <a:pt x="70" y="93"/>
                    </a:cubicBezTo>
                    <a:cubicBezTo>
                      <a:pt x="68" y="92"/>
                      <a:pt x="66" y="92"/>
                      <a:pt x="64" y="92"/>
                    </a:cubicBezTo>
                    <a:cubicBezTo>
                      <a:pt x="29" y="92"/>
                      <a:pt x="0" y="121"/>
                      <a:pt x="0" y="156"/>
                    </a:cubicBezTo>
                    <a:cubicBezTo>
                      <a:pt x="0" y="192"/>
                      <a:pt x="29" y="221"/>
                      <a:pt x="64" y="221"/>
                    </a:cubicBezTo>
                    <a:cubicBezTo>
                      <a:pt x="322" y="221"/>
                      <a:pt x="322" y="221"/>
                      <a:pt x="322" y="221"/>
                    </a:cubicBezTo>
                    <a:cubicBezTo>
                      <a:pt x="357" y="221"/>
                      <a:pt x="386" y="192"/>
                      <a:pt x="386" y="156"/>
                    </a:cubicBezTo>
                    <a:cubicBezTo>
                      <a:pt x="386" y="121"/>
                      <a:pt x="357" y="92"/>
                      <a:pt x="322" y="92"/>
                    </a:cubicBezTo>
                    <a:close/>
                  </a:path>
                </a:pathLst>
              </a:cu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flip="none" rotWithShape="1">
                    <a:gsLst>
                      <a:gs pos="0">
                        <a:prstClr val="black">
                          <a:tint val="66000"/>
                          <a:satMod val="160000"/>
                        </a:prstClr>
                      </a:gs>
                      <a:gs pos="50000">
                        <a:prstClr val="black">
                          <a:tint val="44500"/>
                          <a:satMod val="160000"/>
                        </a:prstClr>
                      </a:gs>
                      <a:gs pos="100000">
                        <a:prstClr val="black">
                          <a:tint val="23500"/>
                          <a:satMod val="160000"/>
                        </a:prstClr>
                      </a:gs>
                    </a:gsLst>
                    <a:lin ang="10800000" scaled="1"/>
                    <a:tileRect/>
                  </a:gradFill>
                  <a:effectLst/>
                  <a:uLnTx/>
                  <a:uFillTx/>
                  <a:latin typeface="Calibri" panose="020F0502020204030204"/>
                  <a:ea typeface="+mn-ea"/>
                  <a:cs typeface="+mn-cs"/>
                </a:endParaRPr>
              </a:p>
            </p:txBody>
          </p:sp>
          <p:sp>
            <p:nvSpPr>
              <p:cNvPr id="44" name="Freeform 82">
                <a:extLst>
                  <a:ext uri="{FF2B5EF4-FFF2-40B4-BE49-F238E27FC236}">
                    <a16:creationId xmlns:a16="http://schemas.microsoft.com/office/drawing/2014/main" xmlns="" id="{B453D42A-05B1-4F8D-AD4E-9A8568F7D00A}"/>
                  </a:ext>
                </a:extLst>
              </p:cNvPr>
              <p:cNvSpPr>
                <a:spLocks/>
              </p:cNvSpPr>
              <p:nvPr/>
            </p:nvSpPr>
            <p:spPr bwMode="auto">
              <a:xfrm>
                <a:off x="1921372" y="2857875"/>
                <a:ext cx="3222156" cy="1816629"/>
              </a:xfrm>
              <a:custGeom>
                <a:avLst/>
                <a:gdLst>
                  <a:gd name="T0" fmla="*/ 322 w 386"/>
                  <a:gd name="T1" fmla="*/ 92 h 221"/>
                  <a:gd name="T2" fmla="*/ 301 w 386"/>
                  <a:gd name="T3" fmla="*/ 96 h 221"/>
                  <a:gd name="T4" fmla="*/ 237 w 386"/>
                  <a:gd name="T5" fmla="*/ 37 h 221"/>
                  <a:gd name="T6" fmla="*/ 191 w 386"/>
                  <a:gd name="T7" fmla="*/ 56 h 221"/>
                  <a:gd name="T8" fmla="*/ 128 w 386"/>
                  <a:gd name="T9" fmla="*/ 0 h 221"/>
                  <a:gd name="T10" fmla="*/ 63 w 386"/>
                  <a:gd name="T11" fmla="*/ 64 h 221"/>
                  <a:gd name="T12" fmla="*/ 70 w 386"/>
                  <a:gd name="T13" fmla="*/ 93 h 221"/>
                  <a:gd name="T14" fmla="*/ 64 w 386"/>
                  <a:gd name="T15" fmla="*/ 92 h 221"/>
                  <a:gd name="T16" fmla="*/ 0 w 386"/>
                  <a:gd name="T17" fmla="*/ 156 h 221"/>
                  <a:gd name="T18" fmla="*/ 64 w 386"/>
                  <a:gd name="T19" fmla="*/ 221 h 221"/>
                  <a:gd name="T20" fmla="*/ 322 w 386"/>
                  <a:gd name="T21" fmla="*/ 221 h 221"/>
                  <a:gd name="T22" fmla="*/ 386 w 386"/>
                  <a:gd name="T23" fmla="*/ 156 h 221"/>
                  <a:gd name="T24" fmla="*/ 322 w 386"/>
                  <a:gd name="T25" fmla="*/ 92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221">
                    <a:moveTo>
                      <a:pt x="322" y="92"/>
                    </a:moveTo>
                    <a:cubicBezTo>
                      <a:pt x="315" y="92"/>
                      <a:pt x="307" y="94"/>
                      <a:pt x="301" y="96"/>
                    </a:cubicBezTo>
                    <a:cubicBezTo>
                      <a:pt x="298" y="63"/>
                      <a:pt x="270" y="37"/>
                      <a:pt x="237" y="37"/>
                    </a:cubicBezTo>
                    <a:cubicBezTo>
                      <a:pt x="219" y="37"/>
                      <a:pt x="203" y="44"/>
                      <a:pt x="191" y="56"/>
                    </a:cubicBezTo>
                    <a:cubicBezTo>
                      <a:pt x="187" y="24"/>
                      <a:pt x="160" y="0"/>
                      <a:pt x="128" y="0"/>
                    </a:cubicBezTo>
                    <a:cubicBezTo>
                      <a:pt x="92" y="0"/>
                      <a:pt x="63" y="28"/>
                      <a:pt x="63" y="64"/>
                    </a:cubicBezTo>
                    <a:cubicBezTo>
                      <a:pt x="63" y="74"/>
                      <a:pt x="66" y="84"/>
                      <a:pt x="70" y="93"/>
                    </a:cubicBezTo>
                    <a:cubicBezTo>
                      <a:pt x="68" y="92"/>
                      <a:pt x="66" y="92"/>
                      <a:pt x="64" y="92"/>
                    </a:cubicBezTo>
                    <a:cubicBezTo>
                      <a:pt x="29" y="92"/>
                      <a:pt x="0" y="121"/>
                      <a:pt x="0" y="156"/>
                    </a:cubicBezTo>
                    <a:cubicBezTo>
                      <a:pt x="0" y="192"/>
                      <a:pt x="29" y="221"/>
                      <a:pt x="64" y="221"/>
                    </a:cubicBezTo>
                    <a:cubicBezTo>
                      <a:pt x="322" y="221"/>
                      <a:pt x="322" y="221"/>
                      <a:pt x="322" y="221"/>
                    </a:cubicBezTo>
                    <a:cubicBezTo>
                      <a:pt x="357" y="221"/>
                      <a:pt x="386" y="192"/>
                      <a:pt x="386" y="156"/>
                    </a:cubicBezTo>
                    <a:cubicBezTo>
                      <a:pt x="386" y="121"/>
                      <a:pt x="357" y="92"/>
                      <a:pt x="322" y="92"/>
                    </a:cubicBezTo>
                    <a:close/>
                  </a:path>
                </a:pathLst>
              </a:cu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flip="none" rotWithShape="1">
                    <a:gsLst>
                      <a:gs pos="0">
                        <a:prstClr val="black">
                          <a:tint val="66000"/>
                          <a:satMod val="160000"/>
                        </a:prstClr>
                      </a:gs>
                      <a:gs pos="50000">
                        <a:prstClr val="black">
                          <a:tint val="44500"/>
                          <a:satMod val="160000"/>
                        </a:prstClr>
                      </a:gs>
                      <a:gs pos="100000">
                        <a:prstClr val="black">
                          <a:tint val="23500"/>
                          <a:satMod val="160000"/>
                        </a:prstClr>
                      </a:gs>
                    </a:gsLst>
                    <a:lin ang="10800000" scaled="1"/>
                    <a:tileRect/>
                  </a:gradFill>
                  <a:effectLst/>
                  <a:uLnTx/>
                  <a:uFillTx/>
                  <a:latin typeface="Calibri" panose="020F0502020204030204"/>
                  <a:ea typeface="+mn-ea"/>
                  <a:cs typeface="+mn-cs"/>
                </a:endParaRPr>
              </a:p>
            </p:txBody>
          </p:sp>
        </p:grpSp>
        <p:grpSp>
          <p:nvGrpSpPr>
            <p:cNvPr id="7" name="Group 6">
              <a:extLst>
                <a:ext uri="{FF2B5EF4-FFF2-40B4-BE49-F238E27FC236}">
                  <a16:creationId xmlns:a16="http://schemas.microsoft.com/office/drawing/2014/main" xmlns="" id="{318BC009-5B87-444C-8C5E-B9AF5DF2CE71}"/>
                </a:ext>
              </a:extLst>
            </p:cNvPr>
            <p:cNvGrpSpPr/>
            <p:nvPr/>
          </p:nvGrpSpPr>
          <p:grpSpPr>
            <a:xfrm>
              <a:off x="7449247" y="2900870"/>
              <a:ext cx="3300176" cy="2992094"/>
              <a:chOff x="477167" y="1659899"/>
              <a:chExt cx="3734851" cy="3386191"/>
            </a:xfrm>
          </p:grpSpPr>
          <p:sp>
            <p:nvSpPr>
              <p:cNvPr id="30" name="Rectangle 29">
                <a:extLst>
                  <a:ext uri="{FF2B5EF4-FFF2-40B4-BE49-F238E27FC236}">
                    <a16:creationId xmlns:a16="http://schemas.microsoft.com/office/drawing/2014/main" xmlns="" id="{4DA992A7-CE21-4DBD-91F2-609F3C081508}"/>
                  </a:ext>
                </a:extLst>
              </p:cNvPr>
              <p:cNvSpPr/>
              <p:nvPr/>
            </p:nvSpPr>
            <p:spPr bwMode="auto">
              <a:xfrm>
                <a:off x="593371" y="1659899"/>
                <a:ext cx="3535911" cy="2429273"/>
              </a:xfrm>
              <a:prstGeom prst="rect">
                <a:avLst/>
              </a:prstGeom>
              <a:solidFill>
                <a:schemeClr val="accent1"/>
              </a:solidFill>
              <a:ln w="6350" cap="flat" cmpd="sng" algn="ctr">
                <a:noFill/>
                <a:prstDash val="solid"/>
                <a:miter lim="800000"/>
                <a:headEnd type="none" w="med" len="med"/>
                <a:tailEnd type="none" w="med" len="med"/>
              </a:ln>
              <a:effectLst/>
            </p:spPr>
            <p:txBody>
              <a:bodyPr rot="0" spcFirstLastPara="0" vertOverflow="overflow" horzOverflow="overflow" vert="horz" wrap="square" lIns="182802" tIns="146241" rIns="182802" bIns="146241" numCol="1" spcCol="0" rtlCol="0" fromWordArt="0" anchor="ctr" anchorCtr="0" forceAA="0" compatLnSpc="1">
                <a:prstTxWarp prst="textNoShape">
                  <a:avLst/>
                </a:prstTxWarp>
                <a:noAutofit/>
              </a:bodyPr>
              <a:lstStyle/>
              <a:p>
                <a:pPr marL="0" marR="0" lvl="0" indent="0" algn="ctr" defTabSz="931935" rtl="0" eaLnBrk="1" fontAlgn="base" latinLnBrk="0" hangingPunct="1">
                  <a:lnSpc>
                    <a:spcPct val="90000"/>
                  </a:lnSpc>
                  <a:spcBef>
                    <a:spcPts val="0"/>
                  </a:spcBef>
                  <a:spcAft>
                    <a:spcPts val="0"/>
                  </a:spcAft>
                  <a:buClrTx/>
                  <a:buSzTx/>
                  <a:buFontTx/>
                  <a:buNone/>
                  <a:tabLst/>
                  <a:defRPr/>
                </a:pPr>
                <a:endParaRPr kumimoji="0" lang="en-US" sz="1632" b="1"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a:p>
                <a:pPr marL="0" marR="0" lvl="0" indent="0" algn="ctr" defTabSz="931935" rtl="0" eaLnBrk="1" fontAlgn="base" latinLnBrk="0" hangingPunct="1">
                  <a:lnSpc>
                    <a:spcPct val="90000"/>
                  </a:lnSpc>
                  <a:spcBef>
                    <a:spcPts val="0"/>
                  </a:spcBef>
                  <a:spcAft>
                    <a:spcPts val="0"/>
                  </a:spcAft>
                  <a:buClrTx/>
                  <a:buSzTx/>
                  <a:buFontTx/>
                  <a:buNone/>
                  <a:tabLst/>
                  <a:defRPr/>
                </a:pPr>
                <a:endParaRPr kumimoji="0" lang="en-US" sz="1632" b="1"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a:p>
                <a:pPr marL="0" marR="0" lvl="0" indent="0" algn="ctr" defTabSz="931935" rtl="0" eaLnBrk="1" fontAlgn="base" latinLnBrk="0" hangingPunct="1">
                  <a:lnSpc>
                    <a:spcPct val="90000"/>
                  </a:lnSpc>
                  <a:spcBef>
                    <a:spcPts val="0"/>
                  </a:spcBef>
                  <a:spcAft>
                    <a:spcPts val="0"/>
                  </a:spcAft>
                  <a:buClrTx/>
                  <a:buSzTx/>
                  <a:buFontTx/>
                  <a:buNone/>
                  <a:tabLst/>
                  <a:defRPr/>
                </a:pPr>
                <a:endParaRPr kumimoji="0" lang="en-US" sz="1632" b="1"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a:p>
                <a:pPr marL="0" marR="0" lvl="0" indent="0" algn="ctr" defTabSz="931935" rtl="0" eaLnBrk="1" fontAlgn="base" latinLnBrk="0" hangingPunct="1">
                  <a:lnSpc>
                    <a:spcPct val="90000"/>
                  </a:lnSpc>
                  <a:spcBef>
                    <a:spcPts val="0"/>
                  </a:spcBef>
                  <a:spcAft>
                    <a:spcPts val="0"/>
                  </a:spcAft>
                  <a:buClrTx/>
                  <a:buSzTx/>
                  <a:buFontTx/>
                  <a:buNone/>
                  <a:tabLst/>
                  <a:defRPr/>
                </a:pPr>
                <a:endParaRPr kumimoji="0" lang="en-US" sz="1632" b="1"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a:p>
                <a:pPr marL="0" marR="0" lvl="0" indent="0" algn="ctr" defTabSz="931935" rtl="0" eaLnBrk="1" fontAlgn="base" latinLnBrk="0" hangingPunct="1">
                  <a:lnSpc>
                    <a:spcPct val="90000"/>
                  </a:lnSpc>
                  <a:spcBef>
                    <a:spcPts val="0"/>
                  </a:spcBef>
                  <a:spcAft>
                    <a:spcPts val="0"/>
                  </a:spcAft>
                  <a:buClrTx/>
                  <a:buSzTx/>
                  <a:buFontTx/>
                  <a:buNone/>
                  <a:tabLst/>
                  <a:defRPr/>
                </a:pPr>
                <a:endParaRPr kumimoji="0" lang="en-US" sz="1632" b="1"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a:p>
                <a:pPr marL="0" marR="0" lvl="0" indent="0" algn="ctr" defTabSz="931935" rtl="0" eaLnBrk="1" fontAlgn="base" latinLnBrk="0" hangingPunct="1">
                  <a:lnSpc>
                    <a:spcPct val="90000"/>
                  </a:lnSpc>
                  <a:spcBef>
                    <a:spcPts val="0"/>
                  </a:spcBef>
                  <a:spcAft>
                    <a:spcPts val="0"/>
                  </a:spcAft>
                  <a:buClrTx/>
                  <a:buSzTx/>
                  <a:buFontTx/>
                  <a:buNone/>
                  <a:tabLst/>
                  <a:defRPr/>
                </a:pPr>
                <a:endParaRPr kumimoji="0" lang="en-US" sz="1632" b="1"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a:p>
                <a:pPr marL="0" marR="0" lvl="0" indent="0" algn="ctr" defTabSz="931935" rtl="0" eaLnBrk="1" fontAlgn="base" latinLnBrk="0" hangingPunct="1">
                  <a:lnSpc>
                    <a:spcPct val="90000"/>
                  </a:lnSpc>
                  <a:spcBef>
                    <a:spcPts val="0"/>
                  </a:spcBef>
                  <a:spcAft>
                    <a:spcPts val="0"/>
                  </a:spcAft>
                  <a:buClrTx/>
                  <a:buSzTx/>
                  <a:buFontTx/>
                  <a:buNone/>
                  <a:tabLst/>
                  <a:defRPr/>
                </a:pPr>
                <a:endParaRPr kumimoji="0" lang="en-US" sz="2000" b="1"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a:p>
                <a:pPr marL="0" marR="0" lvl="0" indent="0" algn="ctr" defTabSz="931935" rtl="0" eaLnBrk="1" fontAlgn="base" latinLnBrk="0" hangingPunct="1">
                  <a:lnSpc>
                    <a:spcPct val="90000"/>
                  </a:lnSpc>
                  <a:spcBef>
                    <a:spcPts val="0"/>
                  </a:spcBef>
                  <a:spcAft>
                    <a:spcPts val="0"/>
                  </a:spcAft>
                  <a:buClrTx/>
                  <a:buSzTx/>
                  <a:buFontTx/>
                  <a:buNone/>
                  <a:tabLst/>
                  <a:defRPr/>
                </a:pPr>
                <a:r>
                  <a:rPr kumimoji="0" lang="en-US" sz="1632" b="1"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 </a:t>
                </a:r>
              </a:p>
            </p:txBody>
          </p:sp>
          <p:sp>
            <p:nvSpPr>
              <p:cNvPr id="31" name="Rectangle 30">
                <a:extLst>
                  <a:ext uri="{FF2B5EF4-FFF2-40B4-BE49-F238E27FC236}">
                    <a16:creationId xmlns:a16="http://schemas.microsoft.com/office/drawing/2014/main" xmlns="" id="{D907FD1C-5579-49A5-8ECA-731F9416D536}"/>
                  </a:ext>
                </a:extLst>
              </p:cNvPr>
              <p:cNvSpPr/>
              <p:nvPr/>
            </p:nvSpPr>
            <p:spPr bwMode="auto">
              <a:xfrm>
                <a:off x="1296514" y="1695059"/>
                <a:ext cx="2129603" cy="1505605"/>
              </a:xfrm>
              <a:prstGeom prst="rect">
                <a:avLst/>
              </a:prstGeom>
              <a:solidFill>
                <a:schemeClr val="accent4"/>
              </a:solidFill>
              <a:ln w="6350" cap="flat" cmpd="sng" algn="ctr">
                <a:noFill/>
                <a:prstDash val="solid"/>
                <a:miter lim="800000"/>
                <a:headEnd type="none" w="med" len="med"/>
                <a:tailEnd type="none" w="med" len="med"/>
              </a:ln>
              <a:effectLst/>
            </p:spPr>
            <p:txBody>
              <a:bodyPr rot="0" spcFirstLastPara="0" vertOverflow="overflow" horzOverflow="overflow" vert="horz" wrap="square" lIns="182802" tIns="146241" rIns="182802" bIns="146241" numCol="1" spcCol="0" rtlCol="0" fromWordArt="0" anchor="ctr" anchorCtr="0" forceAA="0" compatLnSpc="1">
                <a:prstTxWarp prst="textNoShape">
                  <a:avLst/>
                </a:prstTxWarp>
                <a:noAutofit/>
              </a:bodyPr>
              <a:lstStyle/>
              <a:p>
                <a:pPr marL="0" marR="0" lvl="0" indent="0" algn="ctr" defTabSz="931935" rtl="0" eaLnBrk="1" fontAlgn="base" latinLnBrk="0" hangingPunct="1">
                  <a:lnSpc>
                    <a:spcPct val="90000"/>
                  </a:lnSpc>
                  <a:spcBef>
                    <a:spcPts val="0"/>
                  </a:spcBef>
                  <a:spcAft>
                    <a:spcPts val="0"/>
                  </a:spcAft>
                  <a:buClrTx/>
                  <a:buSzTx/>
                  <a:buFontTx/>
                  <a:buNone/>
                  <a:tabLst/>
                  <a:defRPr/>
                </a:pPr>
                <a:r>
                  <a:rPr kumimoji="0" lang="en-US" sz="1600" b="0"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Platform </a:t>
                </a:r>
              </a:p>
              <a:p>
                <a:pPr marL="0" marR="0" lvl="0" indent="0" algn="ctr" defTabSz="931935" rtl="0" eaLnBrk="1" fontAlgn="base" latinLnBrk="0" hangingPunct="1">
                  <a:lnSpc>
                    <a:spcPct val="90000"/>
                  </a:lnSpc>
                  <a:spcBef>
                    <a:spcPts val="0"/>
                  </a:spcBef>
                  <a:spcAft>
                    <a:spcPts val="0"/>
                  </a:spcAft>
                  <a:buClrTx/>
                  <a:buSzTx/>
                  <a:buFontTx/>
                  <a:buNone/>
                  <a:tabLst/>
                  <a:defRPr/>
                </a:pPr>
                <a:r>
                  <a:rPr kumimoji="0" lang="en-US" sz="1600" b="0"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Services</a:t>
                </a:r>
              </a:p>
            </p:txBody>
          </p:sp>
          <p:sp>
            <p:nvSpPr>
              <p:cNvPr id="32" name="Rectangle 31">
                <a:extLst>
                  <a:ext uri="{FF2B5EF4-FFF2-40B4-BE49-F238E27FC236}">
                    <a16:creationId xmlns:a16="http://schemas.microsoft.com/office/drawing/2014/main" xmlns="" id="{DE086DD2-C1E8-44A1-9ED0-63498D06151E}"/>
                  </a:ext>
                </a:extLst>
              </p:cNvPr>
              <p:cNvSpPr/>
              <p:nvPr/>
            </p:nvSpPr>
            <p:spPr bwMode="auto">
              <a:xfrm>
                <a:off x="658548" y="3187867"/>
                <a:ext cx="3399310" cy="756532"/>
              </a:xfrm>
              <a:prstGeom prst="rect">
                <a:avLst/>
              </a:prstGeom>
              <a:solidFill>
                <a:schemeClr val="tx1">
                  <a:lumMod val="7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ctr" defTabSz="931935" rtl="0" eaLnBrk="1" fontAlgn="base"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Infrastructure Services</a:t>
                </a:r>
              </a:p>
            </p:txBody>
          </p:sp>
          <p:sp>
            <p:nvSpPr>
              <p:cNvPr id="33" name="Rectangle 32">
                <a:extLst>
                  <a:ext uri="{FF2B5EF4-FFF2-40B4-BE49-F238E27FC236}">
                    <a16:creationId xmlns:a16="http://schemas.microsoft.com/office/drawing/2014/main" xmlns="" id="{269A5582-36D5-4E80-928B-3EBEB49BF6D2}"/>
                  </a:ext>
                </a:extLst>
              </p:cNvPr>
              <p:cNvSpPr/>
              <p:nvPr/>
            </p:nvSpPr>
            <p:spPr bwMode="auto">
              <a:xfrm>
                <a:off x="861264" y="3538980"/>
                <a:ext cx="924854" cy="344530"/>
              </a:xfrm>
              <a:prstGeom prst="rect">
                <a:avLst/>
              </a:prstGeom>
              <a:solidFill>
                <a:schemeClr val="accent4"/>
              </a:soli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146241" rIns="91440" bIns="146241" numCol="1" spcCol="0" rtlCol="0" fromWordArt="0" anchor="ctr" anchorCtr="0" forceAA="0" compatLnSpc="1">
                <a:prstTxWarp prst="textNoShape">
                  <a:avLst/>
                </a:prstTxWarp>
                <a:noAutofit/>
              </a:bodyPr>
              <a:lstStyle/>
              <a:p>
                <a:pPr marL="0" marR="0" lvl="0" indent="0" algn="ctr" defTabSz="931935" rtl="0" eaLnBrk="1" fontAlgn="base"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Compute</a:t>
                </a:r>
              </a:p>
            </p:txBody>
          </p:sp>
          <p:sp>
            <p:nvSpPr>
              <p:cNvPr id="34" name="Rectangle 33">
                <a:extLst>
                  <a:ext uri="{FF2B5EF4-FFF2-40B4-BE49-F238E27FC236}">
                    <a16:creationId xmlns:a16="http://schemas.microsoft.com/office/drawing/2014/main" xmlns="" id="{8FF02334-BA92-402A-ACFA-AD8724C55FF6}"/>
                  </a:ext>
                </a:extLst>
              </p:cNvPr>
              <p:cNvSpPr/>
              <p:nvPr/>
            </p:nvSpPr>
            <p:spPr bwMode="auto">
              <a:xfrm>
                <a:off x="1887721" y="3538980"/>
                <a:ext cx="924854" cy="344530"/>
              </a:xfrm>
              <a:prstGeom prst="rect">
                <a:avLst/>
              </a:prstGeom>
              <a:solidFill>
                <a:schemeClr val="accent4"/>
              </a:soli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146241" rIns="91440" bIns="146241" numCol="1" spcCol="0" rtlCol="0" fromWordArt="0" anchor="ctr" anchorCtr="0" forceAA="0" compatLnSpc="1">
                <a:prstTxWarp prst="textNoShape">
                  <a:avLst/>
                </a:prstTxWarp>
                <a:noAutofit/>
              </a:bodyPr>
              <a:lstStyle/>
              <a:p>
                <a:pPr marL="0" marR="0" lvl="0" indent="0" algn="ctr" defTabSz="931935" rtl="0" eaLnBrk="1" fontAlgn="base"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Storage</a:t>
                </a:r>
              </a:p>
            </p:txBody>
          </p:sp>
          <p:sp>
            <p:nvSpPr>
              <p:cNvPr id="35" name="Rectangle 34">
                <a:extLst>
                  <a:ext uri="{FF2B5EF4-FFF2-40B4-BE49-F238E27FC236}">
                    <a16:creationId xmlns:a16="http://schemas.microsoft.com/office/drawing/2014/main" xmlns="" id="{AEED1600-BA82-456C-8CC6-A2577BEC16BB}"/>
                  </a:ext>
                </a:extLst>
              </p:cNvPr>
              <p:cNvSpPr/>
              <p:nvPr/>
            </p:nvSpPr>
            <p:spPr bwMode="auto">
              <a:xfrm>
                <a:off x="2888388" y="3538980"/>
                <a:ext cx="924854" cy="344530"/>
              </a:xfrm>
              <a:prstGeom prst="rect">
                <a:avLst/>
              </a:prstGeom>
              <a:solidFill>
                <a:schemeClr val="accent4"/>
              </a:soli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146241" rIns="91440" bIns="146241" numCol="1" spcCol="0" rtlCol="0" fromWordArt="0" anchor="ctr" anchorCtr="0" forceAA="0" compatLnSpc="1">
                <a:prstTxWarp prst="textNoShape">
                  <a:avLst/>
                </a:prstTxWarp>
                <a:noAutofit/>
              </a:bodyPr>
              <a:lstStyle/>
              <a:p>
                <a:pPr marL="0" marR="0" lvl="0" indent="0" algn="ctr" defTabSz="931935" rtl="0" eaLnBrk="1" fontAlgn="base"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Network</a:t>
                </a:r>
              </a:p>
            </p:txBody>
          </p:sp>
          <p:sp>
            <p:nvSpPr>
              <p:cNvPr id="36" name="Rectangle 35">
                <a:extLst>
                  <a:ext uri="{FF2B5EF4-FFF2-40B4-BE49-F238E27FC236}">
                    <a16:creationId xmlns:a16="http://schemas.microsoft.com/office/drawing/2014/main" xmlns="" id="{957F8E75-302B-4FD1-B693-FDEF0AF32125}"/>
                  </a:ext>
                </a:extLst>
              </p:cNvPr>
              <p:cNvSpPr/>
              <p:nvPr/>
            </p:nvSpPr>
            <p:spPr bwMode="auto">
              <a:xfrm rot="16200000">
                <a:off x="238610" y="2126220"/>
                <a:ext cx="1441199" cy="578878"/>
              </a:xfrm>
              <a:prstGeom prst="rect">
                <a:avLst/>
              </a:prstGeom>
              <a:solidFill>
                <a:srgbClr val="1B3C72"/>
              </a:solidFill>
              <a:ln w="6350" cap="flat" cmpd="sng" algn="ctr">
                <a:noFill/>
                <a:prstDash val="solid"/>
                <a:miter lim="800000"/>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Calibri" panose="020F0502020204030204"/>
                    <a:ea typeface="Segoe UI" pitchFamily="34" charset="0"/>
                    <a:cs typeface="Segoe UI" pitchFamily="34" charset="0"/>
                  </a:rPr>
                  <a:t>Security &amp; Management</a:t>
                </a:r>
              </a:p>
            </p:txBody>
          </p:sp>
          <p:grpSp>
            <p:nvGrpSpPr>
              <p:cNvPr id="37" name="Group 36">
                <a:extLst>
                  <a:ext uri="{FF2B5EF4-FFF2-40B4-BE49-F238E27FC236}">
                    <a16:creationId xmlns:a16="http://schemas.microsoft.com/office/drawing/2014/main" xmlns="" id="{6D8A8110-AA25-4FA2-9980-C9D9DA4DFD59}"/>
                  </a:ext>
                </a:extLst>
              </p:cNvPr>
              <p:cNvGrpSpPr/>
              <p:nvPr/>
            </p:nvGrpSpPr>
            <p:grpSpPr>
              <a:xfrm>
                <a:off x="477167" y="4087513"/>
                <a:ext cx="3734851" cy="958577"/>
                <a:chOff x="8086497" y="4583089"/>
                <a:chExt cx="3734851" cy="958577"/>
              </a:xfrm>
            </p:grpSpPr>
            <p:sp>
              <p:nvSpPr>
                <p:cNvPr id="39" name="Rectangle 38">
                  <a:extLst>
                    <a:ext uri="{FF2B5EF4-FFF2-40B4-BE49-F238E27FC236}">
                      <a16:creationId xmlns:a16="http://schemas.microsoft.com/office/drawing/2014/main" xmlns="" id="{EE9923C2-A5ED-458D-9580-4ECF37CF21DE}"/>
                    </a:ext>
                  </a:extLst>
                </p:cNvPr>
                <p:cNvSpPr/>
                <p:nvPr/>
              </p:nvSpPr>
              <p:spPr bwMode="auto">
                <a:xfrm>
                  <a:off x="8086497" y="4583089"/>
                  <a:ext cx="3734851" cy="958223"/>
                </a:xfrm>
                <a:prstGeom prst="rect">
                  <a:avLst/>
                </a:prstGeom>
                <a:solidFill>
                  <a:srgbClr val="002846"/>
                </a:solidFill>
                <a:ln w="6350" cap="flat" cmpd="sng" algn="ctr">
                  <a:noFill/>
                  <a:prstDash val="solid"/>
                  <a:miter lim="800000"/>
                  <a:headEnd type="none" w="med" len="med"/>
                  <a:tailEnd type="none" w="med" len="med"/>
                </a:ln>
                <a:effectLst/>
              </p:spPr>
              <p:txBody>
                <a:bodyPr rot="0" spcFirstLastPara="0" vertOverflow="overflow" horzOverflow="overflow" vert="horz" wrap="square" lIns="179285" tIns="91440" rIns="179285" bIns="143428"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Virtualization Fabric</a:t>
                  </a:r>
                </a:p>
              </p:txBody>
            </p:sp>
            <p:pic>
              <p:nvPicPr>
                <p:cNvPr id="40" name="Picture 39">
                  <a:extLst>
                    <a:ext uri="{FF2B5EF4-FFF2-40B4-BE49-F238E27FC236}">
                      <a16:creationId xmlns:a16="http://schemas.microsoft.com/office/drawing/2014/main" xmlns="" id="{C65F468C-47DB-4F78-9F14-17D445AF89F8}"/>
                    </a:ext>
                  </a:extLst>
                </p:cNvPr>
                <p:cNvPicPr>
                  <a:picLocks noChangeAspect="1"/>
                </p:cNvPicPr>
                <p:nvPr/>
              </p:nvPicPr>
              <p:blipFill rotWithShape="1">
                <a:blip r:embed="rId4" cstate="print"/>
                <a:srcRect l="3547" r="4666" b="20410"/>
                <a:stretch/>
              </p:blipFill>
              <p:spPr>
                <a:xfrm>
                  <a:off x="8088410" y="4954547"/>
                  <a:ext cx="3732415" cy="587119"/>
                </a:xfrm>
                <a:prstGeom prst="rect">
                  <a:avLst/>
                </a:prstGeom>
              </p:spPr>
            </p:pic>
          </p:grpSp>
          <p:sp>
            <p:nvSpPr>
              <p:cNvPr id="38" name="Rectangle 37">
                <a:extLst>
                  <a:ext uri="{FF2B5EF4-FFF2-40B4-BE49-F238E27FC236}">
                    <a16:creationId xmlns:a16="http://schemas.microsoft.com/office/drawing/2014/main" xmlns="" id="{461726E5-9264-4D7F-A14F-629C19C5FBB9}"/>
                  </a:ext>
                </a:extLst>
              </p:cNvPr>
              <p:cNvSpPr/>
              <p:nvPr/>
            </p:nvSpPr>
            <p:spPr bwMode="auto">
              <a:xfrm rot="5400000">
                <a:off x="3045855" y="2126220"/>
                <a:ext cx="1441199" cy="578878"/>
              </a:xfrm>
              <a:prstGeom prst="rect">
                <a:avLst/>
              </a:prstGeom>
              <a:solidFill>
                <a:srgbClr val="1B3C72"/>
              </a:solidFill>
              <a:ln w="6350" cap="flat" cmpd="sng" algn="ctr">
                <a:noFill/>
                <a:prstDash val="solid"/>
                <a:miter lim="800000"/>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Calibri" panose="020F0502020204030204"/>
                    <a:ea typeface="Segoe UI" pitchFamily="34" charset="0"/>
                    <a:cs typeface="Segoe UI" pitchFamily="34" charset="0"/>
                  </a:rPr>
                  <a:t>Operations</a:t>
                </a:r>
              </a:p>
            </p:txBody>
          </p:sp>
        </p:grpSp>
        <p:grpSp>
          <p:nvGrpSpPr>
            <p:cNvPr id="8" name="Group 7">
              <a:extLst>
                <a:ext uri="{FF2B5EF4-FFF2-40B4-BE49-F238E27FC236}">
                  <a16:creationId xmlns:a16="http://schemas.microsoft.com/office/drawing/2014/main" xmlns="" id="{F705DCB6-9C82-49A6-A26B-A92CE3AD4BEC}"/>
                </a:ext>
              </a:extLst>
            </p:cNvPr>
            <p:cNvGrpSpPr/>
            <p:nvPr/>
          </p:nvGrpSpPr>
          <p:grpSpPr>
            <a:xfrm>
              <a:off x="7517962" y="1970458"/>
              <a:ext cx="821635" cy="541755"/>
              <a:chOff x="5380358" y="3439881"/>
              <a:chExt cx="774699" cy="510807"/>
            </a:xfrm>
          </p:grpSpPr>
          <p:sp>
            <p:nvSpPr>
              <p:cNvPr id="26" name="Rectangle 19">
                <a:extLst>
                  <a:ext uri="{FF2B5EF4-FFF2-40B4-BE49-F238E27FC236}">
                    <a16:creationId xmlns:a16="http://schemas.microsoft.com/office/drawing/2014/main" xmlns="" id="{FEB77341-EF81-4448-87E2-916801A62CB3}"/>
                  </a:ext>
                </a:extLst>
              </p:cNvPr>
              <p:cNvSpPr>
                <a:spLocks noChangeArrowheads="1"/>
              </p:cNvSpPr>
              <p:nvPr/>
            </p:nvSpPr>
            <p:spPr bwMode="auto">
              <a:xfrm>
                <a:off x="5380358" y="3439882"/>
                <a:ext cx="774699" cy="510806"/>
              </a:xfrm>
              <a:prstGeom prst="rect">
                <a:avLst/>
              </a:prstGeom>
              <a:solidFill>
                <a:schemeClr val="accent1"/>
              </a:solidFill>
              <a:ln>
                <a:noFill/>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20">
                <a:extLst>
                  <a:ext uri="{FF2B5EF4-FFF2-40B4-BE49-F238E27FC236}">
                    <a16:creationId xmlns:a16="http://schemas.microsoft.com/office/drawing/2014/main" xmlns="" id="{069028DA-BF0C-4186-8E49-3C20C625FAF3}"/>
                  </a:ext>
                </a:extLst>
              </p:cNvPr>
              <p:cNvSpPr>
                <a:spLocks/>
              </p:cNvSpPr>
              <p:nvPr/>
            </p:nvSpPr>
            <p:spPr bwMode="auto">
              <a:xfrm>
                <a:off x="5380358" y="3622779"/>
                <a:ext cx="774699" cy="327909"/>
              </a:xfrm>
              <a:custGeom>
                <a:avLst/>
                <a:gdLst>
                  <a:gd name="T0" fmla="*/ 296 w 593"/>
                  <a:gd name="T1" fmla="*/ 0 h 251"/>
                  <a:gd name="T2" fmla="*/ 0 w 593"/>
                  <a:gd name="T3" fmla="*/ 251 h 251"/>
                  <a:gd name="T4" fmla="*/ 593 w 593"/>
                  <a:gd name="T5" fmla="*/ 251 h 251"/>
                  <a:gd name="T6" fmla="*/ 296 w 593"/>
                  <a:gd name="T7" fmla="*/ 0 h 251"/>
                </a:gdLst>
                <a:ahLst/>
                <a:cxnLst>
                  <a:cxn ang="0">
                    <a:pos x="T0" y="T1"/>
                  </a:cxn>
                  <a:cxn ang="0">
                    <a:pos x="T2" y="T3"/>
                  </a:cxn>
                  <a:cxn ang="0">
                    <a:pos x="T4" y="T5"/>
                  </a:cxn>
                  <a:cxn ang="0">
                    <a:pos x="T6" y="T7"/>
                  </a:cxn>
                </a:cxnLst>
                <a:rect l="0" t="0" r="r" b="b"/>
                <a:pathLst>
                  <a:path w="593" h="251">
                    <a:moveTo>
                      <a:pt x="296" y="0"/>
                    </a:moveTo>
                    <a:lnTo>
                      <a:pt x="0" y="251"/>
                    </a:lnTo>
                    <a:lnTo>
                      <a:pt x="593" y="251"/>
                    </a:lnTo>
                    <a:lnTo>
                      <a:pt x="296" y="0"/>
                    </a:lnTo>
                    <a:close/>
                  </a:path>
                </a:pathLst>
              </a:custGeom>
              <a:solidFill>
                <a:schemeClr val="tx2">
                  <a:lumMod val="75000"/>
                </a:schemeClr>
              </a:solidFill>
              <a:ln>
                <a:noFill/>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Freeform 21">
                <a:extLst>
                  <a:ext uri="{FF2B5EF4-FFF2-40B4-BE49-F238E27FC236}">
                    <a16:creationId xmlns:a16="http://schemas.microsoft.com/office/drawing/2014/main" xmlns="" id="{9283E4C4-C636-4485-83A5-E0E7F7EAB187}"/>
                  </a:ext>
                </a:extLst>
              </p:cNvPr>
              <p:cNvSpPr>
                <a:spLocks/>
              </p:cNvSpPr>
              <p:nvPr/>
            </p:nvSpPr>
            <p:spPr bwMode="auto">
              <a:xfrm>
                <a:off x="5380358" y="3439882"/>
                <a:ext cx="774699" cy="386794"/>
              </a:xfrm>
              <a:custGeom>
                <a:avLst/>
                <a:gdLst>
                  <a:gd name="T0" fmla="*/ 296 w 593"/>
                  <a:gd name="T1" fmla="*/ 255 h 255"/>
                  <a:gd name="T2" fmla="*/ 0 w 593"/>
                  <a:gd name="T3" fmla="*/ 0 h 255"/>
                  <a:gd name="T4" fmla="*/ 593 w 593"/>
                  <a:gd name="T5" fmla="*/ 0 h 255"/>
                  <a:gd name="T6" fmla="*/ 296 w 593"/>
                  <a:gd name="T7" fmla="*/ 255 h 255"/>
                </a:gdLst>
                <a:ahLst/>
                <a:cxnLst>
                  <a:cxn ang="0">
                    <a:pos x="T0" y="T1"/>
                  </a:cxn>
                  <a:cxn ang="0">
                    <a:pos x="T2" y="T3"/>
                  </a:cxn>
                  <a:cxn ang="0">
                    <a:pos x="T4" y="T5"/>
                  </a:cxn>
                  <a:cxn ang="0">
                    <a:pos x="T6" y="T7"/>
                  </a:cxn>
                </a:cxnLst>
                <a:rect l="0" t="0" r="r" b="b"/>
                <a:pathLst>
                  <a:path w="593" h="255">
                    <a:moveTo>
                      <a:pt x="296" y="255"/>
                    </a:moveTo>
                    <a:lnTo>
                      <a:pt x="0" y="0"/>
                    </a:lnTo>
                    <a:lnTo>
                      <a:pt x="593" y="0"/>
                    </a:lnTo>
                    <a:lnTo>
                      <a:pt x="296" y="255"/>
                    </a:lnTo>
                    <a:close/>
                  </a:path>
                </a:pathLst>
              </a:custGeom>
              <a:solidFill>
                <a:schemeClr val="accent1">
                  <a:lumMod val="75000"/>
                </a:schemeClr>
              </a:solidFill>
              <a:ln>
                <a:noFill/>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21">
                <a:extLst>
                  <a:ext uri="{FF2B5EF4-FFF2-40B4-BE49-F238E27FC236}">
                    <a16:creationId xmlns:a16="http://schemas.microsoft.com/office/drawing/2014/main" xmlns="" id="{11984871-B662-4FA8-9360-8BBCAB6C37D0}"/>
                  </a:ext>
                </a:extLst>
              </p:cNvPr>
              <p:cNvSpPr>
                <a:spLocks/>
              </p:cNvSpPr>
              <p:nvPr/>
            </p:nvSpPr>
            <p:spPr bwMode="auto">
              <a:xfrm>
                <a:off x="5380358" y="3439881"/>
                <a:ext cx="774699" cy="315081"/>
              </a:xfrm>
              <a:custGeom>
                <a:avLst/>
                <a:gdLst>
                  <a:gd name="T0" fmla="*/ 296 w 593"/>
                  <a:gd name="T1" fmla="*/ 255 h 255"/>
                  <a:gd name="T2" fmla="*/ 0 w 593"/>
                  <a:gd name="T3" fmla="*/ 0 h 255"/>
                  <a:gd name="T4" fmla="*/ 593 w 593"/>
                  <a:gd name="T5" fmla="*/ 0 h 255"/>
                  <a:gd name="T6" fmla="*/ 296 w 593"/>
                  <a:gd name="T7" fmla="*/ 255 h 255"/>
                </a:gdLst>
                <a:ahLst/>
                <a:cxnLst>
                  <a:cxn ang="0">
                    <a:pos x="T0" y="T1"/>
                  </a:cxn>
                  <a:cxn ang="0">
                    <a:pos x="T2" y="T3"/>
                  </a:cxn>
                  <a:cxn ang="0">
                    <a:pos x="T4" y="T5"/>
                  </a:cxn>
                  <a:cxn ang="0">
                    <a:pos x="T6" y="T7"/>
                  </a:cxn>
                </a:cxnLst>
                <a:rect l="0" t="0" r="r" b="b"/>
                <a:pathLst>
                  <a:path w="593" h="255">
                    <a:moveTo>
                      <a:pt x="296" y="255"/>
                    </a:moveTo>
                    <a:lnTo>
                      <a:pt x="0" y="0"/>
                    </a:lnTo>
                    <a:lnTo>
                      <a:pt x="593" y="0"/>
                    </a:lnTo>
                    <a:lnTo>
                      <a:pt x="296" y="255"/>
                    </a:lnTo>
                    <a:close/>
                  </a:path>
                </a:pathLst>
              </a:custGeom>
              <a:solidFill>
                <a:schemeClr val="tx2">
                  <a:lumMod val="75000"/>
                </a:schemeClr>
              </a:solidFill>
              <a:ln>
                <a:noFill/>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 name="Group 12">
              <a:extLst>
                <a:ext uri="{FF2B5EF4-FFF2-40B4-BE49-F238E27FC236}">
                  <a16:creationId xmlns:a16="http://schemas.microsoft.com/office/drawing/2014/main" xmlns="" id="{DF2B3755-3EEB-4407-AE27-7E9F1878718F}"/>
                </a:ext>
              </a:extLst>
            </p:cNvPr>
            <p:cNvGrpSpPr>
              <a:grpSpLocks noChangeAspect="1"/>
            </p:cNvGrpSpPr>
            <p:nvPr/>
          </p:nvGrpSpPr>
          <p:grpSpPr bwMode="auto">
            <a:xfrm>
              <a:off x="9881156" y="1974930"/>
              <a:ext cx="572444" cy="616316"/>
              <a:chOff x="1523" y="847"/>
              <a:chExt cx="2688" cy="2894"/>
            </a:xfrm>
            <a:solidFill>
              <a:schemeClr val="accent1"/>
            </a:solidFill>
          </p:grpSpPr>
          <p:sp>
            <p:nvSpPr>
              <p:cNvPr id="19" name="Freeform 13">
                <a:extLst>
                  <a:ext uri="{FF2B5EF4-FFF2-40B4-BE49-F238E27FC236}">
                    <a16:creationId xmlns:a16="http://schemas.microsoft.com/office/drawing/2014/main" xmlns="" id="{C283FE32-1EBC-476B-B1D8-8533B95E8142}"/>
                  </a:ext>
                </a:extLst>
              </p:cNvPr>
              <p:cNvSpPr>
                <a:spLocks noEditPoints="1"/>
              </p:cNvSpPr>
              <p:nvPr/>
            </p:nvSpPr>
            <p:spPr bwMode="auto">
              <a:xfrm>
                <a:off x="1523" y="847"/>
                <a:ext cx="2688" cy="2894"/>
              </a:xfrm>
              <a:custGeom>
                <a:avLst/>
                <a:gdLst>
                  <a:gd name="T0" fmla="*/ 2268 w 2688"/>
                  <a:gd name="T1" fmla="*/ 200 h 2894"/>
                  <a:gd name="T2" fmla="*/ 2264 w 2688"/>
                  <a:gd name="T3" fmla="*/ 160 h 2894"/>
                  <a:gd name="T4" fmla="*/ 2242 w 2688"/>
                  <a:gd name="T5" fmla="*/ 104 h 2894"/>
                  <a:gd name="T6" fmla="*/ 2208 w 2688"/>
                  <a:gd name="T7" fmla="*/ 58 h 2894"/>
                  <a:gd name="T8" fmla="*/ 2162 w 2688"/>
                  <a:gd name="T9" fmla="*/ 24 h 2894"/>
                  <a:gd name="T10" fmla="*/ 2108 w 2688"/>
                  <a:gd name="T11" fmla="*/ 4 h 2894"/>
                  <a:gd name="T12" fmla="*/ 2060 w 2688"/>
                  <a:gd name="T13" fmla="*/ 0 h 2894"/>
                  <a:gd name="T14" fmla="*/ 2018 w 2688"/>
                  <a:gd name="T15" fmla="*/ 4 h 2894"/>
                  <a:gd name="T16" fmla="*/ 1964 w 2688"/>
                  <a:gd name="T17" fmla="*/ 24 h 2894"/>
                  <a:gd name="T18" fmla="*/ 1918 w 2688"/>
                  <a:gd name="T19" fmla="*/ 58 h 2894"/>
                  <a:gd name="T20" fmla="*/ 1884 w 2688"/>
                  <a:gd name="T21" fmla="*/ 104 h 2894"/>
                  <a:gd name="T22" fmla="*/ 1864 w 2688"/>
                  <a:gd name="T23" fmla="*/ 160 h 2894"/>
                  <a:gd name="T24" fmla="*/ 1860 w 2688"/>
                  <a:gd name="T25" fmla="*/ 350 h 2894"/>
                  <a:gd name="T26" fmla="*/ 828 w 2688"/>
                  <a:gd name="T27" fmla="*/ 200 h 2894"/>
                  <a:gd name="T28" fmla="*/ 818 w 2688"/>
                  <a:gd name="T29" fmla="*/ 140 h 2894"/>
                  <a:gd name="T30" fmla="*/ 792 w 2688"/>
                  <a:gd name="T31" fmla="*/ 88 h 2894"/>
                  <a:gd name="T32" fmla="*/ 754 w 2688"/>
                  <a:gd name="T33" fmla="*/ 46 h 2894"/>
                  <a:gd name="T34" fmla="*/ 704 w 2688"/>
                  <a:gd name="T35" fmla="*/ 16 h 2894"/>
                  <a:gd name="T36" fmla="*/ 648 w 2688"/>
                  <a:gd name="T37" fmla="*/ 0 h 2894"/>
                  <a:gd name="T38" fmla="*/ 620 w 2688"/>
                  <a:gd name="T39" fmla="*/ 0 h 2894"/>
                  <a:gd name="T40" fmla="*/ 560 w 2688"/>
                  <a:gd name="T41" fmla="*/ 8 h 2894"/>
                  <a:gd name="T42" fmla="*/ 508 w 2688"/>
                  <a:gd name="T43" fmla="*/ 34 h 2894"/>
                  <a:gd name="T44" fmla="*/ 464 w 2688"/>
                  <a:gd name="T45" fmla="*/ 72 h 2894"/>
                  <a:gd name="T46" fmla="*/ 434 w 2688"/>
                  <a:gd name="T47" fmla="*/ 122 h 2894"/>
                  <a:gd name="T48" fmla="*/ 420 w 2688"/>
                  <a:gd name="T49" fmla="*/ 180 h 2894"/>
                  <a:gd name="T50" fmla="*/ 200 w 2688"/>
                  <a:gd name="T51" fmla="*/ 350 h 2894"/>
                  <a:gd name="T52" fmla="*/ 158 w 2688"/>
                  <a:gd name="T53" fmla="*/ 354 h 2894"/>
                  <a:gd name="T54" fmla="*/ 104 w 2688"/>
                  <a:gd name="T55" fmla="*/ 374 h 2894"/>
                  <a:gd name="T56" fmla="*/ 58 w 2688"/>
                  <a:gd name="T57" fmla="*/ 408 h 2894"/>
                  <a:gd name="T58" fmla="*/ 24 w 2688"/>
                  <a:gd name="T59" fmla="*/ 454 h 2894"/>
                  <a:gd name="T60" fmla="*/ 4 w 2688"/>
                  <a:gd name="T61" fmla="*/ 510 h 2894"/>
                  <a:gd name="T62" fmla="*/ 0 w 2688"/>
                  <a:gd name="T63" fmla="*/ 2694 h 2894"/>
                  <a:gd name="T64" fmla="*/ 4 w 2688"/>
                  <a:gd name="T65" fmla="*/ 2734 h 2894"/>
                  <a:gd name="T66" fmla="*/ 24 w 2688"/>
                  <a:gd name="T67" fmla="*/ 2790 h 2894"/>
                  <a:gd name="T68" fmla="*/ 58 w 2688"/>
                  <a:gd name="T69" fmla="*/ 2836 h 2894"/>
                  <a:gd name="T70" fmla="*/ 104 w 2688"/>
                  <a:gd name="T71" fmla="*/ 2870 h 2894"/>
                  <a:gd name="T72" fmla="*/ 158 w 2688"/>
                  <a:gd name="T73" fmla="*/ 2890 h 2894"/>
                  <a:gd name="T74" fmla="*/ 2488 w 2688"/>
                  <a:gd name="T75" fmla="*/ 2894 h 2894"/>
                  <a:gd name="T76" fmla="*/ 2528 w 2688"/>
                  <a:gd name="T77" fmla="*/ 2890 h 2894"/>
                  <a:gd name="T78" fmla="*/ 2582 w 2688"/>
                  <a:gd name="T79" fmla="*/ 2870 h 2894"/>
                  <a:gd name="T80" fmla="*/ 2628 w 2688"/>
                  <a:gd name="T81" fmla="*/ 2836 h 2894"/>
                  <a:gd name="T82" fmla="*/ 2662 w 2688"/>
                  <a:gd name="T83" fmla="*/ 2790 h 2894"/>
                  <a:gd name="T84" fmla="*/ 2684 w 2688"/>
                  <a:gd name="T85" fmla="*/ 2734 h 2894"/>
                  <a:gd name="T86" fmla="*/ 2688 w 2688"/>
                  <a:gd name="T87" fmla="*/ 550 h 2894"/>
                  <a:gd name="T88" fmla="*/ 2684 w 2688"/>
                  <a:gd name="T89" fmla="*/ 510 h 2894"/>
                  <a:gd name="T90" fmla="*/ 2662 w 2688"/>
                  <a:gd name="T91" fmla="*/ 454 h 2894"/>
                  <a:gd name="T92" fmla="*/ 2628 w 2688"/>
                  <a:gd name="T93" fmla="*/ 408 h 2894"/>
                  <a:gd name="T94" fmla="*/ 2582 w 2688"/>
                  <a:gd name="T95" fmla="*/ 374 h 2894"/>
                  <a:gd name="T96" fmla="*/ 2528 w 2688"/>
                  <a:gd name="T97" fmla="*/ 354 h 2894"/>
                  <a:gd name="T98" fmla="*/ 2488 w 2688"/>
                  <a:gd name="T99" fmla="*/ 350 h 2894"/>
                  <a:gd name="T100" fmla="*/ 336 w 2688"/>
                  <a:gd name="T101" fmla="*/ 954 h 2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688" h="2894">
                    <a:moveTo>
                      <a:pt x="2488" y="350"/>
                    </a:moveTo>
                    <a:lnTo>
                      <a:pt x="2268" y="350"/>
                    </a:lnTo>
                    <a:lnTo>
                      <a:pt x="2268" y="200"/>
                    </a:lnTo>
                    <a:lnTo>
                      <a:pt x="2268" y="200"/>
                    </a:lnTo>
                    <a:lnTo>
                      <a:pt x="2266" y="180"/>
                    </a:lnTo>
                    <a:lnTo>
                      <a:pt x="2264" y="160"/>
                    </a:lnTo>
                    <a:lnTo>
                      <a:pt x="2258" y="140"/>
                    </a:lnTo>
                    <a:lnTo>
                      <a:pt x="2252" y="122"/>
                    </a:lnTo>
                    <a:lnTo>
                      <a:pt x="2242" y="104"/>
                    </a:lnTo>
                    <a:lnTo>
                      <a:pt x="2232" y="88"/>
                    </a:lnTo>
                    <a:lnTo>
                      <a:pt x="2222" y="72"/>
                    </a:lnTo>
                    <a:lnTo>
                      <a:pt x="2208" y="58"/>
                    </a:lnTo>
                    <a:lnTo>
                      <a:pt x="2194" y="46"/>
                    </a:lnTo>
                    <a:lnTo>
                      <a:pt x="2178" y="34"/>
                    </a:lnTo>
                    <a:lnTo>
                      <a:pt x="2162" y="24"/>
                    </a:lnTo>
                    <a:lnTo>
                      <a:pt x="2144" y="16"/>
                    </a:lnTo>
                    <a:lnTo>
                      <a:pt x="2126" y="8"/>
                    </a:lnTo>
                    <a:lnTo>
                      <a:pt x="2108" y="4"/>
                    </a:lnTo>
                    <a:lnTo>
                      <a:pt x="2088" y="0"/>
                    </a:lnTo>
                    <a:lnTo>
                      <a:pt x="2068" y="0"/>
                    </a:lnTo>
                    <a:lnTo>
                      <a:pt x="2060" y="0"/>
                    </a:lnTo>
                    <a:lnTo>
                      <a:pt x="2060" y="0"/>
                    </a:lnTo>
                    <a:lnTo>
                      <a:pt x="2038" y="0"/>
                    </a:lnTo>
                    <a:lnTo>
                      <a:pt x="2018" y="4"/>
                    </a:lnTo>
                    <a:lnTo>
                      <a:pt x="2000" y="8"/>
                    </a:lnTo>
                    <a:lnTo>
                      <a:pt x="1982" y="16"/>
                    </a:lnTo>
                    <a:lnTo>
                      <a:pt x="1964" y="24"/>
                    </a:lnTo>
                    <a:lnTo>
                      <a:pt x="1948" y="34"/>
                    </a:lnTo>
                    <a:lnTo>
                      <a:pt x="1932" y="46"/>
                    </a:lnTo>
                    <a:lnTo>
                      <a:pt x="1918" y="58"/>
                    </a:lnTo>
                    <a:lnTo>
                      <a:pt x="1904" y="72"/>
                    </a:lnTo>
                    <a:lnTo>
                      <a:pt x="1894" y="88"/>
                    </a:lnTo>
                    <a:lnTo>
                      <a:pt x="1884" y="104"/>
                    </a:lnTo>
                    <a:lnTo>
                      <a:pt x="1874" y="122"/>
                    </a:lnTo>
                    <a:lnTo>
                      <a:pt x="1868" y="140"/>
                    </a:lnTo>
                    <a:lnTo>
                      <a:pt x="1864" y="160"/>
                    </a:lnTo>
                    <a:lnTo>
                      <a:pt x="1860" y="180"/>
                    </a:lnTo>
                    <a:lnTo>
                      <a:pt x="1860" y="200"/>
                    </a:lnTo>
                    <a:lnTo>
                      <a:pt x="1860" y="350"/>
                    </a:lnTo>
                    <a:lnTo>
                      <a:pt x="828" y="350"/>
                    </a:lnTo>
                    <a:lnTo>
                      <a:pt x="828" y="200"/>
                    </a:lnTo>
                    <a:lnTo>
                      <a:pt x="828" y="200"/>
                    </a:lnTo>
                    <a:lnTo>
                      <a:pt x="826" y="180"/>
                    </a:lnTo>
                    <a:lnTo>
                      <a:pt x="824" y="160"/>
                    </a:lnTo>
                    <a:lnTo>
                      <a:pt x="818" y="140"/>
                    </a:lnTo>
                    <a:lnTo>
                      <a:pt x="812" y="122"/>
                    </a:lnTo>
                    <a:lnTo>
                      <a:pt x="802" y="104"/>
                    </a:lnTo>
                    <a:lnTo>
                      <a:pt x="792" y="88"/>
                    </a:lnTo>
                    <a:lnTo>
                      <a:pt x="782" y="72"/>
                    </a:lnTo>
                    <a:lnTo>
                      <a:pt x="768" y="58"/>
                    </a:lnTo>
                    <a:lnTo>
                      <a:pt x="754" y="46"/>
                    </a:lnTo>
                    <a:lnTo>
                      <a:pt x="738" y="34"/>
                    </a:lnTo>
                    <a:lnTo>
                      <a:pt x="722" y="24"/>
                    </a:lnTo>
                    <a:lnTo>
                      <a:pt x="704" y="16"/>
                    </a:lnTo>
                    <a:lnTo>
                      <a:pt x="686" y="8"/>
                    </a:lnTo>
                    <a:lnTo>
                      <a:pt x="668" y="4"/>
                    </a:lnTo>
                    <a:lnTo>
                      <a:pt x="648" y="0"/>
                    </a:lnTo>
                    <a:lnTo>
                      <a:pt x="628" y="0"/>
                    </a:lnTo>
                    <a:lnTo>
                      <a:pt x="620" y="0"/>
                    </a:lnTo>
                    <a:lnTo>
                      <a:pt x="620" y="0"/>
                    </a:lnTo>
                    <a:lnTo>
                      <a:pt x="598" y="0"/>
                    </a:lnTo>
                    <a:lnTo>
                      <a:pt x="578" y="4"/>
                    </a:lnTo>
                    <a:lnTo>
                      <a:pt x="560" y="8"/>
                    </a:lnTo>
                    <a:lnTo>
                      <a:pt x="542" y="16"/>
                    </a:lnTo>
                    <a:lnTo>
                      <a:pt x="524" y="24"/>
                    </a:lnTo>
                    <a:lnTo>
                      <a:pt x="508" y="34"/>
                    </a:lnTo>
                    <a:lnTo>
                      <a:pt x="492" y="46"/>
                    </a:lnTo>
                    <a:lnTo>
                      <a:pt x="478" y="58"/>
                    </a:lnTo>
                    <a:lnTo>
                      <a:pt x="464" y="72"/>
                    </a:lnTo>
                    <a:lnTo>
                      <a:pt x="454" y="88"/>
                    </a:lnTo>
                    <a:lnTo>
                      <a:pt x="444" y="104"/>
                    </a:lnTo>
                    <a:lnTo>
                      <a:pt x="434" y="122"/>
                    </a:lnTo>
                    <a:lnTo>
                      <a:pt x="428" y="140"/>
                    </a:lnTo>
                    <a:lnTo>
                      <a:pt x="424" y="160"/>
                    </a:lnTo>
                    <a:lnTo>
                      <a:pt x="420" y="180"/>
                    </a:lnTo>
                    <a:lnTo>
                      <a:pt x="420" y="200"/>
                    </a:lnTo>
                    <a:lnTo>
                      <a:pt x="420" y="350"/>
                    </a:lnTo>
                    <a:lnTo>
                      <a:pt x="200" y="350"/>
                    </a:lnTo>
                    <a:lnTo>
                      <a:pt x="200" y="350"/>
                    </a:lnTo>
                    <a:lnTo>
                      <a:pt x="178" y="352"/>
                    </a:lnTo>
                    <a:lnTo>
                      <a:pt x="158" y="354"/>
                    </a:lnTo>
                    <a:lnTo>
                      <a:pt x="140" y="358"/>
                    </a:lnTo>
                    <a:lnTo>
                      <a:pt x="122" y="366"/>
                    </a:lnTo>
                    <a:lnTo>
                      <a:pt x="104" y="374"/>
                    </a:lnTo>
                    <a:lnTo>
                      <a:pt x="88" y="384"/>
                    </a:lnTo>
                    <a:lnTo>
                      <a:pt x="72" y="396"/>
                    </a:lnTo>
                    <a:lnTo>
                      <a:pt x="58" y="408"/>
                    </a:lnTo>
                    <a:lnTo>
                      <a:pt x="44" y="422"/>
                    </a:lnTo>
                    <a:lnTo>
                      <a:pt x="34" y="438"/>
                    </a:lnTo>
                    <a:lnTo>
                      <a:pt x="24" y="454"/>
                    </a:lnTo>
                    <a:lnTo>
                      <a:pt x="14" y="472"/>
                    </a:lnTo>
                    <a:lnTo>
                      <a:pt x="8" y="490"/>
                    </a:lnTo>
                    <a:lnTo>
                      <a:pt x="4" y="510"/>
                    </a:lnTo>
                    <a:lnTo>
                      <a:pt x="0" y="530"/>
                    </a:lnTo>
                    <a:lnTo>
                      <a:pt x="0" y="550"/>
                    </a:lnTo>
                    <a:lnTo>
                      <a:pt x="0" y="2694"/>
                    </a:lnTo>
                    <a:lnTo>
                      <a:pt x="0" y="2694"/>
                    </a:lnTo>
                    <a:lnTo>
                      <a:pt x="0" y="2714"/>
                    </a:lnTo>
                    <a:lnTo>
                      <a:pt x="4" y="2734"/>
                    </a:lnTo>
                    <a:lnTo>
                      <a:pt x="8" y="2754"/>
                    </a:lnTo>
                    <a:lnTo>
                      <a:pt x="14" y="2772"/>
                    </a:lnTo>
                    <a:lnTo>
                      <a:pt x="24" y="2790"/>
                    </a:lnTo>
                    <a:lnTo>
                      <a:pt x="34" y="2806"/>
                    </a:lnTo>
                    <a:lnTo>
                      <a:pt x="44" y="2822"/>
                    </a:lnTo>
                    <a:lnTo>
                      <a:pt x="58" y="2836"/>
                    </a:lnTo>
                    <a:lnTo>
                      <a:pt x="72" y="2848"/>
                    </a:lnTo>
                    <a:lnTo>
                      <a:pt x="88" y="2860"/>
                    </a:lnTo>
                    <a:lnTo>
                      <a:pt x="104" y="2870"/>
                    </a:lnTo>
                    <a:lnTo>
                      <a:pt x="122" y="2878"/>
                    </a:lnTo>
                    <a:lnTo>
                      <a:pt x="140" y="2886"/>
                    </a:lnTo>
                    <a:lnTo>
                      <a:pt x="158" y="2890"/>
                    </a:lnTo>
                    <a:lnTo>
                      <a:pt x="178" y="2892"/>
                    </a:lnTo>
                    <a:lnTo>
                      <a:pt x="200" y="2894"/>
                    </a:lnTo>
                    <a:lnTo>
                      <a:pt x="2488" y="2894"/>
                    </a:lnTo>
                    <a:lnTo>
                      <a:pt x="2488" y="2894"/>
                    </a:lnTo>
                    <a:lnTo>
                      <a:pt x="2508" y="2892"/>
                    </a:lnTo>
                    <a:lnTo>
                      <a:pt x="2528" y="2890"/>
                    </a:lnTo>
                    <a:lnTo>
                      <a:pt x="2546" y="2886"/>
                    </a:lnTo>
                    <a:lnTo>
                      <a:pt x="2564" y="2878"/>
                    </a:lnTo>
                    <a:lnTo>
                      <a:pt x="2582" y="2870"/>
                    </a:lnTo>
                    <a:lnTo>
                      <a:pt x="2598" y="2860"/>
                    </a:lnTo>
                    <a:lnTo>
                      <a:pt x="2614" y="2848"/>
                    </a:lnTo>
                    <a:lnTo>
                      <a:pt x="2628" y="2836"/>
                    </a:lnTo>
                    <a:lnTo>
                      <a:pt x="2642" y="2822"/>
                    </a:lnTo>
                    <a:lnTo>
                      <a:pt x="2652" y="2806"/>
                    </a:lnTo>
                    <a:lnTo>
                      <a:pt x="2662" y="2790"/>
                    </a:lnTo>
                    <a:lnTo>
                      <a:pt x="2672" y="2772"/>
                    </a:lnTo>
                    <a:lnTo>
                      <a:pt x="2678" y="2754"/>
                    </a:lnTo>
                    <a:lnTo>
                      <a:pt x="2684" y="2734"/>
                    </a:lnTo>
                    <a:lnTo>
                      <a:pt x="2686" y="2714"/>
                    </a:lnTo>
                    <a:lnTo>
                      <a:pt x="2688" y="2694"/>
                    </a:lnTo>
                    <a:lnTo>
                      <a:pt x="2688" y="550"/>
                    </a:lnTo>
                    <a:lnTo>
                      <a:pt x="2688" y="550"/>
                    </a:lnTo>
                    <a:lnTo>
                      <a:pt x="2686" y="530"/>
                    </a:lnTo>
                    <a:lnTo>
                      <a:pt x="2684" y="510"/>
                    </a:lnTo>
                    <a:lnTo>
                      <a:pt x="2678" y="490"/>
                    </a:lnTo>
                    <a:lnTo>
                      <a:pt x="2672" y="472"/>
                    </a:lnTo>
                    <a:lnTo>
                      <a:pt x="2662" y="454"/>
                    </a:lnTo>
                    <a:lnTo>
                      <a:pt x="2652" y="438"/>
                    </a:lnTo>
                    <a:lnTo>
                      <a:pt x="2642" y="422"/>
                    </a:lnTo>
                    <a:lnTo>
                      <a:pt x="2628" y="408"/>
                    </a:lnTo>
                    <a:lnTo>
                      <a:pt x="2614" y="396"/>
                    </a:lnTo>
                    <a:lnTo>
                      <a:pt x="2598" y="384"/>
                    </a:lnTo>
                    <a:lnTo>
                      <a:pt x="2582" y="374"/>
                    </a:lnTo>
                    <a:lnTo>
                      <a:pt x="2564" y="366"/>
                    </a:lnTo>
                    <a:lnTo>
                      <a:pt x="2546" y="358"/>
                    </a:lnTo>
                    <a:lnTo>
                      <a:pt x="2528" y="354"/>
                    </a:lnTo>
                    <a:lnTo>
                      <a:pt x="2508" y="352"/>
                    </a:lnTo>
                    <a:lnTo>
                      <a:pt x="2488" y="350"/>
                    </a:lnTo>
                    <a:lnTo>
                      <a:pt x="2488" y="350"/>
                    </a:lnTo>
                    <a:close/>
                    <a:moveTo>
                      <a:pt x="2352" y="2578"/>
                    </a:moveTo>
                    <a:lnTo>
                      <a:pt x="336" y="2578"/>
                    </a:lnTo>
                    <a:lnTo>
                      <a:pt x="336" y="954"/>
                    </a:lnTo>
                    <a:lnTo>
                      <a:pt x="2352" y="954"/>
                    </a:lnTo>
                    <a:lnTo>
                      <a:pt x="2352" y="257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4">
                <a:extLst>
                  <a:ext uri="{FF2B5EF4-FFF2-40B4-BE49-F238E27FC236}">
                    <a16:creationId xmlns:a16="http://schemas.microsoft.com/office/drawing/2014/main" xmlns="" id="{2E69E9E7-7D22-44DA-9575-40F8E3F70F2A}"/>
                  </a:ext>
                </a:extLst>
              </p:cNvPr>
              <p:cNvSpPr>
                <a:spLocks/>
              </p:cNvSpPr>
              <p:nvPr/>
            </p:nvSpPr>
            <p:spPr bwMode="auto">
              <a:xfrm>
                <a:off x="2101" y="2123"/>
                <a:ext cx="412" cy="412"/>
              </a:xfrm>
              <a:custGeom>
                <a:avLst/>
                <a:gdLst>
                  <a:gd name="T0" fmla="*/ 32 w 412"/>
                  <a:gd name="T1" fmla="*/ 412 h 412"/>
                  <a:gd name="T2" fmla="*/ 380 w 412"/>
                  <a:gd name="T3" fmla="*/ 412 h 412"/>
                  <a:gd name="T4" fmla="*/ 380 w 412"/>
                  <a:gd name="T5" fmla="*/ 412 h 412"/>
                  <a:gd name="T6" fmla="*/ 386 w 412"/>
                  <a:gd name="T7" fmla="*/ 412 h 412"/>
                  <a:gd name="T8" fmla="*/ 392 w 412"/>
                  <a:gd name="T9" fmla="*/ 410 h 412"/>
                  <a:gd name="T10" fmla="*/ 402 w 412"/>
                  <a:gd name="T11" fmla="*/ 404 h 412"/>
                  <a:gd name="T12" fmla="*/ 408 w 412"/>
                  <a:gd name="T13" fmla="*/ 394 h 412"/>
                  <a:gd name="T14" fmla="*/ 410 w 412"/>
                  <a:gd name="T15" fmla="*/ 388 h 412"/>
                  <a:gd name="T16" fmla="*/ 412 w 412"/>
                  <a:gd name="T17" fmla="*/ 380 h 412"/>
                  <a:gd name="T18" fmla="*/ 412 w 412"/>
                  <a:gd name="T19" fmla="*/ 32 h 412"/>
                  <a:gd name="T20" fmla="*/ 412 w 412"/>
                  <a:gd name="T21" fmla="*/ 32 h 412"/>
                  <a:gd name="T22" fmla="*/ 410 w 412"/>
                  <a:gd name="T23" fmla="*/ 26 h 412"/>
                  <a:gd name="T24" fmla="*/ 408 w 412"/>
                  <a:gd name="T25" fmla="*/ 20 h 412"/>
                  <a:gd name="T26" fmla="*/ 402 w 412"/>
                  <a:gd name="T27" fmla="*/ 10 h 412"/>
                  <a:gd name="T28" fmla="*/ 392 w 412"/>
                  <a:gd name="T29" fmla="*/ 4 h 412"/>
                  <a:gd name="T30" fmla="*/ 386 w 412"/>
                  <a:gd name="T31" fmla="*/ 2 h 412"/>
                  <a:gd name="T32" fmla="*/ 380 w 412"/>
                  <a:gd name="T33" fmla="*/ 0 h 412"/>
                  <a:gd name="T34" fmla="*/ 32 w 412"/>
                  <a:gd name="T35" fmla="*/ 0 h 412"/>
                  <a:gd name="T36" fmla="*/ 32 w 412"/>
                  <a:gd name="T37" fmla="*/ 0 h 412"/>
                  <a:gd name="T38" fmla="*/ 24 w 412"/>
                  <a:gd name="T39" fmla="*/ 2 h 412"/>
                  <a:gd name="T40" fmla="*/ 18 w 412"/>
                  <a:gd name="T41" fmla="*/ 4 h 412"/>
                  <a:gd name="T42" fmla="*/ 8 w 412"/>
                  <a:gd name="T43" fmla="*/ 10 h 412"/>
                  <a:gd name="T44" fmla="*/ 2 w 412"/>
                  <a:gd name="T45" fmla="*/ 20 h 412"/>
                  <a:gd name="T46" fmla="*/ 0 w 412"/>
                  <a:gd name="T47" fmla="*/ 26 h 412"/>
                  <a:gd name="T48" fmla="*/ 0 w 412"/>
                  <a:gd name="T49" fmla="*/ 32 h 412"/>
                  <a:gd name="T50" fmla="*/ 0 w 412"/>
                  <a:gd name="T51" fmla="*/ 380 h 412"/>
                  <a:gd name="T52" fmla="*/ 0 w 412"/>
                  <a:gd name="T53" fmla="*/ 380 h 412"/>
                  <a:gd name="T54" fmla="*/ 0 w 412"/>
                  <a:gd name="T55" fmla="*/ 388 h 412"/>
                  <a:gd name="T56" fmla="*/ 2 w 412"/>
                  <a:gd name="T57" fmla="*/ 394 h 412"/>
                  <a:gd name="T58" fmla="*/ 8 w 412"/>
                  <a:gd name="T59" fmla="*/ 404 h 412"/>
                  <a:gd name="T60" fmla="*/ 18 w 412"/>
                  <a:gd name="T61" fmla="*/ 410 h 412"/>
                  <a:gd name="T62" fmla="*/ 24 w 412"/>
                  <a:gd name="T63" fmla="*/ 412 h 412"/>
                  <a:gd name="T64" fmla="*/ 32 w 412"/>
                  <a:gd name="T65" fmla="*/ 412 h 412"/>
                  <a:gd name="T66" fmla="*/ 32 w 412"/>
                  <a:gd name="T67" fmla="*/ 412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2" h="412">
                    <a:moveTo>
                      <a:pt x="32" y="412"/>
                    </a:moveTo>
                    <a:lnTo>
                      <a:pt x="380" y="412"/>
                    </a:lnTo>
                    <a:lnTo>
                      <a:pt x="380" y="412"/>
                    </a:lnTo>
                    <a:lnTo>
                      <a:pt x="386" y="412"/>
                    </a:lnTo>
                    <a:lnTo>
                      <a:pt x="392" y="410"/>
                    </a:lnTo>
                    <a:lnTo>
                      <a:pt x="402" y="404"/>
                    </a:lnTo>
                    <a:lnTo>
                      <a:pt x="408" y="394"/>
                    </a:lnTo>
                    <a:lnTo>
                      <a:pt x="410" y="388"/>
                    </a:lnTo>
                    <a:lnTo>
                      <a:pt x="412" y="380"/>
                    </a:lnTo>
                    <a:lnTo>
                      <a:pt x="412" y="32"/>
                    </a:lnTo>
                    <a:lnTo>
                      <a:pt x="412" y="32"/>
                    </a:lnTo>
                    <a:lnTo>
                      <a:pt x="410" y="26"/>
                    </a:lnTo>
                    <a:lnTo>
                      <a:pt x="408" y="20"/>
                    </a:lnTo>
                    <a:lnTo>
                      <a:pt x="402" y="10"/>
                    </a:lnTo>
                    <a:lnTo>
                      <a:pt x="392" y="4"/>
                    </a:lnTo>
                    <a:lnTo>
                      <a:pt x="386" y="2"/>
                    </a:lnTo>
                    <a:lnTo>
                      <a:pt x="380" y="0"/>
                    </a:lnTo>
                    <a:lnTo>
                      <a:pt x="32" y="0"/>
                    </a:lnTo>
                    <a:lnTo>
                      <a:pt x="32" y="0"/>
                    </a:lnTo>
                    <a:lnTo>
                      <a:pt x="24" y="2"/>
                    </a:lnTo>
                    <a:lnTo>
                      <a:pt x="18" y="4"/>
                    </a:lnTo>
                    <a:lnTo>
                      <a:pt x="8" y="10"/>
                    </a:lnTo>
                    <a:lnTo>
                      <a:pt x="2" y="20"/>
                    </a:lnTo>
                    <a:lnTo>
                      <a:pt x="0" y="26"/>
                    </a:lnTo>
                    <a:lnTo>
                      <a:pt x="0" y="32"/>
                    </a:lnTo>
                    <a:lnTo>
                      <a:pt x="0" y="380"/>
                    </a:lnTo>
                    <a:lnTo>
                      <a:pt x="0" y="380"/>
                    </a:lnTo>
                    <a:lnTo>
                      <a:pt x="0" y="388"/>
                    </a:lnTo>
                    <a:lnTo>
                      <a:pt x="2" y="394"/>
                    </a:lnTo>
                    <a:lnTo>
                      <a:pt x="8" y="404"/>
                    </a:lnTo>
                    <a:lnTo>
                      <a:pt x="18" y="410"/>
                    </a:lnTo>
                    <a:lnTo>
                      <a:pt x="24" y="412"/>
                    </a:lnTo>
                    <a:lnTo>
                      <a:pt x="32" y="412"/>
                    </a:lnTo>
                    <a:lnTo>
                      <a:pt x="32" y="412"/>
                    </a:lnTo>
                    <a:close/>
                  </a:path>
                </a:pathLst>
              </a:custGeom>
              <a:solidFill>
                <a:srgbClr val="00BC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5">
                <a:extLst>
                  <a:ext uri="{FF2B5EF4-FFF2-40B4-BE49-F238E27FC236}">
                    <a16:creationId xmlns:a16="http://schemas.microsoft.com/office/drawing/2014/main" xmlns="" id="{907CA28D-1F86-4C2F-8974-C5A470385990}"/>
                  </a:ext>
                </a:extLst>
              </p:cNvPr>
              <p:cNvSpPr>
                <a:spLocks/>
              </p:cNvSpPr>
              <p:nvPr/>
            </p:nvSpPr>
            <p:spPr bwMode="auto">
              <a:xfrm>
                <a:off x="2661" y="2123"/>
                <a:ext cx="412" cy="412"/>
              </a:xfrm>
              <a:custGeom>
                <a:avLst/>
                <a:gdLst>
                  <a:gd name="T0" fmla="*/ 32 w 412"/>
                  <a:gd name="T1" fmla="*/ 412 h 412"/>
                  <a:gd name="T2" fmla="*/ 380 w 412"/>
                  <a:gd name="T3" fmla="*/ 412 h 412"/>
                  <a:gd name="T4" fmla="*/ 380 w 412"/>
                  <a:gd name="T5" fmla="*/ 412 h 412"/>
                  <a:gd name="T6" fmla="*/ 386 w 412"/>
                  <a:gd name="T7" fmla="*/ 412 h 412"/>
                  <a:gd name="T8" fmla="*/ 392 w 412"/>
                  <a:gd name="T9" fmla="*/ 410 h 412"/>
                  <a:gd name="T10" fmla="*/ 402 w 412"/>
                  <a:gd name="T11" fmla="*/ 404 h 412"/>
                  <a:gd name="T12" fmla="*/ 408 w 412"/>
                  <a:gd name="T13" fmla="*/ 394 h 412"/>
                  <a:gd name="T14" fmla="*/ 410 w 412"/>
                  <a:gd name="T15" fmla="*/ 388 h 412"/>
                  <a:gd name="T16" fmla="*/ 412 w 412"/>
                  <a:gd name="T17" fmla="*/ 380 h 412"/>
                  <a:gd name="T18" fmla="*/ 412 w 412"/>
                  <a:gd name="T19" fmla="*/ 32 h 412"/>
                  <a:gd name="T20" fmla="*/ 412 w 412"/>
                  <a:gd name="T21" fmla="*/ 32 h 412"/>
                  <a:gd name="T22" fmla="*/ 410 w 412"/>
                  <a:gd name="T23" fmla="*/ 26 h 412"/>
                  <a:gd name="T24" fmla="*/ 408 w 412"/>
                  <a:gd name="T25" fmla="*/ 20 h 412"/>
                  <a:gd name="T26" fmla="*/ 402 w 412"/>
                  <a:gd name="T27" fmla="*/ 10 h 412"/>
                  <a:gd name="T28" fmla="*/ 392 w 412"/>
                  <a:gd name="T29" fmla="*/ 4 h 412"/>
                  <a:gd name="T30" fmla="*/ 386 w 412"/>
                  <a:gd name="T31" fmla="*/ 2 h 412"/>
                  <a:gd name="T32" fmla="*/ 380 w 412"/>
                  <a:gd name="T33" fmla="*/ 0 h 412"/>
                  <a:gd name="T34" fmla="*/ 32 w 412"/>
                  <a:gd name="T35" fmla="*/ 0 h 412"/>
                  <a:gd name="T36" fmla="*/ 32 w 412"/>
                  <a:gd name="T37" fmla="*/ 0 h 412"/>
                  <a:gd name="T38" fmla="*/ 24 w 412"/>
                  <a:gd name="T39" fmla="*/ 2 h 412"/>
                  <a:gd name="T40" fmla="*/ 18 w 412"/>
                  <a:gd name="T41" fmla="*/ 4 h 412"/>
                  <a:gd name="T42" fmla="*/ 8 w 412"/>
                  <a:gd name="T43" fmla="*/ 10 h 412"/>
                  <a:gd name="T44" fmla="*/ 2 w 412"/>
                  <a:gd name="T45" fmla="*/ 20 h 412"/>
                  <a:gd name="T46" fmla="*/ 0 w 412"/>
                  <a:gd name="T47" fmla="*/ 26 h 412"/>
                  <a:gd name="T48" fmla="*/ 0 w 412"/>
                  <a:gd name="T49" fmla="*/ 32 h 412"/>
                  <a:gd name="T50" fmla="*/ 0 w 412"/>
                  <a:gd name="T51" fmla="*/ 380 h 412"/>
                  <a:gd name="T52" fmla="*/ 0 w 412"/>
                  <a:gd name="T53" fmla="*/ 380 h 412"/>
                  <a:gd name="T54" fmla="*/ 0 w 412"/>
                  <a:gd name="T55" fmla="*/ 388 h 412"/>
                  <a:gd name="T56" fmla="*/ 2 w 412"/>
                  <a:gd name="T57" fmla="*/ 394 h 412"/>
                  <a:gd name="T58" fmla="*/ 8 w 412"/>
                  <a:gd name="T59" fmla="*/ 404 h 412"/>
                  <a:gd name="T60" fmla="*/ 18 w 412"/>
                  <a:gd name="T61" fmla="*/ 410 h 412"/>
                  <a:gd name="T62" fmla="*/ 24 w 412"/>
                  <a:gd name="T63" fmla="*/ 412 h 412"/>
                  <a:gd name="T64" fmla="*/ 32 w 412"/>
                  <a:gd name="T65" fmla="*/ 412 h 412"/>
                  <a:gd name="T66" fmla="*/ 32 w 412"/>
                  <a:gd name="T67" fmla="*/ 412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2" h="412">
                    <a:moveTo>
                      <a:pt x="32" y="412"/>
                    </a:moveTo>
                    <a:lnTo>
                      <a:pt x="380" y="412"/>
                    </a:lnTo>
                    <a:lnTo>
                      <a:pt x="380" y="412"/>
                    </a:lnTo>
                    <a:lnTo>
                      <a:pt x="386" y="412"/>
                    </a:lnTo>
                    <a:lnTo>
                      <a:pt x="392" y="410"/>
                    </a:lnTo>
                    <a:lnTo>
                      <a:pt x="402" y="404"/>
                    </a:lnTo>
                    <a:lnTo>
                      <a:pt x="408" y="394"/>
                    </a:lnTo>
                    <a:lnTo>
                      <a:pt x="410" y="388"/>
                    </a:lnTo>
                    <a:lnTo>
                      <a:pt x="412" y="380"/>
                    </a:lnTo>
                    <a:lnTo>
                      <a:pt x="412" y="32"/>
                    </a:lnTo>
                    <a:lnTo>
                      <a:pt x="412" y="32"/>
                    </a:lnTo>
                    <a:lnTo>
                      <a:pt x="410" y="26"/>
                    </a:lnTo>
                    <a:lnTo>
                      <a:pt x="408" y="20"/>
                    </a:lnTo>
                    <a:lnTo>
                      <a:pt x="402" y="10"/>
                    </a:lnTo>
                    <a:lnTo>
                      <a:pt x="392" y="4"/>
                    </a:lnTo>
                    <a:lnTo>
                      <a:pt x="386" y="2"/>
                    </a:lnTo>
                    <a:lnTo>
                      <a:pt x="380" y="0"/>
                    </a:lnTo>
                    <a:lnTo>
                      <a:pt x="32" y="0"/>
                    </a:lnTo>
                    <a:lnTo>
                      <a:pt x="32" y="0"/>
                    </a:lnTo>
                    <a:lnTo>
                      <a:pt x="24" y="2"/>
                    </a:lnTo>
                    <a:lnTo>
                      <a:pt x="18" y="4"/>
                    </a:lnTo>
                    <a:lnTo>
                      <a:pt x="8" y="10"/>
                    </a:lnTo>
                    <a:lnTo>
                      <a:pt x="2" y="20"/>
                    </a:lnTo>
                    <a:lnTo>
                      <a:pt x="0" y="26"/>
                    </a:lnTo>
                    <a:lnTo>
                      <a:pt x="0" y="32"/>
                    </a:lnTo>
                    <a:lnTo>
                      <a:pt x="0" y="380"/>
                    </a:lnTo>
                    <a:lnTo>
                      <a:pt x="0" y="380"/>
                    </a:lnTo>
                    <a:lnTo>
                      <a:pt x="0" y="388"/>
                    </a:lnTo>
                    <a:lnTo>
                      <a:pt x="2" y="394"/>
                    </a:lnTo>
                    <a:lnTo>
                      <a:pt x="8" y="404"/>
                    </a:lnTo>
                    <a:lnTo>
                      <a:pt x="18" y="410"/>
                    </a:lnTo>
                    <a:lnTo>
                      <a:pt x="24" y="412"/>
                    </a:lnTo>
                    <a:lnTo>
                      <a:pt x="32" y="412"/>
                    </a:lnTo>
                    <a:lnTo>
                      <a:pt x="32" y="412"/>
                    </a:lnTo>
                    <a:close/>
                  </a:path>
                </a:pathLst>
              </a:custGeom>
              <a:solidFill>
                <a:srgbClr val="00BC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6">
                <a:extLst>
                  <a:ext uri="{FF2B5EF4-FFF2-40B4-BE49-F238E27FC236}">
                    <a16:creationId xmlns:a16="http://schemas.microsoft.com/office/drawing/2014/main" xmlns="" id="{F8AF084A-C1CB-4DCE-9F0A-D5C334F7F676}"/>
                  </a:ext>
                </a:extLst>
              </p:cNvPr>
              <p:cNvSpPr>
                <a:spLocks/>
              </p:cNvSpPr>
              <p:nvPr/>
            </p:nvSpPr>
            <p:spPr bwMode="auto">
              <a:xfrm>
                <a:off x="3221" y="2123"/>
                <a:ext cx="412" cy="412"/>
              </a:xfrm>
              <a:custGeom>
                <a:avLst/>
                <a:gdLst>
                  <a:gd name="T0" fmla="*/ 32 w 412"/>
                  <a:gd name="T1" fmla="*/ 412 h 412"/>
                  <a:gd name="T2" fmla="*/ 380 w 412"/>
                  <a:gd name="T3" fmla="*/ 412 h 412"/>
                  <a:gd name="T4" fmla="*/ 380 w 412"/>
                  <a:gd name="T5" fmla="*/ 412 h 412"/>
                  <a:gd name="T6" fmla="*/ 386 w 412"/>
                  <a:gd name="T7" fmla="*/ 412 h 412"/>
                  <a:gd name="T8" fmla="*/ 392 w 412"/>
                  <a:gd name="T9" fmla="*/ 410 h 412"/>
                  <a:gd name="T10" fmla="*/ 402 w 412"/>
                  <a:gd name="T11" fmla="*/ 404 h 412"/>
                  <a:gd name="T12" fmla="*/ 408 w 412"/>
                  <a:gd name="T13" fmla="*/ 394 h 412"/>
                  <a:gd name="T14" fmla="*/ 410 w 412"/>
                  <a:gd name="T15" fmla="*/ 388 h 412"/>
                  <a:gd name="T16" fmla="*/ 412 w 412"/>
                  <a:gd name="T17" fmla="*/ 380 h 412"/>
                  <a:gd name="T18" fmla="*/ 412 w 412"/>
                  <a:gd name="T19" fmla="*/ 32 h 412"/>
                  <a:gd name="T20" fmla="*/ 412 w 412"/>
                  <a:gd name="T21" fmla="*/ 32 h 412"/>
                  <a:gd name="T22" fmla="*/ 410 w 412"/>
                  <a:gd name="T23" fmla="*/ 26 h 412"/>
                  <a:gd name="T24" fmla="*/ 408 w 412"/>
                  <a:gd name="T25" fmla="*/ 20 h 412"/>
                  <a:gd name="T26" fmla="*/ 402 w 412"/>
                  <a:gd name="T27" fmla="*/ 10 h 412"/>
                  <a:gd name="T28" fmla="*/ 392 w 412"/>
                  <a:gd name="T29" fmla="*/ 4 h 412"/>
                  <a:gd name="T30" fmla="*/ 386 w 412"/>
                  <a:gd name="T31" fmla="*/ 2 h 412"/>
                  <a:gd name="T32" fmla="*/ 380 w 412"/>
                  <a:gd name="T33" fmla="*/ 0 h 412"/>
                  <a:gd name="T34" fmla="*/ 32 w 412"/>
                  <a:gd name="T35" fmla="*/ 0 h 412"/>
                  <a:gd name="T36" fmla="*/ 32 w 412"/>
                  <a:gd name="T37" fmla="*/ 0 h 412"/>
                  <a:gd name="T38" fmla="*/ 24 w 412"/>
                  <a:gd name="T39" fmla="*/ 2 h 412"/>
                  <a:gd name="T40" fmla="*/ 18 w 412"/>
                  <a:gd name="T41" fmla="*/ 4 h 412"/>
                  <a:gd name="T42" fmla="*/ 8 w 412"/>
                  <a:gd name="T43" fmla="*/ 10 h 412"/>
                  <a:gd name="T44" fmla="*/ 2 w 412"/>
                  <a:gd name="T45" fmla="*/ 20 h 412"/>
                  <a:gd name="T46" fmla="*/ 0 w 412"/>
                  <a:gd name="T47" fmla="*/ 26 h 412"/>
                  <a:gd name="T48" fmla="*/ 0 w 412"/>
                  <a:gd name="T49" fmla="*/ 32 h 412"/>
                  <a:gd name="T50" fmla="*/ 0 w 412"/>
                  <a:gd name="T51" fmla="*/ 380 h 412"/>
                  <a:gd name="T52" fmla="*/ 0 w 412"/>
                  <a:gd name="T53" fmla="*/ 380 h 412"/>
                  <a:gd name="T54" fmla="*/ 0 w 412"/>
                  <a:gd name="T55" fmla="*/ 388 h 412"/>
                  <a:gd name="T56" fmla="*/ 2 w 412"/>
                  <a:gd name="T57" fmla="*/ 394 h 412"/>
                  <a:gd name="T58" fmla="*/ 8 w 412"/>
                  <a:gd name="T59" fmla="*/ 404 h 412"/>
                  <a:gd name="T60" fmla="*/ 18 w 412"/>
                  <a:gd name="T61" fmla="*/ 410 h 412"/>
                  <a:gd name="T62" fmla="*/ 24 w 412"/>
                  <a:gd name="T63" fmla="*/ 412 h 412"/>
                  <a:gd name="T64" fmla="*/ 32 w 412"/>
                  <a:gd name="T65" fmla="*/ 412 h 412"/>
                  <a:gd name="T66" fmla="*/ 32 w 412"/>
                  <a:gd name="T67" fmla="*/ 412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2" h="412">
                    <a:moveTo>
                      <a:pt x="32" y="412"/>
                    </a:moveTo>
                    <a:lnTo>
                      <a:pt x="380" y="412"/>
                    </a:lnTo>
                    <a:lnTo>
                      <a:pt x="380" y="412"/>
                    </a:lnTo>
                    <a:lnTo>
                      <a:pt x="386" y="412"/>
                    </a:lnTo>
                    <a:lnTo>
                      <a:pt x="392" y="410"/>
                    </a:lnTo>
                    <a:lnTo>
                      <a:pt x="402" y="404"/>
                    </a:lnTo>
                    <a:lnTo>
                      <a:pt x="408" y="394"/>
                    </a:lnTo>
                    <a:lnTo>
                      <a:pt x="410" y="388"/>
                    </a:lnTo>
                    <a:lnTo>
                      <a:pt x="412" y="380"/>
                    </a:lnTo>
                    <a:lnTo>
                      <a:pt x="412" y="32"/>
                    </a:lnTo>
                    <a:lnTo>
                      <a:pt x="412" y="32"/>
                    </a:lnTo>
                    <a:lnTo>
                      <a:pt x="410" y="26"/>
                    </a:lnTo>
                    <a:lnTo>
                      <a:pt x="408" y="20"/>
                    </a:lnTo>
                    <a:lnTo>
                      <a:pt x="402" y="10"/>
                    </a:lnTo>
                    <a:lnTo>
                      <a:pt x="392" y="4"/>
                    </a:lnTo>
                    <a:lnTo>
                      <a:pt x="386" y="2"/>
                    </a:lnTo>
                    <a:lnTo>
                      <a:pt x="380" y="0"/>
                    </a:lnTo>
                    <a:lnTo>
                      <a:pt x="32" y="0"/>
                    </a:lnTo>
                    <a:lnTo>
                      <a:pt x="32" y="0"/>
                    </a:lnTo>
                    <a:lnTo>
                      <a:pt x="24" y="2"/>
                    </a:lnTo>
                    <a:lnTo>
                      <a:pt x="18" y="4"/>
                    </a:lnTo>
                    <a:lnTo>
                      <a:pt x="8" y="10"/>
                    </a:lnTo>
                    <a:lnTo>
                      <a:pt x="2" y="20"/>
                    </a:lnTo>
                    <a:lnTo>
                      <a:pt x="0" y="26"/>
                    </a:lnTo>
                    <a:lnTo>
                      <a:pt x="0" y="32"/>
                    </a:lnTo>
                    <a:lnTo>
                      <a:pt x="0" y="380"/>
                    </a:lnTo>
                    <a:lnTo>
                      <a:pt x="0" y="380"/>
                    </a:lnTo>
                    <a:lnTo>
                      <a:pt x="0" y="388"/>
                    </a:lnTo>
                    <a:lnTo>
                      <a:pt x="2" y="394"/>
                    </a:lnTo>
                    <a:lnTo>
                      <a:pt x="8" y="404"/>
                    </a:lnTo>
                    <a:lnTo>
                      <a:pt x="18" y="410"/>
                    </a:lnTo>
                    <a:lnTo>
                      <a:pt x="24" y="412"/>
                    </a:lnTo>
                    <a:lnTo>
                      <a:pt x="32" y="412"/>
                    </a:lnTo>
                    <a:lnTo>
                      <a:pt x="32" y="412"/>
                    </a:lnTo>
                    <a:close/>
                  </a:path>
                </a:pathLst>
              </a:custGeom>
              <a:solidFill>
                <a:srgbClr val="00BC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7">
                <a:extLst>
                  <a:ext uri="{FF2B5EF4-FFF2-40B4-BE49-F238E27FC236}">
                    <a16:creationId xmlns:a16="http://schemas.microsoft.com/office/drawing/2014/main" xmlns="" id="{1578BFD1-AD52-4D3F-AF38-771AB4EF3472}"/>
                  </a:ext>
                </a:extLst>
              </p:cNvPr>
              <p:cNvSpPr>
                <a:spLocks/>
              </p:cNvSpPr>
              <p:nvPr/>
            </p:nvSpPr>
            <p:spPr bwMode="auto">
              <a:xfrm>
                <a:off x="2101" y="2683"/>
                <a:ext cx="412" cy="412"/>
              </a:xfrm>
              <a:custGeom>
                <a:avLst/>
                <a:gdLst>
                  <a:gd name="T0" fmla="*/ 32 w 412"/>
                  <a:gd name="T1" fmla="*/ 412 h 412"/>
                  <a:gd name="T2" fmla="*/ 380 w 412"/>
                  <a:gd name="T3" fmla="*/ 412 h 412"/>
                  <a:gd name="T4" fmla="*/ 380 w 412"/>
                  <a:gd name="T5" fmla="*/ 412 h 412"/>
                  <a:gd name="T6" fmla="*/ 386 w 412"/>
                  <a:gd name="T7" fmla="*/ 412 h 412"/>
                  <a:gd name="T8" fmla="*/ 392 w 412"/>
                  <a:gd name="T9" fmla="*/ 410 h 412"/>
                  <a:gd name="T10" fmla="*/ 402 w 412"/>
                  <a:gd name="T11" fmla="*/ 404 h 412"/>
                  <a:gd name="T12" fmla="*/ 408 w 412"/>
                  <a:gd name="T13" fmla="*/ 394 h 412"/>
                  <a:gd name="T14" fmla="*/ 410 w 412"/>
                  <a:gd name="T15" fmla="*/ 388 h 412"/>
                  <a:gd name="T16" fmla="*/ 412 w 412"/>
                  <a:gd name="T17" fmla="*/ 380 h 412"/>
                  <a:gd name="T18" fmla="*/ 412 w 412"/>
                  <a:gd name="T19" fmla="*/ 32 h 412"/>
                  <a:gd name="T20" fmla="*/ 412 w 412"/>
                  <a:gd name="T21" fmla="*/ 32 h 412"/>
                  <a:gd name="T22" fmla="*/ 410 w 412"/>
                  <a:gd name="T23" fmla="*/ 26 h 412"/>
                  <a:gd name="T24" fmla="*/ 408 w 412"/>
                  <a:gd name="T25" fmla="*/ 20 h 412"/>
                  <a:gd name="T26" fmla="*/ 402 w 412"/>
                  <a:gd name="T27" fmla="*/ 10 h 412"/>
                  <a:gd name="T28" fmla="*/ 392 w 412"/>
                  <a:gd name="T29" fmla="*/ 4 h 412"/>
                  <a:gd name="T30" fmla="*/ 386 w 412"/>
                  <a:gd name="T31" fmla="*/ 2 h 412"/>
                  <a:gd name="T32" fmla="*/ 380 w 412"/>
                  <a:gd name="T33" fmla="*/ 0 h 412"/>
                  <a:gd name="T34" fmla="*/ 32 w 412"/>
                  <a:gd name="T35" fmla="*/ 0 h 412"/>
                  <a:gd name="T36" fmla="*/ 32 w 412"/>
                  <a:gd name="T37" fmla="*/ 0 h 412"/>
                  <a:gd name="T38" fmla="*/ 24 w 412"/>
                  <a:gd name="T39" fmla="*/ 2 h 412"/>
                  <a:gd name="T40" fmla="*/ 18 w 412"/>
                  <a:gd name="T41" fmla="*/ 4 h 412"/>
                  <a:gd name="T42" fmla="*/ 8 w 412"/>
                  <a:gd name="T43" fmla="*/ 10 h 412"/>
                  <a:gd name="T44" fmla="*/ 2 w 412"/>
                  <a:gd name="T45" fmla="*/ 20 h 412"/>
                  <a:gd name="T46" fmla="*/ 0 w 412"/>
                  <a:gd name="T47" fmla="*/ 26 h 412"/>
                  <a:gd name="T48" fmla="*/ 0 w 412"/>
                  <a:gd name="T49" fmla="*/ 32 h 412"/>
                  <a:gd name="T50" fmla="*/ 0 w 412"/>
                  <a:gd name="T51" fmla="*/ 380 h 412"/>
                  <a:gd name="T52" fmla="*/ 0 w 412"/>
                  <a:gd name="T53" fmla="*/ 380 h 412"/>
                  <a:gd name="T54" fmla="*/ 0 w 412"/>
                  <a:gd name="T55" fmla="*/ 388 h 412"/>
                  <a:gd name="T56" fmla="*/ 2 w 412"/>
                  <a:gd name="T57" fmla="*/ 394 h 412"/>
                  <a:gd name="T58" fmla="*/ 8 w 412"/>
                  <a:gd name="T59" fmla="*/ 404 h 412"/>
                  <a:gd name="T60" fmla="*/ 18 w 412"/>
                  <a:gd name="T61" fmla="*/ 410 h 412"/>
                  <a:gd name="T62" fmla="*/ 24 w 412"/>
                  <a:gd name="T63" fmla="*/ 412 h 412"/>
                  <a:gd name="T64" fmla="*/ 32 w 412"/>
                  <a:gd name="T65" fmla="*/ 412 h 412"/>
                  <a:gd name="T66" fmla="*/ 32 w 412"/>
                  <a:gd name="T67" fmla="*/ 412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2" h="412">
                    <a:moveTo>
                      <a:pt x="32" y="412"/>
                    </a:moveTo>
                    <a:lnTo>
                      <a:pt x="380" y="412"/>
                    </a:lnTo>
                    <a:lnTo>
                      <a:pt x="380" y="412"/>
                    </a:lnTo>
                    <a:lnTo>
                      <a:pt x="386" y="412"/>
                    </a:lnTo>
                    <a:lnTo>
                      <a:pt x="392" y="410"/>
                    </a:lnTo>
                    <a:lnTo>
                      <a:pt x="402" y="404"/>
                    </a:lnTo>
                    <a:lnTo>
                      <a:pt x="408" y="394"/>
                    </a:lnTo>
                    <a:lnTo>
                      <a:pt x="410" y="388"/>
                    </a:lnTo>
                    <a:lnTo>
                      <a:pt x="412" y="380"/>
                    </a:lnTo>
                    <a:lnTo>
                      <a:pt x="412" y="32"/>
                    </a:lnTo>
                    <a:lnTo>
                      <a:pt x="412" y="32"/>
                    </a:lnTo>
                    <a:lnTo>
                      <a:pt x="410" y="26"/>
                    </a:lnTo>
                    <a:lnTo>
                      <a:pt x="408" y="20"/>
                    </a:lnTo>
                    <a:lnTo>
                      <a:pt x="402" y="10"/>
                    </a:lnTo>
                    <a:lnTo>
                      <a:pt x="392" y="4"/>
                    </a:lnTo>
                    <a:lnTo>
                      <a:pt x="386" y="2"/>
                    </a:lnTo>
                    <a:lnTo>
                      <a:pt x="380" y="0"/>
                    </a:lnTo>
                    <a:lnTo>
                      <a:pt x="32" y="0"/>
                    </a:lnTo>
                    <a:lnTo>
                      <a:pt x="32" y="0"/>
                    </a:lnTo>
                    <a:lnTo>
                      <a:pt x="24" y="2"/>
                    </a:lnTo>
                    <a:lnTo>
                      <a:pt x="18" y="4"/>
                    </a:lnTo>
                    <a:lnTo>
                      <a:pt x="8" y="10"/>
                    </a:lnTo>
                    <a:lnTo>
                      <a:pt x="2" y="20"/>
                    </a:lnTo>
                    <a:lnTo>
                      <a:pt x="0" y="26"/>
                    </a:lnTo>
                    <a:lnTo>
                      <a:pt x="0" y="32"/>
                    </a:lnTo>
                    <a:lnTo>
                      <a:pt x="0" y="380"/>
                    </a:lnTo>
                    <a:lnTo>
                      <a:pt x="0" y="380"/>
                    </a:lnTo>
                    <a:lnTo>
                      <a:pt x="0" y="388"/>
                    </a:lnTo>
                    <a:lnTo>
                      <a:pt x="2" y="394"/>
                    </a:lnTo>
                    <a:lnTo>
                      <a:pt x="8" y="404"/>
                    </a:lnTo>
                    <a:lnTo>
                      <a:pt x="18" y="410"/>
                    </a:lnTo>
                    <a:lnTo>
                      <a:pt x="24" y="412"/>
                    </a:lnTo>
                    <a:lnTo>
                      <a:pt x="32" y="412"/>
                    </a:lnTo>
                    <a:lnTo>
                      <a:pt x="32" y="412"/>
                    </a:lnTo>
                    <a:close/>
                  </a:path>
                </a:pathLst>
              </a:custGeom>
              <a:solidFill>
                <a:srgbClr val="00BC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8">
                <a:extLst>
                  <a:ext uri="{FF2B5EF4-FFF2-40B4-BE49-F238E27FC236}">
                    <a16:creationId xmlns:a16="http://schemas.microsoft.com/office/drawing/2014/main" xmlns="" id="{7BD029FB-9825-4ECD-BD58-D4584DE0E461}"/>
                  </a:ext>
                </a:extLst>
              </p:cNvPr>
              <p:cNvSpPr>
                <a:spLocks/>
              </p:cNvSpPr>
              <p:nvPr/>
            </p:nvSpPr>
            <p:spPr bwMode="auto">
              <a:xfrm>
                <a:off x="2661" y="2683"/>
                <a:ext cx="412" cy="412"/>
              </a:xfrm>
              <a:custGeom>
                <a:avLst/>
                <a:gdLst>
                  <a:gd name="T0" fmla="*/ 32 w 412"/>
                  <a:gd name="T1" fmla="*/ 412 h 412"/>
                  <a:gd name="T2" fmla="*/ 380 w 412"/>
                  <a:gd name="T3" fmla="*/ 412 h 412"/>
                  <a:gd name="T4" fmla="*/ 380 w 412"/>
                  <a:gd name="T5" fmla="*/ 412 h 412"/>
                  <a:gd name="T6" fmla="*/ 386 w 412"/>
                  <a:gd name="T7" fmla="*/ 412 h 412"/>
                  <a:gd name="T8" fmla="*/ 392 w 412"/>
                  <a:gd name="T9" fmla="*/ 410 h 412"/>
                  <a:gd name="T10" fmla="*/ 402 w 412"/>
                  <a:gd name="T11" fmla="*/ 404 h 412"/>
                  <a:gd name="T12" fmla="*/ 408 w 412"/>
                  <a:gd name="T13" fmla="*/ 394 h 412"/>
                  <a:gd name="T14" fmla="*/ 410 w 412"/>
                  <a:gd name="T15" fmla="*/ 388 h 412"/>
                  <a:gd name="T16" fmla="*/ 412 w 412"/>
                  <a:gd name="T17" fmla="*/ 380 h 412"/>
                  <a:gd name="T18" fmla="*/ 412 w 412"/>
                  <a:gd name="T19" fmla="*/ 32 h 412"/>
                  <a:gd name="T20" fmla="*/ 412 w 412"/>
                  <a:gd name="T21" fmla="*/ 32 h 412"/>
                  <a:gd name="T22" fmla="*/ 410 w 412"/>
                  <a:gd name="T23" fmla="*/ 26 h 412"/>
                  <a:gd name="T24" fmla="*/ 408 w 412"/>
                  <a:gd name="T25" fmla="*/ 20 h 412"/>
                  <a:gd name="T26" fmla="*/ 402 w 412"/>
                  <a:gd name="T27" fmla="*/ 10 h 412"/>
                  <a:gd name="T28" fmla="*/ 392 w 412"/>
                  <a:gd name="T29" fmla="*/ 4 h 412"/>
                  <a:gd name="T30" fmla="*/ 386 w 412"/>
                  <a:gd name="T31" fmla="*/ 2 h 412"/>
                  <a:gd name="T32" fmla="*/ 380 w 412"/>
                  <a:gd name="T33" fmla="*/ 0 h 412"/>
                  <a:gd name="T34" fmla="*/ 32 w 412"/>
                  <a:gd name="T35" fmla="*/ 0 h 412"/>
                  <a:gd name="T36" fmla="*/ 32 w 412"/>
                  <a:gd name="T37" fmla="*/ 0 h 412"/>
                  <a:gd name="T38" fmla="*/ 24 w 412"/>
                  <a:gd name="T39" fmla="*/ 2 h 412"/>
                  <a:gd name="T40" fmla="*/ 18 w 412"/>
                  <a:gd name="T41" fmla="*/ 4 h 412"/>
                  <a:gd name="T42" fmla="*/ 8 w 412"/>
                  <a:gd name="T43" fmla="*/ 10 h 412"/>
                  <a:gd name="T44" fmla="*/ 2 w 412"/>
                  <a:gd name="T45" fmla="*/ 20 h 412"/>
                  <a:gd name="T46" fmla="*/ 0 w 412"/>
                  <a:gd name="T47" fmla="*/ 26 h 412"/>
                  <a:gd name="T48" fmla="*/ 0 w 412"/>
                  <a:gd name="T49" fmla="*/ 32 h 412"/>
                  <a:gd name="T50" fmla="*/ 0 w 412"/>
                  <a:gd name="T51" fmla="*/ 380 h 412"/>
                  <a:gd name="T52" fmla="*/ 0 w 412"/>
                  <a:gd name="T53" fmla="*/ 380 h 412"/>
                  <a:gd name="T54" fmla="*/ 0 w 412"/>
                  <a:gd name="T55" fmla="*/ 388 h 412"/>
                  <a:gd name="T56" fmla="*/ 2 w 412"/>
                  <a:gd name="T57" fmla="*/ 394 h 412"/>
                  <a:gd name="T58" fmla="*/ 8 w 412"/>
                  <a:gd name="T59" fmla="*/ 404 h 412"/>
                  <a:gd name="T60" fmla="*/ 18 w 412"/>
                  <a:gd name="T61" fmla="*/ 410 h 412"/>
                  <a:gd name="T62" fmla="*/ 24 w 412"/>
                  <a:gd name="T63" fmla="*/ 412 h 412"/>
                  <a:gd name="T64" fmla="*/ 32 w 412"/>
                  <a:gd name="T65" fmla="*/ 412 h 412"/>
                  <a:gd name="T66" fmla="*/ 32 w 412"/>
                  <a:gd name="T67" fmla="*/ 412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2" h="412">
                    <a:moveTo>
                      <a:pt x="32" y="412"/>
                    </a:moveTo>
                    <a:lnTo>
                      <a:pt x="380" y="412"/>
                    </a:lnTo>
                    <a:lnTo>
                      <a:pt x="380" y="412"/>
                    </a:lnTo>
                    <a:lnTo>
                      <a:pt x="386" y="412"/>
                    </a:lnTo>
                    <a:lnTo>
                      <a:pt x="392" y="410"/>
                    </a:lnTo>
                    <a:lnTo>
                      <a:pt x="402" y="404"/>
                    </a:lnTo>
                    <a:lnTo>
                      <a:pt x="408" y="394"/>
                    </a:lnTo>
                    <a:lnTo>
                      <a:pt x="410" y="388"/>
                    </a:lnTo>
                    <a:lnTo>
                      <a:pt x="412" y="380"/>
                    </a:lnTo>
                    <a:lnTo>
                      <a:pt x="412" y="32"/>
                    </a:lnTo>
                    <a:lnTo>
                      <a:pt x="412" y="32"/>
                    </a:lnTo>
                    <a:lnTo>
                      <a:pt x="410" y="26"/>
                    </a:lnTo>
                    <a:lnTo>
                      <a:pt x="408" y="20"/>
                    </a:lnTo>
                    <a:lnTo>
                      <a:pt x="402" y="10"/>
                    </a:lnTo>
                    <a:lnTo>
                      <a:pt x="392" y="4"/>
                    </a:lnTo>
                    <a:lnTo>
                      <a:pt x="386" y="2"/>
                    </a:lnTo>
                    <a:lnTo>
                      <a:pt x="380" y="0"/>
                    </a:lnTo>
                    <a:lnTo>
                      <a:pt x="32" y="0"/>
                    </a:lnTo>
                    <a:lnTo>
                      <a:pt x="32" y="0"/>
                    </a:lnTo>
                    <a:lnTo>
                      <a:pt x="24" y="2"/>
                    </a:lnTo>
                    <a:lnTo>
                      <a:pt x="18" y="4"/>
                    </a:lnTo>
                    <a:lnTo>
                      <a:pt x="8" y="10"/>
                    </a:lnTo>
                    <a:lnTo>
                      <a:pt x="2" y="20"/>
                    </a:lnTo>
                    <a:lnTo>
                      <a:pt x="0" y="26"/>
                    </a:lnTo>
                    <a:lnTo>
                      <a:pt x="0" y="32"/>
                    </a:lnTo>
                    <a:lnTo>
                      <a:pt x="0" y="380"/>
                    </a:lnTo>
                    <a:lnTo>
                      <a:pt x="0" y="380"/>
                    </a:lnTo>
                    <a:lnTo>
                      <a:pt x="0" y="388"/>
                    </a:lnTo>
                    <a:lnTo>
                      <a:pt x="2" y="394"/>
                    </a:lnTo>
                    <a:lnTo>
                      <a:pt x="8" y="404"/>
                    </a:lnTo>
                    <a:lnTo>
                      <a:pt x="18" y="410"/>
                    </a:lnTo>
                    <a:lnTo>
                      <a:pt x="24" y="412"/>
                    </a:lnTo>
                    <a:lnTo>
                      <a:pt x="32" y="412"/>
                    </a:lnTo>
                    <a:lnTo>
                      <a:pt x="32" y="412"/>
                    </a:lnTo>
                    <a:close/>
                  </a:path>
                </a:pathLst>
              </a:custGeom>
              <a:solidFill>
                <a:srgbClr val="00BC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9">
                <a:extLst>
                  <a:ext uri="{FF2B5EF4-FFF2-40B4-BE49-F238E27FC236}">
                    <a16:creationId xmlns:a16="http://schemas.microsoft.com/office/drawing/2014/main" xmlns="" id="{A46842BD-5564-4D39-82D4-0F04954B70E7}"/>
                  </a:ext>
                </a:extLst>
              </p:cNvPr>
              <p:cNvSpPr>
                <a:spLocks/>
              </p:cNvSpPr>
              <p:nvPr/>
            </p:nvSpPr>
            <p:spPr bwMode="auto">
              <a:xfrm>
                <a:off x="3221" y="2683"/>
                <a:ext cx="412" cy="412"/>
              </a:xfrm>
              <a:custGeom>
                <a:avLst/>
                <a:gdLst>
                  <a:gd name="T0" fmla="*/ 32 w 412"/>
                  <a:gd name="T1" fmla="*/ 412 h 412"/>
                  <a:gd name="T2" fmla="*/ 380 w 412"/>
                  <a:gd name="T3" fmla="*/ 412 h 412"/>
                  <a:gd name="T4" fmla="*/ 380 w 412"/>
                  <a:gd name="T5" fmla="*/ 412 h 412"/>
                  <a:gd name="T6" fmla="*/ 386 w 412"/>
                  <a:gd name="T7" fmla="*/ 412 h 412"/>
                  <a:gd name="T8" fmla="*/ 392 w 412"/>
                  <a:gd name="T9" fmla="*/ 410 h 412"/>
                  <a:gd name="T10" fmla="*/ 402 w 412"/>
                  <a:gd name="T11" fmla="*/ 404 h 412"/>
                  <a:gd name="T12" fmla="*/ 408 w 412"/>
                  <a:gd name="T13" fmla="*/ 394 h 412"/>
                  <a:gd name="T14" fmla="*/ 410 w 412"/>
                  <a:gd name="T15" fmla="*/ 388 h 412"/>
                  <a:gd name="T16" fmla="*/ 412 w 412"/>
                  <a:gd name="T17" fmla="*/ 380 h 412"/>
                  <a:gd name="T18" fmla="*/ 412 w 412"/>
                  <a:gd name="T19" fmla="*/ 32 h 412"/>
                  <a:gd name="T20" fmla="*/ 412 w 412"/>
                  <a:gd name="T21" fmla="*/ 32 h 412"/>
                  <a:gd name="T22" fmla="*/ 410 w 412"/>
                  <a:gd name="T23" fmla="*/ 26 h 412"/>
                  <a:gd name="T24" fmla="*/ 408 w 412"/>
                  <a:gd name="T25" fmla="*/ 20 h 412"/>
                  <a:gd name="T26" fmla="*/ 402 w 412"/>
                  <a:gd name="T27" fmla="*/ 10 h 412"/>
                  <a:gd name="T28" fmla="*/ 392 w 412"/>
                  <a:gd name="T29" fmla="*/ 4 h 412"/>
                  <a:gd name="T30" fmla="*/ 386 w 412"/>
                  <a:gd name="T31" fmla="*/ 2 h 412"/>
                  <a:gd name="T32" fmla="*/ 380 w 412"/>
                  <a:gd name="T33" fmla="*/ 0 h 412"/>
                  <a:gd name="T34" fmla="*/ 32 w 412"/>
                  <a:gd name="T35" fmla="*/ 0 h 412"/>
                  <a:gd name="T36" fmla="*/ 32 w 412"/>
                  <a:gd name="T37" fmla="*/ 0 h 412"/>
                  <a:gd name="T38" fmla="*/ 24 w 412"/>
                  <a:gd name="T39" fmla="*/ 2 h 412"/>
                  <a:gd name="T40" fmla="*/ 18 w 412"/>
                  <a:gd name="T41" fmla="*/ 4 h 412"/>
                  <a:gd name="T42" fmla="*/ 8 w 412"/>
                  <a:gd name="T43" fmla="*/ 10 h 412"/>
                  <a:gd name="T44" fmla="*/ 2 w 412"/>
                  <a:gd name="T45" fmla="*/ 20 h 412"/>
                  <a:gd name="T46" fmla="*/ 0 w 412"/>
                  <a:gd name="T47" fmla="*/ 26 h 412"/>
                  <a:gd name="T48" fmla="*/ 0 w 412"/>
                  <a:gd name="T49" fmla="*/ 32 h 412"/>
                  <a:gd name="T50" fmla="*/ 0 w 412"/>
                  <a:gd name="T51" fmla="*/ 380 h 412"/>
                  <a:gd name="T52" fmla="*/ 0 w 412"/>
                  <a:gd name="T53" fmla="*/ 380 h 412"/>
                  <a:gd name="T54" fmla="*/ 0 w 412"/>
                  <a:gd name="T55" fmla="*/ 388 h 412"/>
                  <a:gd name="T56" fmla="*/ 2 w 412"/>
                  <a:gd name="T57" fmla="*/ 394 h 412"/>
                  <a:gd name="T58" fmla="*/ 8 w 412"/>
                  <a:gd name="T59" fmla="*/ 404 h 412"/>
                  <a:gd name="T60" fmla="*/ 18 w 412"/>
                  <a:gd name="T61" fmla="*/ 410 h 412"/>
                  <a:gd name="T62" fmla="*/ 24 w 412"/>
                  <a:gd name="T63" fmla="*/ 412 h 412"/>
                  <a:gd name="T64" fmla="*/ 32 w 412"/>
                  <a:gd name="T65" fmla="*/ 412 h 412"/>
                  <a:gd name="T66" fmla="*/ 32 w 412"/>
                  <a:gd name="T67" fmla="*/ 412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2" h="412">
                    <a:moveTo>
                      <a:pt x="32" y="412"/>
                    </a:moveTo>
                    <a:lnTo>
                      <a:pt x="380" y="412"/>
                    </a:lnTo>
                    <a:lnTo>
                      <a:pt x="380" y="412"/>
                    </a:lnTo>
                    <a:lnTo>
                      <a:pt x="386" y="412"/>
                    </a:lnTo>
                    <a:lnTo>
                      <a:pt x="392" y="410"/>
                    </a:lnTo>
                    <a:lnTo>
                      <a:pt x="402" y="404"/>
                    </a:lnTo>
                    <a:lnTo>
                      <a:pt x="408" y="394"/>
                    </a:lnTo>
                    <a:lnTo>
                      <a:pt x="410" y="388"/>
                    </a:lnTo>
                    <a:lnTo>
                      <a:pt x="412" y="380"/>
                    </a:lnTo>
                    <a:lnTo>
                      <a:pt x="412" y="32"/>
                    </a:lnTo>
                    <a:lnTo>
                      <a:pt x="412" y="32"/>
                    </a:lnTo>
                    <a:lnTo>
                      <a:pt x="410" y="26"/>
                    </a:lnTo>
                    <a:lnTo>
                      <a:pt x="408" y="20"/>
                    </a:lnTo>
                    <a:lnTo>
                      <a:pt x="402" y="10"/>
                    </a:lnTo>
                    <a:lnTo>
                      <a:pt x="392" y="4"/>
                    </a:lnTo>
                    <a:lnTo>
                      <a:pt x="386" y="2"/>
                    </a:lnTo>
                    <a:lnTo>
                      <a:pt x="380" y="0"/>
                    </a:lnTo>
                    <a:lnTo>
                      <a:pt x="32" y="0"/>
                    </a:lnTo>
                    <a:lnTo>
                      <a:pt x="32" y="0"/>
                    </a:lnTo>
                    <a:lnTo>
                      <a:pt x="24" y="2"/>
                    </a:lnTo>
                    <a:lnTo>
                      <a:pt x="18" y="4"/>
                    </a:lnTo>
                    <a:lnTo>
                      <a:pt x="8" y="10"/>
                    </a:lnTo>
                    <a:lnTo>
                      <a:pt x="2" y="20"/>
                    </a:lnTo>
                    <a:lnTo>
                      <a:pt x="0" y="26"/>
                    </a:lnTo>
                    <a:lnTo>
                      <a:pt x="0" y="32"/>
                    </a:lnTo>
                    <a:lnTo>
                      <a:pt x="0" y="380"/>
                    </a:lnTo>
                    <a:lnTo>
                      <a:pt x="0" y="380"/>
                    </a:lnTo>
                    <a:lnTo>
                      <a:pt x="0" y="388"/>
                    </a:lnTo>
                    <a:lnTo>
                      <a:pt x="2" y="394"/>
                    </a:lnTo>
                    <a:lnTo>
                      <a:pt x="8" y="404"/>
                    </a:lnTo>
                    <a:lnTo>
                      <a:pt x="18" y="410"/>
                    </a:lnTo>
                    <a:lnTo>
                      <a:pt x="24" y="412"/>
                    </a:lnTo>
                    <a:lnTo>
                      <a:pt x="32" y="412"/>
                    </a:lnTo>
                    <a:lnTo>
                      <a:pt x="32" y="412"/>
                    </a:lnTo>
                    <a:close/>
                  </a:path>
                </a:pathLst>
              </a:custGeom>
              <a:solidFill>
                <a:srgbClr val="00BC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oup 31">
              <a:extLst>
                <a:ext uri="{FF2B5EF4-FFF2-40B4-BE49-F238E27FC236}">
                  <a16:creationId xmlns:a16="http://schemas.microsoft.com/office/drawing/2014/main" xmlns="" id="{22300578-4B79-44F3-BD3A-38BBBAB020D2}"/>
                </a:ext>
              </a:extLst>
            </p:cNvPr>
            <p:cNvGrpSpPr>
              <a:grpSpLocks noChangeAspect="1"/>
            </p:cNvGrpSpPr>
            <p:nvPr/>
          </p:nvGrpSpPr>
          <p:grpSpPr bwMode="auto">
            <a:xfrm>
              <a:off x="8854994" y="1969360"/>
              <a:ext cx="585166" cy="585166"/>
              <a:chOff x="3729" y="2015"/>
              <a:chExt cx="376" cy="376"/>
            </a:xfrm>
            <a:solidFill>
              <a:schemeClr val="accent1"/>
            </a:solidFill>
          </p:grpSpPr>
          <p:sp>
            <p:nvSpPr>
              <p:cNvPr id="12" name="Freeform 32">
                <a:extLst>
                  <a:ext uri="{FF2B5EF4-FFF2-40B4-BE49-F238E27FC236}">
                    <a16:creationId xmlns:a16="http://schemas.microsoft.com/office/drawing/2014/main" xmlns="" id="{42D256C2-8FF2-49DD-B6DB-BB8044AEC568}"/>
                  </a:ext>
                </a:extLst>
              </p:cNvPr>
              <p:cNvSpPr>
                <a:spLocks/>
              </p:cNvSpPr>
              <p:nvPr/>
            </p:nvSpPr>
            <p:spPr bwMode="auto">
              <a:xfrm>
                <a:off x="3729" y="2169"/>
                <a:ext cx="76" cy="222"/>
              </a:xfrm>
              <a:custGeom>
                <a:avLst/>
                <a:gdLst>
                  <a:gd name="T0" fmla="*/ 58 w 76"/>
                  <a:gd name="T1" fmla="*/ 0 h 222"/>
                  <a:gd name="T2" fmla="*/ 18 w 76"/>
                  <a:gd name="T3" fmla="*/ 0 h 222"/>
                  <a:gd name="T4" fmla="*/ 18 w 76"/>
                  <a:gd name="T5" fmla="*/ 0 h 222"/>
                  <a:gd name="T6" fmla="*/ 10 w 76"/>
                  <a:gd name="T7" fmla="*/ 2 h 222"/>
                  <a:gd name="T8" fmla="*/ 6 w 76"/>
                  <a:gd name="T9" fmla="*/ 4 h 222"/>
                  <a:gd name="T10" fmla="*/ 2 w 76"/>
                  <a:gd name="T11" fmla="*/ 10 h 222"/>
                  <a:gd name="T12" fmla="*/ 0 w 76"/>
                  <a:gd name="T13" fmla="*/ 16 h 222"/>
                  <a:gd name="T14" fmla="*/ 0 w 76"/>
                  <a:gd name="T15" fmla="*/ 204 h 222"/>
                  <a:gd name="T16" fmla="*/ 0 w 76"/>
                  <a:gd name="T17" fmla="*/ 204 h 222"/>
                  <a:gd name="T18" fmla="*/ 2 w 76"/>
                  <a:gd name="T19" fmla="*/ 212 h 222"/>
                  <a:gd name="T20" fmla="*/ 6 w 76"/>
                  <a:gd name="T21" fmla="*/ 216 h 222"/>
                  <a:gd name="T22" fmla="*/ 10 w 76"/>
                  <a:gd name="T23" fmla="*/ 220 h 222"/>
                  <a:gd name="T24" fmla="*/ 18 w 76"/>
                  <a:gd name="T25" fmla="*/ 222 h 222"/>
                  <a:gd name="T26" fmla="*/ 58 w 76"/>
                  <a:gd name="T27" fmla="*/ 222 h 222"/>
                  <a:gd name="T28" fmla="*/ 58 w 76"/>
                  <a:gd name="T29" fmla="*/ 222 h 222"/>
                  <a:gd name="T30" fmla="*/ 66 w 76"/>
                  <a:gd name="T31" fmla="*/ 220 h 222"/>
                  <a:gd name="T32" fmla="*/ 72 w 76"/>
                  <a:gd name="T33" fmla="*/ 216 h 222"/>
                  <a:gd name="T34" fmla="*/ 74 w 76"/>
                  <a:gd name="T35" fmla="*/ 212 h 222"/>
                  <a:gd name="T36" fmla="*/ 76 w 76"/>
                  <a:gd name="T37" fmla="*/ 204 h 222"/>
                  <a:gd name="T38" fmla="*/ 76 w 76"/>
                  <a:gd name="T39" fmla="*/ 16 h 222"/>
                  <a:gd name="T40" fmla="*/ 76 w 76"/>
                  <a:gd name="T41" fmla="*/ 16 h 222"/>
                  <a:gd name="T42" fmla="*/ 74 w 76"/>
                  <a:gd name="T43" fmla="*/ 10 h 222"/>
                  <a:gd name="T44" fmla="*/ 72 w 76"/>
                  <a:gd name="T45" fmla="*/ 4 h 222"/>
                  <a:gd name="T46" fmla="*/ 66 w 76"/>
                  <a:gd name="T47" fmla="*/ 2 h 222"/>
                  <a:gd name="T48" fmla="*/ 58 w 76"/>
                  <a:gd name="T49" fmla="*/ 0 h 222"/>
                  <a:gd name="T50" fmla="*/ 58 w 76"/>
                  <a:gd name="T51"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6" h="222">
                    <a:moveTo>
                      <a:pt x="58" y="0"/>
                    </a:moveTo>
                    <a:lnTo>
                      <a:pt x="18" y="0"/>
                    </a:lnTo>
                    <a:lnTo>
                      <a:pt x="18" y="0"/>
                    </a:lnTo>
                    <a:lnTo>
                      <a:pt x="10" y="2"/>
                    </a:lnTo>
                    <a:lnTo>
                      <a:pt x="6" y="4"/>
                    </a:lnTo>
                    <a:lnTo>
                      <a:pt x="2" y="10"/>
                    </a:lnTo>
                    <a:lnTo>
                      <a:pt x="0" y="16"/>
                    </a:lnTo>
                    <a:lnTo>
                      <a:pt x="0" y="204"/>
                    </a:lnTo>
                    <a:lnTo>
                      <a:pt x="0" y="204"/>
                    </a:lnTo>
                    <a:lnTo>
                      <a:pt x="2" y="212"/>
                    </a:lnTo>
                    <a:lnTo>
                      <a:pt x="6" y="216"/>
                    </a:lnTo>
                    <a:lnTo>
                      <a:pt x="10" y="220"/>
                    </a:lnTo>
                    <a:lnTo>
                      <a:pt x="18" y="222"/>
                    </a:lnTo>
                    <a:lnTo>
                      <a:pt x="58" y="222"/>
                    </a:lnTo>
                    <a:lnTo>
                      <a:pt x="58" y="222"/>
                    </a:lnTo>
                    <a:lnTo>
                      <a:pt x="66" y="220"/>
                    </a:lnTo>
                    <a:lnTo>
                      <a:pt x="72" y="216"/>
                    </a:lnTo>
                    <a:lnTo>
                      <a:pt x="74" y="212"/>
                    </a:lnTo>
                    <a:lnTo>
                      <a:pt x="76" y="204"/>
                    </a:lnTo>
                    <a:lnTo>
                      <a:pt x="76" y="16"/>
                    </a:lnTo>
                    <a:lnTo>
                      <a:pt x="76" y="16"/>
                    </a:lnTo>
                    <a:lnTo>
                      <a:pt x="74" y="10"/>
                    </a:lnTo>
                    <a:lnTo>
                      <a:pt x="72" y="4"/>
                    </a:lnTo>
                    <a:lnTo>
                      <a:pt x="66" y="2"/>
                    </a:lnTo>
                    <a:lnTo>
                      <a:pt x="58" y="0"/>
                    </a:lnTo>
                    <a:lnTo>
                      <a:pt x="58"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33">
                <a:extLst>
                  <a:ext uri="{FF2B5EF4-FFF2-40B4-BE49-F238E27FC236}">
                    <a16:creationId xmlns:a16="http://schemas.microsoft.com/office/drawing/2014/main" xmlns="" id="{8BBBBEE5-BB9E-4640-8848-A1AD979454E5}"/>
                  </a:ext>
                </a:extLst>
              </p:cNvPr>
              <p:cNvSpPr>
                <a:spLocks/>
              </p:cNvSpPr>
              <p:nvPr/>
            </p:nvSpPr>
            <p:spPr bwMode="auto">
              <a:xfrm>
                <a:off x="3829" y="2221"/>
                <a:ext cx="76" cy="170"/>
              </a:xfrm>
              <a:custGeom>
                <a:avLst/>
                <a:gdLst>
                  <a:gd name="T0" fmla="*/ 58 w 76"/>
                  <a:gd name="T1" fmla="*/ 0 h 170"/>
                  <a:gd name="T2" fmla="*/ 18 w 76"/>
                  <a:gd name="T3" fmla="*/ 0 h 170"/>
                  <a:gd name="T4" fmla="*/ 18 w 76"/>
                  <a:gd name="T5" fmla="*/ 0 h 170"/>
                  <a:gd name="T6" fmla="*/ 10 w 76"/>
                  <a:gd name="T7" fmla="*/ 0 h 170"/>
                  <a:gd name="T8" fmla="*/ 4 w 76"/>
                  <a:gd name="T9" fmla="*/ 4 h 170"/>
                  <a:gd name="T10" fmla="*/ 2 w 76"/>
                  <a:gd name="T11" fmla="*/ 10 h 170"/>
                  <a:gd name="T12" fmla="*/ 0 w 76"/>
                  <a:gd name="T13" fmla="*/ 16 h 170"/>
                  <a:gd name="T14" fmla="*/ 0 w 76"/>
                  <a:gd name="T15" fmla="*/ 152 h 170"/>
                  <a:gd name="T16" fmla="*/ 0 w 76"/>
                  <a:gd name="T17" fmla="*/ 152 h 170"/>
                  <a:gd name="T18" fmla="*/ 2 w 76"/>
                  <a:gd name="T19" fmla="*/ 160 h 170"/>
                  <a:gd name="T20" fmla="*/ 4 w 76"/>
                  <a:gd name="T21" fmla="*/ 164 h 170"/>
                  <a:gd name="T22" fmla="*/ 10 w 76"/>
                  <a:gd name="T23" fmla="*/ 168 h 170"/>
                  <a:gd name="T24" fmla="*/ 18 w 76"/>
                  <a:gd name="T25" fmla="*/ 170 h 170"/>
                  <a:gd name="T26" fmla="*/ 58 w 76"/>
                  <a:gd name="T27" fmla="*/ 170 h 170"/>
                  <a:gd name="T28" fmla="*/ 58 w 76"/>
                  <a:gd name="T29" fmla="*/ 170 h 170"/>
                  <a:gd name="T30" fmla="*/ 66 w 76"/>
                  <a:gd name="T31" fmla="*/ 168 h 170"/>
                  <a:gd name="T32" fmla="*/ 72 w 76"/>
                  <a:gd name="T33" fmla="*/ 164 h 170"/>
                  <a:gd name="T34" fmla="*/ 74 w 76"/>
                  <a:gd name="T35" fmla="*/ 160 h 170"/>
                  <a:gd name="T36" fmla="*/ 76 w 76"/>
                  <a:gd name="T37" fmla="*/ 152 h 170"/>
                  <a:gd name="T38" fmla="*/ 76 w 76"/>
                  <a:gd name="T39" fmla="*/ 16 h 170"/>
                  <a:gd name="T40" fmla="*/ 76 w 76"/>
                  <a:gd name="T41" fmla="*/ 16 h 170"/>
                  <a:gd name="T42" fmla="*/ 74 w 76"/>
                  <a:gd name="T43" fmla="*/ 10 h 170"/>
                  <a:gd name="T44" fmla="*/ 72 w 76"/>
                  <a:gd name="T45" fmla="*/ 4 h 170"/>
                  <a:gd name="T46" fmla="*/ 66 w 76"/>
                  <a:gd name="T47" fmla="*/ 0 h 170"/>
                  <a:gd name="T48" fmla="*/ 58 w 76"/>
                  <a:gd name="T49" fmla="*/ 0 h 170"/>
                  <a:gd name="T50" fmla="*/ 58 w 76"/>
                  <a:gd name="T51"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6" h="170">
                    <a:moveTo>
                      <a:pt x="58" y="0"/>
                    </a:moveTo>
                    <a:lnTo>
                      <a:pt x="18" y="0"/>
                    </a:lnTo>
                    <a:lnTo>
                      <a:pt x="18" y="0"/>
                    </a:lnTo>
                    <a:lnTo>
                      <a:pt x="10" y="0"/>
                    </a:lnTo>
                    <a:lnTo>
                      <a:pt x="4" y="4"/>
                    </a:lnTo>
                    <a:lnTo>
                      <a:pt x="2" y="10"/>
                    </a:lnTo>
                    <a:lnTo>
                      <a:pt x="0" y="16"/>
                    </a:lnTo>
                    <a:lnTo>
                      <a:pt x="0" y="152"/>
                    </a:lnTo>
                    <a:lnTo>
                      <a:pt x="0" y="152"/>
                    </a:lnTo>
                    <a:lnTo>
                      <a:pt x="2" y="160"/>
                    </a:lnTo>
                    <a:lnTo>
                      <a:pt x="4" y="164"/>
                    </a:lnTo>
                    <a:lnTo>
                      <a:pt x="10" y="168"/>
                    </a:lnTo>
                    <a:lnTo>
                      <a:pt x="18" y="170"/>
                    </a:lnTo>
                    <a:lnTo>
                      <a:pt x="58" y="170"/>
                    </a:lnTo>
                    <a:lnTo>
                      <a:pt x="58" y="170"/>
                    </a:lnTo>
                    <a:lnTo>
                      <a:pt x="66" y="168"/>
                    </a:lnTo>
                    <a:lnTo>
                      <a:pt x="72" y="164"/>
                    </a:lnTo>
                    <a:lnTo>
                      <a:pt x="74" y="160"/>
                    </a:lnTo>
                    <a:lnTo>
                      <a:pt x="76" y="152"/>
                    </a:lnTo>
                    <a:lnTo>
                      <a:pt x="76" y="16"/>
                    </a:lnTo>
                    <a:lnTo>
                      <a:pt x="76" y="16"/>
                    </a:lnTo>
                    <a:lnTo>
                      <a:pt x="74" y="10"/>
                    </a:lnTo>
                    <a:lnTo>
                      <a:pt x="72" y="4"/>
                    </a:lnTo>
                    <a:lnTo>
                      <a:pt x="66" y="0"/>
                    </a:lnTo>
                    <a:lnTo>
                      <a:pt x="58" y="0"/>
                    </a:lnTo>
                    <a:lnTo>
                      <a:pt x="58"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34">
                <a:extLst>
                  <a:ext uri="{FF2B5EF4-FFF2-40B4-BE49-F238E27FC236}">
                    <a16:creationId xmlns:a16="http://schemas.microsoft.com/office/drawing/2014/main" xmlns="" id="{BC3436F8-681F-4B74-8096-8AC1D2F8FCB4}"/>
                  </a:ext>
                </a:extLst>
              </p:cNvPr>
              <p:cNvSpPr>
                <a:spLocks/>
              </p:cNvSpPr>
              <p:nvPr/>
            </p:nvSpPr>
            <p:spPr bwMode="auto">
              <a:xfrm>
                <a:off x="3929" y="2221"/>
                <a:ext cx="76" cy="170"/>
              </a:xfrm>
              <a:custGeom>
                <a:avLst/>
                <a:gdLst>
                  <a:gd name="T0" fmla="*/ 58 w 76"/>
                  <a:gd name="T1" fmla="*/ 0 h 170"/>
                  <a:gd name="T2" fmla="*/ 18 w 76"/>
                  <a:gd name="T3" fmla="*/ 0 h 170"/>
                  <a:gd name="T4" fmla="*/ 18 w 76"/>
                  <a:gd name="T5" fmla="*/ 0 h 170"/>
                  <a:gd name="T6" fmla="*/ 10 w 76"/>
                  <a:gd name="T7" fmla="*/ 0 h 170"/>
                  <a:gd name="T8" fmla="*/ 4 w 76"/>
                  <a:gd name="T9" fmla="*/ 4 h 170"/>
                  <a:gd name="T10" fmla="*/ 2 w 76"/>
                  <a:gd name="T11" fmla="*/ 10 h 170"/>
                  <a:gd name="T12" fmla="*/ 0 w 76"/>
                  <a:gd name="T13" fmla="*/ 16 h 170"/>
                  <a:gd name="T14" fmla="*/ 0 w 76"/>
                  <a:gd name="T15" fmla="*/ 152 h 170"/>
                  <a:gd name="T16" fmla="*/ 0 w 76"/>
                  <a:gd name="T17" fmla="*/ 152 h 170"/>
                  <a:gd name="T18" fmla="*/ 2 w 76"/>
                  <a:gd name="T19" fmla="*/ 160 h 170"/>
                  <a:gd name="T20" fmla="*/ 4 w 76"/>
                  <a:gd name="T21" fmla="*/ 164 h 170"/>
                  <a:gd name="T22" fmla="*/ 10 w 76"/>
                  <a:gd name="T23" fmla="*/ 168 h 170"/>
                  <a:gd name="T24" fmla="*/ 18 w 76"/>
                  <a:gd name="T25" fmla="*/ 170 h 170"/>
                  <a:gd name="T26" fmla="*/ 58 w 76"/>
                  <a:gd name="T27" fmla="*/ 170 h 170"/>
                  <a:gd name="T28" fmla="*/ 58 w 76"/>
                  <a:gd name="T29" fmla="*/ 170 h 170"/>
                  <a:gd name="T30" fmla="*/ 66 w 76"/>
                  <a:gd name="T31" fmla="*/ 168 h 170"/>
                  <a:gd name="T32" fmla="*/ 72 w 76"/>
                  <a:gd name="T33" fmla="*/ 164 h 170"/>
                  <a:gd name="T34" fmla="*/ 74 w 76"/>
                  <a:gd name="T35" fmla="*/ 160 h 170"/>
                  <a:gd name="T36" fmla="*/ 76 w 76"/>
                  <a:gd name="T37" fmla="*/ 152 h 170"/>
                  <a:gd name="T38" fmla="*/ 76 w 76"/>
                  <a:gd name="T39" fmla="*/ 16 h 170"/>
                  <a:gd name="T40" fmla="*/ 76 w 76"/>
                  <a:gd name="T41" fmla="*/ 16 h 170"/>
                  <a:gd name="T42" fmla="*/ 74 w 76"/>
                  <a:gd name="T43" fmla="*/ 10 h 170"/>
                  <a:gd name="T44" fmla="*/ 72 w 76"/>
                  <a:gd name="T45" fmla="*/ 4 h 170"/>
                  <a:gd name="T46" fmla="*/ 66 w 76"/>
                  <a:gd name="T47" fmla="*/ 0 h 170"/>
                  <a:gd name="T48" fmla="*/ 58 w 76"/>
                  <a:gd name="T49" fmla="*/ 0 h 170"/>
                  <a:gd name="T50" fmla="*/ 58 w 76"/>
                  <a:gd name="T51"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6" h="170">
                    <a:moveTo>
                      <a:pt x="58" y="0"/>
                    </a:moveTo>
                    <a:lnTo>
                      <a:pt x="18" y="0"/>
                    </a:lnTo>
                    <a:lnTo>
                      <a:pt x="18" y="0"/>
                    </a:lnTo>
                    <a:lnTo>
                      <a:pt x="10" y="0"/>
                    </a:lnTo>
                    <a:lnTo>
                      <a:pt x="4" y="4"/>
                    </a:lnTo>
                    <a:lnTo>
                      <a:pt x="2" y="10"/>
                    </a:lnTo>
                    <a:lnTo>
                      <a:pt x="0" y="16"/>
                    </a:lnTo>
                    <a:lnTo>
                      <a:pt x="0" y="152"/>
                    </a:lnTo>
                    <a:lnTo>
                      <a:pt x="0" y="152"/>
                    </a:lnTo>
                    <a:lnTo>
                      <a:pt x="2" y="160"/>
                    </a:lnTo>
                    <a:lnTo>
                      <a:pt x="4" y="164"/>
                    </a:lnTo>
                    <a:lnTo>
                      <a:pt x="10" y="168"/>
                    </a:lnTo>
                    <a:lnTo>
                      <a:pt x="18" y="170"/>
                    </a:lnTo>
                    <a:lnTo>
                      <a:pt x="58" y="170"/>
                    </a:lnTo>
                    <a:lnTo>
                      <a:pt x="58" y="170"/>
                    </a:lnTo>
                    <a:lnTo>
                      <a:pt x="66" y="168"/>
                    </a:lnTo>
                    <a:lnTo>
                      <a:pt x="72" y="164"/>
                    </a:lnTo>
                    <a:lnTo>
                      <a:pt x="74" y="160"/>
                    </a:lnTo>
                    <a:lnTo>
                      <a:pt x="76" y="152"/>
                    </a:lnTo>
                    <a:lnTo>
                      <a:pt x="76" y="16"/>
                    </a:lnTo>
                    <a:lnTo>
                      <a:pt x="76" y="16"/>
                    </a:lnTo>
                    <a:lnTo>
                      <a:pt x="74" y="10"/>
                    </a:lnTo>
                    <a:lnTo>
                      <a:pt x="72" y="4"/>
                    </a:lnTo>
                    <a:lnTo>
                      <a:pt x="66" y="0"/>
                    </a:lnTo>
                    <a:lnTo>
                      <a:pt x="58" y="0"/>
                    </a:lnTo>
                    <a:lnTo>
                      <a:pt x="58"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35">
                <a:extLst>
                  <a:ext uri="{FF2B5EF4-FFF2-40B4-BE49-F238E27FC236}">
                    <a16:creationId xmlns:a16="http://schemas.microsoft.com/office/drawing/2014/main" xmlns="" id="{B4E169BE-2F8C-4909-9D0A-F69AE6A728B0}"/>
                  </a:ext>
                </a:extLst>
              </p:cNvPr>
              <p:cNvSpPr>
                <a:spLocks/>
              </p:cNvSpPr>
              <p:nvPr/>
            </p:nvSpPr>
            <p:spPr bwMode="auto">
              <a:xfrm>
                <a:off x="4029" y="2169"/>
                <a:ext cx="76" cy="222"/>
              </a:xfrm>
              <a:custGeom>
                <a:avLst/>
                <a:gdLst>
                  <a:gd name="T0" fmla="*/ 58 w 76"/>
                  <a:gd name="T1" fmla="*/ 0 h 222"/>
                  <a:gd name="T2" fmla="*/ 18 w 76"/>
                  <a:gd name="T3" fmla="*/ 0 h 222"/>
                  <a:gd name="T4" fmla="*/ 18 w 76"/>
                  <a:gd name="T5" fmla="*/ 0 h 222"/>
                  <a:gd name="T6" fmla="*/ 10 w 76"/>
                  <a:gd name="T7" fmla="*/ 2 h 222"/>
                  <a:gd name="T8" fmla="*/ 4 w 76"/>
                  <a:gd name="T9" fmla="*/ 4 h 222"/>
                  <a:gd name="T10" fmla="*/ 2 w 76"/>
                  <a:gd name="T11" fmla="*/ 10 h 222"/>
                  <a:gd name="T12" fmla="*/ 0 w 76"/>
                  <a:gd name="T13" fmla="*/ 16 h 222"/>
                  <a:gd name="T14" fmla="*/ 0 w 76"/>
                  <a:gd name="T15" fmla="*/ 204 h 222"/>
                  <a:gd name="T16" fmla="*/ 0 w 76"/>
                  <a:gd name="T17" fmla="*/ 204 h 222"/>
                  <a:gd name="T18" fmla="*/ 2 w 76"/>
                  <a:gd name="T19" fmla="*/ 212 h 222"/>
                  <a:gd name="T20" fmla="*/ 4 w 76"/>
                  <a:gd name="T21" fmla="*/ 216 h 222"/>
                  <a:gd name="T22" fmla="*/ 10 w 76"/>
                  <a:gd name="T23" fmla="*/ 220 h 222"/>
                  <a:gd name="T24" fmla="*/ 18 w 76"/>
                  <a:gd name="T25" fmla="*/ 222 h 222"/>
                  <a:gd name="T26" fmla="*/ 58 w 76"/>
                  <a:gd name="T27" fmla="*/ 222 h 222"/>
                  <a:gd name="T28" fmla="*/ 58 w 76"/>
                  <a:gd name="T29" fmla="*/ 222 h 222"/>
                  <a:gd name="T30" fmla="*/ 66 w 76"/>
                  <a:gd name="T31" fmla="*/ 220 h 222"/>
                  <a:gd name="T32" fmla="*/ 70 w 76"/>
                  <a:gd name="T33" fmla="*/ 216 h 222"/>
                  <a:gd name="T34" fmla="*/ 74 w 76"/>
                  <a:gd name="T35" fmla="*/ 212 h 222"/>
                  <a:gd name="T36" fmla="*/ 76 w 76"/>
                  <a:gd name="T37" fmla="*/ 204 h 222"/>
                  <a:gd name="T38" fmla="*/ 76 w 76"/>
                  <a:gd name="T39" fmla="*/ 16 h 222"/>
                  <a:gd name="T40" fmla="*/ 76 w 76"/>
                  <a:gd name="T41" fmla="*/ 16 h 222"/>
                  <a:gd name="T42" fmla="*/ 74 w 76"/>
                  <a:gd name="T43" fmla="*/ 10 h 222"/>
                  <a:gd name="T44" fmla="*/ 70 w 76"/>
                  <a:gd name="T45" fmla="*/ 4 h 222"/>
                  <a:gd name="T46" fmla="*/ 66 w 76"/>
                  <a:gd name="T47" fmla="*/ 2 h 222"/>
                  <a:gd name="T48" fmla="*/ 58 w 76"/>
                  <a:gd name="T49" fmla="*/ 0 h 222"/>
                  <a:gd name="T50" fmla="*/ 58 w 76"/>
                  <a:gd name="T51"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6" h="222">
                    <a:moveTo>
                      <a:pt x="58" y="0"/>
                    </a:moveTo>
                    <a:lnTo>
                      <a:pt x="18" y="0"/>
                    </a:lnTo>
                    <a:lnTo>
                      <a:pt x="18" y="0"/>
                    </a:lnTo>
                    <a:lnTo>
                      <a:pt x="10" y="2"/>
                    </a:lnTo>
                    <a:lnTo>
                      <a:pt x="4" y="4"/>
                    </a:lnTo>
                    <a:lnTo>
                      <a:pt x="2" y="10"/>
                    </a:lnTo>
                    <a:lnTo>
                      <a:pt x="0" y="16"/>
                    </a:lnTo>
                    <a:lnTo>
                      <a:pt x="0" y="204"/>
                    </a:lnTo>
                    <a:lnTo>
                      <a:pt x="0" y="204"/>
                    </a:lnTo>
                    <a:lnTo>
                      <a:pt x="2" y="212"/>
                    </a:lnTo>
                    <a:lnTo>
                      <a:pt x="4" y="216"/>
                    </a:lnTo>
                    <a:lnTo>
                      <a:pt x="10" y="220"/>
                    </a:lnTo>
                    <a:lnTo>
                      <a:pt x="18" y="222"/>
                    </a:lnTo>
                    <a:lnTo>
                      <a:pt x="58" y="222"/>
                    </a:lnTo>
                    <a:lnTo>
                      <a:pt x="58" y="222"/>
                    </a:lnTo>
                    <a:lnTo>
                      <a:pt x="66" y="220"/>
                    </a:lnTo>
                    <a:lnTo>
                      <a:pt x="70" y="216"/>
                    </a:lnTo>
                    <a:lnTo>
                      <a:pt x="74" y="212"/>
                    </a:lnTo>
                    <a:lnTo>
                      <a:pt x="76" y="204"/>
                    </a:lnTo>
                    <a:lnTo>
                      <a:pt x="76" y="16"/>
                    </a:lnTo>
                    <a:lnTo>
                      <a:pt x="76" y="16"/>
                    </a:lnTo>
                    <a:lnTo>
                      <a:pt x="74" y="10"/>
                    </a:lnTo>
                    <a:lnTo>
                      <a:pt x="70" y="4"/>
                    </a:lnTo>
                    <a:lnTo>
                      <a:pt x="66" y="2"/>
                    </a:lnTo>
                    <a:lnTo>
                      <a:pt x="58" y="0"/>
                    </a:lnTo>
                    <a:lnTo>
                      <a:pt x="58"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36">
                <a:extLst>
                  <a:ext uri="{FF2B5EF4-FFF2-40B4-BE49-F238E27FC236}">
                    <a16:creationId xmlns:a16="http://schemas.microsoft.com/office/drawing/2014/main" xmlns="" id="{4328579A-F0FB-4040-AB0A-0E19C829194C}"/>
                  </a:ext>
                </a:extLst>
              </p:cNvPr>
              <p:cNvSpPr>
                <a:spLocks/>
              </p:cNvSpPr>
              <p:nvPr/>
            </p:nvSpPr>
            <p:spPr bwMode="auto">
              <a:xfrm>
                <a:off x="3921" y="2117"/>
                <a:ext cx="20" cy="32"/>
              </a:xfrm>
              <a:custGeom>
                <a:avLst/>
                <a:gdLst>
                  <a:gd name="T0" fmla="*/ 0 w 20"/>
                  <a:gd name="T1" fmla="*/ 0 h 32"/>
                  <a:gd name="T2" fmla="*/ 0 w 20"/>
                  <a:gd name="T3" fmla="*/ 32 h 32"/>
                  <a:gd name="T4" fmla="*/ 0 w 20"/>
                  <a:gd name="T5" fmla="*/ 32 h 32"/>
                  <a:gd name="T6" fmla="*/ 8 w 20"/>
                  <a:gd name="T7" fmla="*/ 30 h 32"/>
                  <a:gd name="T8" fmla="*/ 14 w 20"/>
                  <a:gd name="T9" fmla="*/ 28 h 32"/>
                  <a:gd name="T10" fmla="*/ 18 w 20"/>
                  <a:gd name="T11" fmla="*/ 24 h 32"/>
                  <a:gd name="T12" fmla="*/ 20 w 20"/>
                  <a:gd name="T13" fmla="*/ 16 h 32"/>
                  <a:gd name="T14" fmla="*/ 20 w 20"/>
                  <a:gd name="T15" fmla="*/ 16 h 32"/>
                  <a:gd name="T16" fmla="*/ 18 w 20"/>
                  <a:gd name="T17" fmla="*/ 10 h 32"/>
                  <a:gd name="T18" fmla="*/ 14 w 20"/>
                  <a:gd name="T19" fmla="*/ 6 h 32"/>
                  <a:gd name="T20" fmla="*/ 8 w 20"/>
                  <a:gd name="T21" fmla="*/ 2 h 32"/>
                  <a:gd name="T22" fmla="*/ 0 w 20"/>
                  <a:gd name="T23" fmla="*/ 0 h 32"/>
                  <a:gd name="T24" fmla="*/ 0 w 20"/>
                  <a:gd name="T2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32">
                    <a:moveTo>
                      <a:pt x="0" y="0"/>
                    </a:moveTo>
                    <a:lnTo>
                      <a:pt x="0" y="32"/>
                    </a:lnTo>
                    <a:lnTo>
                      <a:pt x="0" y="32"/>
                    </a:lnTo>
                    <a:lnTo>
                      <a:pt x="8" y="30"/>
                    </a:lnTo>
                    <a:lnTo>
                      <a:pt x="14" y="28"/>
                    </a:lnTo>
                    <a:lnTo>
                      <a:pt x="18" y="24"/>
                    </a:lnTo>
                    <a:lnTo>
                      <a:pt x="20" y="16"/>
                    </a:lnTo>
                    <a:lnTo>
                      <a:pt x="20" y="16"/>
                    </a:lnTo>
                    <a:lnTo>
                      <a:pt x="18" y="10"/>
                    </a:lnTo>
                    <a:lnTo>
                      <a:pt x="14" y="6"/>
                    </a:lnTo>
                    <a:lnTo>
                      <a:pt x="8" y="2"/>
                    </a:lnTo>
                    <a:lnTo>
                      <a:pt x="0" y="0"/>
                    </a:lnTo>
                    <a:lnTo>
                      <a:pt x="0" y="0"/>
                    </a:lnTo>
                    <a:close/>
                  </a:path>
                </a:pathLst>
              </a:custGeom>
              <a:solidFill>
                <a:srgbClr val="00BC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37">
                <a:extLst>
                  <a:ext uri="{FF2B5EF4-FFF2-40B4-BE49-F238E27FC236}">
                    <a16:creationId xmlns:a16="http://schemas.microsoft.com/office/drawing/2014/main" xmlns="" id="{65CC46E3-CF8B-4243-960B-FCBE1AE294FD}"/>
                  </a:ext>
                </a:extLst>
              </p:cNvPr>
              <p:cNvSpPr>
                <a:spLocks/>
              </p:cNvSpPr>
              <p:nvPr/>
            </p:nvSpPr>
            <p:spPr bwMode="auto">
              <a:xfrm>
                <a:off x="3895" y="2067"/>
                <a:ext cx="18" cy="28"/>
              </a:xfrm>
              <a:custGeom>
                <a:avLst/>
                <a:gdLst>
                  <a:gd name="T0" fmla="*/ 0 w 18"/>
                  <a:gd name="T1" fmla="*/ 14 h 28"/>
                  <a:gd name="T2" fmla="*/ 0 w 18"/>
                  <a:gd name="T3" fmla="*/ 14 h 28"/>
                  <a:gd name="T4" fmla="*/ 2 w 18"/>
                  <a:gd name="T5" fmla="*/ 20 h 28"/>
                  <a:gd name="T6" fmla="*/ 4 w 18"/>
                  <a:gd name="T7" fmla="*/ 24 h 28"/>
                  <a:gd name="T8" fmla="*/ 10 w 18"/>
                  <a:gd name="T9" fmla="*/ 26 h 28"/>
                  <a:gd name="T10" fmla="*/ 18 w 18"/>
                  <a:gd name="T11" fmla="*/ 28 h 28"/>
                  <a:gd name="T12" fmla="*/ 18 w 18"/>
                  <a:gd name="T13" fmla="*/ 0 h 28"/>
                  <a:gd name="T14" fmla="*/ 18 w 18"/>
                  <a:gd name="T15" fmla="*/ 0 h 28"/>
                  <a:gd name="T16" fmla="*/ 10 w 18"/>
                  <a:gd name="T17" fmla="*/ 2 h 28"/>
                  <a:gd name="T18" fmla="*/ 4 w 18"/>
                  <a:gd name="T19" fmla="*/ 6 h 28"/>
                  <a:gd name="T20" fmla="*/ 2 w 18"/>
                  <a:gd name="T21" fmla="*/ 10 h 28"/>
                  <a:gd name="T22" fmla="*/ 0 w 18"/>
                  <a:gd name="T23" fmla="*/ 14 h 28"/>
                  <a:gd name="T24" fmla="*/ 0 w 18"/>
                  <a:gd name="T25" fmla="*/ 1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8">
                    <a:moveTo>
                      <a:pt x="0" y="14"/>
                    </a:moveTo>
                    <a:lnTo>
                      <a:pt x="0" y="14"/>
                    </a:lnTo>
                    <a:lnTo>
                      <a:pt x="2" y="20"/>
                    </a:lnTo>
                    <a:lnTo>
                      <a:pt x="4" y="24"/>
                    </a:lnTo>
                    <a:lnTo>
                      <a:pt x="10" y="26"/>
                    </a:lnTo>
                    <a:lnTo>
                      <a:pt x="18" y="28"/>
                    </a:lnTo>
                    <a:lnTo>
                      <a:pt x="18" y="0"/>
                    </a:lnTo>
                    <a:lnTo>
                      <a:pt x="18" y="0"/>
                    </a:lnTo>
                    <a:lnTo>
                      <a:pt x="10" y="2"/>
                    </a:lnTo>
                    <a:lnTo>
                      <a:pt x="4" y="6"/>
                    </a:lnTo>
                    <a:lnTo>
                      <a:pt x="2" y="10"/>
                    </a:lnTo>
                    <a:lnTo>
                      <a:pt x="0" y="14"/>
                    </a:lnTo>
                    <a:lnTo>
                      <a:pt x="0" y="14"/>
                    </a:lnTo>
                    <a:close/>
                  </a:path>
                </a:pathLst>
              </a:custGeom>
              <a:solidFill>
                <a:srgbClr val="00BC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38">
                <a:extLst>
                  <a:ext uri="{FF2B5EF4-FFF2-40B4-BE49-F238E27FC236}">
                    <a16:creationId xmlns:a16="http://schemas.microsoft.com/office/drawing/2014/main" xmlns="" id="{8F53E6D5-2A72-4408-833E-0E1CE7EFB56B}"/>
                  </a:ext>
                </a:extLst>
              </p:cNvPr>
              <p:cNvSpPr>
                <a:spLocks noEditPoints="1"/>
              </p:cNvSpPr>
              <p:nvPr/>
            </p:nvSpPr>
            <p:spPr bwMode="auto">
              <a:xfrm>
                <a:off x="3823" y="2015"/>
                <a:ext cx="188" cy="188"/>
              </a:xfrm>
              <a:custGeom>
                <a:avLst/>
                <a:gdLst>
                  <a:gd name="T0" fmla="*/ 76 w 188"/>
                  <a:gd name="T1" fmla="*/ 2 h 188"/>
                  <a:gd name="T2" fmla="*/ 28 w 188"/>
                  <a:gd name="T3" fmla="*/ 28 h 188"/>
                  <a:gd name="T4" fmla="*/ 2 w 188"/>
                  <a:gd name="T5" fmla="*/ 76 h 188"/>
                  <a:gd name="T6" fmla="*/ 2 w 188"/>
                  <a:gd name="T7" fmla="*/ 112 h 188"/>
                  <a:gd name="T8" fmla="*/ 28 w 188"/>
                  <a:gd name="T9" fmla="*/ 160 h 188"/>
                  <a:gd name="T10" fmla="*/ 76 w 188"/>
                  <a:gd name="T11" fmla="*/ 186 h 188"/>
                  <a:gd name="T12" fmla="*/ 112 w 188"/>
                  <a:gd name="T13" fmla="*/ 186 h 188"/>
                  <a:gd name="T14" fmla="*/ 160 w 188"/>
                  <a:gd name="T15" fmla="*/ 160 h 188"/>
                  <a:gd name="T16" fmla="*/ 186 w 188"/>
                  <a:gd name="T17" fmla="*/ 112 h 188"/>
                  <a:gd name="T18" fmla="*/ 186 w 188"/>
                  <a:gd name="T19" fmla="*/ 76 h 188"/>
                  <a:gd name="T20" fmla="*/ 160 w 188"/>
                  <a:gd name="T21" fmla="*/ 28 h 188"/>
                  <a:gd name="T22" fmla="*/ 112 w 188"/>
                  <a:gd name="T23" fmla="*/ 2 h 188"/>
                  <a:gd name="T24" fmla="*/ 98 w 188"/>
                  <a:gd name="T25" fmla="*/ 150 h 188"/>
                  <a:gd name="T26" fmla="*/ 98 w 188"/>
                  <a:gd name="T27" fmla="*/ 162 h 188"/>
                  <a:gd name="T28" fmla="*/ 90 w 188"/>
                  <a:gd name="T29" fmla="*/ 162 h 188"/>
                  <a:gd name="T30" fmla="*/ 90 w 188"/>
                  <a:gd name="T31" fmla="*/ 150 h 188"/>
                  <a:gd name="T32" fmla="*/ 66 w 188"/>
                  <a:gd name="T33" fmla="*/ 144 h 188"/>
                  <a:gd name="T34" fmla="*/ 52 w 188"/>
                  <a:gd name="T35" fmla="*/ 130 h 188"/>
                  <a:gd name="T36" fmla="*/ 52 w 188"/>
                  <a:gd name="T37" fmla="*/ 116 h 188"/>
                  <a:gd name="T38" fmla="*/ 60 w 188"/>
                  <a:gd name="T39" fmla="*/ 112 h 188"/>
                  <a:gd name="T40" fmla="*/ 68 w 188"/>
                  <a:gd name="T41" fmla="*/ 114 h 188"/>
                  <a:gd name="T42" fmla="*/ 76 w 188"/>
                  <a:gd name="T43" fmla="*/ 130 h 188"/>
                  <a:gd name="T44" fmla="*/ 90 w 188"/>
                  <a:gd name="T45" fmla="*/ 102 h 188"/>
                  <a:gd name="T46" fmla="*/ 62 w 188"/>
                  <a:gd name="T47" fmla="*/ 90 h 188"/>
                  <a:gd name="T48" fmla="*/ 54 w 188"/>
                  <a:gd name="T49" fmla="*/ 76 h 188"/>
                  <a:gd name="T50" fmla="*/ 54 w 188"/>
                  <a:gd name="T51" fmla="*/ 62 h 188"/>
                  <a:gd name="T52" fmla="*/ 64 w 188"/>
                  <a:gd name="T53" fmla="*/ 46 h 188"/>
                  <a:gd name="T54" fmla="*/ 90 w 188"/>
                  <a:gd name="T55" fmla="*/ 38 h 188"/>
                  <a:gd name="T56" fmla="*/ 90 w 188"/>
                  <a:gd name="T57" fmla="*/ 26 h 188"/>
                  <a:gd name="T58" fmla="*/ 98 w 188"/>
                  <a:gd name="T59" fmla="*/ 26 h 188"/>
                  <a:gd name="T60" fmla="*/ 98 w 188"/>
                  <a:gd name="T61" fmla="*/ 38 h 188"/>
                  <a:gd name="T62" fmla="*/ 128 w 188"/>
                  <a:gd name="T63" fmla="*/ 46 h 188"/>
                  <a:gd name="T64" fmla="*/ 136 w 188"/>
                  <a:gd name="T65" fmla="*/ 60 h 188"/>
                  <a:gd name="T66" fmla="*/ 134 w 188"/>
                  <a:gd name="T67" fmla="*/ 68 h 188"/>
                  <a:gd name="T68" fmla="*/ 126 w 188"/>
                  <a:gd name="T69" fmla="*/ 70 h 188"/>
                  <a:gd name="T70" fmla="*/ 116 w 188"/>
                  <a:gd name="T71" fmla="*/ 62 h 188"/>
                  <a:gd name="T72" fmla="*/ 98 w 188"/>
                  <a:gd name="T73" fmla="*/ 52 h 188"/>
                  <a:gd name="T74" fmla="*/ 114 w 188"/>
                  <a:gd name="T75" fmla="*/ 86 h 188"/>
                  <a:gd name="T76" fmla="*/ 134 w 188"/>
                  <a:gd name="T77" fmla="*/ 102 h 188"/>
                  <a:gd name="T78" fmla="*/ 138 w 188"/>
                  <a:gd name="T79" fmla="*/ 116 h 188"/>
                  <a:gd name="T80" fmla="*/ 132 w 188"/>
                  <a:gd name="T81" fmla="*/ 136 h 188"/>
                  <a:gd name="T82" fmla="*/ 114 w 188"/>
                  <a:gd name="T83" fmla="*/ 146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8" h="188">
                    <a:moveTo>
                      <a:pt x="94" y="0"/>
                    </a:moveTo>
                    <a:lnTo>
                      <a:pt x="94" y="0"/>
                    </a:lnTo>
                    <a:lnTo>
                      <a:pt x="76" y="2"/>
                    </a:lnTo>
                    <a:lnTo>
                      <a:pt x="58" y="8"/>
                    </a:lnTo>
                    <a:lnTo>
                      <a:pt x="42" y="16"/>
                    </a:lnTo>
                    <a:lnTo>
                      <a:pt x="28" y="28"/>
                    </a:lnTo>
                    <a:lnTo>
                      <a:pt x="16" y="42"/>
                    </a:lnTo>
                    <a:lnTo>
                      <a:pt x="8" y="58"/>
                    </a:lnTo>
                    <a:lnTo>
                      <a:pt x="2" y="76"/>
                    </a:lnTo>
                    <a:lnTo>
                      <a:pt x="0" y="94"/>
                    </a:lnTo>
                    <a:lnTo>
                      <a:pt x="0" y="94"/>
                    </a:lnTo>
                    <a:lnTo>
                      <a:pt x="2" y="112"/>
                    </a:lnTo>
                    <a:lnTo>
                      <a:pt x="8" y="130"/>
                    </a:lnTo>
                    <a:lnTo>
                      <a:pt x="16" y="146"/>
                    </a:lnTo>
                    <a:lnTo>
                      <a:pt x="28" y="160"/>
                    </a:lnTo>
                    <a:lnTo>
                      <a:pt x="42" y="172"/>
                    </a:lnTo>
                    <a:lnTo>
                      <a:pt x="58" y="180"/>
                    </a:lnTo>
                    <a:lnTo>
                      <a:pt x="76" y="186"/>
                    </a:lnTo>
                    <a:lnTo>
                      <a:pt x="94" y="188"/>
                    </a:lnTo>
                    <a:lnTo>
                      <a:pt x="94" y="188"/>
                    </a:lnTo>
                    <a:lnTo>
                      <a:pt x="112" y="186"/>
                    </a:lnTo>
                    <a:lnTo>
                      <a:pt x="130" y="180"/>
                    </a:lnTo>
                    <a:lnTo>
                      <a:pt x="146" y="172"/>
                    </a:lnTo>
                    <a:lnTo>
                      <a:pt x="160" y="160"/>
                    </a:lnTo>
                    <a:lnTo>
                      <a:pt x="172" y="146"/>
                    </a:lnTo>
                    <a:lnTo>
                      <a:pt x="180" y="130"/>
                    </a:lnTo>
                    <a:lnTo>
                      <a:pt x="186" y="112"/>
                    </a:lnTo>
                    <a:lnTo>
                      <a:pt x="188" y="94"/>
                    </a:lnTo>
                    <a:lnTo>
                      <a:pt x="188" y="94"/>
                    </a:lnTo>
                    <a:lnTo>
                      <a:pt x="186" y="76"/>
                    </a:lnTo>
                    <a:lnTo>
                      <a:pt x="180" y="58"/>
                    </a:lnTo>
                    <a:lnTo>
                      <a:pt x="172" y="42"/>
                    </a:lnTo>
                    <a:lnTo>
                      <a:pt x="160" y="28"/>
                    </a:lnTo>
                    <a:lnTo>
                      <a:pt x="146" y="16"/>
                    </a:lnTo>
                    <a:lnTo>
                      <a:pt x="130" y="8"/>
                    </a:lnTo>
                    <a:lnTo>
                      <a:pt x="112" y="2"/>
                    </a:lnTo>
                    <a:lnTo>
                      <a:pt x="94" y="0"/>
                    </a:lnTo>
                    <a:lnTo>
                      <a:pt x="94" y="0"/>
                    </a:lnTo>
                    <a:close/>
                    <a:moveTo>
                      <a:pt x="98" y="150"/>
                    </a:moveTo>
                    <a:lnTo>
                      <a:pt x="98" y="160"/>
                    </a:lnTo>
                    <a:lnTo>
                      <a:pt x="98" y="160"/>
                    </a:lnTo>
                    <a:lnTo>
                      <a:pt x="98" y="162"/>
                    </a:lnTo>
                    <a:lnTo>
                      <a:pt x="94" y="164"/>
                    </a:lnTo>
                    <a:lnTo>
                      <a:pt x="94" y="164"/>
                    </a:lnTo>
                    <a:lnTo>
                      <a:pt x="90" y="162"/>
                    </a:lnTo>
                    <a:lnTo>
                      <a:pt x="90" y="160"/>
                    </a:lnTo>
                    <a:lnTo>
                      <a:pt x="90" y="150"/>
                    </a:lnTo>
                    <a:lnTo>
                      <a:pt x="90" y="150"/>
                    </a:lnTo>
                    <a:lnTo>
                      <a:pt x="80" y="148"/>
                    </a:lnTo>
                    <a:lnTo>
                      <a:pt x="72" y="146"/>
                    </a:lnTo>
                    <a:lnTo>
                      <a:pt x="66" y="144"/>
                    </a:lnTo>
                    <a:lnTo>
                      <a:pt x="60" y="140"/>
                    </a:lnTo>
                    <a:lnTo>
                      <a:pt x="56" y="136"/>
                    </a:lnTo>
                    <a:lnTo>
                      <a:pt x="52" y="130"/>
                    </a:lnTo>
                    <a:lnTo>
                      <a:pt x="50" y="120"/>
                    </a:lnTo>
                    <a:lnTo>
                      <a:pt x="50" y="120"/>
                    </a:lnTo>
                    <a:lnTo>
                      <a:pt x="52" y="116"/>
                    </a:lnTo>
                    <a:lnTo>
                      <a:pt x="52" y="114"/>
                    </a:lnTo>
                    <a:lnTo>
                      <a:pt x="56" y="112"/>
                    </a:lnTo>
                    <a:lnTo>
                      <a:pt x="60" y="112"/>
                    </a:lnTo>
                    <a:lnTo>
                      <a:pt x="60" y="112"/>
                    </a:lnTo>
                    <a:lnTo>
                      <a:pt x="66" y="112"/>
                    </a:lnTo>
                    <a:lnTo>
                      <a:pt x="68" y="114"/>
                    </a:lnTo>
                    <a:lnTo>
                      <a:pt x="72" y="122"/>
                    </a:lnTo>
                    <a:lnTo>
                      <a:pt x="74" y="126"/>
                    </a:lnTo>
                    <a:lnTo>
                      <a:pt x="76" y="130"/>
                    </a:lnTo>
                    <a:lnTo>
                      <a:pt x="82" y="132"/>
                    </a:lnTo>
                    <a:lnTo>
                      <a:pt x="90" y="134"/>
                    </a:lnTo>
                    <a:lnTo>
                      <a:pt x="90" y="102"/>
                    </a:lnTo>
                    <a:lnTo>
                      <a:pt x="90" y="102"/>
                    </a:lnTo>
                    <a:lnTo>
                      <a:pt x="74" y="96"/>
                    </a:lnTo>
                    <a:lnTo>
                      <a:pt x="62" y="90"/>
                    </a:lnTo>
                    <a:lnTo>
                      <a:pt x="58" y="86"/>
                    </a:lnTo>
                    <a:lnTo>
                      <a:pt x="56" y="82"/>
                    </a:lnTo>
                    <a:lnTo>
                      <a:pt x="54" y="76"/>
                    </a:lnTo>
                    <a:lnTo>
                      <a:pt x="52" y="70"/>
                    </a:lnTo>
                    <a:lnTo>
                      <a:pt x="52" y="70"/>
                    </a:lnTo>
                    <a:lnTo>
                      <a:pt x="54" y="62"/>
                    </a:lnTo>
                    <a:lnTo>
                      <a:pt x="56" y="56"/>
                    </a:lnTo>
                    <a:lnTo>
                      <a:pt x="60" y="50"/>
                    </a:lnTo>
                    <a:lnTo>
                      <a:pt x="64" y="46"/>
                    </a:lnTo>
                    <a:lnTo>
                      <a:pt x="70" y="42"/>
                    </a:lnTo>
                    <a:lnTo>
                      <a:pt x="76" y="40"/>
                    </a:lnTo>
                    <a:lnTo>
                      <a:pt x="90" y="38"/>
                    </a:lnTo>
                    <a:lnTo>
                      <a:pt x="90" y="28"/>
                    </a:lnTo>
                    <a:lnTo>
                      <a:pt x="90" y="28"/>
                    </a:lnTo>
                    <a:lnTo>
                      <a:pt x="90" y="26"/>
                    </a:lnTo>
                    <a:lnTo>
                      <a:pt x="94" y="24"/>
                    </a:lnTo>
                    <a:lnTo>
                      <a:pt x="94" y="24"/>
                    </a:lnTo>
                    <a:lnTo>
                      <a:pt x="98" y="26"/>
                    </a:lnTo>
                    <a:lnTo>
                      <a:pt x="98" y="28"/>
                    </a:lnTo>
                    <a:lnTo>
                      <a:pt x="98" y="38"/>
                    </a:lnTo>
                    <a:lnTo>
                      <a:pt x="98" y="38"/>
                    </a:lnTo>
                    <a:lnTo>
                      <a:pt x="110" y="38"/>
                    </a:lnTo>
                    <a:lnTo>
                      <a:pt x="122" y="44"/>
                    </a:lnTo>
                    <a:lnTo>
                      <a:pt x="128" y="46"/>
                    </a:lnTo>
                    <a:lnTo>
                      <a:pt x="132" y="50"/>
                    </a:lnTo>
                    <a:lnTo>
                      <a:pt x="134" y="54"/>
                    </a:lnTo>
                    <a:lnTo>
                      <a:pt x="136" y="60"/>
                    </a:lnTo>
                    <a:lnTo>
                      <a:pt x="136" y="60"/>
                    </a:lnTo>
                    <a:lnTo>
                      <a:pt x="136" y="64"/>
                    </a:lnTo>
                    <a:lnTo>
                      <a:pt x="134" y="68"/>
                    </a:lnTo>
                    <a:lnTo>
                      <a:pt x="130" y="70"/>
                    </a:lnTo>
                    <a:lnTo>
                      <a:pt x="126" y="70"/>
                    </a:lnTo>
                    <a:lnTo>
                      <a:pt x="126" y="70"/>
                    </a:lnTo>
                    <a:lnTo>
                      <a:pt x="122" y="70"/>
                    </a:lnTo>
                    <a:lnTo>
                      <a:pt x="120" y="68"/>
                    </a:lnTo>
                    <a:lnTo>
                      <a:pt x="116" y="62"/>
                    </a:lnTo>
                    <a:lnTo>
                      <a:pt x="110" y="56"/>
                    </a:lnTo>
                    <a:lnTo>
                      <a:pt x="104" y="54"/>
                    </a:lnTo>
                    <a:lnTo>
                      <a:pt x="98" y="52"/>
                    </a:lnTo>
                    <a:lnTo>
                      <a:pt x="98" y="82"/>
                    </a:lnTo>
                    <a:lnTo>
                      <a:pt x="98" y="82"/>
                    </a:lnTo>
                    <a:lnTo>
                      <a:pt x="114" y="86"/>
                    </a:lnTo>
                    <a:lnTo>
                      <a:pt x="126" y="92"/>
                    </a:lnTo>
                    <a:lnTo>
                      <a:pt x="130" y="96"/>
                    </a:lnTo>
                    <a:lnTo>
                      <a:pt x="134" y="102"/>
                    </a:lnTo>
                    <a:lnTo>
                      <a:pt x="136" y="108"/>
                    </a:lnTo>
                    <a:lnTo>
                      <a:pt x="138" y="116"/>
                    </a:lnTo>
                    <a:lnTo>
                      <a:pt x="138" y="116"/>
                    </a:lnTo>
                    <a:lnTo>
                      <a:pt x="136" y="124"/>
                    </a:lnTo>
                    <a:lnTo>
                      <a:pt x="134" y="130"/>
                    </a:lnTo>
                    <a:lnTo>
                      <a:pt x="132" y="136"/>
                    </a:lnTo>
                    <a:lnTo>
                      <a:pt x="128" y="140"/>
                    </a:lnTo>
                    <a:lnTo>
                      <a:pt x="122" y="144"/>
                    </a:lnTo>
                    <a:lnTo>
                      <a:pt x="114" y="146"/>
                    </a:lnTo>
                    <a:lnTo>
                      <a:pt x="98" y="150"/>
                    </a:lnTo>
                    <a:lnTo>
                      <a:pt x="98" y="150"/>
                    </a:lnTo>
                    <a:close/>
                  </a:path>
                </a:pathLst>
              </a:custGeom>
              <a:solidFill>
                <a:srgbClr val="00BC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1" name="TextBox 10">
              <a:extLst>
                <a:ext uri="{FF2B5EF4-FFF2-40B4-BE49-F238E27FC236}">
                  <a16:creationId xmlns:a16="http://schemas.microsoft.com/office/drawing/2014/main" xmlns="" id="{357F8D7A-363A-4EFC-BB4A-3E6F54B33FF3}"/>
                </a:ext>
              </a:extLst>
            </p:cNvPr>
            <p:cNvSpPr txBox="1"/>
            <p:nvPr/>
          </p:nvSpPr>
          <p:spPr>
            <a:xfrm>
              <a:off x="8022653" y="2603259"/>
              <a:ext cx="1765220" cy="338554"/>
            </a:xfrm>
            <a:prstGeom prst="rect">
              <a:avLst/>
            </a:prstGeom>
            <a:noFill/>
          </p:spPr>
          <p:txBody>
            <a:bodyPr wrap="square" rtlCol="0">
              <a:spAutoFit/>
            </a:bodyP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D7D31">
                      <a:lumMod val="50000"/>
                    </a:srgbClr>
                  </a:solidFill>
                  <a:effectLst/>
                  <a:uLnTx/>
                  <a:uFillTx/>
                  <a:latin typeface="Segoe UI Light" panose="020B0502040204020203" pitchFamily="34" charset="0"/>
                  <a:ea typeface="+mn-ea"/>
                  <a:cs typeface="Segoe UI Light" panose="020B0502040204020203" pitchFamily="34" charset="0"/>
                </a:rPr>
                <a:t>Applications</a:t>
              </a:r>
              <a:endParaRPr kumimoji="0" lang="en-US" sz="1400" b="1" i="0" u="none" strike="noStrike" kern="1200" cap="none" spc="0" normalizeH="0" baseline="0" noProof="0" dirty="0">
                <a:ln>
                  <a:noFill/>
                </a:ln>
                <a:solidFill>
                  <a:srgbClr val="ED7D31">
                    <a:lumMod val="50000"/>
                  </a:srgbClr>
                </a:solidFill>
                <a:effectLst/>
                <a:uLnTx/>
                <a:uFillTx/>
                <a:latin typeface="Segoe UI Light" panose="020B0502040204020203" pitchFamily="34" charset="0"/>
                <a:ea typeface="+mn-ea"/>
                <a:cs typeface="Segoe UI Light" panose="020B0502040204020203" pitchFamily="34" charset="0"/>
              </a:endParaRPr>
            </a:p>
          </p:txBody>
        </p:sp>
      </p:grpSp>
    </p:spTree>
    <p:extLst>
      <p:ext uri="{BB962C8B-B14F-4D97-AF65-F5344CB8AC3E}">
        <p14:creationId xmlns:p14="http://schemas.microsoft.com/office/powerpoint/2010/main" xmlns="" val="193609131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435878" y="5807330"/>
            <a:ext cx="2323631" cy="546053"/>
          </a:xfrm>
          <a:prstGeom prst="rect">
            <a:avLst/>
          </a:prstGeom>
        </p:spPr>
      </p:pic>
      <p:sp>
        <p:nvSpPr>
          <p:cNvPr id="12" name="Title 1"/>
          <p:cNvSpPr txBox="1">
            <a:spLocks/>
          </p:cNvSpPr>
          <p:nvPr/>
        </p:nvSpPr>
        <p:spPr>
          <a:xfrm>
            <a:off x="414994" y="214001"/>
            <a:ext cx="11005512" cy="1573610"/>
          </a:xfrm>
          <a:prstGeom prst="rect">
            <a:avLst/>
          </a:prstGeom>
        </p:spPr>
        <p:txBody>
          <a:bodyPr vert="horz" wrap="square" lIns="0" tIns="91440" rIns="146304" bIns="91440" rtlCol="0" anchor="t">
            <a:noAutofit/>
          </a:bodyPr>
          <a:lstStyle>
            <a:lvl1pPr algn="l" defTabSz="914367" rtl="0" eaLnBrk="1" latinLnBrk="0" hangingPunct="1">
              <a:lnSpc>
                <a:spcPts val="4803"/>
              </a:lnSpc>
              <a:spcBef>
                <a:spcPct val="0"/>
              </a:spcBef>
              <a:buNone/>
              <a:defRPr lang="en-US" sz="3600" b="0" kern="1200" cap="none" spc="-100" baseline="0">
                <a:ln w="3175">
                  <a:noFill/>
                </a:ln>
                <a:solidFill>
                  <a:schemeClr val="tx2"/>
                </a:solidFill>
                <a:effectLst/>
                <a:latin typeface="+mj-lt"/>
                <a:ea typeface="+mn-ea"/>
                <a:cs typeface="Segoe UI" pitchFamily="34" charset="0"/>
              </a:defRPr>
            </a:lvl1pPr>
          </a:lstStyle>
          <a:p>
            <a:pPr lvl="0"/>
            <a:r>
              <a:rPr lang="en-GB" dirty="0">
                <a:solidFill>
                  <a:srgbClr val="737373"/>
                </a:solidFill>
                <a:latin typeface="Segoe Light"/>
              </a:rPr>
              <a:t>Cloud is central to digital transformation… </a:t>
            </a:r>
            <a:br>
              <a:rPr lang="en-GB" dirty="0">
                <a:solidFill>
                  <a:srgbClr val="737373"/>
                </a:solidFill>
                <a:latin typeface="Segoe Light"/>
              </a:rPr>
            </a:br>
            <a:r>
              <a:rPr lang="en-GB" dirty="0">
                <a:solidFill>
                  <a:srgbClr val="737373"/>
                </a:solidFill>
                <a:latin typeface="Segoe Light"/>
              </a:rPr>
              <a:t>for industry and</a:t>
            </a:r>
          </a:p>
        </p:txBody>
      </p:sp>
      <p:pic>
        <p:nvPicPr>
          <p:cNvPr id="16" name="Picture 1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bwMode="invGray">
          <a:xfrm>
            <a:off x="10198420" y="490404"/>
            <a:ext cx="1522008" cy="326081"/>
          </a:xfrm>
          <a:prstGeom prst="rect">
            <a:avLst/>
          </a:prstGeom>
        </p:spPr>
      </p:pic>
      <p:cxnSp>
        <p:nvCxnSpPr>
          <p:cNvPr id="10" name="Straight Connector 9"/>
          <p:cNvCxnSpPr/>
          <p:nvPr/>
        </p:nvCxnSpPr>
        <p:spPr>
          <a:xfrm>
            <a:off x="0" y="5360058"/>
            <a:ext cx="12211811"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3" name="Oval 22"/>
          <p:cNvSpPr/>
          <p:nvPr/>
        </p:nvSpPr>
        <p:spPr bwMode="auto">
          <a:xfrm>
            <a:off x="468896" y="2134543"/>
            <a:ext cx="2313365" cy="2313365"/>
          </a:xfrm>
          <a:prstGeom prst="ellipse">
            <a:avLst/>
          </a:prstGeom>
          <a:noFill/>
          <a:ln w="50800">
            <a:solidFill>
              <a:srgbClr val="229D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algn="ctr" defTabSz="914289" fontAlgn="base">
              <a:lnSpc>
                <a:spcPct val="90000"/>
              </a:lnSpc>
              <a:spcBef>
                <a:spcPct val="0"/>
              </a:spcBef>
              <a:spcAft>
                <a:spcPct val="0"/>
              </a:spcAft>
            </a:pPr>
            <a:endParaRPr lang="en-US" sz="2353" dirty="0" err="1">
              <a:solidFill>
                <a:srgbClr val="229DFF"/>
              </a:solidFill>
              <a:ea typeface="Segoe UI" pitchFamily="34" charset="0"/>
              <a:cs typeface="Segoe UI" pitchFamily="34" charset="0"/>
            </a:endParaRPr>
          </a:p>
        </p:txBody>
      </p:sp>
      <p:pic>
        <p:nvPicPr>
          <p:cNvPr id="25" name="Picture 24"/>
          <p:cNvPicPr>
            <a:picLocks noChangeAspect="1"/>
          </p:cNvPicPr>
          <p:nvPr/>
        </p:nvPicPr>
        <p:blipFill>
          <a:blip r:embed="rId5" cstate="print"/>
          <a:stretch>
            <a:fillRect/>
          </a:stretch>
        </p:blipFill>
        <p:spPr>
          <a:xfrm>
            <a:off x="2953792" y="3139113"/>
            <a:ext cx="636104" cy="304224"/>
          </a:xfrm>
          <a:prstGeom prst="rect">
            <a:avLst/>
          </a:prstGeom>
        </p:spPr>
      </p:pic>
      <p:pic>
        <p:nvPicPr>
          <p:cNvPr id="29" name="Picture 28"/>
          <p:cNvPicPr>
            <a:picLocks noChangeAspect="1"/>
          </p:cNvPicPr>
          <p:nvPr/>
        </p:nvPicPr>
        <p:blipFill>
          <a:blip r:embed="rId5" cstate="print"/>
          <a:stretch>
            <a:fillRect/>
          </a:stretch>
        </p:blipFill>
        <p:spPr>
          <a:xfrm>
            <a:off x="5661423" y="3134339"/>
            <a:ext cx="636104" cy="304224"/>
          </a:xfrm>
          <a:prstGeom prst="rect">
            <a:avLst/>
          </a:prstGeom>
        </p:spPr>
      </p:pic>
      <p:pic>
        <p:nvPicPr>
          <p:cNvPr id="30" name="Picture 29"/>
          <p:cNvPicPr>
            <a:picLocks noChangeAspect="1"/>
          </p:cNvPicPr>
          <p:nvPr/>
        </p:nvPicPr>
        <p:blipFill>
          <a:blip r:embed="rId5" cstate="print"/>
          <a:stretch>
            <a:fillRect/>
          </a:stretch>
        </p:blipFill>
        <p:spPr>
          <a:xfrm>
            <a:off x="8828721" y="3134339"/>
            <a:ext cx="636104" cy="304224"/>
          </a:xfrm>
          <a:prstGeom prst="rect">
            <a:avLst/>
          </a:prstGeom>
        </p:spPr>
      </p:pic>
      <p:pic>
        <p:nvPicPr>
          <p:cNvPr id="19" name="Picture 18"/>
          <p:cNvPicPr>
            <a:picLocks noChangeAspect="1"/>
          </p:cNvPicPr>
          <p:nvPr/>
        </p:nvPicPr>
        <p:blipFill>
          <a:blip r:embed="rId6" cstate="print"/>
          <a:stretch>
            <a:fillRect/>
          </a:stretch>
        </p:blipFill>
        <p:spPr>
          <a:xfrm>
            <a:off x="1009628" y="2630825"/>
            <a:ext cx="1231900" cy="1320800"/>
          </a:xfrm>
          <a:prstGeom prst="rect">
            <a:avLst/>
          </a:prstGeom>
        </p:spPr>
      </p:pic>
      <p:sp>
        <p:nvSpPr>
          <p:cNvPr id="17" name="Rectangle 16"/>
          <p:cNvSpPr/>
          <p:nvPr/>
        </p:nvSpPr>
        <p:spPr>
          <a:xfrm>
            <a:off x="3761427" y="2134543"/>
            <a:ext cx="1981853" cy="1969770"/>
          </a:xfrm>
          <a:prstGeom prst="rect">
            <a:avLst/>
          </a:prstGeom>
        </p:spPr>
        <p:txBody>
          <a:bodyPr wrap="square" anchor="b" anchorCtr="0">
            <a:spAutoFit/>
          </a:bodyPr>
          <a:lstStyle/>
          <a:p>
            <a:pPr lvl="0" defTabSz="932024">
              <a:spcBef>
                <a:spcPct val="0"/>
              </a:spcBef>
              <a:spcAft>
                <a:spcPct val="0"/>
              </a:spcAft>
              <a:defRPr/>
            </a:pPr>
            <a:r>
              <a:rPr lang="en-US" sz="2400" kern="0" cap="all" dirty="0">
                <a:solidFill>
                  <a:srgbClr val="0078D7"/>
                </a:solidFill>
                <a:latin typeface="Segoe UI Light"/>
                <a:ea typeface="ＭＳ Ｐゴシック" charset="0"/>
                <a:cs typeface="ＭＳ Ｐゴシック" charset="0"/>
              </a:rPr>
              <a:t>Challenge</a:t>
            </a:r>
            <a:r>
              <a:rPr lang="en-US" sz="1400" kern="0" dirty="0">
                <a:solidFill>
                  <a:srgbClr val="0078D7"/>
                </a:solidFill>
                <a:latin typeface="Segoe UI Light"/>
                <a:ea typeface="ＭＳ Ｐゴシック" charset="0"/>
                <a:cs typeface="ＭＳ Ｐゴシック" charset="0"/>
              </a:rPr>
              <a:t> </a:t>
            </a:r>
          </a:p>
          <a:p>
            <a:pPr marL="285750" lvl="0" indent="-285750" defTabSz="932024">
              <a:spcBef>
                <a:spcPct val="0"/>
              </a:spcBef>
              <a:spcAft>
                <a:spcPct val="0"/>
              </a:spcAft>
              <a:buFont typeface="Arial" charset="0"/>
              <a:buChar char="•"/>
              <a:defRPr/>
            </a:pPr>
            <a:r>
              <a:rPr lang="en-US" sz="1400" kern="0" dirty="0">
                <a:solidFill>
                  <a:srgbClr val="0078D7"/>
                </a:solidFill>
                <a:latin typeface="Segoe UI Light"/>
                <a:ea typeface="ＭＳ Ｐゴシック" charset="0"/>
                <a:cs typeface="ＭＳ Ｐゴシック" charset="0"/>
              </a:rPr>
              <a:t>Improve aircraft efficiency.</a:t>
            </a:r>
          </a:p>
          <a:p>
            <a:pPr marL="285750" lvl="0" indent="-285750" defTabSz="932024">
              <a:spcBef>
                <a:spcPct val="0"/>
              </a:spcBef>
              <a:spcAft>
                <a:spcPct val="0"/>
              </a:spcAft>
              <a:buFont typeface="Arial" charset="0"/>
              <a:buChar char="•"/>
              <a:defRPr/>
            </a:pPr>
            <a:r>
              <a:rPr lang="en-US" sz="1400" kern="0" dirty="0">
                <a:solidFill>
                  <a:srgbClr val="0078D7"/>
                </a:solidFill>
                <a:latin typeface="Segoe UI Light"/>
                <a:ea typeface="ＭＳ Ｐゴシック" charset="0"/>
                <a:cs typeface="ＭＳ Ｐゴシック" charset="0"/>
              </a:rPr>
              <a:t>Increase aircraft availability.</a:t>
            </a:r>
          </a:p>
          <a:p>
            <a:pPr marL="285750" lvl="0" indent="-285750" defTabSz="932024">
              <a:spcBef>
                <a:spcPct val="0"/>
              </a:spcBef>
              <a:spcAft>
                <a:spcPct val="0"/>
              </a:spcAft>
              <a:buFont typeface="Arial" charset="0"/>
              <a:buChar char="•"/>
              <a:defRPr/>
            </a:pPr>
            <a:r>
              <a:rPr lang="en-US" sz="1400" kern="0" dirty="0">
                <a:solidFill>
                  <a:srgbClr val="0078D7"/>
                </a:solidFill>
                <a:latin typeface="Segoe UI Light"/>
                <a:ea typeface="ＭＳ Ｐゴシック" charset="0"/>
                <a:cs typeface="ＭＳ Ｐゴシック" charset="0"/>
              </a:rPr>
              <a:t>Reduce engine maintenance costs for airlines.</a:t>
            </a:r>
            <a:endParaRPr kumimoji="0" lang="en-US" sz="1400" b="0" i="0" u="none" strike="noStrike" kern="0" spc="0" normalizeH="0" noProof="0" dirty="0">
              <a:ln>
                <a:noFill/>
              </a:ln>
              <a:solidFill>
                <a:srgbClr val="0078D7"/>
              </a:solidFill>
              <a:effectLst/>
              <a:uLnTx/>
              <a:uFillTx/>
              <a:latin typeface="Segoe UI Light"/>
              <a:ea typeface="ＭＳ Ｐゴシック" charset="0"/>
              <a:cs typeface="ＭＳ Ｐゴシック" charset="0"/>
            </a:endParaRPr>
          </a:p>
        </p:txBody>
      </p:sp>
      <p:sp>
        <p:nvSpPr>
          <p:cNvPr id="18" name="Rectangle 17"/>
          <p:cNvSpPr/>
          <p:nvPr/>
        </p:nvSpPr>
        <p:spPr>
          <a:xfrm>
            <a:off x="6554859" y="2134543"/>
            <a:ext cx="1945168" cy="2400657"/>
          </a:xfrm>
          <a:prstGeom prst="rect">
            <a:avLst/>
          </a:prstGeom>
        </p:spPr>
        <p:txBody>
          <a:bodyPr wrap="square" anchor="b" anchorCtr="0">
            <a:spAutoFit/>
          </a:bodyPr>
          <a:lstStyle/>
          <a:p>
            <a:pPr lvl="0" defTabSz="932024">
              <a:spcBef>
                <a:spcPct val="0"/>
              </a:spcBef>
              <a:spcAft>
                <a:spcPct val="0"/>
              </a:spcAft>
              <a:defRPr/>
            </a:pPr>
            <a:r>
              <a:rPr lang="en-US" sz="2400" kern="0" cap="all">
                <a:solidFill>
                  <a:srgbClr val="229DFF"/>
                </a:solidFill>
                <a:latin typeface="Segoe UI Light"/>
                <a:ea typeface="ＭＳ Ｐゴシック" charset="0"/>
                <a:cs typeface="ＭＳ Ｐゴシック" charset="0"/>
              </a:rPr>
              <a:t>Strategy</a:t>
            </a:r>
            <a:r>
              <a:rPr lang="en-US" sz="1400" kern="0">
                <a:solidFill>
                  <a:srgbClr val="229DFF"/>
                </a:solidFill>
                <a:latin typeface="Segoe UI Light"/>
                <a:ea typeface="ＭＳ Ｐゴシック" charset="0"/>
                <a:cs typeface="ＭＳ Ｐゴシック" charset="0"/>
              </a:rPr>
              <a:t> </a:t>
            </a:r>
            <a:endParaRPr lang="en-US" sz="1400" kern="0" dirty="0">
              <a:solidFill>
                <a:srgbClr val="229DFF"/>
              </a:solidFill>
              <a:latin typeface="Segoe UI Light"/>
              <a:ea typeface="ＭＳ Ｐゴシック" charset="0"/>
              <a:cs typeface="ＭＳ Ｐゴシック" charset="0"/>
            </a:endParaRPr>
          </a:p>
          <a:p>
            <a:pPr marL="285750" lvl="0" indent="-285750" defTabSz="932024">
              <a:spcBef>
                <a:spcPct val="0"/>
              </a:spcBef>
              <a:spcAft>
                <a:spcPct val="0"/>
              </a:spcAft>
              <a:buFont typeface="Arial" charset="0"/>
              <a:buChar char="•"/>
              <a:defRPr/>
            </a:pPr>
            <a:r>
              <a:rPr lang="en-US" sz="1400" kern="0" dirty="0">
                <a:solidFill>
                  <a:srgbClr val="229DFF"/>
                </a:solidFill>
                <a:latin typeface="Segoe UI Light"/>
                <a:ea typeface="ＭＳ Ｐゴシック" charset="0"/>
                <a:cs typeface="ＭＳ Ｐゴシック" charset="0"/>
              </a:rPr>
              <a:t>Aggregated data from engines remotely with Azure </a:t>
            </a:r>
            <a:r>
              <a:rPr lang="en-US" sz="1400" kern="0" dirty="0" err="1">
                <a:solidFill>
                  <a:srgbClr val="229DFF"/>
                </a:solidFill>
                <a:latin typeface="Segoe UI Light"/>
                <a:ea typeface="ＭＳ Ｐゴシック" charset="0"/>
                <a:cs typeface="ＭＳ Ｐゴシック" charset="0"/>
              </a:rPr>
              <a:t>IoT</a:t>
            </a:r>
            <a:r>
              <a:rPr lang="en-US" sz="1400" kern="0" dirty="0">
                <a:solidFill>
                  <a:srgbClr val="229DFF"/>
                </a:solidFill>
                <a:latin typeface="Segoe UI Light"/>
                <a:ea typeface="ＭＳ Ｐゴシック" charset="0"/>
                <a:cs typeface="ＭＳ Ｐゴシック" charset="0"/>
              </a:rPr>
              <a:t> Suite.</a:t>
            </a:r>
          </a:p>
          <a:p>
            <a:pPr marL="285750" lvl="0" indent="-285750" defTabSz="932024">
              <a:spcBef>
                <a:spcPct val="0"/>
              </a:spcBef>
              <a:spcAft>
                <a:spcPct val="0"/>
              </a:spcAft>
              <a:buFont typeface="Arial" charset="0"/>
              <a:buChar char="•"/>
              <a:defRPr/>
            </a:pPr>
            <a:r>
              <a:rPr lang="en-US" sz="1400" kern="0" dirty="0">
                <a:solidFill>
                  <a:srgbClr val="229DFF"/>
                </a:solidFill>
                <a:latin typeface="Segoe UI Light"/>
                <a:ea typeface="ＭＳ Ｐゴシック" charset="0"/>
                <a:cs typeface="ＭＳ Ｐゴシック" charset="0"/>
              </a:rPr>
              <a:t>Utilized Cortana Intelligence Suite to assess health and detect operational anomalies.</a:t>
            </a:r>
            <a:endParaRPr kumimoji="0" lang="en-US" sz="1400" b="0" i="0" u="none" strike="noStrike" kern="0" spc="0" normalizeH="0" noProof="0" dirty="0">
              <a:ln>
                <a:noFill/>
              </a:ln>
              <a:solidFill>
                <a:srgbClr val="229DFF"/>
              </a:solidFill>
              <a:effectLst/>
              <a:uLnTx/>
              <a:uFillTx/>
              <a:latin typeface="Segoe UI Light"/>
              <a:ea typeface="ＭＳ Ｐゴシック" charset="0"/>
              <a:cs typeface="ＭＳ Ｐゴシック" charset="0"/>
            </a:endParaRPr>
          </a:p>
        </p:txBody>
      </p:sp>
      <p:sp>
        <p:nvSpPr>
          <p:cNvPr id="20" name="Rectangle 19"/>
          <p:cNvSpPr/>
          <p:nvPr/>
        </p:nvSpPr>
        <p:spPr>
          <a:xfrm>
            <a:off x="9793519" y="2134543"/>
            <a:ext cx="1981853" cy="2185214"/>
          </a:xfrm>
          <a:prstGeom prst="rect">
            <a:avLst/>
          </a:prstGeom>
        </p:spPr>
        <p:txBody>
          <a:bodyPr wrap="square" anchor="b" anchorCtr="0">
            <a:spAutoFit/>
          </a:bodyPr>
          <a:lstStyle/>
          <a:p>
            <a:pPr lvl="0" defTabSz="932024">
              <a:spcBef>
                <a:spcPct val="0"/>
              </a:spcBef>
              <a:spcAft>
                <a:spcPct val="0"/>
              </a:spcAft>
              <a:defRPr/>
            </a:pPr>
            <a:r>
              <a:rPr lang="en-US" sz="2400" kern="0" cap="all" dirty="0">
                <a:solidFill>
                  <a:srgbClr val="0078D7"/>
                </a:solidFill>
                <a:latin typeface="Segoe UI Light"/>
                <a:ea typeface="ＭＳ Ｐゴシック" charset="0"/>
                <a:cs typeface="ＭＳ Ｐゴシック" charset="0"/>
              </a:rPr>
              <a:t>Results</a:t>
            </a:r>
            <a:endParaRPr lang="en-US" sz="1400" kern="0" dirty="0">
              <a:solidFill>
                <a:srgbClr val="0078D7"/>
              </a:solidFill>
              <a:latin typeface="Segoe UI Light"/>
              <a:ea typeface="ＭＳ Ｐゴシック" charset="0"/>
              <a:cs typeface="ＭＳ Ｐゴシック" charset="0"/>
            </a:endParaRPr>
          </a:p>
          <a:p>
            <a:pPr marL="285750" lvl="0" indent="-285750" defTabSz="932024">
              <a:spcBef>
                <a:spcPct val="0"/>
              </a:spcBef>
              <a:spcAft>
                <a:spcPct val="0"/>
              </a:spcAft>
              <a:buFont typeface="Arial" charset="0"/>
              <a:buChar char="•"/>
              <a:defRPr/>
            </a:pPr>
            <a:r>
              <a:rPr lang="en-US" sz="1400" kern="0" dirty="0">
                <a:solidFill>
                  <a:srgbClr val="0078D7"/>
                </a:solidFill>
                <a:latin typeface="Segoe UI Light"/>
                <a:ea typeface="ＭＳ Ｐゴシック" charset="0"/>
                <a:cs typeface="ＭＳ Ｐゴシック" charset="0"/>
              </a:rPr>
              <a:t>Retain asset value throughout an engine’s life cycle.</a:t>
            </a:r>
          </a:p>
          <a:p>
            <a:pPr marL="285750" lvl="0" indent="-285750" defTabSz="932024">
              <a:spcBef>
                <a:spcPct val="0"/>
              </a:spcBef>
              <a:spcAft>
                <a:spcPct val="0"/>
              </a:spcAft>
              <a:buFont typeface="Arial" charset="0"/>
              <a:buChar char="•"/>
              <a:defRPr/>
            </a:pPr>
            <a:r>
              <a:rPr lang="en-US" sz="1400" kern="0" dirty="0">
                <a:solidFill>
                  <a:srgbClr val="0078D7"/>
                </a:solidFill>
                <a:latin typeface="Segoe UI Light"/>
                <a:ea typeface="ＭＳ Ｐゴシック" charset="0"/>
                <a:cs typeface="ＭＳ Ｐゴシック" charset="0"/>
              </a:rPr>
              <a:t>Reduce flight disruptions.</a:t>
            </a:r>
          </a:p>
          <a:p>
            <a:pPr marL="285750" lvl="0" indent="-285750" defTabSz="932024">
              <a:spcBef>
                <a:spcPct val="0"/>
              </a:spcBef>
              <a:spcAft>
                <a:spcPct val="0"/>
              </a:spcAft>
              <a:buFont typeface="Arial" charset="0"/>
              <a:buChar char="•"/>
              <a:defRPr/>
            </a:pPr>
            <a:r>
              <a:rPr lang="en-US" sz="1400" kern="0" dirty="0">
                <a:solidFill>
                  <a:srgbClr val="0078D7"/>
                </a:solidFill>
                <a:latin typeface="Segoe UI Light"/>
                <a:ea typeface="ＭＳ Ｐゴシック" charset="0"/>
                <a:cs typeface="ＭＳ Ｐゴシック" charset="0"/>
              </a:rPr>
              <a:t>Potential cost savings of millions of dollars per year.</a:t>
            </a:r>
          </a:p>
        </p:txBody>
      </p:sp>
      <p:sp>
        <p:nvSpPr>
          <p:cNvPr id="21" name="Rectangle 20"/>
          <p:cNvSpPr/>
          <p:nvPr/>
        </p:nvSpPr>
        <p:spPr>
          <a:xfrm>
            <a:off x="4375728" y="5355284"/>
            <a:ext cx="7472716" cy="1502716"/>
          </a:xfrm>
          <a:prstGeom prst="rect">
            <a:avLst/>
          </a:prstGeom>
        </p:spPr>
        <p:txBody>
          <a:bodyPr wrap="square" anchor="ctr" anchorCtr="0">
            <a:noAutofit/>
          </a:bodyPr>
          <a:lstStyle/>
          <a:p>
            <a:pPr lvl="0" algn="r" defTabSz="932024">
              <a:spcBef>
                <a:spcPct val="0"/>
              </a:spcBef>
              <a:spcAft>
                <a:spcPct val="0"/>
              </a:spcAft>
              <a:defRPr/>
            </a:pPr>
            <a:r>
              <a:rPr lang="en-US" sz="1700" kern="0" dirty="0">
                <a:solidFill>
                  <a:srgbClr val="808080"/>
                </a:solidFill>
                <a:latin typeface="Segoe UI Light"/>
                <a:ea typeface="ＭＳ Ｐゴシック" charset="0"/>
                <a:cs typeface="ＭＳ Ｐゴシック" charset="0"/>
              </a:rPr>
              <a:t>“The Microsoft Azure platform makes it a lot easier for us to deliver on our vision without getting stuck on the individual IT components. We can focus on our end solution rather than on managing the infrastructure.”</a:t>
            </a:r>
          </a:p>
          <a:p>
            <a:pPr lvl="0" algn="r" defTabSz="932024">
              <a:spcBef>
                <a:spcPct val="0"/>
              </a:spcBef>
              <a:spcAft>
                <a:spcPct val="0"/>
              </a:spcAft>
              <a:defRPr/>
            </a:pPr>
            <a:endParaRPr lang="en-US" sz="1400" kern="0" dirty="0">
              <a:solidFill>
                <a:srgbClr val="808080"/>
              </a:solidFill>
              <a:latin typeface="Segoe UI Light"/>
              <a:ea typeface="ＭＳ Ｐゴシック" charset="0"/>
              <a:cs typeface="ＭＳ Ｐゴシック" charset="0"/>
            </a:endParaRPr>
          </a:p>
          <a:p>
            <a:pPr lvl="0" algn="r" defTabSz="932024">
              <a:spcBef>
                <a:spcPct val="0"/>
              </a:spcBef>
              <a:spcAft>
                <a:spcPct val="0"/>
              </a:spcAft>
              <a:defRPr/>
            </a:pPr>
            <a:r>
              <a:rPr lang="en-US" sz="1400" kern="0" dirty="0">
                <a:solidFill>
                  <a:srgbClr val="808080"/>
                </a:solidFill>
                <a:latin typeface="Segoe UI Light"/>
                <a:ea typeface="ＭＳ Ｐゴシック" charset="0"/>
                <a:cs typeface="ＭＳ Ｐゴシック" charset="0"/>
              </a:rPr>
              <a:t>— Richard Beasley, senior enterprise architect, Rolls-Royce</a:t>
            </a:r>
            <a:endParaRPr kumimoji="0" lang="en-US" sz="1400" b="0" i="0" u="none" strike="noStrike" kern="0" spc="0" normalizeH="0" noProof="0" dirty="0">
              <a:ln>
                <a:noFill/>
              </a:ln>
              <a:solidFill>
                <a:srgbClr val="808080"/>
              </a:solidFill>
              <a:effectLst/>
              <a:uLnTx/>
              <a:uFillTx/>
              <a:latin typeface="Segoe UI Light"/>
              <a:ea typeface="ＭＳ Ｐゴシック" charset="0"/>
              <a:cs typeface="ＭＳ Ｐゴシック" charset="0"/>
            </a:endParaRPr>
          </a:p>
        </p:txBody>
      </p:sp>
    </p:spTree>
    <p:extLst>
      <p:ext uri="{BB962C8B-B14F-4D97-AF65-F5344CB8AC3E}">
        <p14:creationId xmlns:p14="http://schemas.microsoft.com/office/powerpoint/2010/main" xmlns="" val="857100363"/>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p:cNvGrpSpPr/>
          <p:nvPr/>
        </p:nvGrpSpPr>
        <p:grpSpPr>
          <a:xfrm>
            <a:off x="477167" y="1552617"/>
            <a:ext cx="5406831" cy="4417203"/>
            <a:chOff x="6307207" y="1616117"/>
            <a:chExt cx="5406831" cy="4417203"/>
          </a:xfrm>
        </p:grpSpPr>
        <p:grpSp>
          <p:nvGrpSpPr>
            <p:cNvPr id="4" name="Group 3"/>
            <p:cNvGrpSpPr/>
            <p:nvPr/>
          </p:nvGrpSpPr>
          <p:grpSpPr>
            <a:xfrm>
              <a:off x="6307207" y="1616117"/>
              <a:ext cx="5406831" cy="4417203"/>
              <a:chOff x="62842" y="2051546"/>
              <a:chExt cx="5406831" cy="4417203"/>
            </a:xfrm>
          </p:grpSpPr>
          <p:sp>
            <p:nvSpPr>
              <p:cNvPr id="5" name="Freeform 82"/>
              <p:cNvSpPr>
                <a:spLocks/>
              </p:cNvSpPr>
              <p:nvPr/>
            </p:nvSpPr>
            <p:spPr bwMode="auto">
              <a:xfrm>
                <a:off x="546248" y="2051546"/>
                <a:ext cx="2669629" cy="1531311"/>
              </a:xfrm>
              <a:custGeom>
                <a:avLst/>
                <a:gdLst>
                  <a:gd name="T0" fmla="*/ 322 w 386"/>
                  <a:gd name="T1" fmla="*/ 92 h 221"/>
                  <a:gd name="T2" fmla="*/ 301 w 386"/>
                  <a:gd name="T3" fmla="*/ 96 h 221"/>
                  <a:gd name="T4" fmla="*/ 237 w 386"/>
                  <a:gd name="T5" fmla="*/ 37 h 221"/>
                  <a:gd name="T6" fmla="*/ 191 w 386"/>
                  <a:gd name="T7" fmla="*/ 56 h 221"/>
                  <a:gd name="T8" fmla="*/ 128 w 386"/>
                  <a:gd name="T9" fmla="*/ 0 h 221"/>
                  <a:gd name="T10" fmla="*/ 63 w 386"/>
                  <a:gd name="T11" fmla="*/ 64 h 221"/>
                  <a:gd name="T12" fmla="*/ 70 w 386"/>
                  <a:gd name="T13" fmla="*/ 93 h 221"/>
                  <a:gd name="T14" fmla="*/ 64 w 386"/>
                  <a:gd name="T15" fmla="*/ 92 h 221"/>
                  <a:gd name="T16" fmla="*/ 0 w 386"/>
                  <a:gd name="T17" fmla="*/ 156 h 221"/>
                  <a:gd name="T18" fmla="*/ 64 w 386"/>
                  <a:gd name="T19" fmla="*/ 221 h 221"/>
                  <a:gd name="T20" fmla="*/ 322 w 386"/>
                  <a:gd name="T21" fmla="*/ 221 h 221"/>
                  <a:gd name="T22" fmla="*/ 386 w 386"/>
                  <a:gd name="T23" fmla="*/ 156 h 221"/>
                  <a:gd name="T24" fmla="*/ 322 w 386"/>
                  <a:gd name="T25" fmla="*/ 92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221">
                    <a:moveTo>
                      <a:pt x="322" y="92"/>
                    </a:moveTo>
                    <a:cubicBezTo>
                      <a:pt x="315" y="92"/>
                      <a:pt x="307" y="94"/>
                      <a:pt x="301" y="96"/>
                    </a:cubicBezTo>
                    <a:cubicBezTo>
                      <a:pt x="298" y="63"/>
                      <a:pt x="270" y="37"/>
                      <a:pt x="237" y="37"/>
                    </a:cubicBezTo>
                    <a:cubicBezTo>
                      <a:pt x="219" y="37"/>
                      <a:pt x="203" y="44"/>
                      <a:pt x="191" y="56"/>
                    </a:cubicBezTo>
                    <a:cubicBezTo>
                      <a:pt x="187" y="24"/>
                      <a:pt x="160" y="0"/>
                      <a:pt x="128" y="0"/>
                    </a:cubicBezTo>
                    <a:cubicBezTo>
                      <a:pt x="92" y="0"/>
                      <a:pt x="63" y="28"/>
                      <a:pt x="63" y="64"/>
                    </a:cubicBezTo>
                    <a:cubicBezTo>
                      <a:pt x="63" y="74"/>
                      <a:pt x="66" y="84"/>
                      <a:pt x="70" y="93"/>
                    </a:cubicBezTo>
                    <a:cubicBezTo>
                      <a:pt x="68" y="92"/>
                      <a:pt x="66" y="92"/>
                      <a:pt x="64" y="92"/>
                    </a:cubicBezTo>
                    <a:cubicBezTo>
                      <a:pt x="29" y="92"/>
                      <a:pt x="0" y="121"/>
                      <a:pt x="0" y="156"/>
                    </a:cubicBezTo>
                    <a:cubicBezTo>
                      <a:pt x="0" y="192"/>
                      <a:pt x="29" y="221"/>
                      <a:pt x="64" y="221"/>
                    </a:cubicBezTo>
                    <a:cubicBezTo>
                      <a:pt x="322" y="221"/>
                      <a:pt x="322" y="221"/>
                      <a:pt x="322" y="221"/>
                    </a:cubicBezTo>
                    <a:cubicBezTo>
                      <a:pt x="357" y="221"/>
                      <a:pt x="386" y="192"/>
                      <a:pt x="386" y="156"/>
                    </a:cubicBezTo>
                    <a:cubicBezTo>
                      <a:pt x="386" y="121"/>
                      <a:pt x="357" y="92"/>
                      <a:pt x="322" y="92"/>
                    </a:cubicBezTo>
                    <a:close/>
                  </a:path>
                </a:pathLst>
              </a:cu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flip="none" rotWithShape="1">
                    <a:gsLst>
                      <a:gs pos="0">
                        <a:prstClr val="black">
                          <a:tint val="66000"/>
                          <a:satMod val="160000"/>
                        </a:prstClr>
                      </a:gs>
                      <a:gs pos="50000">
                        <a:prstClr val="black">
                          <a:tint val="44500"/>
                          <a:satMod val="160000"/>
                        </a:prstClr>
                      </a:gs>
                      <a:gs pos="100000">
                        <a:prstClr val="black">
                          <a:tint val="23500"/>
                          <a:satMod val="160000"/>
                        </a:prstClr>
                      </a:gs>
                    </a:gsLst>
                    <a:lin ang="10800000" scaled="1"/>
                    <a:tileRect/>
                  </a:gradFill>
                  <a:effectLst/>
                  <a:uLnTx/>
                  <a:uFillTx/>
                  <a:latin typeface="Calibri" panose="020F0502020204030204"/>
                  <a:ea typeface="+mn-ea"/>
                  <a:cs typeface="+mn-cs"/>
                </a:endParaRPr>
              </a:p>
            </p:txBody>
          </p:sp>
          <p:sp>
            <p:nvSpPr>
              <p:cNvPr id="6" name="Freeform 82"/>
              <p:cNvSpPr>
                <a:spLocks/>
              </p:cNvSpPr>
              <p:nvPr/>
            </p:nvSpPr>
            <p:spPr bwMode="auto">
              <a:xfrm>
                <a:off x="62842" y="3367367"/>
                <a:ext cx="5406831" cy="3101382"/>
              </a:xfrm>
              <a:custGeom>
                <a:avLst/>
                <a:gdLst>
                  <a:gd name="T0" fmla="*/ 322 w 386"/>
                  <a:gd name="T1" fmla="*/ 92 h 221"/>
                  <a:gd name="T2" fmla="*/ 301 w 386"/>
                  <a:gd name="T3" fmla="*/ 96 h 221"/>
                  <a:gd name="T4" fmla="*/ 237 w 386"/>
                  <a:gd name="T5" fmla="*/ 37 h 221"/>
                  <a:gd name="T6" fmla="*/ 191 w 386"/>
                  <a:gd name="T7" fmla="*/ 56 h 221"/>
                  <a:gd name="T8" fmla="*/ 128 w 386"/>
                  <a:gd name="T9" fmla="*/ 0 h 221"/>
                  <a:gd name="T10" fmla="*/ 63 w 386"/>
                  <a:gd name="T11" fmla="*/ 64 h 221"/>
                  <a:gd name="T12" fmla="*/ 70 w 386"/>
                  <a:gd name="T13" fmla="*/ 93 h 221"/>
                  <a:gd name="T14" fmla="*/ 64 w 386"/>
                  <a:gd name="T15" fmla="*/ 92 h 221"/>
                  <a:gd name="T16" fmla="*/ 0 w 386"/>
                  <a:gd name="T17" fmla="*/ 156 h 221"/>
                  <a:gd name="T18" fmla="*/ 64 w 386"/>
                  <a:gd name="T19" fmla="*/ 221 h 221"/>
                  <a:gd name="T20" fmla="*/ 322 w 386"/>
                  <a:gd name="T21" fmla="*/ 221 h 221"/>
                  <a:gd name="T22" fmla="*/ 386 w 386"/>
                  <a:gd name="T23" fmla="*/ 156 h 221"/>
                  <a:gd name="T24" fmla="*/ 322 w 386"/>
                  <a:gd name="T25" fmla="*/ 92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221">
                    <a:moveTo>
                      <a:pt x="322" y="92"/>
                    </a:moveTo>
                    <a:cubicBezTo>
                      <a:pt x="315" y="92"/>
                      <a:pt x="307" y="94"/>
                      <a:pt x="301" y="96"/>
                    </a:cubicBezTo>
                    <a:cubicBezTo>
                      <a:pt x="298" y="63"/>
                      <a:pt x="270" y="37"/>
                      <a:pt x="237" y="37"/>
                    </a:cubicBezTo>
                    <a:cubicBezTo>
                      <a:pt x="219" y="37"/>
                      <a:pt x="203" y="44"/>
                      <a:pt x="191" y="56"/>
                    </a:cubicBezTo>
                    <a:cubicBezTo>
                      <a:pt x="187" y="24"/>
                      <a:pt x="160" y="0"/>
                      <a:pt x="128" y="0"/>
                    </a:cubicBezTo>
                    <a:cubicBezTo>
                      <a:pt x="92" y="0"/>
                      <a:pt x="63" y="28"/>
                      <a:pt x="63" y="64"/>
                    </a:cubicBezTo>
                    <a:cubicBezTo>
                      <a:pt x="63" y="74"/>
                      <a:pt x="66" y="84"/>
                      <a:pt x="70" y="93"/>
                    </a:cubicBezTo>
                    <a:cubicBezTo>
                      <a:pt x="68" y="92"/>
                      <a:pt x="66" y="92"/>
                      <a:pt x="64" y="92"/>
                    </a:cubicBezTo>
                    <a:cubicBezTo>
                      <a:pt x="29" y="92"/>
                      <a:pt x="0" y="121"/>
                      <a:pt x="0" y="156"/>
                    </a:cubicBezTo>
                    <a:cubicBezTo>
                      <a:pt x="0" y="192"/>
                      <a:pt x="29" y="221"/>
                      <a:pt x="64" y="221"/>
                    </a:cubicBezTo>
                    <a:cubicBezTo>
                      <a:pt x="322" y="221"/>
                      <a:pt x="322" y="221"/>
                      <a:pt x="322" y="221"/>
                    </a:cubicBezTo>
                    <a:cubicBezTo>
                      <a:pt x="357" y="221"/>
                      <a:pt x="386" y="192"/>
                      <a:pt x="386" y="156"/>
                    </a:cubicBezTo>
                    <a:cubicBezTo>
                      <a:pt x="386" y="121"/>
                      <a:pt x="357" y="92"/>
                      <a:pt x="322" y="92"/>
                    </a:cubicBezTo>
                    <a:close/>
                  </a:path>
                </a:pathLst>
              </a:cu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flip="none" rotWithShape="1">
                    <a:gsLst>
                      <a:gs pos="0">
                        <a:prstClr val="black">
                          <a:tint val="66000"/>
                          <a:satMod val="160000"/>
                        </a:prstClr>
                      </a:gs>
                      <a:gs pos="50000">
                        <a:prstClr val="black">
                          <a:tint val="44500"/>
                          <a:satMod val="160000"/>
                        </a:prstClr>
                      </a:gs>
                      <a:gs pos="100000">
                        <a:prstClr val="black">
                          <a:tint val="23500"/>
                          <a:satMod val="160000"/>
                        </a:prstClr>
                      </a:gs>
                    </a:gsLst>
                    <a:lin ang="10800000" scaled="1"/>
                    <a:tileRect/>
                  </a:gradFill>
                  <a:effectLst/>
                  <a:uLnTx/>
                  <a:uFillTx/>
                  <a:latin typeface="Calibri" panose="020F0502020204030204"/>
                  <a:ea typeface="+mn-ea"/>
                  <a:cs typeface="+mn-cs"/>
                </a:endParaRPr>
              </a:p>
            </p:txBody>
          </p:sp>
          <p:sp>
            <p:nvSpPr>
              <p:cNvPr id="7" name="Freeform 82"/>
              <p:cNvSpPr>
                <a:spLocks/>
              </p:cNvSpPr>
              <p:nvPr/>
            </p:nvSpPr>
            <p:spPr bwMode="auto">
              <a:xfrm>
                <a:off x="2402696" y="2125719"/>
                <a:ext cx="2087354" cy="1197315"/>
              </a:xfrm>
              <a:custGeom>
                <a:avLst/>
                <a:gdLst>
                  <a:gd name="T0" fmla="*/ 322 w 386"/>
                  <a:gd name="T1" fmla="*/ 92 h 221"/>
                  <a:gd name="T2" fmla="*/ 301 w 386"/>
                  <a:gd name="T3" fmla="*/ 96 h 221"/>
                  <a:gd name="T4" fmla="*/ 237 w 386"/>
                  <a:gd name="T5" fmla="*/ 37 h 221"/>
                  <a:gd name="T6" fmla="*/ 191 w 386"/>
                  <a:gd name="T7" fmla="*/ 56 h 221"/>
                  <a:gd name="T8" fmla="*/ 128 w 386"/>
                  <a:gd name="T9" fmla="*/ 0 h 221"/>
                  <a:gd name="T10" fmla="*/ 63 w 386"/>
                  <a:gd name="T11" fmla="*/ 64 h 221"/>
                  <a:gd name="T12" fmla="*/ 70 w 386"/>
                  <a:gd name="T13" fmla="*/ 93 h 221"/>
                  <a:gd name="T14" fmla="*/ 64 w 386"/>
                  <a:gd name="T15" fmla="*/ 92 h 221"/>
                  <a:gd name="T16" fmla="*/ 0 w 386"/>
                  <a:gd name="T17" fmla="*/ 156 h 221"/>
                  <a:gd name="T18" fmla="*/ 64 w 386"/>
                  <a:gd name="T19" fmla="*/ 221 h 221"/>
                  <a:gd name="T20" fmla="*/ 322 w 386"/>
                  <a:gd name="T21" fmla="*/ 221 h 221"/>
                  <a:gd name="T22" fmla="*/ 386 w 386"/>
                  <a:gd name="T23" fmla="*/ 156 h 221"/>
                  <a:gd name="T24" fmla="*/ 322 w 386"/>
                  <a:gd name="T25" fmla="*/ 92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221">
                    <a:moveTo>
                      <a:pt x="322" y="92"/>
                    </a:moveTo>
                    <a:cubicBezTo>
                      <a:pt x="315" y="92"/>
                      <a:pt x="307" y="94"/>
                      <a:pt x="301" y="96"/>
                    </a:cubicBezTo>
                    <a:cubicBezTo>
                      <a:pt x="298" y="63"/>
                      <a:pt x="270" y="37"/>
                      <a:pt x="237" y="37"/>
                    </a:cubicBezTo>
                    <a:cubicBezTo>
                      <a:pt x="219" y="37"/>
                      <a:pt x="203" y="44"/>
                      <a:pt x="191" y="56"/>
                    </a:cubicBezTo>
                    <a:cubicBezTo>
                      <a:pt x="187" y="24"/>
                      <a:pt x="160" y="0"/>
                      <a:pt x="128" y="0"/>
                    </a:cubicBezTo>
                    <a:cubicBezTo>
                      <a:pt x="92" y="0"/>
                      <a:pt x="63" y="28"/>
                      <a:pt x="63" y="64"/>
                    </a:cubicBezTo>
                    <a:cubicBezTo>
                      <a:pt x="63" y="74"/>
                      <a:pt x="66" y="84"/>
                      <a:pt x="70" y="93"/>
                    </a:cubicBezTo>
                    <a:cubicBezTo>
                      <a:pt x="68" y="92"/>
                      <a:pt x="66" y="92"/>
                      <a:pt x="64" y="92"/>
                    </a:cubicBezTo>
                    <a:cubicBezTo>
                      <a:pt x="29" y="92"/>
                      <a:pt x="0" y="121"/>
                      <a:pt x="0" y="156"/>
                    </a:cubicBezTo>
                    <a:cubicBezTo>
                      <a:pt x="0" y="192"/>
                      <a:pt x="29" y="221"/>
                      <a:pt x="64" y="221"/>
                    </a:cubicBezTo>
                    <a:cubicBezTo>
                      <a:pt x="322" y="221"/>
                      <a:pt x="322" y="221"/>
                      <a:pt x="322" y="221"/>
                    </a:cubicBezTo>
                    <a:cubicBezTo>
                      <a:pt x="357" y="221"/>
                      <a:pt x="386" y="192"/>
                      <a:pt x="386" y="156"/>
                    </a:cubicBezTo>
                    <a:cubicBezTo>
                      <a:pt x="386" y="121"/>
                      <a:pt x="357" y="92"/>
                      <a:pt x="322" y="92"/>
                    </a:cubicBezTo>
                    <a:close/>
                  </a:path>
                </a:pathLst>
              </a:cu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flip="none" rotWithShape="1">
                    <a:gsLst>
                      <a:gs pos="0">
                        <a:prstClr val="black">
                          <a:tint val="66000"/>
                          <a:satMod val="160000"/>
                        </a:prstClr>
                      </a:gs>
                      <a:gs pos="50000">
                        <a:prstClr val="black">
                          <a:tint val="44500"/>
                          <a:satMod val="160000"/>
                        </a:prstClr>
                      </a:gs>
                      <a:gs pos="100000">
                        <a:prstClr val="black">
                          <a:tint val="23500"/>
                          <a:satMod val="160000"/>
                        </a:prstClr>
                      </a:gs>
                    </a:gsLst>
                    <a:lin ang="10800000" scaled="1"/>
                    <a:tileRect/>
                  </a:gradFill>
                  <a:effectLst/>
                  <a:uLnTx/>
                  <a:uFillTx/>
                  <a:latin typeface="Calibri" panose="020F0502020204030204"/>
                  <a:ea typeface="+mn-ea"/>
                  <a:cs typeface="+mn-cs"/>
                </a:endParaRPr>
              </a:p>
            </p:txBody>
          </p:sp>
          <p:sp>
            <p:nvSpPr>
              <p:cNvPr id="10" name="Freeform 82"/>
              <p:cNvSpPr>
                <a:spLocks/>
              </p:cNvSpPr>
              <p:nvPr/>
            </p:nvSpPr>
            <p:spPr bwMode="auto">
              <a:xfrm>
                <a:off x="1921372" y="2857875"/>
                <a:ext cx="3222156" cy="1816629"/>
              </a:xfrm>
              <a:custGeom>
                <a:avLst/>
                <a:gdLst>
                  <a:gd name="T0" fmla="*/ 322 w 386"/>
                  <a:gd name="T1" fmla="*/ 92 h 221"/>
                  <a:gd name="T2" fmla="*/ 301 w 386"/>
                  <a:gd name="T3" fmla="*/ 96 h 221"/>
                  <a:gd name="T4" fmla="*/ 237 w 386"/>
                  <a:gd name="T5" fmla="*/ 37 h 221"/>
                  <a:gd name="T6" fmla="*/ 191 w 386"/>
                  <a:gd name="T7" fmla="*/ 56 h 221"/>
                  <a:gd name="T8" fmla="*/ 128 w 386"/>
                  <a:gd name="T9" fmla="*/ 0 h 221"/>
                  <a:gd name="T10" fmla="*/ 63 w 386"/>
                  <a:gd name="T11" fmla="*/ 64 h 221"/>
                  <a:gd name="T12" fmla="*/ 70 w 386"/>
                  <a:gd name="T13" fmla="*/ 93 h 221"/>
                  <a:gd name="T14" fmla="*/ 64 w 386"/>
                  <a:gd name="T15" fmla="*/ 92 h 221"/>
                  <a:gd name="T16" fmla="*/ 0 w 386"/>
                  <a:gd name="T17" fmla="*/ 156 h 221"/>
                  <a:gd name="T18" fmla="*/ 64 w 386"/>
                  <a:gd name="T19" fmla="*/ 221 h 221"/>
                  <a:gd name="T20" fmla="*/ 322 w 386"/>
                  <a:gd name="T21" fmla="*/ 221 h 221"/>
                  <a:gd name="T22" fmla="*/ 386 w 386"/>
                  <a:gd name="T23" fmla="*/ 156 h 221"/>
                  <a:gd name="T24" fmla="*/ 322 w 386"/>
                  <a:gd name="T25" fmla="*/ 92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221">
                    <a:moveTo>
                      <a:pt x="322" y="92"/>
                    </a:moveTo>
                    <a:cubicBezTo>
                      <a:pt x="315" y="92"/>
                      <a:pt x="307" y="94"/>
                      <a:pt x="301" y="96"/>
                    </a:cubicBezTo>
                    <a:cubicBezTo>
                      <a:pt x="298" y="63"/>
                      <a:pt x="270" y="37"/>
                      <a:pt x="237" y="37"/>
                    </a:cubicBezTo>
                    <a:cubicBezTo>
                      <a:pt x="219" y="37"/>
                      <a:pt x="203" y="44"/>
                      <a:pt x="191" y="56"/>
                    </a:cubicBezTo>
                    <a:cubicBezTo>
                      <a:pt x="187" y="24"/>
                      <a:pt x="160" y="0"/>
                      <a:pt x="128" y="0"/>
                    </a:cubicBezTo>
                    <a:cubicBezTo>
                      <a:pt x="92" y="0"/>
                      <a:pt x="63" y="28"/>
                      <a:pt x="63" y="64"/>
                    </a:cubicBezTo>
                    <a:cubicBezTo>
                      <a:pt x="63" y="74"/>
                      <a:pt x="66" y="84"/>
                      <a:pt x="70" y="93"/>
                    </a:cubicBezTo>
                    <a:cubicBezTo>
                      <a:pt x="68" y="92"/>
                      <a:pt x="66" y="92"/>
                      <a:pt x="64" y="92"/>
                    </a:cubicBezTo>
                    <a:cubicBezTo>
                      <a:pt x="29" y="92"/>
                      <a:pt x="0" y="121"/>
                      <a:pt x="0" y="156"/>
                    </a:cubicBezTo>
                    <a:cubicBezTo>
                      <a:pt x="0" y="192"/>
                      <a:pt x="29" y="221"/>
                      <a:pt x="64" y="221"/>
                    </a:cubicBezTo>
                    <a:cubicBezTo>
                      <a:pt x="322" y="221"/>
                      <a:pt x="322" y="221"/>
                      <a:pt x="322" y="221"/>
                    </a:cubicBezTo>
                    <a:cubicBezTo>
                      <a:pt x="357" y="221"/>
                      <a:pt x="386" y="192"/>
                      <a:pt x="386" y="156"/>
                    </a:cubicBezTo>
                    <a:cubicBezTo>
                      <a:pt x="386" y="121"/>
                      <a:pt x="357" y="92"/>
                      <a:pt x="322" y="92"/>
                    </a:cubicBezTo>
                    <a:close/>
                  </a:path>
                </a:pathLst>
              </a:cu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flip="none" rotWithShape="1">
                    <a:gsLst>
                      <a:gs pos="0">
                        <a:prstClr val="black">
                          <a:tint val="66000"/>
                          <a:satMod val="160000"/>
                        </a:prstClr>
                      </a:gs>
                      <a:gs pos="50000">
                        <a:prstClr val="black">
                          <a:tint val="44500"/>
                          <a:satMod val="160000"/>
                        </a:prstClr>
                      </a:gs>
                      <a:gs pos="100000">
                        <a:prstClr val="black">
                          <a:tint val="23500"/>
                          <a:satMod val="160000"/>
                        </a:prstClr>
                      </a:gs>
                    </a:gsLst>
                    <a:lin ang="10800000" scaled="1"/>
                    <a:tileRect/>
                  </a:gradFill>
                  <a:effectLst/>
                  <a:uLnTx/>
                  <a:uFillTx/>
                  <a:latin typeface="Calibri" panose="020F0502020204030204"/>
                  <a:ea typeface="+mn-ea"/>
                  <a:cs typeface="+mn-cs"/>
                </a:endParaRPr>
              </a:p>
            </p:txBody>
          </p:sp>
        </p:grpSp>
        <p:grpSp>
          <p:nvGrpSpPr>
            <p:cNvPr id="11" name="Group 10"/>
            <p:cNvGrpSpPr/>
            <p:nvPr/>
          </p:nvGrpSpPr>
          <p:grpSpPr>
            <a:xfrm>
              <a:off x="7449247" y="2900870"/>
              <a:ext cx="3300176" cy="2992094"/>
              <a:chOff x="477167" y="1659899"/>
              <a:chExt cx="3734851" cy="3386191"/>
            </a:xfrm>
          </p:grpSpPr>
          <p:sp>
            <p:nvSpPr>
              <p:cNvPr id="12" name="Rectangle 11"/>
              <p:cNvSpPr/>
              <p:nvPr/>
            </p:nvSpPr>
            <p:spPr bwMode="auto">
              <a:xfrm>
                <a:off x="593371" y="1659899"/>
                <a:ext cx="3535911" cy="2429273"/>
              </a:xfrm>
              <a:prstGeom prst="rect">
                <a:avLst/>
              </a:prstGeom>
              <a:solidFill>
                <a:schemeClr val="accent1"/>
              </a:solidFill>
              <a:ln w="6350" cap="flat" cmpd="sng" algn="ctr">
                <a:noFill/>
                <a:prstDash val="solid"/>
                <a:miter lim="800000"/>
                <a:headEnd type="none" w="med" len="med"/>
                <a:tailEnd type="none" w="med" len="med"/>
              </a:ln>
              <a:effectLst/>
            </p:spPr>
            <p:txBody>
              <a:bodyPr rot="0" spcFirstLastPara="0" vertOverflow="overflow" horzOverflow="overflow" vert="horz" wrap="square" lIns="182802" tIns="146241" rIns="182802" bIns="146241" numCol="1" spcCol="0" rtlCol="0" fromWordArt="0" anchor="ctr" anchorCtr="0" forceAA="0" compatLnSpc="1">
                <a:prstTxWarp prst="textNoShape">
                  <a:avLst/>
                </a:prstTxWarp>
                <a:noAutofit/>
              </a:bodyPr>
              <a:lstStyle/>
              <a:p>
                <a:pPr marL="0" marR="0" lvl="0" indent="0" algn="ctr" defTabSz="931935" rtl="0" eaLnBrk="1" fontAlgn="base" latinLnBrk="0" hangingPunct="1">
                  <a:lnSpc>
                    <a:spcPct val="90000"/>
                  </a:lnSpc>
                  <a:spcBef>
                    <a:spcPts val="0"/>
                  </a:spcBef>
                  <a:spcAft>
                    <a:spcPts val="0"/>
                  </a:spcAft>
                  <a:buClrTx/>
                  <a:buSzTx/>
                  <a:buFontTx/>
                  <a:buNone/>
                  <a:tabLst/>
                  <a:defRPr/>
                </a:pPr>
                <a:endParaRPr kumimoji="0" lang="en-US" sz="1632" b="1"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a:p>
                <a:pPr marL="0" marR="0" lvl="0" indent="0" algn="ctr" defTabSz="931935" rtl="0" eaLnBrk="1" fontAlgn="base" latinLnBrk="0" hangingPunct="1">
                  <a:lnSpc>
                    <a:spcPct val="90000"/>
                  </a:lnSpc>
                  <a:spcBef>
                    <a:spcPts val="0"/>
                  </a:spcBef>
                  <a:spcAft>
                    <a:spcPts val="0"/>
                  </a:spcAft>
                  <a:buClrTx/>
                  <a:buSzTx/>
                  <a:buFontTx/>
                  <a:buNone/>
                  <a:tabLst/>
                  <a:defRPr/>
                </a:pPr>
                <a:endParaRPr kumimoji="0" lang="en-US" sz="1632" b="1"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a:p>
                <a:pPr marL="0" marR="0" lvl="0" indent="0" algn="ctr" defTabSz="931935" rtl="0" eaLnBrk="1" fontAlgn="base" latinLnBrk="0" hangingPunct="1">
                  <a:lnSpc>
                    <a:spcPct val="90000"/>
                  </a:lnSpc>
                  <a:spcBef>
                    <a:spcPts val="0"/>
                  </a:spcBef>
                  <a:spcAft>
                    <a:spcPts val="0"/>
                  </a:spcAft>
                  <a:buClrTx/>
                  <a:buSzTx/>
                  <a:buFontTx/>
                  <a:buNone/>
                  <a:tabLst/>
                  <a:defRPr/>
                </a:pPr>
                <a:endParaRPr kumimoji="0" lang="en-US" sz="1632" b="1"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a:p>
                <a:pPr marL="0" marR="0" lvl="0" indent="0" algn="ctr" defTabSz="931935" rtl="0" eaLnBrk="1" fontAlgn="base" latinLnBrk="0" hangingPunct="1">
                  <a:lnSpc>
                    <a:spcPct val="90000"/>
                  </a:lnSpc>
                  <a:spcBef>
                    <a:spcPts val="0"/>
                  </a:spcBef>
                  <a:spcAft>
                    <a:spcPts val="0"/>
                  </a:spcAft>
                  <a:buClrTx/>
                  <a:buSzTx/>
                  <a:buFontTx/>
                  <a:buNone/>
                  <a:tabLst/>
                  <a:defRPr/>
                </a:pPr>
                <a:endParaRPr kumimoji="0" lang="en-US" sz="1632" b="1"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a:p>
                <a:pPr marL="0" marR="0" lvl="0" indent="0" algn="ctr" defTabSz="931935" rtl="0" eaLnBrk="1" fontAlgn="base" latinLnBrk="0" hangingPunct="1">
                  <a:lnSpc>
                    <a:spcPct val="90000"/>
                  </a:lnSpc>
                  <a:spcBef>
                    <a:spcPts val="0"/>
                  </a:spcBef>
                  <a:spcAft>
                    <a:spcPts val="0"/>
                  </a:spcAft>
                  <a:buClrTx/>
                  <a:buSzTx/>
                  <a:buFontTx/>
                  <a:buNone/>
                  <a:tabLst/>
                  <a:defRPr/>
                </a:pPr>
                <a:endParaRPr kumimoji="0" lang="en-US" sz="1632" b="1"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a:p>
                <a:pPr marL="0" marR="0" lvl="0" indent="0" algn="ctr" defTabSz="931935" rtl="0" eaLnBrk="1" fontAlgn="base" latinLnBrk="0" hangingPunct="1">
                  <a:lnSpc>
                    <a:spcPct val="90000"/>
                  </a:lnSpc>
                  <a:spcBef>
                    <a:spcPts val="0"/>
                  </a:spcBef>
                  <a:spcAft>
                    <a:spcPts val="0"/>
                  </a:spcAft>
                  <a:buClrTx/>
                  <a:buSzTx/>
                  <a:buFontTx/>
                  <a:buNone/>
                  <a:tabLst/>
                  <a:defRPr/>
                </a:pPr>
                <a:endParaRPr kumimoji="0" lang="en-US" sz="1632" b="1"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a:p>
                <a:pPr marL="0" marR="0" lvl="0" indent="0" algn="ctr" defTabSz="931935" rtl="0" eaLnBrk="1" fontAlgn="base" latinLnBrk="0" hangingPunct="1">
                  <a:lnSpc>
                    <a:spcPct val="90000"/>
                  </a:lnSpc>
                  <a:spcBef>
                    <a:spcPts val="0"/>
                  </a:spcBef>
                  <a:spcAft>
                    <a:spcPts val="0"/>
                  </a:spcAft>
                  <a:buClrTx/>
                  <a:buSzTx/>
                  <a:buFontTx/>
                  <a:buNone/>
                  <a:tabLst/>
                  <a:defRPr/>
                </a:pPr>
                <a:endParaRPr kumimoji="0" lang="en-US" sz="2000" b="1"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a:p>
                <a:pPr marL="0" marR="0" lvl="0" indent="0" algn="ctr" defTabSz="931935" rtl="0" eaLnBrk="1" fontAlgn="base" latinLnBrk="0" hangingPunct="1">
                  <a:lnSpc>
                    <a:spcPct val="90000"/>
                  </a:lnSpc>
                  <a:spcBef>
                    <a:spcPts val="0"/>
                  </a:spcBef>
                  <a:spcAft>
                    <a:spcPts val="0"/>
                  </a:spcAft>
                  <a:buClrTx/>
                  <a:buSzTx/>
                  <a:buFontTx/>
                  <a:buNone/>
                  <a:tabLst/>
                  <a:defRPr/>
                </a:pPr>
                <a:r>
                  <a:rPr kumimoji="0" lang="en-US" sz="1632" b="1"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 </a:t>
                </a:r>
              </a:p>
            </p:txBody>
          </p:sp>
          <p:sp>
            <p:nvSpPr>
              <p:cNvPr id="13" name="Rectangle 12"/>
              <p:cNvSpPr/>
              <p:nvPr/>
            </p:nvSpPr>
            <p:spPr bwMode="auto">
              <a:xfrm>
                <a:off x="1296514" y="1695059"/>
                <a:ext cx="2129603" cy="1505605"/>
              </a:xfrm>
              <a:prstGeom prst="rect">
                <a:avLst/>
              </a:prstGeom>
              <a:solidFill>
                <a:schemeClr val="accent4"/>
              </a:solidFill>
              <a:ln w="6350" cap="flat" cmpd="sng" algn="ctr">
                <a:noFill/>
                <a:prstDash val="solid"/>
                <a:miter lim="800000"/>
                <a:headEnd type="none" w="med" len="med"/>
                <a:tailEnd type="none" w="med" len="med"/>
              </a:ln>
              <a:effectLst/>
            </p:spPr>
            <p:txBody>
              <a:bodyPr rot="0" spcFirstLastPara="0" vertOverflow="overflow" horzOverflow="overflow" vert="horz" wrap="square" lIns="182802" tIns="146241" rIns="182802" bIns="146241" numCol="1" spcCol="0" rtlCol="0" fromWordArt="0" anchor="ctr" anchorCtr="0" forceAA="0" compatLnSpc="1">
                <a:prstTxWarp prst="textNoShape">
                  <a:avLst/>
                </a:prstTxWarp>
                <a:noAutofit/>
              </a:bodyPr>
              <a:lstStyle/>
              <a:p>
                <a:pPr marL="0" marR="0" lvl="0" indent="0" algn="ctr" defTabSz="931935" rtl="0" eaLnBrk="1" fontAlgn="base" latinLnBrk="0" hangingPunct="1">
                  <a:lnSpc>
                    <a:spcPct val="90000"/>
                  </a:lnSpc>
                  <a:spcBef>
                    <a:spcPts val="0"/>
                  </a:spcBef>
                  <a:spcAft>
                    <a:spcPts val="0"/>
                  </a:spcAft>
                  <a:buClrTx/>
                  <a:buSzTx/>
                  <a:buFontTx/>
                  <a:buNone/>
                  <a:tabLst/>
                  <a:defRPr/>
                </a:pPr>
                <a:r>
                  <a:rPr kumimoji="0" lang="en-US" sz="1600" b="0"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Platform </a:t>
                </a:r>
              </a:p>
              <a:p>
                <a:pPr marL="0" marR="0" lvl="0" indent="0" algn="ctr" defTabSz="931935" rtl="0" eaLnBrk="1" fontAlgn="base" latinLnBrk="0" hangingPunct="1">
                  <a:lnSpc>
                    <a:spcPct val="90000"/>
                  </a:lnSpc>
                  <a:spcBef>
                    <a:spcPts val="0"/>
                  </a:spcBef>
                  <a:spcAft>
                    <a:spcPts val="0"/>
                  </a:spcAft>
                  <a:buClrTx/>
                  <a:buSzTx/>
                  <a:buFontTx/>
                  <a:buNone/>
                  <a:tabLst/>
                  <a:defRPr/>
                </a:pPr>
                <a:r>
                  <a:rPr kumimoji="0" lang="en-US" sz="1600" b="0"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Services</a:t>
                </a:r>
              </a:p>
            </p:txBody>
          </p:sp>
          <p:sp>
            <p:nvSpPr>
              <p:cNvPr id="14" name="Rectangle 13"/>
              <p:cNvSpPr/>
              <p:nvPr/>
            </p:nvSpPr>
            <p:spPr bwMode="auto">
              <a:xfrm>
                <a:off x="658548" y="3187867"/>
                <a:ext cx="3399310" cy="756532"/>
              </a:xfrm>
              <a:prstGeom prst="rect">
                <a:avLst/>
              </a:prstGeom>
              <a:solidFill>
                <a:schemeClr val="tx1">
                  <a:lumMod val="7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ctr" defTabSz="931935" rtl="0" eaLnBrk="1" fontAlgn="base"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Infrastructure Services</a:t>
                </a:r>
              </a:p>
            </p:txBody>
          </p:sp>
          <p:sp>
            <p:nvSpPr>
              <p:cNvPr id="15" name="Rectangle 14"/>
              <p:cNvSpPr/>
              <p:nvPr/>
            </p:nvSpPr>
            <p:spPr bwMode="auto">
              <a:xfrm>
                <a:off x="861264" y="3538980"/>
                <a:ext cx="924854" cy="344530"/>
              </a:xfrm>
              <a:prstGeom prst="rect">
                <a:avLst/>
              </a:prstGeom>
              <a:solidFill>
                <a:schemeClr val="accent4"/>
              </a:soli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146241" rIns="91440" bIns="146241" numCol="1" spcCol="0" rtlCol="0" fromWordArt="0" anchor="ctr" anchorCtr="0" forceAA="0" compatLnSpc="1">
                <a:prstTxWarp prst="textNoShape">
                  <a:avLst/>
                </a:prstTxWarp>
                <a:noAutofit/>
              </a:bodyPr>
              <a:lstStyle/>
              <a:p>
                <a:pPr marL="0" marR="0" lvl="0" indent="0" algn="ctr" defTabSz="931935" rtl="0" eaLnBrk="1" fontAlgn="base"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Compute</a:t>
                </a:r>
              </a:p>
            </p:txBody>
          </p:sp>
          <p:sp>
            <p:nvSpPr>
              <p:cNvPr id="16" name="Rectangle 15"/>
              <p:cNvSpPr/>
              <p:nvPr/>
            </p:nvSpPr>
            <p:spPr bwMode="auto">
              <a:xfrm>
                <a:off x="1887721" y="3538980"/>
                <a:ext cx="924854" cy="344530"/>
              </a:xfrm>
              <a:prstGeom prst="rect">
                <a:avLst/>
              </a:prstGeom>
              <a:solidFill>
                <a:schemeClr val="accent4"/>
              </a:soli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146241" rIns="91440" bIns="146241" numCol="1" spcCol="0" rtlCol="0" fromWordArt="0" anchor="ctr" anchorCtr="0" forceAA="0" compatLnSpc="1">
                <a:prstTxWarp prst="textNoShape">
                  <a:avLst/>
                </a:prstTxWarp>
                <a:noAutofit/>
              </a:bodyPr>
              <a:lstStyle/>
              <a:p>
                <a:pPr marL="0" marR="0" lvl="0" indent="0" algn="ctr" defTabSz="931935" rtl="0" eaLnBrk="1" fontAlgn="base"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Storage</a:t>
                </a:r>
              </a:p>
            </p:txBody>
          </p:sp>
          <p:sp>
            <p:nvSpPr>
              <p:cNvPr id="17" name="Rectangle 16"/>
              <p:cNvSpPr/>
              <p:nvPr/>
            </p:nvSpPr>
            <p:spPr bwMode="auto">
              <a:xfrm>
                <a:off x="2888388" y="3538980"/>
                <a:ext cx="924854" cy="344530"/>
              </a:xfrm>
              <a:prstGeom prst="rect">
                <a:avLst/>
              </a:prstGeom>
              <a:solidFill>
                <a:schemeClr val="accent4"/>
              </a:soli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146241" rIns="91440" bIns="146241" numCol="1" spcCol="0" rtlCol="0" fromWordArt="0" anchor="ctr" anchorCtr="0" forceAA="0" compatLnSpc="1">
                <a:prstTxWarp prst="textNoShape">
                  <a:avLst/>
                </a:prstTxWarp>
                <a:noAutofit/>
              </a:bodyPr>
              <a:lstStyle/>
              <a:p>
                <a:pPr marL="0" marR="0" lvl="0" indent="0" algn="ctr" defTabSz="931935" rtl="0" eaLnBrk="1" fontAlgn="base"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Network</a:t>
                </a:r>
              </a:p>
            </p:txBody>
          </p:sp>
          <p:sp>
            <p:nvSpPr>
              <p:cNvPr id="18" name="Rectangle 17"/>
              <p:cNvSpPr/>
              <p:nvPr/>
            </p:nvSpPr>
            <p:spPr bwMode="auto">
              <a:xfrm rot="16200000">
                <a:off x="238610" y="2126220"/>
                <a:ext cx="1441199" cy="578878"/>
              </a:xfrm>
              <a:prstGeom prst="rect">
                <a:avLst/>
              </a:prstGeom>
              <a:solidFill>
                <a:srgbClr val="1B3C72"/>
              </a:solidFill>
              <a:ln w="6350" cap="flat" cmpd="sng" algn="ctr">
                <a:noFill/>
                <a:prstDash val="solid"/>
                <a:miter lim="800000"/>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Calibri" panose="020F0502020204030204"/>
                    <a:ea typeface="Segoe UI" pitchFamily="34" charset="0"/>
                    <a:cs typeface="Segoe UI" pitchFamily="34" charset="0"/>
                  </a:rPr>
                  <a:t>Security &amp; Management</a:t>
                </a:r>
              </a:p>
            </p:txBody>
          </p:sp>
          <p:grpSp>
            <p:nvGrpSpPr>
              <p:cNvPr id="19" name="Group 18"/>
              <p:cNvGrpSpPr/>
              <p:nvPr/>
            </p:nvGrpSpPr>
            <p:grpSpPr>
              <a:xfrm>
                <a:off x="477167" y="4087513"/>
                <a:ext cx="3734851" cy="958577"/>
                <a:chOff x="8086497" y="4583089"/>
                <a:chExt cx="3734851" cy="958577"/>
              </a:xfrm>
            </p:grpSpPr>
            <p:sp>
              <p:nvSpPr>
                <p:cNvPr id="21" name="Rectangle 20"/>
                <p:cNvSpPr/>
                <p:nvPr/>
              </p:nvSpPr>
              <p:spPr bwMode="auto">
                <a:xfrm>
                  <a:off x="8086497" y="4583089"/>
                  <a:ext cx="3734851" cy="958223"/>
                </a:xfrm>
                <a:prstGeom prst="rect">
                  <a:avLst/>
                </a:prstGeom>
                <a:solidFill>
                  <a:srgbClr val="002846"/>
                </a:solidFill>
                <a:ln w="6350" cap="flat" cmpd="sng" algn="ctr">
                  <a:noFill/>
                  <a:prstDash val="solid"/>
                  <a:miter lim="800000"/>
                  <a:headEnd type="none" w="med" len="med"/>
                  <a:tailEnd type="none" w="med" len="med"/>
                </a:ln>
                <a:effectLst/>
              </p:spPr>
              <p:txBody>
                <a:bodyPr rot="0" spcFirstLastPara="0" vertOverflow="overflow" horzOverflow="overflow" vert="horz" wrap="square" lIns="179285" tIns="91440" rIns="179285" bIns="143428"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Virtualization Fabric</a:t>
                  </a:r>
                </a:p>
              </p:txBody>
            </p:sp>
            <p:pic>
              <p:nvPicPr>
                <p:cNvPr id="22" name="Picture 21"/>
                <p:cNvPicPr>
                  <a:picLocks noChangeAspect="1"/>
                </p:cNvPicPr>
                <p:nvPr/>
              </p:nvPicPr>
              <p:blipFill rotWithShape="1">
                <a:blip r:embed="rId3" cstate="print"/>
                <a:srcRect l="3547" r="4666" b="20410"/>
                <a:stretch/>
              </p:blipFill>
              <p:spPr>
                <a:xfrm>
                  <a:off x="8088410" y="4954547"/>
                  <a:ext cx="3732415" cy="587119"/>
                </a:xfrm>
                <a:prstGeom prst="rect">
                  <a:avLst/>
                </a:prstGeom>
              </p:spPr>
            </p:pic>
          </p:grpSp>
          <p:sp>
            <p:nvSpPr>
              <p:cNvPr id="20" name="Rectangle 19"/>
              <p:cNvSpPr/>
              <p:nvPr/>
            </p:nvSpPr>
            <p:spPr bwMode="auto">
              <a:xfrm rot="5400000">
                <a:off x="3045855" y="2126220"/>
                <a:ext cx="1441199" cy="578878"/>
              </a:xfrm>
              <a:prstGeom prst="rect">
                <a:avLst/>
              </a:prstGeom>
              <a:solidFill>
                <a:srgbClr val="1B3C72"/>
              </a:solidFill>
              <a:ln w="6350" cap="flat" cmpd="sng" algn="ctr">
                <a:noFill/>
                <a:prstDash val="solid"/>
                <a:miter lim="800000"/>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Calibri" panose="020F0502020204030204"/>
                    <a:ea typeface="Segoe UI" pitchFamily="34" charset="0"/>
                    <a:cs typeface="Segoe UI" pitchFamily="34" charset="0"/>
                  </a:rPr>
                  <a:t>Operations</a:t>
                </a:r>
              </a:p>
            </p:txBody>
          </p:sp>
        </p:grpSp>
        <p:grpSp>
          <p:nvGrpSpPr>
            <p:cNvPr id="23" name="Group 22"/>
            <p:cNvGrpSpPr/>
            <p:nvPr/>
          </p:nvGrpSpPr>
          <p:grpSpPr>
            <a:xfrm>
              <a:off x="7517962" y="1970458"/>
              <a:ext cx="821635" cy="541755"/>
              <a:chOff x="5380358" y="3439881"/>
              <a:chExt cx="774699" cy="510807"/>
            </a:xfrm>
          </p:grpSpPr>
          <p:sp>
            <p:nvSpPr>
              <p:cNvPr id="24" name="Rectangle 19"/>
              <p:cNvSpPr>
                <a:spLocks noChangeArrowheads="1"/>
              </p:cNvSpPr>
              <p:nvPr/>
            </p:nvSpPr>
            <p:spPr bwMode="auto">
              <a:xfrm>
                <a:off x="5380358" y="3439882"/>
                <a:ext cx="774699" cy="510806"/>
              </a:xfrm>
              <a:prstGeom prst="rect">
                <a:avLst/>
              </a:prstGeom>
              <a:solidFill>
                <a:schemeClr val="accent1"/>
              </a:solidFill>
              <a:ln>
                <a:noFill/>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20"/>
              <p:cNvSpPr>
                <a:spLocks/>
              </p:cNvSpPr>
              <p:nvPr/>
            </p:nvSpPr>
            <p:spPr bwMode="auto">
              <a:xfrm>
                <a:off x="5380358" y="3622779"/>
                <a:ext cx="774699" cy="327909"/>
              </a:xfrm>
              <a:custGeom>
                <a:avLst/>
                <a:gdLst>
                  <a:gd name="T0" fmla="*/ 296 w 593"/>
                  <a:gd name="T1" fmla="*/ 0 h 251"/>
                  <a:gd name="T2" fmla="*/ 0 w 593"/>
                  <a:gd name="T3" fmla="*/ 251 h 251"/>
                  <a:gd name="T4" fmla="*/ 593 w 593"/>
                  <a:gd name="T5" fmla="*/ 251 h 251"/>
                  <a:gd name="T6" fmla="*/ 296 w 593"/>
                  <a:gd name="T7" fmla="*/ 0 h 251"/>
                </a:gdLst>
                <a:ahLst/>
                <a:cxnLst>
                  <a:cxn ang="0">
                    <a:pos x="T0" y="T1"/>
                  </a:cxn>
                  <a:cxn ang="0">
                    <a:pos x="T2" y="T3"/>
                  </a:cxn>
                  <a:cxn ang="0">
                    <a:pos x="T4" y="T5"/>
                  </a:cxn>
                  <a:cxn ang="0">
                    <a:pos x="T6" y="T7"/>
                  </a:cxn>
                </a:cxnLst>
                <a:rect l="0" t="0" r="r" b="b"/>
                <a:pathLst>
                  <a:path w="593" h="251">
                    <a:moveTo>
                      <a:pt x="296" y="0"/>
                    </a:moveTo>
                    <a:lnTo>
                      <a:pt x="0" y="251"/>
                    </a:lnTo>
                    <a:lnTo>
                      <a:pt x="593" y="251"/>
                    </a:lnTo>
                    <a:lnTo>
                      <a:pt x="296" y="0"/>
                    </a:lnTo>
                    <a:close/>
                  </a:path>
                </a:pathLst>
              </a:custGeom>
              <a:solidFill>
                <a:schemeClr val="tx2">
                  <a:lumMod val="75000"/>
                </a:schemeClr>
              </a:solidFill>
              <a:ln>
                <a:noFill/>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Freeform 21"/>
              <p:cNvSpPr>
                <a:spLocks/>
              </p:cNvSpPr>
              <p:nvPr/>
            </p:nvSpPr>
            <p:spPr bwMode="auto">
              <a:xfrm>
                <a:off x="5380358" y="3439882"/>
                <a:ext cx="774699" cy="386794"/>
              </a:xfrm>
              <a:custGeom>
                <a:avLst/>
                <a:gdLst>
                  <a:gd name="T0" fmla="*/ 296 w 593"/>
                  <a:gd name="T1" fmla="*/ 255 h 255"/>
                  <a:gd name="T2" fmla="*/ 0 w 593"/>
                  <a:gd name="T3" fmla="*/ 0 h 255"/>
                  <a:gd name="T4" fmla="*/ 593 w 593"/>
                  <a:gd name="T5" fmla="*/ 0 h 255"/>
                  <a:gd name="T6" fmla="*/ 296 w 593"/>
                  <a:gd name="T7" fmla="*/ 255 h 255"/>
                </a:gdLst>
                <a:ahLst/>
                <a:cxnLst>
                  <a:cxn ang="0">
                    <a:pos x="T0" y="T1"/>
                  </a:cxn>
                  <a:cxn ang="0">
                    <a:pos x="T2" y="T3"/>
                  </a:cxn>
                  <a:cxn ang="0">
                    <a:pos x="T4" y="T5"/>
                  </a:cxn>
                  <a:cxn ang="0">
                    <a:pos x="T6" y="T7"/>
                  </a:cxn>
                </a:cxnLst>
                <a:rect l="0" t="0" r="r" b="b"/>
                <a:pathLst>
                  <a:path w="593" h="255">
                    <a:moveTo>
                      <a:pt x="296" y="255"/>
                    </a:moveTo>
                    <a:lnTo>
                      <a:pt x="0" y="0"/>
                    </a:lnTo>
                    <a:lnTo>
                      <a:pt x="593" y="0"/>
                    </a:lnTo>
                    <a:lnTo>
                      <a:pt x="296" y="255"/>
                    </a:lnTo>
                    <a:close/>
                  </a:path>
                </a:pathLst>
              </a:custGeom>
              <a:solidFill>
                <a:schemeClr val="accent1">
                  <a:lumMod val="75000"/>
                </a:schemeClr>
              </a:solidFill>
              <a:ln>
                <a:noFill/>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21"/>
              <p:cNvSpPr>
                <a:spLocks/>
              </p:cNvSpPr>
              <p:nvPr/>
            </p:nvSpPr>
            <p:spPr bwMode="auto">
              <a:xfrm>
                <a:off x="5380358" y="3439881"/>
                <a:ext cx="774699" cy="315081"/>
              </a:xfrm>
              <a:custGeom>
                <a:avLst/>
                <a:gdLst>
                  <a:gd name="T0" fmla="*/ 296 w 593"/>
                  <a:gd name="T1" fmla="*/ 255 h 255"/>
                  <a:gd name="T2" fmla="*/ 0 w 593"/>
                  <a:gd name="T3" fmla="*/ 0 h 255"/>
                  <a:gd name="T4" fmla="*/ 593 w 593"/>
                  <a:gd name="T5" fmla="*/ 0 h 255"/>
                  <a:gd name="T6" fmla="*/ 296 w 593"/>
                  <a:gd name="T7" fmla="*/ 255 h 255"/>
                </a:gdLst>
                <a:ahLst/>
                <a:cxnLst>
                  <a:cxn ang="0">
                    <a:pos x="T0" y="T1"/>
                  </a:cxn>
                  <a:cxn ang="0">
                    <a:pos x="T2" y="T3"/>
                  </a:cxn>
                  <a:cxn ang="0">
                    <a:pos x="T4" y="T5"/>
                  </a:cxn>
                  <a:cxn ang="0">
                    <a:pos x="T6" y="T7"/>
                  </a:cxn>
                </a:cxnLst>
                <a:rect l="0" t="0" r="r" b="b"/>
                <a:pathLst>
                  <a:path w="593" h="255">
                    <a:moveTo>
                      <a:pt x="296" y="255"/>
                    </a:moveTo>
                    <a:lnTo>
                      <a:pt x="0" y="0"/>
                    </a:lnTo>
                    <a:lnTo>
                      <a:pt x="593" y="0"/>
                    </a:lnTo>
                    <a:lnTo>
                      <a:pt x="296" y="255"/>
                    </a:lnTo>
                    <a:close/>
                  </a:path>
                </a:pathLst>
              </a:custGeom>
              <a:solidFill>
                <a:schemeClr val="tx2">
                  <a:lumMod val="75000"/>
                </a:schemeClr>
              </a:solidFill>
              <a:ln>
                <a:noFill/>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8" name="Group 12"/>
            <p:cNvGrpSpPr>
              <a:grpSpLocks noChangeAspect="1"/>
            </p:cNvGrpSpPr>
            <p:nvPr/>
          </p:nvGrpSpPr>
          <p:grpSpPr bwMode="auto">
            <a:xfrm>
              <a:off x="9881156" y="1974930"/>
              <a:ext cx="572444" cy="616316"/>
              <a:chOff x="1523" y="847"/>
              <a:chExt cx="2688" cy="2894"/>
            </a:xfrm>
            <a:solidFill>
              <a:schemeClr val="accent1"/>
            </a:solidFill>
          </p:grpSpPr>
          <p:sp>
            <p:nvSpPr>
              <p:cNvPr id="29" name="Freeform 13"/>
              <p:cNvSpPr>
                <a:spLocks noEditPoints="1"/>
              </p:cNvSpPr>
              <p:nvPr/>
            </p:nvSpPr>
            <p:spPr bwMode="auto">
              <a:xfrm>
                <a:off x="1523" y="847"/>
                <a:ext cx="2688" cy="2894"/>
              </a:xfrm>
              <a:custGeom>
                <a:avLst/>
                <a:gdLst>
                  <a:gd name="T0" fmla="*/ 2268 w 2688"/>
                  <a:gd name="T1" fmla="*/ 200 h 2894"/>
                  <a:gd name="T2" fmla="*/ 2264 w 2688"/>
                  <a:gd name="T3" fmla="*/ 160 h 2894"/>
                  <a:gd name="T4" fmla="*/ 2242 w 2688"/>
                  <a:gd name="T5" fmla="*/ 104 h 2894"/>
                  <a:gd name="T6" fmla="*/ 2208 w 2688"/>
                  <a:gd name="T7" fmla="*/ 58 h 2894"/>
                  <a:gd name="T8" fmla="*/ 2162 w 2688"/>
                  <a:gd name="T9" fmla="*/ 24 h 2894"/>
                  <a:gd name="T10" fmla="*/ 2108 w 2688"/>
                  <a:gd name="T11" fmla="*/ 4 h 2894"/>
                  <a:gd name="T12" fmla="*/ 2060 w 2688"/>
                  <a:gd name="T13" fmla="*/ 0 h 2894"/>
                  <a:gd name="T14" fmla="*/ 2018 w 2688"/>
                  <a:gd name="T15" fmla="*/ 4 h 2894"/>
                  <a:gd name="T16" fmla="*/ 1964 w 2688"/>
                  <a:gd name="T17" fmla="*/ 24 h 2894"/>
                  <a:gd name="T18" fmla="*/ 1918 w 2688"/>
                  <a:gd name="T19" fmla="*/ 58 h 2894"/>
                  <a:gd name="T20" fmla="*/ 1884 w 2688"/>
                  <a:gd name="T21" fmla="*/ 104 h 2894"/>
                  <a:gd name="T22" fmla="*/ 1864 w 2688"/>
                  <a:gd name="T23" fmla="*/ 160 h 2894"/>
                  <a:gd name="T24" fmla="*/ 1860 w 2688"/>
                  <a:gd name="T25" fmla="*/ 350 h 2894"/>
                  <a:gd name="T26" fmla="*/ 828 w 2688"/>
                  <a:gd name="T27" fmla="*/ 200 h 2894"/>
                  <a:gd name="T28" fmla="*/ 818 w 2688"/>
                  <a:gd name="T29" fmla="*/ 140 h 2894"/>
                  <a:gd name="T30" fmla="*/ 792 w 2688"/>
                  <a:gd name="T31" fmla="*/ 88 h 2894"/>
                  <a:gd name="T32" fmla="*/ 754 w 2688"/>
                  <a:gd name="T33" fmla="*/ 46 h 2894"/>
                  <a:gd name="T34" fmla="*/ 704 w 2688"/>
                  <a:gd name="T35" fmla="*/ 16 h 2894"/>
                  <a:gd name="T36" fmla="*/ 648 w 2688"/>
                  <a:gd name="T37" fmla="*/ 0 h 2894"/>
                  <a:gd name="T38" fmla="*/ 620 w 2688"/>
                  <a:gd name="T39" fmla="*/ 0 h 2894"/>
                  <a:gd name="T40" fmla="*/ 560 w 2688"/>
                  <a:gd name="T41" fmla="*/ 8 h 2894"/>
                  <a:gd name="T42" fmla="*/ 508 w 2688"/>
                  <a:gd name="T43" fmla="*/ 34 h 2894"/>
                  <a:gd name="T44" fmla="*/ 464 w 2688"/>
                  <a:gd name="T45" fmla="*/ 72 h 2894"/>
                  <a:gd name="T46" fmla="*/ 434 w 2688"/>
                  <a:gd name="T47" fmla="*/ 122 h 2894"/>
                  <a:gd name="T48" fmla="*/ 420 w 2688"/>
                  <a:gd name="T49" fmla="*/ 180 h 2894"/>
                  <a:gd name="T50" fmla="*/ 200 w 2688"/>
                  <a:gd name="T51" fmla="*/ 350 h 2894"/>
                  <a:gd name="T52" fmla="*/ 158 w 2688"/>
                  <a:gd name="T53" fmla="*/ 354 h 2894"/>
                  <a:gd name="T54" fmla="*/ 104 w 2688"/>
                  <a:gd name="T55" fmla="*/ 374 h 2894"/>
                  <a:gd name="T56" fmla="*/ 58 w 2688"/>
                  <a:gd name="T57" fmla="*/ 408 h 2894"/>
                  <a:gd name="T58" fmla="*/ 24 w 2688"/>
                  <a:gd name="T59" fmla="*/ 454 h 2894"/>
                  <a:gd name="T60" fmla="*/ 4 w 2688"/>
                  <a:gd name="T61" fmla="*/ 510 h 2894"/>
                  <a:gd name="T62" fmla="*/ 0 w 2688"/>
                  <a:gd name="T63" fmla="*/ 2694 h 2894"/>
                  <a:gd name="T64" fmla="*/ 4 w 2688"/>
                  <a:gd name="T65" fmla="*/ 2734 h 2894"/>
                  <a:gd name="T66" fmla="*/ 24 w 2688"/>
                  <a:gd name="T67" fmla="*/ 2790 h 2894"/>
                  <a:gd name="T68" fmla="*/ 58 w 2688"/>
                  <a:gd name="T69" fmla="*/ 2836 h 2894"/>
                  <a:gd name="T70" fmla="*/ 104 w 2688"/>
                  <a:gd name="T71" fmla="*/ 2870 h 2894"/>
                  <a:gd name="T72" fmla="*/ 158 w 2688"/>
                  <a:gd name="T73" fmla="*/ 2890 h 2894"/>
                  <a:gd name="T74" fmla="*/ 2488 w 2688"/>
                  <a:gd name="T75" fmla="*/ 2894 h 2894"/>
                  <a:gd name="T76" fmla="*/ 2528 w 2688"/>
                  <a:gd name="T77" fmla="*/ 2890 h 2894"/>
                  <a:gd name="T78" fmla="*/ 2582 w 2688"/>
                  <a:gd name="T79" fmla="*/ 2870 h 2894"/>
                  <a:gd name="T80" fmla="*/ 2628 w 2688"/>
                  <a:gd name="T81" fmla="*/ 2836 h 2894"/>
                  <a:gd name="T82" fmla="*/ 2662 w 2688"/>
                  <a:gd name="T83" fmla="*/ 2790 h 2894"/>
                  <a:gd name="T84" fmla="*/ 2684 w 2688"/>
                  <a:gd name="T85" fmla="*/ 2734 h 2894"/>
                  <a:gd name="T86" fmla="*/ 2688 w 2688"/>
                  <a:gd name="T87" fmla="*/ 550 h 2894"/>
                  <a:gd name="T88" fmla="*/ 2684 w 2688"/>
                  <a:gd name="T89" fmla="*/ 510 h 2894"/>
                  <a:gd name="T90" fmla="*/ 2662 w 2688"/>
                  <a:gd name="T91" fmla="*/ 454 h 2894"/>
                  <a:gd name="T92" fmla="*/ 2628 w 2688"/>
                  <a:gd name="T93" fmla="*/ 408 h 2894"/>
                  <a:gd name="T94" fmla="*/ 2582 w 2688"/>
                  <a:gd name="T95" fmla="*/ 374 h 2894"/>
                  <a:gd name="T96" fmla="*/ 2528 w 2688"/>
                  <a:gd name="T97" fmla="*/ 354 h 2894"/>
                  <a:gd name="T98" fmla="*/ 2488 w 2688"/>
                  <a:gd name="T99" fmla="*/ 350 h 2894"/>
                  <a:gd name="T100" fmla="*/ 336 w 2688"/>
                  <a:gd name="T101" fmla="*/ 954 h 2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688" h="2894">
                    <a:moveTo>
                      <a:pt x="2488" y="350"/>
                    </a:moveTo>
                    <a:lnTo>
                      <a:pt x="2268" y="350"/>
                    </a:lnTo>
                    <a:lnTo>
                      <a:pt x="2268" y="200"/>
                    </a:lnTo>
                    <a:lnTo>
                      <a:pt x="2268" y="200"/>
                    </a:lnTo>
                    <a:lnTo>
                      <a:pt x="2266" y="180"/>
                    </a:lnTo>
                    <a:lnTo>
                      <a:pt x="2264" y="160"/>
                    </a:lnTo>
                    <a:lnTo>
                      <a:pt x="2258" y="140"/>
                    </a:lnTo>
                    <a:lnTo>
                      <a:pt x="2252" y="122"/>
                    </a:lnTo>
                    <a:lnTo>
                      <a:pt x="2242" y="104"/>
                    </a:lnTo>
                    <a:lnTo>
                      <a:pt x="2232" y="88"/>
                    </a:lnTo>
                    <a:lnTo>
                      <a:pt x="2222" y="72"/>
                    </a:lnTo>
                    <a:lnTo>
                      <a:pt x="2208" y="58"/>
                    </a:lnTo>
                    <a:lnTo>
                      <a:pt x="2194" y="46"/>
                    </a:lnTo>
                    <a:lnTo>
                      <a:pt x="2178" y="34"/>
                    </a:lnTo>
                    <a:lnTo>
                      <a:pt x="2162" y="24"/>
                    </a:lnTo>
                    <a:lnTo>
                      <a:pt x="2144" y="16"/>
                    </a:lnTo>
                    <a:lnTo>
                      <a:pt x="2126" y="8"/>
                    </a:lnTo>
                    <a:lnTo>
                      <a:pt x="2108" y="4"/>
                    </a:lnTo>
                    <a:lnTo>
                      <a:pt x="2088" y="0"/>
                    </a:lnTo>
                    <a:lnTo>
                      <a:pt x="2068" y="0"/>
                    </a:lnTo>
                    <a:lnTo>
                      <a:pt x="2060" y="0"/>
                    </a:lnTo>
                    <a:lnTo>
                      <a:pt x="2060" y="0"/>
                    </a:lnTo>
                    <a:lnTo>
                      <a:pt x="2038" y="0"/>
                    </a:lnTo>
                    <a:lnTo>
                      <a:pt x="2018" y="4"/>
                    </a:lnTo>
                    <a:lnTo>
                      <a:pt x="2000" y="8"/>
                    </a:lnTo>
                    <a:lnTo>
                      <a:pt x="1982" y="16"/>
                    </a:lnTo>
                    <a:lnTo>
                      <a:pt x="1964" y="24"/>
                    </a:lnTo>
                    <a:lnTo>
                      <a:pt x="1948" y="34"/>
                    </a:lnTo>
                    <a:lnTo>
                      <a:pt x="1932" y="46"/>
                    </a:lnTo>
                    <a:lnTo>
                      <a:pt x="1918" y="58"/>
                    </a:lnTo>
                    <a:lnTo>
                      <a:pt x="1904" y="72"/>
                    </a:lnTo>
                    <a:lnTo>
                      <a:pt x="1894" y="88"/>
                    </a:lnTo>
                    <a:lnTo>
                      <a:pt x="1884" y="104"/>
                    </a:lnTo>
                    <a:lnTo>
                      <a:pt x="1874" y="122"/>
                    </a:lnTo>
                    <a:lnTo>
                      <a:pt x="1868" y="140"/>
                    </a:lnTo>
                    <a:lnTo>
                      <a:pt x="1864" y="160"/>
                    </a:lnTo>
                    <a:lnTo>
                      <a:pt x="1860" y="180"/>
                    </a:lnTo>
                    <a:lnTo>
                      <a:pt x="1860" y="200"/>
                    </a:lnTo>
                    <a:lnTo>
                      <a:pt x="1860" y="350"/>
                    </a:lnTo>
                    <a:lnTo>
                      <a:pt x="828" y="350"/>
                    </a:lnTo>
                    <a:lnTo>
                      <a:pt x="828" y="200"/>
                    </a:lnTo>
                    <a:lnTo>
                      <a:pt x="828" y="200"/>
                    </a:lnTo>
                    <a:lnTo>
                      <a:pt x="826" y="180"/>
                    </a:lnTo>
                    <a:lnTo>
                      <a:pt x="824" y="160"/>
                    </a:lnTo>
                    <a:lnTo>
                      <a:pt x="818" y="140"/>
                    </a:lnTo>
                    <a:lnTo>
                      <a:pt x="812" y="122"/>
                    </a:lnTo>
                    <a:lnTo>
                      <a:pt x="802" y="104"/>
                    </a:lnTo>
                    <a:lnTo>
                      <a:pt x="792" y="88"/>
                    </a:lnTo>
                    <a:lnTo>
                      <a:pt x="782" y="72"/>
                    </a:lnTo>
                    <a:lnTo>
                      <a:pt x="768" y="58"/>
                    </a:lnTo>
                    <a:lnTo>
                      <a:pt x="754" y="46"/>
                    </a:lnTo>
                    <a:lnTo>
                      <a:pt x="738" y="34"/>
                    </a:lnTo>
                    <a:lnTo>
                      <a:pt x="722" y="24"/>
                    </a:lnTo>
                    <a:lnTo>
                      <a:pt x="704" y="16"/>
                    </a:lnTo>
                    <a:lnTo>
                      <a:pt x="686" y="8"/>
                    </a:lnTo>
                    <a:lnTo>
                      <a:pt x="668" y="4"/>
                    </a:lnTo>
                    <a:lnTo>
                      <a:pt x="648" y="0"/>
                    </a:lnTo>
                    <a:lnTo>
                      <a:pt x="628" y="0"/>
                    </a:lnTo>
                    <a:lnTo>
                      <a:pt x="620" y="0"/>
                    </a:lnTo>
                    <a:lnTo>
                      <a:pt x="620" y="0"/>
                    </a:lnTo>
                    <a:lnTo>
                      <a:pt x="598" y="0"/>
                    </a:lnTo>
                    <a:lnTo>
                      <a:pt x="578" y="4"/>
                    </a:lnTo>
                    <a:lnTo>
                      <a:pt x="560" y="8"/>
                    </a:lnTo>
                    <a:lnTo>
                      <a:pt x="542" y="16"/>
                    </a:lnTo>
                    <a:lnTo>
                      <a:pt x="524" y="24"/>
                    </a:lnTo>
                    <a:lnTo>
                      <a:pt x="508" y="34"/>
                    </a:lnTo>
                    <a:lnTo>
                      <a:pt x="492" y="46"/>
                    </a:lnTo>
                    <a:lnTo>
                      <a:pt x="478" y="58"/>
                    </a:lnTo>
                    <a:lnTo>
                      <a:pt x="464" y="72"/>
                    </a:lnTo>
                    <a:lnTo>
                      <a:pt x="454" y="88"/>
                    </a:lnTo>
                    <a:lnTo>
                      <a:pt x="444" y="104"/>
                    </a:lnTo>
                    <a:lnTo>
                      <a:pt x="434" y="122"/>
                    </a:lnTo>
                    <a:lnTo>
                      <a:pt x="428" y="140"/>
                    </a:lnTo>
                    <a:lnTo>
                      <a:pt x="424" y="160"/>
                    </a:lnTo>
                    <a:lnTo>
                      <a:pt x="420" y="180"/>
                    </a:lnTo>
                    <a:lnTo>
                      <a:pt x="420" y="200"/>
                    </a:lnTo>
                    <a:lnTo>
                      <a:pt x="420" y="350"/>
                    </a:lnTo>
                    <a:lnTo>
                      <a:pt x="200" y="350"/>
                    </a:lnTo>
                    <a:lnTo>
                      <a:pt x="200" y="350"/>
                    </a:lnTo>
                    <a:lnTo>
                      <a:pt x="178" y="352"/>
                    </a:lnTo>
                    <a:lnTo>
                      <a:pt x="158" y="354"/>
                    </a:lnTo>
                    <a:lnTo>
                      <a:pt x="140" y="358"/>
                    </a:lnTo>
                    <a:lnTo>
                      <a:pt x="122" y="366"/>
                    </a:lnTo>
                    <a:lnTo>
                      <a:pt x="104" y="374"/>
                    </a:lnTo>
                    <a:lnTo>
                      <a:pt x="88" y="384"/>
                    </a:lnTo>
                    <a:lnTo>
                      <a:pt x="72" y="396"/>
                    </a:lnTo>
                    <a:lnTo>
                      <a:pt x="58" y="408"/>
                    </a:lnTo>
                    <a:lnTo>
                      <a:pt x="44" y="422"/>
                    </a:lnTo>
                    <a:lnTo>
                      <a:pt x="34" y="438"/>
                    </a:lnTo>
                    <a:lnTo>
                      <a:pt x="24" y="454"/>
                    </a:lnTo>
                    <a:lnTo>
                      <a:pt x="14" y="472"/>
                    </a:lnTo>
                    <a:lnTo>
                      <a:pt x="8" y="490"/>
                    </a:lnTo>
                    <a:lnTo>
                      <a:pt x="4" y="510"/>
                    </a:lnTo>
                    <a:lnTo>
                      <a:pt x="0" y="530"/>
                    </a:lnTo>
                    <a:lnTo>
                      <a:pt x="0" y="550"/>
                    </a:lnTo>
                    <a:lnTo>
                      <a:pt x="0" y="2694"/>
                    </a:lnTo>
                    <a:lnTo>
                      <a:pt x="0" y="2694"/>
                    </a:lnTo>
                    <a:lnTo>
                      <a:pt x="0" y="2714"/>
                    </a:lnTo>
                    <a:lnTo>
                      <a:pt x="4" y="2734"/>
                    </a:lnTo>
                    <a:lnTo>
                      <a:pt x="8" y="2754"/>
                    </a:lnTo>
                    <a:lnTo>
                      <a:pt x="14" y="2772"/>
                    </a:lnTo>
                    <a:lnTo>
                      <a:pt x="24" y="2790"/>
                    </a:lnTo>
                    <a:lnTo>
                      <a:pt x="34" y="2806"/>
                    </a:lnTo>
                    <a:lnTo>
                      <a:pt x="44" y="2822"/>
                    </a:lnTo>
                    <a:lnTo>
                      <a:pt x="58" y="2836"/>
                    </a:lnTo>
                    <a:lnTo>
                      <a:pt x="72" y="2848"/>
                    </a:lnTo>
                    <a:lnTo>
                      <a:pt x="88" y="2860"/>
                    </a:lnTo>
                    <a:lnTo>
                      <a:pt x="104" y="2870"/>
                    </a:lnTo>
                    <a:lnTo>
                      <a:pt x="122" y="2878"/>
                    </a:lnTo>
                    <a:lnTo>
                      <a:pt x="140" y="2886"/>
                    </a:lnTo>
                    <a:lnTo>
                      <a:pt x="158" y="2890"/>
                    </a:lnTo>
                    <a:lnTo>
                      <a:pt x="178" y="2892"/>
                    </a:lnTo>
                    <a:lnTo>
                      <a:pt x="200" y="2894"/>
                    </a:lnTo>
                    <a:lnTo>
                      <a:pt x="2488" y="2894"/>
                    </a:lnTo>
                    <a:lnTo>
                      <a:pt x="2488" y="2894"/>
                    </a:lnTo>
                    <a:lnTo>
                      <a:pt x="2508" y="2892"/>
                    </a:lnTo>
                    <a:lnTo>
                      <a:pt x="2528" y="2890"/>
                    </a:lnTo>
                    <a:lnTo>
                      <a:pt x="2546" y="2886"/>
                    </a:lnTo>
                    <a:lnTo>
                      <a:pt x="2564" y="2878"/>
                    </a:lnTo>
                    <a:lnTo>
                      <a:pt x="2582" y="2870"/>
                    </a:lnTo>
                    <a:lnTo>
                      <a:pt x="2598" y="2860"/>
                    </a:lnTo>
                    <a:lnTo>
                      <a:pt x="2614" y="2848"/>
                    </a:lnTo>
                    <a:lnTo>
                      <a:pt x="2628" y="2836"/>
                    </a:lnTo>
                    <a:lnTo>
                      <a:pt x="2642" y="2822"/>
                    </a:lnTo>
                    <a:lnTo>
                      <a:pt x="2652" y="2806"/>
                    </a:lnTo>
                    <a:lnTo>
                      <a:pt x="2662" y="2790"/>
                    </a:lnTo>
                    <a:lnTo>
                      <a:pt x="2672" y="2772"/>
                    </a:lnTo>
                    <a:lnTo>
                      <a:pt x="2678" y="2754"/>
                    </a:lnTo>
                    <a:lnTo>
                      <a:pt x="2684" y="2734"/>
                    </a:lnTo>
                    <a:lnTo>
                      <a:pt x="2686" y="2714"/>
                    </a:lnTo>
                    <a:lnTo>
                      <a:pt x="2688" y="2694"/>
                    </a:lnTo>
                    <a:lnTo>
                      <a:pt x="2688" y="550"/>
                    </a:lnTo>
                    <a:lnTo>
                      <a:pt x="2688" y="550"/>
                    </a:lnTo>
                    <a:lnTo>
                      <a:pt x="2686" y="530"/>
                    </a:lnTo>
                    <a:lnTo>
                      <a:pt x="2684" y="510"/>
                    </a:lnTo>
                    <a:lnTo>
                      <a:pt x="2678" y="490"/>
                    </a:lnTo>
                    <a:lnTo>
                      <a:pt x="2672" y="472"/>
                    </a:lnTo>
                    <a:lnTo>
                      <a:pt x="2662" y="454"/>
                    </a:lnTo>
                    <a:lnTo>
                      <a:pt x="2652" y="438"/>
                    </a:lnTo>
                    <a:lnTo>
                      <a:pt x="2642" y="422"/>
                    </a:lnTo>
                    <a:lnTo>
                      <a:pt x="2628" y="408"/>
                    </a:lnTo>
                    <a:lnTo>
                      <a:pt x="2614" y="396"/>
                    </a:lnTo>
                    <a:lnTo>
                      <a:pt x="2598" y="384"/>
                    </a:lnTo>
                    <a:lnTo>
                      <a:pt x="2582" y="374"/>
                    </a:lnTo>
                    <a:lnTo>
                      <a:pt x="2564" y="366"/>
                    </a:lnTo>
                    <a:lnTo>
                      <a:pt x="2546" y="358"/>
                    </a:lnTo>
                    <a:lnTo>
                      <a:pt x="2528" y="354"/>
                    </a:lnTo>
                    <a:lnTo>
                      <a:pt x="2508" y="352"/>
                    </a:lnTo>
                    <a:lnTo>
                      <a:pt x="2488" y="350"/>
                    </a:lnTo>
                    <a:lnTo>
                      <a:pt x="2488" y="350"/>
                    </a:lnTo>
                    <a:close/>
                    <a:moveTo>
                      <a:pt x="2352" y="2578"/>
                    </a:moveTo>
                    <a:lnTo>
                      <a:pt x="336" y="2578"/>
                    </a:lnTo>
                    <a:lnTo>
                      <a:pt x="336" y="954"/>
                    </a:lnTo>
                    <a:lnTo>
                      <a:pt x="2352" y="954"/>
                    </a:lnTo>
                    <a:lnTo>
                      <a:pt x="2352" y="257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14"/>
              <p:cNvSpPr>
                <a:spLocks/>
              </p:cNvSpPr>
              <p:nvPr/>
            </p:nvSpPr>
            <p:spPr bwMode="auto">
              <a:xfrm>
                <a:off x="2101" y="2123"/>
                <a:ext cx="412" cy="412"/>
              </a:xfrm>
              <a:custGeom>
                <a:avLst/>
                <a:gdLst>
                  <a:gd name="T0" fmla="*/ 32 w 412"/>
                  <a:gd name="T1" fmla="*/ 412 h 412"/>
                  <a:gd name="T2" fmla="*/ 380 w 412"/>
                  <a:gd name="T3" fmla="*/ 412 h 412"/>
                  <a:gd name="T4" fmla="*/ 380 w 412"/>
                  <a:gd name="T5" fmla="*/ 412 h 412"/>
                  <a:gd name="T6" fmla="*/ 386 w 412"/>
                  <a:gd name="T7" fmla="*/ 412 h 412"/>
                  <a:gd name="T8" fmla="*/ 392 w 412"/>
                  <a:gd name="T9" fmla="*/ 410 h 412"/>
                  <a:gd name="T10" fmla="*/ 402 w 412"/>
                  <a:gd name="T11" fmla="*/ 404 h 412"/>
                  <a:gd name="T12" fmla="*/ 408 w 412"/>
                  <a:gd name="T13" fmla="*/ 394 h 412"/>
                  <a:gd name="T14" fmla="*/ 410 w 412"/>
                  <a:gd name="T15" fmla="*/ 388 h 412"/>
                  <a:gd name="T16" fmla="*/ 412 w 412"/>
                  <a:gd name="T17" fmla="*/ 380 h 412"/>
                  <a:gd name="T18" fmla="*/ 412 w 412"/>
                  <a:gd name="T19" fmla="*/ 32 h 412"/>
                  <a:gd name="T20" fmla="*/ 412 w 412"/>
                  <a:gd name="T21" fmla="*/ 32 h 412"/>
                  <a:gd name="T22" fmla="*/ 410 w 412"/>
                  <a:gd name="T23" fmla="*/ 26 h 412"/>
                  <a:gd name="T24" fmla="*/ 408 w 412"/>
                  <a:gd name="T25" fmla="*/ 20 h 412"/>
                  <a:gd name="T26" fmla="*/ 402 w 412"/>
                  <a:gd name="T27" fmla="*/ 10 h 412"/>
                  <a:gd name="T28" fmla="*/ 392 w 412"/>
                  <a:gd name="T29" fmla="*/ 4 h 412"/>
                  <a:gd name="T30" fmla="*/ 386 w 412"/>
                  <a:gd name="T31" fmla="*/ 2 h 412"/>
                  <a:gd name="T32" fmla="*/ 380 w 412"/>
                  <a:gd name="T33" fmla="*/ 0 h 412"/>
                  <a:gd name="T34" fmla="*/ 32 w 412"/>
                  <a:gd name="T35" fmla="*/ 0 h 412"/>
                  <a:gd name="T36" fmla="*/ 32 w 412"/>
                  <a:gd name="T37" fmla="*/ 0 h 412"/>
                  <a:gd name="T38" fmla="*/ 24 w 412"/>
                  <a:gd name="T39" fmla="*/ 2 h 412"/>
                  <a:gd name="T40" fmla="*/ 18 w 412"/>
                  <a:gd name="T41" fmla="*/ 4 h 412"/>
                  <a:gd name="T42" fmla="*/ 8 w 412"/>
                  <a:gd name="T43" fmla="*/ 10 h 412"/>
                  <a:gd name="T44" fmla="*/ 2 w 412"/>
                  <a:gd name="T45" fmla="*/ 20 h 412"/>
                  <a:gd name="T46" fmla="*/ 0 w 412"/>
                  <a:gd name="T47" fmla="*/ 26 h 412"/>
                  <a:gd name="T48" fmla="*/ 0 w 412"/>
                  <a:gd name="T49" fmla="*/ 32 h 412"/>
                  <a:gd name="T50" fmla="*/ 0 w 412"/>
                  <a:gd name="T51" fmla="*/ 380 h 412"/>
                  <a:gd name="T52" fmla="*/ 0 w 412"/>
                  <a:gd name="T53" fmla="*/ 380 h 412"/>
                  <a:gd name="T54" fmla="*/ 0 w 412"/>
                  <a:gd name="T55" fmla="*/ 388 h 412"/>
                  <a:gd name="T56" fmla="*/ 2 w 412"/>
                  <a:gd name="T57" fmla="*/ 394 h 412"/>
                  <a:gd name="T58" fmla="*/ 8 w 412"/>
                  <a:gd name="T59" fmla="*/ 404 h 412"/>
                  <a:gd name="T60" fmla="*/ 18 w 412"/>
                  <a:gd name="T61" fmla="*/ 410 h 412"/>
                  <a:gd name="T62" fmla="*/ 24 w 412"/>
                  <a:gd name="T63" fmla="*/ 412 h 412"/>
                  <a:gd name="T64" fmla="*/ 32 w 412"/>
                  <a:gd name="T65" fmla="*/ 412 h 412"/>
                  <a:gd name="T66" fmla="*/ 32 w 412"/>
                  <a:gd name="T67" fmla="*/ 412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2" h="412">
                    <a:moveTo>
                      <a:pt x="32" y="412"/>
                    </a:moveTo>
                    <a:lnTo>
                      <a:pt x="380" y="412"/>
                    </a:lnTo>
                    <a:lnTo>
                      <a:pt x="380" y="412"/>
                    </a:lnTo>
                    <a:lnTo>
                      <a:pt x="386" y="412"/>
                    </a:lnTo>
                    <a:lnTo>
                      <a:pt x="392" y="410"/>
                    </a:lnTo>
                    <a:lnTo>
                      <a:pt x="402" y="404"/>
                    </a:lnTo>
                    <a:lnTo>
                      <a:pt x="408" y="394"/>
                    </a:lnTo>
                    <a:lnTo>
                      <a:pt x="410" y="388"/>
                    </a:lnTo>
                    <a:lnTo>
                      <a:pt x="412" y="380"/>
                    </a:lnTo>
                    <a:lnTo>
                      <a:pt x="412" y="32"/>
                    </a:lnTo>
                    <a:lnTo>
                      <a:pt x="412" y="32"/>
                    </a:lnTo>
                    <a:lnTo>
                      <a:pt x="410" y="26"/>
                    </a:lnTo>
                    <a:lnTo>
                      <a:pt x="408" y="20"/>
                    </a:lnTo>
                    <a:lnTo>
                      <a:pt x="402" y="10"/>
                    </a:lnTo>
                    <a:lnTo>
                      <a:pt x="392" y="4"/>
                    </a:lnTo>
                    <a:lnTo>
                      <a:pt x="386" y="2"/>
                    </a:lnTo>
                    <a:lnTo>
                      <a:pt x="380" y="0"/>
                    </a:lnTo>
                    <a:lnTo>
                      <a:pt x="32" y="0"/>
                    </a:lnTo>
                    <a:lnTo>
                      <a:pt x="32" y="0"/>
                    </a:lnTo>
                    <a:lnTo>
                      <a:pt x="24" y="2"/>
                    </a:lnTo>
                    <a:lnTo>
                      <a:pt x="18" y="4"/>
                    </a:lnTo>
                    <a:lnTo>
                      <a:pt x="8" y="10"/>
                    </a:lnTo>
                    <a:lnTo>
                      <a:pt x="2" y="20"/>
                    </a:lnTo>
                    <a:lnTo>
                      <a:pt x="0" y="26"/>
                    </a:lnTo>
                    <a:lnTo>
                      <a:pt x="0" y="32"/>
                    </a:lnTo>
                    <a:lnTo>
                      <a:pt x="0" y="380"/>
                    </a:lnTo>
                    <a:lnTo>
                      <a:pt x="0" y="380"/>
                    </a:lnTo>
                    <a:lnTo>
                      <a:pt x="0" y="388"/>
                    </a:lnTo>
                    <a:lnTo>
                      <a:pt x="2" y="394"/>
                    </a:lnTo>
                    <a:lnTo>
                      <a:pt x="8" y="404"/>
                    </a:lnTo>
                    <a:lnTo>
                      <a:pt x="18" y="410"/>
                    </a:lnTo>
                    <a:lnTo>
                      <a:pt x="24" y="412"/>
                    </a:lnTo>
                    <a:lnTo>
                      <a:pt x="32" y="412"/>
                    </a:lnTo>
                    <a:lnTo>
                      <a:pt x="32" y="412"/>
                    </a:lnTo>
                    <a:close/>
                  </a:path>
                </a:pathLst>
              </a:custGeom>
              <a:solidFill>
                <a:srgbClr val="00BC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15"/>
              <p:cNvSpPr>
                <a:spLocks/>
              </p:cNvSpPr>
              <p:nvPr/>
            </p:nvSpPr>
            <p:spPr bwMode="auto">
              <a:xfrm>
                <a:off x="2661" y="2123"/>
                <a:ext cx="412" cy="412"/>
              </a:xfrm>
              <a:custGeom>
                <a:avLst/>
                <a:gdLst>
                  <a:gd name="T0" fmla="*/ 32 w 412"/>
                  <a:gd name="T1" fmla="*/ 412 h 412"/>
                  <a:gd name="T2" fmla="*/ 380 w 412"/>
                  <a:gd name="T3" fmla="*/ 412 h 412"/>
                  <a:gd name="T4" fmla="*/ 380 w 412"/>
                  <a:gd name="T5" fmla="*/ 412 h 412"/>
                  <a:gd name="T6" fmla="*/ 386 w 412"/>
                  <a:gd name="T7" fmla="*/ 412 h 412"/>
                  <a:gd name="T8" fmla="*/ 392 w 412"/>
                  <a:gd name="T9" fmla="*/ 410 h 412"/>
                  <a:gd name="T10" fmla="*/ 402 w 412"/>
                  <a:gd name="T11" fmla="*/ 404 h 412"/>
                  <a:gd name="T12" fmla="*/ 408 w 412"/>
                  <a:gd name="T13" fmla="*/ 394 h 412"/>
                  <a:gd name="T14" fmla="*/ 410 w 412"/>
                  <a:gd name="T15" fmla="*/ 388 h 412"/>
                  <a:gd name="T16" fmla="*/ 412 w 412"/>
                  <a:gd name="T17" fmla="*/ 380 h 412"/>
                  <a:gd name="T18" fmla="*/ 412 w 412"/>
                  <a:gd name="T19" fmla="*/ 32 h 412"/>
                  <a:gd name="T20" fmla="*/ 412 w 412"/>
                  <a:gd name="T21" fmla="*/ 32 h 412"/>
                  <a:gd name="T22" fmla="*/ 410 w 412"/>
                  <a:gd name="T23" fmla="*/ 26 h 412"/>
                  <a:gd name="T24" fmla="*/ 408 w 412"/>
                  <a:gd name="T25" fmla="*/ 20 h 412"/>
                  <a:gd name="T26" fmla="*/ 402 w 412"/>
                  <a:gd name="T27" fmla="*/ 10 h 412"/>
                  <a:gd name="T28" fmla="*/ 392 w 412"/>
                  <a:gd name="T29" fmla="*/ 4 h 412"/>
                  <a:gd name="T30" fmla="*/ 386 w 412"/>
                  <a:gd name="T31" fmla="*/ 2 h 412"/>
                  <a:gd name="T32" fmla="*/ 380 w 412"/>
                  <a:gd name="T33" fmla="*/ 0 h 412"/>
                  <a:gd name="T34" fmla="*/ 32 w 412"/>
                  <a:gd name="T35" fmla="*/ 0 h 412"/>
                  <a:gd name="T36" fmla="*/ 32 w 412"/>
                  <a:gd name="T37" fmla="*/ 0 h 412"/>
                  <a:gd name="T38" fmla="*/ 24 w 412"/>
                  <a:gd name="T39" fmla="*/ 2 h 412"/>
                  <a:gd name="T40" fmla="*/ 18 w 412"/>
                  <a:gd name="T41" fmla="*/ 4 h 412"/>
                  <a:gd name="T42" fmla="*/ 8 w 412"/>
                  <a:gd name="T43" fmla="*/ 10 h 412"/>
                  <a:gd name="T44" fmla="*/ 2 w 412"/>
                  <a:gd name="T45" fmla="*/ 20 h 412"/>
                  <a:gd name="T46" fmla="*/ 0 w 412"/>
                  <a:gd name="T47" fmla="*/ 26 h 412"/>
                  <a:gd name="T48" fmla="*/ 0 w 412"/>
                  <a:gd name="T49" fmla="*/ 32 h 412"/>
                  <a:gd name="T50" fmla="*/ 0 w 412"/>
                  <a:gd name="T51" fmla="*/ 380 h 412"/>
                  <a:gd name="T52" fmla="*/ 0 w 412"/>
                  <a:gd name="T53" fmla="*/ 380 h 412"/>
                  <a:gd name="T54" fmla="*/ 0 w 412"/>
                  <a:gd name="T55" fmla="*/ 388 h 412"/>
                  <a:gd name="T56" fmla="*/ 2 w 412"/>
                  <a:gd name="T57" fmla="*/ 394 h 412"/>
                  <a:gd name="T58" fmla="*/ 8 w 412"/>
                  <a:gd name="T59" fmla="*/ 404 h 412"/>
                  <a:gd name="T60" fmla="*/ 18 w 412"/>
                  <a:gd name="T61" fmla="*/ 410 h 412"/>
                  <a:gd name="T62" fmla="*/ 24 w 412"/>
                  <a:gd name="T63" fmla="*/ 412 h 412"/>
                  <a:gd name="T64" fmla="*/ 32 w 412"/>
                  <a:gd name="T65" fmla="*/ 412 h 412"/>
                  <a:gd name="T66" fmla="*/ 32 w 412"/>
                  <a:gd name="T67" fmla="*/ 412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2" h="412">
                    <a:moveTo>
                      <a:pt x="32" y="412"/>
                    </a:moveTo>
                    <a:lnTo>
                      <a:pt x="380" y="412"/>
                    </a:lnTo>
                    <a:lnTo>
                      <a:pt x="380" y="412"/>
                    </a:lnTo>
                    <a:lnTo>
                      <a:pt x="386" y="412"/>
                    </a:lnTo>
                    <a:lnTo>
                      <a:pt x="392" y="410"/>
                    </a:lnTo>
                    <a:lnTo>
                      <a:pt x="402" y="404"/>
                    </a:lnTo>
                    <a:lnTo>
                      <a:pt x="408" y="394"/>
                    </a:lnTo>
                    <a:lnTo>
                      <a:pt x="410" y="388"/>
                    </a:lnTo>
                    <a:lnTo>
                      <a:pt x="412" y="380"/>
                    </a:lnTo>
                    <a:lnTo>
                      <a:pt x="412" y="32"/>
                    </a:lnTo>
                    <a:lnTo>
                      <a:pt x="412" y="32"/>
                    </a:lnTo>
                    <a:lnTo>
                      <a:pt x="410" y="26"/>
                    </a:lnTo>
                    <a:lnTo>
                      <a:pt x="408" y="20"/>
                    </a:lnTo>
                    <a:lnTo>
                      <a:pt x="402" y="10"/>
                    </a:lnTo>
                    <a:lnTo>
                      <a:pt x="392" y="4"/>
                    </a:lnTo>
                    <a:lnTo>
                      <a:pt x="386" y="2"/>
                    </a:lnTo>
                    <a:lnTo>
                      <a:pt x="380" y="0"/>
                    </a:lnTo>
                    <a:lnTo>
                      <a:pt x="32" y="0"/>
                    </a:lnTo>
                    <a:lnTo>
                      <a:pt x="32" y="0"/>
                    </a:lnTo>
                    <a:lnTo>
                      <a:pt x="24" y="2"/>
                    </a:lnTo>
                    <a:lnTo>
                      <a:pt x="18" y="4"/>
                    </a:lnTo>
                    <a:lnTo>
                      <a:pt x="8" y="10"/>
                    </a:lnTo>
                    <a:lnTo>
                      <a:pt x="2" y="20"/>
                    </a:lnTo>
                    <a:lnTo>
                      <a:pt x="0" y="26"/>
                    </a:lnTo>
                    <a:lnTo>
                      <a:pt x="0" y="32"/>
                    </a:lnTo>
                    <a:lnTo>
                      <a:pt x="0" y="380"/>
                    </a:lnTo>
                    <a:lnTo>
                      <a:pt x="0" y="380"/>
                    </a:lnTo>
                    <a:lnTo>
                      <a:pt x="0" y="388"/>
                    </a:lnTo>
                    <a:lnTo>
                      <a:pt x="2" y="394"/>
                    </a:lnTo>
                    <a:lnTo>
                      <a:pt x="8" y="404"/>
                    </a:lnTo>
                    <a:lnTo>
                      <a:pt x="18" y="410"/>
                    </a:lnTo>
                    <a:lnTo>
                      <a:pt x="24" y="412"/>
                    </a:lnTo>
                    <a:lnTo>
                      <a:pt x="32" y="412"/>
                    </a:lnTo>
                    <a:lnTo>
                      <a:pt x="32" y="412"/>
                    </a:lnTo>
                    <a:close/>
                  </a:path>
                </a:pathLst>
              </a:custGeom>
              <a:solidFill>
                <a:srgbClr val="00BC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16"/>
              <p:cNvSpPr>
                <a:spLocks/>
              </p:cNvSpPr>
              <p:nvPr/>
            </p:nvSpPr>
            <p:spPr bwMode="auto">
              <a:xfrm>
                <a:off x="3221" y="2123"/>
                <a:ext cx="412" cy="412"/>
              </a:xfrm>
              <a:custGeom>
                <a:avLst/>
                <a:gdLst>
                  <a:gd name="T0" fmla="*/ 32 w 412"/>
                  <a:gd name="T1" fmla="*/ 412 h 412"/>
                  <a:gd name="T2" fmla="*/ 380 w 412"/>
                  <a:gd name="T3" fmla="*/ 412 h 412"/>
                  <a:gd name="T4" fmla="*/ 380 w 412"/>
                  <a:gd name="T5" fmla="*/ 412 h 412"/>
                  <a:gd name="T6" fmla="*/ 386 w 412"/>
                  <a:gd name="T7" fmla="*/ 412 h 412"/>
                  <a:gd name="T8" fmla="*/ 392 w 412"/>
                  <a:gd name="T9" fmla="*/ 410 h 412"/>
                  <a:gd name="T10" fmla="*/ 402 w 412"/>
                  <a:gd name="T11" fmla="*/ 404 h 412"/>
                  <a:gd name="T12" fmla="*/ 408 w 412"/>
                  <a:gd name="T13" fmla="*/ 394 h 412"/>
                  <a:gd name="T14" fmla="*/ 410 w 412"/>
                  <a:gd name="T15" fmla="*/ 388 h 412"/>
                  <a:gd name="T16" fmla="*/ 412 w 412"/>
                  <a:gd name="T17" fmla="*/ 380 h 412"/>
                  <a:gd name="T18" fmla="*/ 412 w 412"/>
                  <a:gd name="T19" fmla="*/ 32 h 412"/>
                  <a:gd name="T20" fmla="*/ 412 w 412"/>
                  <a:gd name="T21" fmla="*/ 32 h 412"/>
                  <a:gd name="T22" fmla="*/ 410 w 412"/>
                  <a:gd name="T23" fmla="*/ 26 h 412"/>
                  <a:gd name="T24" fmla="*/ 408 w 412"/>
                  <a:gd name="T25" fmla="*/ 20 h 412"/>
                  <a:gd name="T26" fmla="*/ 402 w 412"/>
                  <a:gd name="T27" fmla="*/ 10 h 412"/>
                  <a:gd name="T28" fmla="*/ 392 w 412"/>
                  <a:gd name="T29" fmla="*/ 4 h 412"/>
                  <a:gd name="T30" fmla="*/ 386 w 412"/>
                  <a:gd name="T31" fmla="*/ 2 h 412"/>
                  <a:gd name="T32" fmla="*/ 380 w 412"/>
                  <a:gd name="T33" fmla="*/ 0 h 412"/>
                  <a:gd name="T34" fmla="*/ 32 w 412"/>
                  <a:gd name="T35" fmla="*/ 0 h 412"/>
                  <a:gd name="T36" fmla="*/ 32 w 412"/>
                  <a:gd name="T37" fmla="*/ 0 h 412"/>
                  <a:gd name="T38" fmla="*/ 24 w 412"/>
                  <a:gd name="T39" fmla="*/ 2 h 412"/>
                  <a:gd name="T40" fmla="*/ 18 w 412"/>
                  <a:gd name="T41" fmla="*/ 4 h 412"/>
                  <a:gd name="T42" fmla="*/ 8 w 412"/>
                  <a:gd name="T43" fmla="*/ 10 h 412"/>
                  <a:gd name="T44" fmla="*/ 2 w 412"/>
                  <a:gd name="T45" fmla="*/ 20 h 412"/>
                  <a:gd name="T46" fmla="*/ 0 w 412"/>
                  <a:gd name="T47" fmla="*/ 26 h 412"/>
                  <a:gd name="T48" fmla="*/ 0 w 412"/>
                  <a:gd name="T49" fmla="*/ 32 h 412"/>
                  <a:gd name="T50" fmla="*/ 0 w 412"/>
                  <a:gd name="T51" fmla="*/ 380 h 412"/>
                  <a:gd name="T52" fmla="*/ 0 w 412"/>
                  <a:gd name="T53" fmla="*/ 380 h 412"/>
                  <a:gd name="T54" fmla="*/ 0 w 412"/>
                  <a:gd name="T55" fmla="*/ 388 h 412"/>
                  <a:gd name="T56" fmla="*/ 2 w 412"/>
                  <a:gd name="T57" fmla="*/ 394 h 412"/>
                  <a:gd name="T58" fmla="*/ 8 w 412"/>
                  <a:gd name="T59" fmla="*/ 404 h 412"/>
                  <a:gd name="T60" fmla="*/ 18 w 412"/>
                  <a:gd name="T61" fmla="*/ 410 h 412"/>
                  <a:gd name="T62" fmla="*/ 24 w 412"/>
                  <a:gd name="T63" fmla="*/ 412 h 412"/>
                  <a:gd name="T64" fmla="*/ 32 w 412"/>
                  <a:gd name="T65" fmla="*/ 412 h 412"/>
                  <a:gd name="T66" fmla="*/ 32 w 412"/>
                  <a:gd name="T67" fmla="*/ 412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2" h="412">
                    <a:moveTo>
                      <a:pt x="32" y="412"/>
                    </a:moveTo>
                    <a:lnTo>
                      <a:pt x="380" y="412"/>
                    </a:lnTo>
                    <a:lnTo>
                      <a:pt x="380" y="412"/>
                    </a:lnTo>
                    <a:lnTo>
                      <a:pt x="386" y="412"/>
                    </a:lnTo>
                    <a:lnTo>
                      <a:pt x="392" y="410"/>
                    </a:lnTo>
                    <a:lnTo>
                      <a:pt x="402" y="404"/>
                    </a:lnTo>
                    <a:lnTo>
                      <a:pt x="408" y="394"/>
                    </a:lnTo>
                    <a:lnTo>
                      <a:pt x="410" y="388"/>
                    </a:lnTo>
                    <a:lnTo>
                      <a:pt x="412" y="380"/>
                    </a:lnTo>
                    <a:lnTo>
                      <a:pt x="412" y="32"/>
                    </a:lnTo>
                    <a:lnTo>
                      <a:pt x="412" y="32"/>
                    </a:lnTo>
                    <a:lnTo>
                      <a:pt x="410" y="26"/>
                    </a:lnTo>
                    <a:lnTo>
                      <a:pt x="408" y="20"/>
                    </a:lnTo>
                    <a:lnTo>
                      <a:pt x="402" y="10"/>
                    </a:lnTo>
                    <a:lnTo>
                      <a:pt x="392" y="4"/>
                    </a:lnTo>
                    <a:lnTo>
                      <a:pt x="386" y="2"/>
                    </a:lnTo>
                    <a:lnTo>
                      <a:pt x="380" y="0"/>
                    </a:lnTo>
                    <a:lnTo>
                      <a:pt x="32" y="0"/>
                    </a:lnTo>
                    <a:lnTo>
                      <a:pt x="32" y="0"/>
                    </a:lnTo>
                    <a:lnTo>
                      <a:pt x="24" y="2"/>
                    </a:lnTo>
                    <a:lnTo>
                      <a:pt x="18" y="4"/>
                    </a:lnTo>
                    <a:lnTo>
                      <a:pt x="8" y="10"/>
                    </a:lnTo>
                    <a:lnTo>
                      <a:pt x="2" y="20"/>
                    </a:lnTo>
                    <a:lnTo>
                      <a:pt x="0" y="26"/>
                    </a:lnTo>
                    <a:lnTo>
                      <a:pt x="0" y="32"/>
                    </a:lnTo>
                    <a:lnTo>
                      <a:pt x="0" y="380"/>
                    </a:lnTo>
                    <a:lnTo>
                      <a:pt x="0" y="380"/>
                    </a:lnTo>
                    <a:lnTo>
                      <a:pt x="0" y="388"/>
                    </a:lnTo>
                    <a:lnTo>
                      <a:pt x="2" y="394"/>
                    </a:lnTo>
                    <a:lnTo>
                      <a:pt x="8" y="404"/>
                    </a:lnTo>
                    <a:lnTo>
                      <a:pt x="18" y="410"/>
                    </a:lnTo>
                    <a:lnTo>
                      <a:pt x="24" y="412"/>
                    </a:lnTo>
                    <a:lnTo>
                      <a:pt x="32" y="412"/>
                    </a:lnTo>
                    <a:lnTo>
                      <a:pt x="32" y="412"/>
                    </a:lnTo>
                    <a:close/>
                  </a:path>
                </a:pathLst>
              </a:custGeom>
              <a:solidFill>
                <a:srgbClr val="00BC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17"/>
              <p:cNvSpPr>
                <a:spLocks/>
              </p:cNvSpPr>
              <p:nvPr/>
            </p:nvSpPr>
            <p:spPr bwMode="auto">
              <a:xfrm>
                <a:off x="2101" y="2683"/>
                <a:ext cx="412" cy="412"/>
              </a:xfrm>
              <a:custGeom>
                <a:avLst/>
                <a:gdLst>
                  <a:gd name="T0" fmla="*/ 32 w 412"/>
                  <a:gd name="T1" fmla="*/ 412 h 412"/>
                  <a:gd name="T2" fmla="*/ 380 w 412"/>
                  <a:gd name="T3" fmla="*/ 412 h 412"/>
                  <a:gd name="T4" fmla="*/ 380 w 412"/>
                  <a:gd name="T5" fmla="*/ 412 h 412"/>
                  <a:gd name="T6" fmla="*/ 386 w 412"/>
                  <a:gd name="T7" fmla="*/ 412 h 412"/>
                  <a:gd name="T8" fmla="*/ 392 w 412"/>
                  <a:gd name="T9" fmla="*/ 410 h 412"/>
                  <a:gd name="T10" fmla="*/ 402 w 412"/>
                  <a:gd name="T11" fmla="*/ 404 h 412"/>
                  <a:gd name="T12" fmla="*/ 408 w 412"/>
                  <a:gd name="T13" fmla="*/ 394 h 412"/>
                  <a:gd name="T14" fmla="*/ 410 w 412"/>
                  <a:gd name="T15" fmla="*/ 388 h 412"/>
                  <a:gd name="T16" fmla="*/ 412 w 412"/>
                  <a:gd name="T17" fmla="*/ 380 h 412"/>
                  <a:gd name="T18" fmla="*/ 412 w 412"/>
                  <a:gd name="T19" fmla="*/ 32 h 412"/>
                  <a:gd name="T20" fmla="*/ 412 w 412"/>
                  <a:gd name="T21" fmla="*/ 32 h 412"/>
                  <a:gd name="T22" fmla="*/ 410 w 412"/>
                  <a:gd name="T23" fmla="*/ 26 h 412"/>
                  <a:gd name="T24" fmla="*/ 408 w 412"/>
                  <a:gd name="T25" fmla="*/ 20 h 412"/>
                  <a:gd name="T26" fmla="*/ 402 w 412"/>
                  <a:gd name="T27" fmla="*/ 10 h 412"/>
                  <a:gd name="T28" fmla="*/ 392 w 412"/>
                  <a:gd name="T29" fmla="*/ 4 h 412"/>
                  <a:gd name="T30" fmla="*/ 386 w 412"/>
                  <a:gd name="T31" fmla="*/ 2 h 412"/>
                  <a:gd name="T32" fmla="*/ 380 w 412"/>
                  <a:gd name="T33" fmla="*/ 0 h 412"/>
                  <a:gd name="T34" fmla="*/ 32 w 412"/>
                  <a:gd name="T35" fmla="*/ 0 h 412"/>
                  <a:gd name="T36" fmla="*/ 32 w 412"/>
                  <a:gd name="T37" fmla="*/ 0 h 412"/>
                  <a:gd name="T38" fmla="*/ 24 w 412"/>
                  <a:gd name="T39" fmla="*/ 2 h 412"/>
                  <a:gd name="T40" fmla="*/ 18 w 412"/>
                  <a:gd name="T41" fmla="*/ 4 h 412"/>
                  <a:gd name="T42" fmla="*/ 8 w 412"/>
                  <a:gd name="T43" fmla="*/ 10 h 412"/>
                  <a:gd name="T44" fmla="*/ 2 w 412"/>
                  <a:gd name="T45" fmla="*/ 20 h 412"/>
                  <a:gd name="T46" fmla="*/ 0 w 412"/>
                  <a:gd name="T47" fmla="*/ 26 h 412"/>
                  <a:gd name="T48" fmla="*/ 0 w 412"/>
                  <a:gd name="T49" fmla="*/ 32 h 412"/>
                  <a:gd name="T50" fmla="*/ 0 w 412"/>
                  <a:gd name="T51" fmla="*/ 380 h 412"/>
                  <a:gd name="T52" fmla="*/ 0 w 412"/>
                  <a:gd name="T53" fmla="*/ 380 h 412"/>
                  <a:gd name="T54" fmla="*/ 0 w 412"/>
                  <a:gd name="T55" fmla="*/ 388 h 412"/>
                  <a:gd name="T56" fmla="*/ 2 w 412"/>
                  <a:gd name="T57" fmla="*/ 394 h 412"/>
                  <a:gd name="T58" fmla="*/ 8 w 412"/>
                  <a:gd name="T59" fmla="*/ 404 h 412"/>
                  <a:gd name="T60" fmla="*/ 18 w 412"/>
                  <a:gd name="T61" fmla="*/ 410 h 412"/>
                  <a:gd name="T62" fmla="*/ 24 w 412"/>
                  <a:gd name="T63" fmla="*/ 412 h 412"/>
                  <a:gd name="T64" fmla="*/ 32 w 412"/>
                  <a:gd name="T65" fmla="*/ 412 h 412"/>
                  <a:gd name="T66" fmla="*/ 32 w 412"/>
                  <a:gd name="T67" fmla="*/ 412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2" h="412">
                    <a:moveTo>
                      <a:pt x="32" y="412"/>
                    </a:moveTo>
                    <a:lnTo>
                      <a:pt x="380" y="412"/>
                    </a:lnTo>
                    <a:lnTo>
                      <a:pt x="380" y="412"/>
                    </a:lnTo>
                    <a:lnTo>
                      <a:pt x="386" y="412"/>
                    </a:lnTo>
                    <a:lnTo>
                      <a:pt x="392" y="410"/>
                    </a:lnTo>
                    <a:lnTo>
                      <a:pt x="402" y="404"/>
                    </a:lnTo>
                    <a:lnTo>
                      <a:pt x="408" y="394"/>
                    </a:lnTo>
                    <a:lnTo>
                      <a:pt x="410" y="388"/>
                    </a:lnTo>
                    <a:lnTo>
                      <a:pt x="412" y="380"/>
                    </a:lnTo>
                    <a:lnTo>
                      <a:pt x="412" y="32"/>
                    </a:lnTo>
                    <a:lnTo>
                      <a:pt x="412" y="32"/>
                    </a:lnTo>
                    <a:lnTo>
                      <a:pt x="410" y="26"/>
                    </a:lnTo>
                    <a:lnTo>
                      <a:pt x="408" y="20"/>
                    </a:lnTo>
                    <a:lnTo>
                      <a:pt x="402" y="10"/>
                    </a:lnTo>
                    <a:lnTo>
                      <a:pt x="392" y="4"/>
                    </a:lnTo>
                    <a:lnTo>
                      <a:pt x="386" y="2"/>
                    </a:lnTo>
                    <a:lnTo>
                      <a:pt x="380" y="0"/>
                    </a:lnTo>
                    <a:lnTo>
                      <a:pt x="32" y="0"/>
                    </a:lnTo>
                    <a:lnTo>
                      <a:pt x="32" y="0"/>
                    </a:lnTo>
                    <a:lnTo>
                      <a:pt x="24" y="2"/>
                    </a:lnTo>
                    <a:lnTo>
                      <a:pt x="18" y="4"/>
                    </a:lnTo>
                    <a:lnTo>
                      <a:pt x="8" y="10"/>
                    </a:lnTo>
                    <a:lnTo>
                      <a:pt x="2" y="20"/>
                    </a:lnTo>
                    <a:lnTo>
                      <a:pt x="0" y="26"/>
                    </a:lnTo>
                    <a:lnTo>
                      <a:pt x="0" y="32"/>
                    </a:lnTo>
                    <a:lnTo>
                      <a:pt x="0" y="380"/>
                    </a:lnTo>
                    <a:lnTo>
                      <a:pt x="0" y="380"/>
                    </a:lnTo>
                    <a:lnTo>
                      <a:pt x="0" y="388"/>
                    </a:lnTo>
                    <a:lnTo>
                      <a:pt x="2" y="394"/>
                    </a:lnTo>
                    <a:lnTo>
                      <a:pt x="8" y="404"/>
                    </a:lnTo>
                    <a:lnTo>
                      <a:pt x="18" y="410"/>
                    </a:lnTo>
                    <a:lnTo>
                      <a:pt x="24" y="412"/>
                    </a:lnTo>
                    <a:lnTo>
                      <a:pt x="32" y="412"/>
                    </a:lnTo>
                    <a:lnTo>
                      <a:pt x="32" y="412"/>
                    </a:lnTo>
                    <a:close/>
                  </a:path>
                </a:pathLst>
              </a:custGeom>
              <a:solidFill>
                <a:srgbClr val="00BC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18"/>
              <p:cNvSpPr>
                <a:spLocks/>
              </p:cNvSpPr>
              <p:nvPr/>
            </p:nvSpPr>
            <p:spPr bwMode="auto">
              <a:xfrm>
                <a:off x="2661" y="2683"/>
                <a:ext cx="412" cy="412"/>
              </a:xfrm>
              <a:custGeom>
                <a:avLst/>
                <a:gdLst>
                  <a:gd name="T0" fmla="*/ 32 w 412"/>
                  <a:gd name="T1" fmla="*/ 412 h 412"/>
                  <a:gd name="T2" fmla="*/ 380 w 412"/>
                  <a:gd name="T3" fmla="*/ 412 h 412"/>
                  <a:gd name="T4" fmla="*/ 380 w 412"/>
                  <a:gd name="T5" fmla="*/ 412 h 412"/>
                  <a:gd name="T6" fmla="*/ 386 w 412"/>
                  <a:gd name="T7" fmla="*/ 412 h 412"/>
                  <a:gd name="T8" fmla="*/ 392 w 412"/>
                  <a:gd name="T9" fmla="*/ 410 h 412"/>
                  <a:gd name="T10" fmla="*/ 402 w 412"/>
                  <a:gd name="T11" fmla="*/ 404 h 412"/>
                  <a:gd name="T12" fmla="*/ 408 w 412"/>
                  <a:gd name="T13" fmla="*/ 394 h 412"/>
                  <a:gd name="T14" fmla="*/ 410 w 412"/>
                  <a:gd name="T15" fmla="*/ 388 h 412"/>
                  <a:gd name="T16" fmla="*/ 412 w 412"/>
                  <a:gd name="T17" fmla="*/ 380 h 412"/>
                  <a:gd name="T18" fmla="*/ 412 w 412"/>
                  <a:gd name="T19" fmla="*/ 32 h 412"/>
                  <a:gd name="T20" fmla="*/ 412 w 412"/>
                  <a:gd name="T21" fmla="*/ 32 h 412"/>
                  <a:gd name="T22" fmla="*/ 410 w 412"/>
                  <a:gd name="T23" fmla="*/ 26 h 412"/>
                  <a:gd name="T24" fmla="*/ 408 w 412"/>
                  <a:gd name="T25" fmla="*/ 20 h 412"/>
                  <a:gd name="T26" fmla="*/ 402 w 412"/>
                  <a:gd name="T27" fmla="*/ 10 h 412"/>
                  <a:gd name="T28" fmla="*/ 392 w 412"/>
                  <a:gd name="T29" fmla="*/ 4 h 412"/>
                  <a:gd name="T30" fmla="*/ 386 w 412"/>
                  <a:gd name="T31" fmla="*/ 2 h 412"/>
                  <a:gd name="T32" fmla="*/ 380 w 412"/>
                  <a:gd name="T33" fmla="*/ 0 h 412"/>
                  <a:gd name="T34" fmla="*/ 32 w 412"/>
                  <a:gd name="T35" fmla="*/ 0 h 412"/>
                  <a:gd name="T36" fmla="*/ 32 w 412"/>
                  <a:gd name="T37" fmla="*/ 0 h 412"/>
                  <a:gd name="T38" fmla="*/ 24 w 412"/>
                  <a:gd name="T39" fmla="*/ 2 h 412"/>
                  <a:gd name="T40" fmla="*/ 18 w 412"/>
                  <a:gd name="T41" fmla="*/ 4 h 412"/>
                  <a:gd name="T42" fmla="*/ 8 w 412"/>
                  <a:gd name="T43" fmla="*/ 10 h 412"/>
                  <a:gd name="T44" fmla="*/ 2 w 412"/>
                  <a:gd name="T45" fmla="*/ 20 h 412"/>
                  <a:gd name="T46" fmla="*/ 0 w 412"/>
                  <a:gd name="T47" fmla="*/ 26 h 412"/>
                  <a:gd name="T48" fmla="*/ 0 w 412"/>
                  <a:gd name="T49" fmla="*/ 32 h 412"/>
                  <a:gd name="T50" fmla="*/ 0 w 412"/>
                  <a:gd name="T51" fmla="*/ 380 h 412"/>
                  <a:gd name="T52" fmla="*/ 0 w 412"/>
                  <a:gd name="T53" fmla="*/ 380 h 412"/>
                  <a:gd name="T54" fmla="*/ 0 w 412"/>
                  <a:gd name="T55" fmla="*/ 388 h 412"/>
                  <a:gd name="T56" fmla="*/ 2 w 412"/>
                  <a:gd name="T57" fmla="*/ 394 h 412"/>
                  <a:gd name="T58" fmla="*/ 8 w 412"/>
                  <a:gd name="T59" fmla="*/ 404 h 412"/>
                  <a:gd name="T60" fmla="*/ 18 w 412"/>
                  <a:gd name="T61" fmla="*/ 410 h 412"/>
                  <a:gd name="T62" fmla="*/ 24 w 412"/>
                  <a:gd name="T63" fmla="*/ 412 h 412"/>
                  <a:gd name="T64" fmla="*/ 32 w 412"/>
                  <a:gd name="T65" fmla="*/ 412 h 412"/>
                  <a:gd name="T66" fmla="*/ 32 w 412"/>
                  <a:gd name="T67" fmla="*/ 412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2" h="412">
                    <a:moveTo>
                      <a:pt x="32" y="412"/>
                    </a:moveTo>
                    <a:lnTo>
                      <a:pt x="380" y="412"/>
                    </a:lnTo>
                    <a:lnTo>
                      <a:pt x="380" y="412"/>
                    </a:lnTo>
                    <a:lnTo>
                      <a:pt x="386" y="412"/>
                    </a:lnTo>
                    <a:lnTo>
                      <a:pt x="392" y="410"/>
                    </a:lnTo>
                    <a:lnTo>
                      <a:pt x="402" y="404"/>
                    </a:lnTo>
                    <a:lnTo>
                      <a:pt x="408" y="394"/>
                    </a:lnTo>
                    <a:lnTo>
                      <a:pt x="410" y="388"/>
                    </a:lnTo>
                    <a:lnTo>
                      <a:pt x="412" y="380"/>
                    </a:lnTo>
                    <a:lnTo>
                      <a:pt x="412" y="32"/>
                    </a:lnTo>
                    <a:lnTo>
                      <a:pt x="412" y="32"/>
                    </a:lnTo>
                    <a:lnTo>
                      <a:pt x="410" y="26"/>
                    </a:lnTo>
                    <a:lnTo>
                      <a:pt x="408" y="20"/>
                    </a:lnTo>
                    <a:lnTo>
                      <a:pt x="402" y="10"/>
                    </a:lnTo>
                    <a:lnTo>
                      <a:pt x="392" y="4"/>
                    </a:lnTo>
                    <a:lnTo>
                      <a:pt x="386" y="2"/>
                    </a:lnTo>
                    <a:lnTo>
                      <a:pt x="380" y="0"/>
                    </a:lnTo>
                    <a:lnTo>
                      <a:pt x="32" y="0"/>
                    </a:lnTo>
                    <a:lnTo>
                      <a:pt x="32" y="0"/>
                    </a:lnTo>
                    <a:lnTo>
                      <a:pt x="24" y="2"/>
                    </a:lnTo>
                    <a:lnTo>
                      <a:pt x="18" y="4"/>
                    </a:lnTo>
                    <a:lnTo>
                      <a:pt x="8" y="10"/>
                    </a:lnTo>
                    <a:lnTo>
                      <a:pt x="2" y="20"/>
                    </a:lnTo>
                    <a:lnTo>
                      <a:pt x="0" y="26"/>
                    </a:lnTo>
                    <a:lnTo>
                      <a:pt x="0" y="32"/>
                    </a:lnTo>
                    <a:lnTo>
                      <a:pt x="0" y="380"/>
                    </a:lnTo>
                    <a:lnTo>
                      <a:pt x="0" y="380"/>
                    </a:lnTo>
                    <a:lnTo>
                      <a:pt x="0" y="388"/>
                    </a:lnTo>
                    <a:lnTo>
                      <a:pt x="2" y="394"/>
                    </a:lnTo>
                    <a:lnTo>
                      <a:pt x="8" y="404"/>
                    </a:lnTo>
                    <a:lnTo>
                      <a:pt x="18" y="410"/>
                    </a:lnTo>
                    <a:lnTo>
                      <a:pt x="24" y="412"/>
                    </a:lnTo>
                    <a:lnTo>
                      <a:pt x="32" y="412"/>
                    </a:lnTo>
                    <a:lnTo>
                      <a:pt x="32" y="412"/>
                    </a:lnTo>
                    <a:close/>
                  </a:path>
                </a:pathLst>
              </a:custGeom>
              <a:solidFill>
                <a:srgbClr val="00BC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19"/>
              <p:cNvSpPr>
                <a:spLocks/>
              </p:cNvSpPr>
              <p:nvPr/>
            </p:nvSpPr>
            <p:spPr bwMode="auto">
              <a:xfrm>
                <a:off x="3221" y="2683"/>
                <a:ext cx="412" cy="412"/>
              </a:xfrm>
              <a:custGeom>
                <a:avLst/>
                <a:gdLst>
                  <a:gd name="T0" fmla="*/ 32 w 412"/>
                  <a:gd name="T1" fmla="*/ 412 h 412"/>
                  <a:gd name="T2" fmla="*/ 380 w 412"/>
                  <a:gd name="T3" fmla="*/ 412 h 412"/>
                  <a:gd name="T4" fmla="*/ 380 w 412"/>
                  <a:gd name="T5" fmla="*/ 412 h 412"/>
                  <a:gd name="T6" fmla="*/ 386 w 412"/>
                  <a:gd name="T7" fmla="*/ 412 h 412"/>
                  <a:gd name="T8" fmla="*/ 392 w 412"/>
                  <a:gd name="T9" fmla="*/ 410 h 412"/>
                  <a:gd name="T10" fmla="*/ 402 w 412"/>
                  <a:gd name="T11" fmla="*/ 404 h 412"/>
                  <a:gd name="T12" fmla="*/ 408 w 412"/>
                  <a:gd name="T13" fmla="*/ 394 h 412"/>
                  <a:gd name="T14" fmla="*/ 410 w 412"/>
                  <a:gd name="T15" fmla="*/ 388 h 412"/>
                  <a:gd name="T16" fmla="*/ 412 w 412"/>
                  <a:gd name="T17" fmla="*/ 380 h 412"/>
                  <a:gd name="T18" fmla="*/ 412 w 412"/>
                  <a:gd name="T19" fmla="*/ 32 h 412"/>
                  <a:gd name="T20" fmla="*/ 412 w 412"/>
                  <a:gd name="T21" fmla="*/ 32 h 412"/>
                  <a:gd name="T22" fmla="*/ 410 w 412"/>
                  <a:gd name="T23" fmla="*/ 26 h 412"/>
                  <a:gd name="T24" fmla="*/ 408 w 412"/>
                  <a:gd name="T25" fmla="*/ 20 h 412"/>
                  <a:gd name="T26" fmla="*/ 402 w 412"/>
                  <a:gd name="T27" fmla="*/ 10 h 412"/>
                  <a:gd name="T28" fmla="*/ 392 w 412"/>
                  <a:gd name="T29" fmla="*/ 4 h 412"/>
                  <a:gd name="T30" fmla="*/ 386 w 412"/>
                  <a:gd name="T31" fmla="*/ 2 h 412"/>
                  <a:gd name="T32" fmla="*/ 380 w 412"/>
                  <a:gd name="T33" fmla="*/ 0 h 412"/>
                  <a:gd name="T34" fmla="*/ 32 w 412"/>
                  <a:gd name="T35" fmla="*/ 0 h 412"/>
                  <a:gd name="T36" fmla="*/ 32 w 412"/>
                  <a:gd name="T37" fmla="*/ 0 h 412"/>
                  <a:gd name="T38" fmla="*/ 24 w 412"/>
                  <a:gd name="T39" fmla="*/ 2 h 412"/>
                  <a:gd name="T40" fmla="*/ 18 w 412"/>
                  <a:gd name="T41" fmla="*/ 4 h 412"/>
                  <a:gd name="T42" fmla="*/ 8 w 412"/>
                  <a:gd name="T43" fmla="*/ 10 h 412"/>
                  <a:gd name="T44" fmla="*/ 2 w 412"/>
                  <a:gd name="T45" fmla="*/ 20 h 412"/>
                  <a:gd name="T46" fmla="*/ 0 w 412"/>
                  <a:gd name="T47" fmla="*/ 26 h 412"/>
                  <a:gd name="T48" fmla="*/ 0 w 412"/>
                  <a:gd name="T49" fmla="*/ 32 h 412"/>
                  <a:gd name="T50" fmla="*/ 0 w 412"/>
                  <a:gd name="T51" fmla="*/ 380 h 412"/>
                  <a:gd name="T52" fmla="*/ 0 w 412"/>
                  <a:gd name="T53" fmla="*/ 380 h 412"/>
                  <a:gd name="T54" fmla="*/ 0 w 412"/>
                  <a:gd name="T55" fmla="*/ 388 h 412"/>
                  <a:gd name="T56" fmla="*/ 2 w 412"/>
                  <a:gd name="T57" fmla="*/ 394 h 412"/>
                  <a:gd name="T58" fmla="*/ 8 w 412"/>
                  <a:gd name="T59" fmla="*/ 404 h 412"/>
                  <a:gd name="T60" fmla="*/ 18 w 412"/>
                  <a:gd name="T61" fmla="*/ 410 h 412"/>
                  <a:gd name="T62" fmla="*/ 24 w 412"/>
                  <a:gd name="T63" fmla="*/ 412 h 412"/>
                  <a:gd name="T64" fmla="*/ 32 w 412"/>
                  <a:gd name="T65" fmla="*/ 412 h 412"/>
                  <a:gd name="T66" fmla="*/ 32 w 412"/>
                  <a:gd name="T67" fmla="*/ 412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2" h="412">
                    <a:moveTo>
                      <a:pt x="32" y="412"/>
                    </a:moveTo>
                    <a:lnTo>
                      <a:pt x="380" y="412"/>
                    </a:lnTo>
                    <a:lnTo>
                      <a:pt x="380" y="412"/>
                    </a:lnTo>
                    <a:lnTo>
                      <a:pt x="386" y="412"/>
                    </a:lnTo>
                    <a:lnTo>
                      <a:pt x="392" y="410"/>
                    </a:lnTo>
                    <a:lnTo>
                      <a:pt x="402" y="404"/>
                    </a:lnTo>
                    <a:lnTo>
                      <a:pt x="408" y="394"/>
                    </a:lnTo>
                    <a:lnTo>
                      <a:pt x="410" y="388"/>
                    </a:lnTo>
                    <a:lnTo>
                      <a:pt x="412" y="380"/>
                    </a:lnTo>
                    <a:lnTo>
                      <a:pt x="412" y="32"/>
                    </a:lnTo>
                    <a:lnTo>
                      <a:pt x="412" y="32"/>
                    </a:lnTo>
                    <a:lnTo>
                      <a:pt x="410" y="26"/>
                    </a:lnTo>
                    <a:lnTo>
                      <a:pt x="408" y="20"/>
                    </a:lnTo>
                    <a:lnTo>
                      <a:pt x="402" y="10"/>
                    </a:lnTo>
                    <a:lnTo>
                      <a:pt x="392" y="4"/>
                    </a:lnTo>
                    <a:lnTo>
                      <a:pt x="386" y="2"/>
                    </a:lnTo>
                    <a:lnTo>
                      <a:pt x="380" y="0"/>
                    </a:lnTo>
                    <a:lnTo>
                      <a:pt x="32" y="0"/>
                    </a:lnTo>
                    <a:lnTo>
                      <a:pt x="32" y="0"/>
                    </a:lnTo>
                    <a:lnTo>
                      <a:pt x="24" y="2"/>
                    </a:lnTo>
                    <a:lnTo>
                      <a:pt x="18" y="4"/>
                    </a:lnTo>
                    <a:lnTo>
                      <a:pt x="8" y="10"/>
                    </a:lnTo>
                    <a:lnTo>
                      <a:pt x="2" y="20"/>
                    </a:lnTo>
                    <a:lnTo>
                      <a:pt x="0" y="26"/>
                    </a:lnTo>
                    <a:lnTo>
                      <a:pt x="0" y="32"/>
                    </a:lnTo>
                    <a:lnTo>
                      <a:pt x="0" y="380"/>
                    </a:lnTo>
                    <a:lnTo>
                      <a:pt x="0" y="380"/>
                    </a:lnTo>
                    <a:lnTo>
                      <a:pt x="0" y="388"/>
                    </a:lnTo>
                    <a:lnTo>
                      <a:pt x="2" y="394"/>
                    </a:lnTo>
                    <a:lnTo>
                      <a:pt x="8" y="404"/>
                    </a:lnTo>
                    <a:lnTo>
                      <a:pt x="18" y="410"/>
                    </a:lnTo>
                    <a:lnTo>
                      <a:pt x="24" y="412"/>
                    </a:lnTo>
                    <a:lnTo>
                      <a:pt x="32" y="412"/>
                    </a:lnTo>
                    <a:lnTo>
                      <a:pt x="32" y="412"/>
                    </a:lnTo>
                    <a:close/>
                  </a:path>
                </a:pathLst>
              </a:custGeom>
              <a:solidFill>
                <a:srgbClr val="00BC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6" name="Group 31"/>
            <p:cNvGrpSpPr>
              <a:grpSpLocks noChangeAspect="1"/>
            </p:cNvGrpSpPr>
            <p:nvPr/>
          </p:nvGrpSpPr>
          <p:grpSpPr bwMode="auto">
            <a:xfrm>
              <a:off x="8854994" y="1969360"/>
              <a:ext cx="585166" cy="585166"/>
              <a:chOff x="3729" y="2015"/>
              <a:chExt cx="376" cy="376"/>
            </a:xfrm>
            <a:solidFill>
              <a:schemeClr val="accent1"/>
            </a:solidFill>
          </p:grpSpPr>
          <p:sp>
            <p:nvSpPr>
              <p:cNvPr id="37" name="Freeform 32"/>
              <p:cNvSpPr>
                <a:spLocks/>
              </p:cNvSpPr>
              <p:nvPr/>
            </p:nvSpPr>
            <p:spPr bwMode="auto">
              <a:xfrm>
                <a:off x="3729" y="2169"/>
                <a:ext cx="76" cy="222"/>
              </a:xfrm>
              <a:custGeom>
                <a:avLst/>
                <a:gdLst>
                  <a:gd name="T0" fmla="*/ 58 w 76"/>
                  <a:gd name="T1" fmla="*/ 0 h 222"/>
                  <a:gd name="T2" fmla="*/ 18 w 76"/>
                  <a:gd name="T3" fmla="*/ 0 h 222"/>
                  <a:gd name="T4" fmla="*/ 18 w 76"/>
                  <a:gd name="T5" fmla="*/ 0 h 222"/>
                  <a:gd name="T6" fmla="*/ 10 w 76"/>
                  <a:gd name="T7" fmla="*/ 2 h 222"/>
                  <a:gd name="T8" fmla="*/ 6 w 76"/>
                  <a:gd name="T9" fmla="*/ 4 h 222"/>
                  <a:gd name="T10" fmla="*/ 2 w 76"/>
                  <a:gd name="T11" fmla="*/ 10 h 222"/>
                  <a:gd name="T12" fmla="*/ 0 w 76"/>
                  <a:gd name="T13" fmla="*/ 16 h 222"/>
                  <a:gd name="T14" fmla="*/ 0 w 76"/>
                  <a:gd name="T15" fmla="*/ 204 h 222"/>
                  <a:gd name="T16" fmla="*/ 0 w 76"/>
                  <a:gd name="T17" fmla="*/ 204 h 222"/>
                  <a:gd name="T18" fmla="*/ 2 w 76"/>
                  <a:gd name="T19" fmla="*/ 212 h 222"/>
                  <a:gd name="T20" fmla="*/ 6 w 76"/>
                  <a:gd name="T21" fmla="*/ 216 h 222"/>
                  <a:gd name="T22" fmla="*/ 10 w 76"/>
                  <a:gd name="T23" fmla="*/ 220 h 222"/>
                  <a:gd name="T24" fmla="*/ 18 w 76"/>
                  <a:gd name="T25" fmla="*/ 222 h 222"/>
                  <a:gd name="T26" fmla="*/ 58 w 76"/>
                  <a:gd name="T27" fmla="*/ 222 h 222"/>
                  <a:gd name="T28" fmla="*/ 58 w 76"/>
                  <a:gd name="T29" fmla="*/ 222 h 222"/>
                  <a:gd name="T30" fmla="*/ 66 w 76"/>
                  <a:gd name="T31" fmla="*/ 220 h 222"/>
                  <a:gd name="T32" fmla="*/ 72 w 76"/>
                  <a:gd name="T33" fmla="*/ 216 h 222"/>
                  <a:gd name="T34" fmla="*/ 74 w 76"/>
                  <a:gd name="T35" fmla="*/ 212 h 222"/>
                  <a:gd name="T36" fmla="*/ 76 w 76"/>
                  <a:gd name="T37" fmla="*/ 204 h 222"/>
                  <a:gd name="T38" fmla="*/ 76 w 76"/>
                  <a:gd name="T39" fmla="*/ 16 h 222"/>
                  <a:gd name="T40" fmla="*/ 76 w 76"/>
                  <a:gd name="T41" fmla="*/ 16 h 222"/>
                  <a:gd name="T42" fmla="*/ 74 w 76"/>
                  <a:gd name="T43" fmla="*/ 10 h 222"/>
                  <a:gd name="T44" fmla="*/ 72 w 76"/>
                  <a:gd name="T45" fmla="*/ 4 h 222"/>
                  <a:gd name="T46" fmla="*/ 66 w 76"/>
                  <a:gd name="T47" fmla="*/ 2 h 222"/>
                  <a:gd name="T48" fmla="*/ 58 w 76"/>
                  <a:gd name="T49" fmla="*/ 0 h 222"/>
                  <a:gd name="T50" fmla="*/ 58 w 76"/>
                  <a:gd name="T51"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6" h="222">
                    <a:moveTo>
                      <a:pt x="58" y="0"/>
                    </a:moveTo>
                    <a:lnTo>
                      <a:pt x="18" y="0"/>
                    </a:lnTo>
                    <a:lnTo>
                      <a:pt x="18" y="0"/>
                    </a:lnTo>
                    <a:lnTo>
                      <a:pt x="10" y="2"/>
                    </a:lnTo>
                    <a:lnTo>
                      <a:pt x="6" y="4"/>
                    </a:lnTo>
                    <a:lnTo>
                      <a:pt x="2" y="10"/>
                    </a:lnTo>
                    <a:lnTo>
                      <a:pt x="0" y="16"/>
                    </a:lnTo>
                    <a:lnTo>
                      <a:pt x="0" y="204"/>
                    </a:lnTo>
                    <a:lnTo>
                      <a:pt x="0" y="204"/>
                    </a:lnTo>
                    <a:lnTo>
                      <a:pt x="2" y="212"/>
                    </a:lnTo>
                    <a:lnTo>
                      <a:pt x="6" y="216"/>
                    </a:lnTo>
                    <a:lnTo>
                      <a:pt x="10" y="220"/>
                    </a:lnTo>
                    <a:lnTo>
                      <a:pt x="18" y="222"/>
                    </a:lnTo>
                    <a:lnTo>
                      <a:pt x="58" y="222"/>
                    </a:lnTo>
                    <a:lnTo>
                      <a:pt x="58" y="222"/>
                    </a:lnTo>
                    <a:lnTo>
                      <a:pt x="66" y="220"/>
                    </a:lnTo>
                    <a:lnTo>
                      <a:pt x="72" y="216"/>
                    </a:lnTo>
                    <a:lnTo>
                      <a:pt x="74" y="212"/>
                    </a:lnTo>
                    <a:lnTo>
                      <a:pt x="76" y="204"/>
                    </a:lnTo>
                    <a:lnTo>
                      <a:pt x="76" y="16"/>
                    </a:lnTo>
                    <a:lnTo>
                      <a:pt x="76" y="16"/>
                    </a:lnTo>
                    <a:lnTo>
                      <a:pt x="74" y="10"/>
                    </a:lnTo>
                    <a:lnTo>
                      <a:pt x="72" y="4"/>
                    </a:lnTo>
                    <a:lnTo>
                      <a:pt x="66" y="2"/>
                    </a:lnTo>
                    <a:lnTo>
                      <a:pt x="58" y="0"/>
                    </a:lnTo>
                    <a:lnTo>
                      <a:pt x="58"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33"/>
              <p:cNvSpPr>
                <a:spLocks/>
              </p:cNvSpPr>
              <p:nvPr/>
            </p:nvSpPr>
            <p:spPr bwMode="auto">
              <a:xfrm>
                <a:off x="3829" y="2221"/>
                <a:ext cx="76" cy="170"/>
              </a:xfrm>
              <a:custGeom>
                <a:avLst/>
                <a:gdLst>
                  <a:gd name="T0" fmla="*/ 58 w 76"/>
                  <a:gd name="T1" fmla="*/ 0 h 170"/>
                  <a:gd name="T2" fmla="*/ 18 w 76"/>
                  <a:gd name="T3" fmla="*/ 0 h 170"/>
                  <a:gd name="T4" fmla="*/ 18 w 76"/>
                  <a:gd name="T5" fmla="*/ 0 h 170"/>
                  <a:gd name="T6" fmla="*/ 10 w 76"/>
                  <a:gd name="T7" fmla="*/ 0 h 170"/>
                  <a:gd name="T8" fmla="*/ 4 w 76"/>
                  <a:gd name="T9" fmla="*/ 4 h 170"/>
                  <a:gd name="T10" fmla="*/ 2 w 76"/>
                  <a:gd name="T11" fmla="*/ 10 h 170"/>
                  <a:gd name="T12" fmla="*/ 0 w 76"/>
                  <a:gd name="T13" fmla="*/ 16 h 170"/>
                  <a:gd name="T14" fmla="*/ 0 w 76"/>
                  <a:gd name="T15" fmla="*/ 152 h 170"/>
                  <a:gd name="T16" fmla="*/ 0 w 76"/>
                  <a:gd name="T17" fmla="*/ 152 h 170"/>
                  <a:gd name="T18" fmla="*/ 2 w 76"/>
                  <a:gd name="T19" fmla="*/ 160 h 170"/>
                  <a:gd name="T20" fmla="*/ 4 w 76"/>
                  <a:gd name="T21" fmla="*/ 164 h 170"/>
                  <a:gd name="T22" fmla="*/ 10 w 76"/>
                  <a:gd name="T23" fmla="*/ 168 h 170"/>
                  <a:gd name="T24" fmla="*/ 18 w 76"/>
                  <a:gd name="T25" fmla="*/ 170 h 170"/>
                  <a:gd name="T26" fmla="*/ 58 w 76"/>
                  <a:gd name="T27" fmla="*/ 170 h 170"/>
                  <a:gd name="T28" fmla="*/ 58 w 76"/>
                  <a:gd name="T29" fmla="*/ 170 h 170"/>
                  <a:gd name="T30" fmla="*/ 66 w 76"/>
                  <a:gd name="T31" fmla="*/ 168 h 170"/>
                  <a:gd name="T32" fmla="*/ 72 w 76"/>
                  <a:gd name="T33" fmla="*/ 164 h 170"/>
                  <a:gd name="T34" fmla="*/ 74 w 76"/>
                  <a:gd name="T35" fmla="*/ 160 h 170"/>
                  <a:gd name="T36" fmla="*/ 76 w 76"/>
                  <a:gd name="T37" fmla="*/ 152 h 170"/>
                  <a:gd name="T38" fmla="*/ 76 w 76"/>
                  <a:gd name="T39" fmla="*/ 16 h 170"/>
                  <a:gd name="T40" fmla="*/ 76 w 76"/>
                  <a:gd name="T41" fmla="*/ 16 h 170"/>
                  <a:gd name="T42" fmla="*/ 74 w 76"/>
                  <a:gd name="T43" fmla="*/ 10 h 170"/>
                  <a:gd name="T44" fmla="*/ 72 w 76"/>
                  <a:gd name="T45" fmla="*/ 4 h 170"/>
                  <a:gd name="T46" fmla="*/ 66 w 76"/>
                  <a:gd name="T47" fmla="*/ 0 h 170"/>
                  <a:gd name="T48" fmla="*/ 58 w 76"/>
                  <a:gd name="T49" fmla="*/ 0 h 170"/>
                  <a:gd name="T50" fmla="*/ 58 w 76"/>
                  <a:gd name="T51"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6" h="170">
                    <a:moveTo>
                      <a:pt x="58" y="0"/>
                    </a:moveTo>
                    <a:lnTo>
                      <a:pt x="18" y="0"/>
                    </a:lnTo>
                    <a:lnTo>
                      <a:pt x="18" y="0"/>
                    </a:lnTo>
                    <a:lnTo>
                      <a:pt x="10" y="0"/>
                    </a:lnTo>
                    <a:lnTo>
                      <a:pt x="4" y="4"/>
                    </a:lnTo>
                    <a:lnTo>
                      <a:pt x="2" y="10"/>
                    </a:lnTo>
                    <a:lnTo>
                      <a:pt x="0" y="16"/>
                    </a:lnTo>
                    <a:lnTo>
                      <a:pt x="0" y="152"/>
                    </a:lnTo>
                    <a:lnTo>
                      <a:pt x="0" y="152"/>
                    </a:lnTo>
                    <a:lnTo>
                      <a:pt x="2" y="160"/>
                    </a:lnTo>
                    <a:lnTo>
                      <a:pt x="4" y="164"/>
                    </a:lnTo>
                    <a:lnTo>
                      <a:pt x="10" y="168"/>
                    </a:lnTo>
                    <a:lnTo>
                      <a:pt x="18" y="170"/>
                    </a:lnTo>
                    <a:lnTo>
                      <a:pt x="58" y="170"/>
                    </a:lnTo>
                    <a:lnTo>
                      <a:pt x="58" y="170"/>
                    </a:lnTo>
                    <a:lnTo>
                      <a:pt x="66" y="168"/>
                    </a:lnTo>
                    <a:lnTo>
                      <a:pt x="72" y="164"/>
                    </a:lnTo>
                    <a:lnTo>
                      <a:pt x="74" y="160"/>
                    </a:lnTo>
                    <a:lnTo>
                      <a:pt x="76" y="152"/>
                    </a:lnTo>
                    <a:lnTo>
                      <a:pt x="76" y="16"/>
                    </a:lnTo>
                    <a:lnTo>
                      <a:pt x="76" y="16"/>
                    </a:lnTo>
                    <a:lnTo>
                      <a:pt x="74" y="10"/>
                    </a:lnTo>
                    <a:lnTo>
                      <a:pt x="72" y="4"/>
                    </a:lnTo>
                    <a:lnTo>
                      <a:pt x="66" y="0"/>
                    </a:lnTo>
                    <a:lnTo>
                      <a:pt x="58" y="0"/>
                    </a:lnTo>
                    <a:lnTo>
                      <a:pt x="58"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34"/>
              <p:cNvSpPr>
                <a:spLocks/>
              </p:cNvSpPr>
              <p:nvPr/>
            </p:nvSpPr>
            <p:spPr bwMode="auto">
              <a:xfrm>
                <a:off x="3929" y="2221"/>
                <a:ext cx="76" cy="170"/>
              </a:xfrm>
              <a:custGeom>
                <a:avLst/>
                <a:gdLst>
                  <a:gd name="T0" fmla="*/ 58 w 76"/>
                  <a:gd name="T1" fmla="*/ 0 h 170"/>
                  <a:gd name="T2" fmla="*/ 18 w 76"/>
                  <a:gd name="T3" fmla="*/ 0 h 170"/>
                  <a:gd name="T4" fmla="*/ 18 w 76"/>
                  <a:gd name="T5" fmla="*/ 0 h 170"/>
                  <a:gd name="T6" fmla="*/ 10 w 76"/>
                  <a:gd name="T7" fmla="*/ 0 h 170"/>
                  <a:gd name="T8" fmla="*/ 4 w 76"/>
                  <a:gd name="T9" fmla="*/ 4 h 170"/>
                  <a:gd name="T10" fmla="*/ 2 w 76"/>
                  <a:gd name="T11" fmla="*/ 10 h 170"/>
                  <a:gd name="T12" fmla="*/ 0 w 76"/>
                  <a:gd name="T13" fmla="*/ 16 h 170"/>
                  <a:gd name="T14" fmla="*/ 0 w 76"/>
                  <a:gd name="T15" fmla="*/ 152 h 170"/>
                  <a:gd name="T16" fmla="*/ 0 w 76"/>
                  <a:gd name="T17" fmla="*/ 152 h 170"/>
                  <a:gd name="T18" fmla="*/ 2 w 76"/>
                  <a:gd name="T19" fmla="*/ 160 h 170"/>
                  <a:gd name="T20" fmla="*/ 4 w 76"/>
                  <a:gd name="T21" fmla="*/ 164 h 170"/>
                  <a:gd name="T22" fmla="*/ 10 w 76"/>
                  <a:gd name="T23" fmla="*/ 168 h 170"/>
                  <a:gd name="T24" fmla="*/ 18 w 76"/>
                  <a:gd name="T25" fmla="*/ 170 h 170"/>
                  <a:gd name="T26" fmla="*/ 58 w 76"/>
                  <a:gd name="T27" fmla="*/ 170 h 170"/>
                  <a:gd name="T28" fmla="*/ 58 w 76"/>
                  <a:gd name="T29" fmla="*/ 170 h 170"/>
                  <a:gd name="T30" fmla="*/ 66 w 76"/>
                  <a:gd name="T31" fmla="*/ 168 h 170"/>
                  <a:gd name="T32" fmla="*/ 72 w 76"/>
                  <a:gd name="T33" fmla="*/ 164 h 170"/>
                  <a:gd name="T34" fmla="*/ 74 w 76"/>
                  <a:gd name="T35" fmla="*/ 160 h 170"/>
                  <a:gd name="T36" fmla="*/ 76 w 76"/>
                  <a:gd name="T37" fmla="*/ 152 h 170"/>
                  <a:gd name="T38" fmla="*/ 76 w 76"/>
                  <a:gd name="T39" fmla="*/ 16 h 170"/>
                  <a:gd name="T40" fmla="*/ 76 w 76"/>
                  <a:gd name="T41" fmla="*/ 16 h 170"/>
                  <a:gd name="T42" fmla="*/ 74 w 76"/>
                  <a:gd name="T43" fmla="*/ 10 h 170"/>
                  <a:gd name="T44" fmla="*/ 72 w 76"/>
                  <a:gd name="T45" fmla="*/ 4 h 170"/>
                  <a:gd name="T46" fmla="*/ 66 w 76"/>
                  <a:gd name="T47" fmla="*/ 0 h 170"/>
                  <a:gd name="T48" fmla="*/ 58 w 76"/>
                  <a:gd name="T49" fmla="*/ 0 h 170"/>
                  <a:gd name="T50" fmla="*/ 58 w 76"/>
                  <a:gd name="T51"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6" h="170">
                    <a:moveTo>
                      <a:pt x="58" y="0"/>
                    </a:moveTo>
                    <a:lnTo>
                      <a:pt x="18" y="0"/>
                    </a:lnTo>
                    <a:lnTo>
                      <a:pt x="18" y="0"/>
                    </a:lnTo>
                    <a:lnTo>
                      <a:pt x="10" y="0"/>
                    </a:lnTo>
                    <a:lnTo>
                      <a:pt x="4" y="4"/>
                    </a:lnTo>
                    <a:lnTo>
                      <a:pt x="2" y="10"/>
                    </a:lnTo>
                    <a:lnTo>
                      <a:pt x="0" y="16"/>
                    </a:lnTo>
                    <a:lnTo>
                      <a:pt x="0" y="152"/>
                    </a:lnTo>
                    <a:lnTo>
                      <a:pt x="0" y="152"/>
                    </a:lnTo>
                    <a:lnTo>
                      <a:pt x="2" y="160"/>
                    </a:lnTo>
                    <a:lnTo>
                      <a:pt x="4" y="164"/>
                    </a:lnTo>
                    <a:lnTo>
                      <a:pt x="10" y="168"/>
                    </a:lnTo>
                    <a:lnTo>
                      <a:pt x="18" y="170"/>
                    </a:lnTo>
                    <a:lnTo>
                      <a:pt x="58" y="170"/>
                    </a:lnTo>
                    <a:lnTo>
                      <a:pt x="58" y="170"/>
                    </a:lnTo>
                    <a:lnTo>
                      <a:pt x="66" y="168"/>
                    </a:lnTo>
                    <a:lnTo>
                      <a:pt x="72" y="164"/>
                    </a:lnTo>
                    <a:lnTo>
                      <a:pt x="74" y="160"/>
                    </a:lnTo>
                    <a:lnTo>
                      <a:pt x="76" y="152"/>
                    </a:lnTo>
                    <a:lnTo>
                      <a:pt x="76" y="16"/>
                    </a:lnTo>
                    <a:lnTo>
                      <a:pt x="76" y="16"/>
                    </a:lnTo>
                    <a:lnTo>
                      <a:pt x="74" y="10"/>
                    </a:lnTo>
                    <a:lnTo>
                      <a:pt x="72" y="4"/>
                    </a:lnTo>
                    <a:lnTo>
                      <a:pt x="66" y="0"/>
                    </a:lnTo>
                    <a:lnTo>
                      <a:pt x="58" y="0"/>
                    </a:lnTo>
                    <a:lnTo>
                      <a:pt x="58"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35"/>
              <p:cNvSpPr>
                <a:spLocks/>
              </p:cNvSpPr>
              <p:nvPr/>
            </p:nvSpPr>
            <p:spPr bwMode="auto">
              <a:xfrm>
                <a:off x="4029" y="2169"/>
                <a:ext cx="76" cy="222"/>
              </a:xfrm>
              <a:custGeom>
                <a:avLst/>
                <a:gdLst>
                  <a:gd name="T0" fmla="*/ 58 w 76"/>
                  <a:gd name="T1" fmla="*/ 0 h 222"/>
                  <a:gd name="T2" fmla="*/ 18 w 76"/>
                  <a:gd name="T3" fmla="*/ 0 h 222"/>
                  <a:gd name="T4" fmla="*/ 18 w 76"/>
                  <a:gd name="T5" fmla="*/ 0 h 222"/>
                  <a:gd name="T6" fmla="*/ 10 w 76"/>
                  <a:gd name="T7" fmla="*/ 2 h 222"/>
                  <a:gd name="T8" fmla="*/ 4 w 76"/>
                  <a:gd name="T9" fmla="*/ 4 h 222"/>
                  <a:gd name="T10" fmla="*/ 2 w 76"/>
                  <a:gd name="T11" fmla="*/ 10 h 222"/>
                  <a:gd name="T12" fmla="*/ 0 w 76"/>
                  <a:gd name="T13" fmla="*/ 16 h 222"/>
                  <a:gd name="T14" fmla="*/ 0 w 76"/>
                  <a:gd name="T15" fmla="*/ 204 h 222"/>
                  <a:gd name="T16" fmla="*/ 0 w 76"/>
                  <a:gd name="T17" fmla="*/ 204 h 222"/>
                  <a:gd name="T18" fmla="*/ 2 w 76"/>
                  <a:gd name="T19" fmla="*/ 212 h 222"/>
                  <a:gd name="T20" fmla="*/ 4 w 76"/>
                  <a:gd name="T21" fmla="*/ 216 h 222"/>
                  <a:gd name="T22" fmla="*/ 10 w 76"/>
                  <a:gd name="T23" fmla="*/ 220 h 222"/>
                  <a:gd name="T24" fmla="*/ 18 w 76"/>
                  <a:gd name="T25" fmla="*/ 222 h 222"/>
                  <a:gd name="T26" fmla="*/ 58 w 76"/>
                  <a:gd name="T27" fmla="*/ 222 h 222"/>
                  <a:gd name="T28" fmla="*/ 58 w 76"/>
                  <a:gd name="T29" fmla="*/ 222 h 222"/>
                  <a:gd name="T30" fmla="*/ 66 w 76"/>
                  <a:gd name="T31" fmla="*/ 220 h 222"/>
                  <a:gd name="T32" fmla="*/ 70 w 76"/>
                  <a:gd name="T33" fmla="*/ 216 h 222"/>
                  <a:gd name="T34" fmla="*/ 74 w 76"/>
                  <a:gd name="T35" fmla="*/ 212 h 222"/>
                  <a:gd name="T36" fmla="*/ 76 w 76"/>
                  <a:gd name="T37" fmla="*/ 204 h 222"/>
                  <a:gd name="T38" fmla="*/ 76 w 76"/>
                  <a:gd name="T39" fmla="*/ 16 h 222"/>
                  <a:gd name="T40" fmla="*/ 76 w 76"/>
                  <a:gd name="T41" fmla="*/ 16 h 222"/>
                  <a:gd name="T42" fmla="*/ 74 w 76"/>
                  <a:gd name="T43" fmla="*/ 10 h 222"/>
                  <a:gd name="T44" fmla="*/ 70 w 76"/>
                  <a:gd name="T45" fmla="*/ 4 h 222"/>
                  <a:gd name="T46" fmla="*/ 66 w 76"/>
                  <a:gd name="T47" fmla="*/ 2 h 222"/>
                  <a:gd name="T48" fmla="*/ 58 w 76"/>
                  <a:gd name="T49" fmla="*/ 0 h 222"/>
                  <a:gd name="T50" fmla="*/ 58 w 76"/>
                  <a:gd name="T51"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6" h="222">
                    <a:moveTo>
                      <a:pt x="58" y="0"/>
                    </a:moveTo>
                    <a:lnTo>
                      <a:pt x="18" y="0"/>
                    </a:lnTo>
                    <a:lnTo>
                      <a:pt x="18" y="0"/>
                    </a:lnTo>
                    <a:lnTo>
                      <a:pt x="10" y="2"/>
                    </a:lnTo>
                    <a:lnTo>
                      <a:pt x="4" y="4"/>
                    </a:lnTo>
                    <a:lnTo>
                      <a:pt x="2" y="10"/>
                    </a:lnTo>
                    <a:lnTo>
                      <a:pt x="0" y="16"/>
                    </a:lnTo>
                    <a:lnTo>
                      <a:pt x="0" y="204"/>
                    </a:lnTo>
                    <a:lnTo>
                      <a:pt x="0" y="204"/>
                    </a:lnTo>
                    <a:lnTo>
                      <a:pt x="2" y="212"/>
                    </a:lnTo>
                    <a:lnTo>
                      <a:pt x="4" y="216"/>
                    </a:lnTo>
                    <a:lnTo>
                      <a:pt x="10" y="220"/>
                    </a:lnTo>
                    <a:lnTo>
                      <a:pt x="18" y="222"/>
                    </a:lnTo>
                    <a:lnTo>
                      <a:pt x="58" y="222"/>
                    </a:lnTo>
                    <a:lnTo>
                      <a:pt x="58" y="222"/>
                    </a:lnTo>
                    <a:lnTo>
                      <a:pt x="66" y="220"/>
                    </a:lnTo>
                    <a:lnTo>
                      <a:pt x="70" y="216"/>
                    </a:lnTo>
                    <a:lnTo>
                      <a:pt x="74" y="212"/>
                    </a:lnTo>
                    <a:lnTo>
                      <a:pt x="76" y="204"/>
                    </a:lnTo>
                    <a:lnTo>
                      <a:pt x="76" y="16"/>
                    </a:lnTo>
                    <a:lnTo>
                      <a:pt x="76" y="16"/>
                    </a:lnTo>
                    <a:lnTo>
                      <a:pt x="74" y="10"/>
                    </a:lnTo>
                    <a:lnTo>
                      <a:pt x="70" y="4"/>
                    </a:lnTo>
                    <a:lnTo>
                      <a:pt x="66" y="2"/>
                    </a:lnTo>
                    <a:lnTo>
                      <a:pt x="58" y="0"/>
                    </a:lnTo>
                    <a:lnTo>
                      <a:pt x="58"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36"/>
              <p:cNvSpPr>
                <a:spLocks/>
              </p:cNvSpPr>
              <p:nvPr/>
            </p:nvSpPr>
            <p:spPr bwMode="auto">
              <a:xfrm>
                <a:off x="3921" y="2117"/>
                <a:ext cx="20" cy="32"/>
              </a:xfrm>
              <a:custGeom>
                <a:avLst/>
                <a:gdLst>
                  <a:gd name="T0" fmla="*/ 0 w 20"/>
                  <a:gd name="T1" fmla="*/ 0 h 32"/>
                  <a:gd name="T2" fmla="*/ 0 w 20"/>
                  <a:gd name="T3" fmla="*/ 32 h 32"/>
                  <a:gd name="T4" fmla="*/ 0 w 20"/>
                  <a:gd name="T5" fmla="*/ 32 h 32"/>
                  <a:gd name="T6" fmla="*/ 8 w 20"/>
                  <a:gd name="T7" fmla="*/ 30 h 32"/>
                  <a:gd name="T8" fmla="*/ 14 w 20"/>
                  <a:gd name="T9" fmla="*/ 28 h 32"/>
                  <a:gd name="T10" fmla="*/ 18 w 20"/>
                  <a:gd name="T11" fmla="*/ 24 h 32"/>
                  <a:gd name="T12" fmla="*/ 20 w 20"/>
                  <a:gd name="T13" fmla="*/ 16 h 32"/>
                  <a:gd name="T14" fmla="*/ 20 w 20"/>
                  <a:gd name="T15" fmla="*/ 16 h 32"/>
                  <a:gd name="T16" fmla="*/ 18 w 20"/>
                  <a:gd name="T17" fmla="*/ 10 h 32"/>
                  <a:gd name="T18" fmla="*/ 14 w 20"/>
                  <a:gd name="T19" fmla="*/ 6 h 32"/>
                  <a:gd name="T20" fmla="*/ 8 w 20"/>
                  <a:gd name="T21" fmla="*/ 2 h 32"/>
                  <a:gd name="T22" fmla="*/ 0 w 20"/>
                  <a:gd name="T23" fmla="*/ 0 h 32"/>
                  <a:gd name="T24" fmla="*/ 0 w 20"/>
                  <a:gd name="T2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32">
                    <a:moveTo>
                      <a:pt x="0" y="0"/>
                    </a:moveTo>
                    <a:lnTo>
                      <a:pt x="0" y="32"/>
                    </a:lnTo>
                    <a:lnTo>
                      <a:pt x="0" y="32"/>
                    </a:lnTo>
                    <a:lnTo>
                      <a:pt x="8" y="30"/>
                    </a:lnTo>
                    <a:lnTo>
                      <a:pt x="14" y="28"/>
                    </a:lnTo>
                    <a:lnTo>
                      <a:pt x="18" y="24"/>
                    </a:lnTo>
                    <a:lnTo>
                      <a:pt x="20" y="16"/>
                    </a:lnTo>
                    <a:lnTo>
                      <a:pt x="20" y="16"/>
                    </a:lnTo>
                    <a:lnTo>
                      <a:pt x="18" y="10"/>
                    </a:lnTo>
                    <a:lnTo>
                      <a:pt x="14" y="6"/>
                    </a:lnTo>
                    <a:lnTo>
                      <a:pt x="8" y="2"/>
                    </a:lnTo>
                    <a:lnTo>
                      <a:pt x="0" y="0"/>
                    </a:lnTo>
                    <a:lnTo>
                      <a:pt x="0" y="0"/>
                    </a:lnTo>
                    <a:close/>
                  </a:path>
                </a:pathLst>
              </a:custGeom>
              <a:solidFill>
                <a:srgbClr val="00BC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37"/>
              <p:cNvSpPr>
                <a:spLocks/>
              </p:cNvSpPr>
              <p:nvPr/>
            </p:nvSpPr>
            <p:spPr bwMode="auto">
              <a:xfrm>
                <a:off x="3895" y="2067"/>
                <a:ext cx="18" cy="28"/>
              </a:xfrm>
              <a:custGeom>
                <a:avLst/>
                <a:gdLst>
                  <a:gd name="T0" fmla="*/ 0 w 18"/>
                  <a:gd name="T1" fmla="*/ 14 h 28"/>
                  <a:gd name="T2" fmla="*/ 0 w 18"/>
                  <a:gd name="T3" fmla="*/ 14 h 28"/>
                  <a:gd name="T4" fmla="*/ 2 w 18"/>
                  <a:gd name="T5" fmla="*/ 20 h 28"/>
                  <a:gd name="T6" fmla="*/ 4 w 18"/>
                  <a:gd name="T7" fmla="*/ 24 h 28"/>
                  <a:gd name="T8" fmla="*/ 10 w 18"/>
                  <a:gd name="T9" fmla="*/ 26 h 28"/>
                  <a:gd name="T10" fmla="*/ 18 w 18"/>
                  <a:gd name="T11" fmla="*/ 28 h 28"/>
                  <a:gd name="T12" fmla="*/ 18 w 18"/>
                  <a:gd name="T13" fmla="*/ 0 h 28"/>
                  <a:gd name="T14" fmla="*/ 18 w 18"/>
                  <a:gd name="T15" fmla="*/ 0 h 28"/>
                  <a:gd name="T16" fmla="*/ 10 w 18"/>
                  <a:gd name="T17" fmla="*/ 2 h 28"/>
                  <a:gd name="T18" fmla="*/ 4 w 18"/>
                  <a:gd name="T19" fmla="*/ 6 h 28"/>
                  <a:gd name="T20" fmla="*/ 2 w 18"/>
                  <a:gd name="T21" fmla="*/ 10 h 28"/>
                  <a:gd name="T22" fmla="*/ 0 w 18"/>
                  <a:gd name="T23" fmla="*/ 14 h 28"/>
                  <a:gd name="T24" fmla="*/ 0 w 18"/>
                  <a:gd name="T25" fmla="*/ 1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8">
                    <a:moveTo>
                      <a:pt x="0" y="14"/>
                    </a:moveTo>
                    <a:lnTo>
                      <a:pt x="0" y="14"/>
                    </a:lnTo>
                    <a:lnTo>
                      <a:pt x="2" y="20"/>
                    </a:lnTo>
                    <a:lnTo>
                      <a:pt x="4" y="24"/>
                    </a:lnTo>
                    <a:lnTo>
                      <a:pt x="10" y="26"/>
                    </a:lnTo>
                    <a:lnTo>
                      <a:pt x="18" y="28"/>
                    </a:lnTo>
                    <a:lnTo>
                      <a:pt x="18" y="0"/>
                    </a:lnTo>
                    <a:lnTo>
                      <a:pt x="18" y="0"/>
                    </a:lnTo>
                    <a:lnTo>
                      <a:pt x="10" y="2"/>
                    </a:lnTo>
                    <a:lnTo>
                      <a:pt x="4" y="6"/>
                    </a:lnTo>
                    <a:lnTo>
                      <a:pt x="2" y="10"/>
                    </a:lnTo>
                    <a:lnTo>
                      <a:pt x="0" y="14"/>
                    </a:lnTo>
                    <a:lnTo>
                      <a:pt x="0" y="14"/>
                    </a:lnTo>
                    <a:close/>
                  </a:path>
                </a:pathLst>
              </a:custGeom>
              <a:solidFill>
                <a:srgbClr val="00BC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38"/>
              <p:cNvSpPr>
                <a:spLocks noEditPoints="1"/>
              </p:cNvSpPr>
              <p:nvPr/>
            </p:nvSpPr>
            <p:spPr bwMode="auto">
              <a:xfrm>
                <a:off x="3823" y="2015"/>
                <a:ext cx="188" cy="188"/>
              </a:xfrm>
              <a:custGeom>
                <a:avLst/>
                <a:gdLst>
                  <a:gd name="T0" fmla="*/ 76 w 188"/>
                  <a:gd name="T1" fmla="*/ 2 h 188"/>
                  <a:gd name="T2" fmla="*/ 28 w 188"/>
                  <a:gd name="T3" fmla="*/ 28 h 188"/>
                  <a:gd name="T4" fmla="*/ 2 w 188"/>
                  <a:gd name="T5" fmla="*/ 76 h 188"/>
                  <a:gd name="T6" fmla="*/ 2 w 188"/>
                  <a:gd name="T7" fmla="*/ 112 h 188"/>
                  <a:gd name="T8" fmla="*/ 28 w 188"/>
                  <a:gd name="T9" fmla="*/ 160 h 188"/>
                  <a:gd name="T10" fmla="*/ 76 w 188"/>
                  <a:gd name="T11" fmla="*/ 186 h 188"/>
                  <a:gd name="T12" fmla="*/ 112 w 188"/>
                  <a:gd name="T13" fmla="*/ 186 h 188"/>
                  <a:gd name="T14" fmla="*/ 160 w 188"/>
                  <a:gd name="T15" fmla="*/ 160 h 188"/>
                  <a:gd name="T16" fmla="*/ 186 w 188"/>
                  <a:gd name="T17" fmla="*/ 112 h 188"/>
                  <a:gd name="T18" fmla="*/ 186 w 188"/>
                  <a:gd name="T19" fmla="*/ 76 h 188"/>
                  <a:gd name="T20" fmla="*/ 160 w 188"/>
                  <a:gd name="T21" fmla="*/ 28 h 188"/>
                  <a:gd name="T22" fmla="*/ 112 w 188"/>
                  <a:gd name="T23" fmla="*/ 2 h 188"/>
                  <a:gd name="T24" fmla="*/ 98 w 188"/>
                  <a:gd name="T25" fmla="*/ 150 h 188"/>
                  <a:gd name="T26" fmla="*/ 98 w 188"/>
                  <a:gd name="T27" fmla="*/ 162 h 188"/>
                  <a:gd name="T28" fmla="*/ 90 w 188"/>
                  <a:gd name="T29" fmla="*/ 162 h 188"/>
                  <a:gd name="T30" fmla="*/ 90 w 188"/>
                  <a:gd name="T31" fmla="*/ 150 h 188"/>
                  <a:gd name="T32" fmla="*/ 66 w 188"/>
                  <a:gd name="T33" fmla="*/ 144 h 188"/>
                  <a:gd name="T34" fmla="*/ 52 w 188"/>
                  <a:gd name="T35" fmla="*/ 130 h 188"/>
                  <a:gd name="T36" fmla="*/ 52 w 188"/>
                  <a:gd name="T37" fmla="*/ 116 h 188"/>
                  <a:gd name="T38" fmla="*/ 60 w 188"/>
                  <a:gd name="T39" fmla="*/ 112 h 188"/>
                  <a:gd name="T40" fmla="*/ 68 w 188"/>
                  <a:gd name="T41" fmla="*/ 114 h 188"/>
                  <a:gd name="T42" fmla="*/ 76 w 188"/>
                  <a:gd name="T43" fmla="*/ 130 h 188"/>
                  <a:gd name="T44" fmla="*/ 90 w 188"/>
                  <a:gd name="T45" fmla="*/ 102 h 188"/>
                  <a:gd name="T46" fmla="*/ 62 w 188"/>
                  <a:gd name="T47" fmla="*/ 90 h 188"/>
                  <a:gd name="T48" fmla="*/ 54 w 188"/>
                  <a:gd name="T49" fmla="*/ 76 h 188"/>
                  <a:gd name="T50" fmla="*/ 54 w 188"/>
                  <a:gd name="T51" fmla="*/ 62 h 188"/>
                  <a:gd name="T52" fmla="*/ 64 w 188"/>
                  <a:gd name="T53" fmla="*/ 46 h 188"/>
                  <a:gd name="T54" fmla="*/ 90 w 188"/>
                  <a:gd name="T55" fmla="*/ 38 h 188"/>
                  <a:gd name="T56" fmla="*/ 90 w 188"/>
                  <a:gd name="T57" fmla="*/ 26 h 188"/>
                  <a:gd name="T58" fmla="*/ 98 w 188"/>
                  <a:gd name="T59" fmla="*/ 26 h 188"/>
                  <a:gd name="T60" fmla="*/ 98 w 188"/>
                  <a:gd name="T61" fmla="*/ 38 h 188"/>
                  <a:gd name="T62" fmla="*/ 128 w 188"/>
                  <a:gd name="T63" fmla="*/ 46 h 188"/>
                  <a:gd name="T64" fmla="*/ 136 w 188"/>
                  <a:gd name="T65" fmla="*/ 60 h 188"/>
                  <a:gd name="T66" fmla="*/ 134 w 188"/>
                  <a:gd name="T67" fmla="*/ 68 h 188"/>
                  <a:gd name="T68" fmla="*/ 126 w 188"/>
                  <a:gd name="T69" fmla="*/ 70 h 188"/>
                  <a:gd name="T70" fmla="*/ 116 w 188"/>
                  <a:gd name="T71" fmla="*/ 62 h 188"/>
                  <a:gd name="T72" fmla="*/ 98 w 188"/>
                  <a:gd name="T73" fmla="*/ 52 h 188"/>
                  <a:gd name="T74" fmla="*/ 114 w 188"/>
                  <a:gd name="T75" fmla="*/ 86 h 188"/>
                  <a:gd name="T76" fmla="*/ 134 w 188"/>
                  <a:gd name="T77" fmla="*/ 102 h 188"/>
                  <a:gd name="T78" fmla="*/ 138 w 188"/>
                  <a:gd name="T79" fmla="*/ 116 h 188"/>
                  <a:gd name="T80" fmla="*/ 132 w 188"/>
                  <a:gd name="T81" fmla="*/ 136 h 188"/>
                  <a:gd name="T82" fmla="*/ 114 w 188"/>
                  <a:gd name="T83" fmla="*/ 146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8" h="188">
                    <a:moveTo>
                      <a:pt x="94" y="0"/>
                    </a:moveTo>
                    <a:lnTo>
                      <a:pt x="94" y="0"/>
                    </a:lnTo>
                    <a:lnTo>
                      <a:pt x="76" y="2"/>
                    </a:lnTo>
                    <a:lnTo>
                      <a:pt x="58" y="8"/>
                    </a:lnTo>
                    <a:lnTo>
                      <a:pt x="42" y="16"/>
                    </a:lnTo>
                    <a:lnTo>
                      <a:pt x="28" y="28"/>
                    </a:lnTo>
                    <a:lnTo>
                      <a:pt x="16" y="42"/>
                    </a:lnTo>
                    <a:lnTo>
                      <a:pt x="8" y="58"/>
                    </a:lnTo>
                    <a:lnTo>
                      <a:pt x="2" y="76"/>
                    </a:lnTo>
                    <a:lnTo>
                      <a:pt x="0" y="94"/>
                    </a:lnTo>
                    <a:lnTo>
                      <a:pt x="0" y="94"/>
                    </a:lnTo>
                    <a:lnTo>
                      <a:pt x="2" y="112"/>
                    </a:lnTo>
                    <a:lnTo>
                      <a:pt x="8" y="130"/>
                    </a:lnTo>
                    <a:lnTo>
                      <a:pt x="16" y="146"/>
                    </a:lnTo>
                    <a:lnTo>
                      <a:pt x="28" y="160"/>
                    </a:lnTo>
                    <a:lnTo>
                      <a:pt x="42" y="172"/>
                    </a:lnTo>
                    <a:lnTo>
                      <a:pt x="58" y="180"/>
                    </a:lnTo>
                    <a:lnTo>
                      <a:pt x="76" y="186"/>
                    </a:lnTo>
                    <a:lnTo>
                      <a:pt x="94" y="188"/>
                    </a:lnTo>
                    <a:lnTo>
                      <a:pt x="94" y="188"/>
                    </a:lnTo>
                    <a:lnTo>
                      <a:pt x="112" y="186"/>
                    </a:lnTo>
                    <a:lnTo>
                      <a:pt x="130" y="180"/>
                    </a:lnTo>
                    <a:lnTo>
                      <a:pt x="146" y="172"/>
                    </a:lnTo>
                    <a:lnTo>
                      <a:pt x="160" y="160"/>
                    </a:lnTo>
                    <a:lnTo>
                      <a:pt x="172" y="146"/>
                    </a:lnTo>
                    <a:lnTo>
                      <a:pt x="180" y="130"/>
                    </a:lnTo>
                    <a:lnTo>
                      <a:pt x="186" y="112"/>
                    </a:lnTo>
                    <a:lnTo>
                      <a:pt x="188" y="94"/>
                    </a:lnTo>
                    <a:lnTo>
                      <a:pt x="188" y="94"/>
                    </a:lnTo>
                    <a:lnTo>
                      <a:pt x="186" y="76"/>
                    </a:lnTo>
                    <a:lnTo>
                      <a:pt x="180" y="58"/>
                    </a:lnTo>
                    <a:lnTo>
                      <a:pt x="172" y="42"/>
                    </a:lnTo>
                    <a:lnTo>
                      <a:pt x="160" y="28"/>
                    </a:lnTo>
                    <a:lnTo>
                      <a:pt x="146" y="16"/>
                    </a:lnTo>
                    <a:lnTo>
                      <a:pt x="130" y="8"/>
                    </a:lnTo>
                    <a:lnTo>
                      <a:pt x="112" y="2"/>
                    </a:lnTo>
                    <a:lnTo>
                      <a:pt x="94" y="0"/>
                    </a:lnTo>
                    <a:lnTo>
                      <a:pt x="94" y="0"/>
                    </a:lnTo>
                    <a:close/>
                    <a:moveTo>
                      <a:pt x="98" y="150"/>
                    </a:moveTo>
                    <a:lnTo>
                      <a:pt x="98" y="160"/>
                    </a:lnTo>
                    <a:lnTo>
                      <a:pt x="98" y="160"/>
                    </a:lnTo>
                    <a:lnTo>
                      <a:pt x="98" y="162"/>
                    </a:lnTo>
                    <a:lnTo>
                      <a:pt x="94" y="164"/>
                    </a:lnTo>
                    <a:lnTo>
                      <a:pt x="94" y="164"/>
                    </a:lnTo>
                    <a:lnTo>
                      <a:pt x="90" y="162"/>
                    </a:lnTo>
                    <a:lnTo>
                      <a:pt x="90" y="160"/>
                    </a:lnTo>
                    <a:lnTo>
                      <a:pt x="90" y="150"/>
                    </a:lnTo>
                    <a:lnTo>
                      <a:pt x="90" y="150"/>
                    </a:lnTo>
                    <a:lnTo>
                      <a:pt x="80" y="148"/>
                    </a:lnTo>
                    <a:lnTo>
                      <a:pt x="72" y="146"/>
                    </a:lnTo>
                    <a:lnTo>
                      <a:pt x="66" y="144"/>
                    </a:lnTo>
                    <a:lnTo>
                      <a:pt x="60" y="140"/>
                    </a:lnTo>
                    <a:lnTo>
                      <a:pt x="56" y="136"/>
                    </a:lnTo>
                    <a:lnTo>
                      <a:pt x="52" y="130"/>
                    </a:lnTo>
                    <a:lnTo>
                      <a:pt x="50" y="120"/>
                    </a:lnTo>
                    <a:lnTo>
                      <a:pt x="50" y="120"/>
                    </a:lnTo>
                    <a:lnTo>
                      <a:pt x="52" y="116"/>
                    </a:lnTo>
                    <a:lnTo>
                      <a:pt x="52" y="114"/>
                    </a:lnTo>
                    <a:lnTo>
                      <a:pt x="56" y="112"/>
                    </a:lnTo>
                    <a:lnTo>
                      <a:pt x="60" y="112"/>
                    </a:lnTo>
                    <a:lnTo>
                      <a:pt x="60" y="112"/>
                    </a:lnTo>
                    <a:lnTo>
                      <a:pt x="66" y="112"/>
                    </a:lnTo>
                    <a:lnTo>
                      <a:pt x="68" y="114"/>
                    </a:lnTo>
                    <a:lnTo>
                      <a:pt x="72" y="122"/>
                    </a:lnTo>
                    <a:lnTo>
                      <a:pt x="74" y="126"/>
                    </a:lnTo>
                    <a:lnTo>
                      <a:pt x="76" y="130"/>
                    </a:lnTo>
                    <a:lnTo>
                      <a:pt x="82" y="132"/>
                    </a:lnTo>
                    <a:lnTo>
                      <a:pt x="90" y="134"/>
                    </a:lnTo>
                    <a:lnTo>
                      <a:pt x="90" y="102"/>
                    </a:lnTo>
                    <a:lnTo>
                      <a:pt x="90" y="102"/>
                    </a:lnTo>
                    <a:lnTo>
                      <a:pt x="74" y="96"/>
                    </a:lnTo>
                    <a:lnTo>
                      <a:pt x="62" y="90"/>
                    </a:lnTo>
                    <a:lnTo>
                      <a:pt x="58" y="86"/>
                    </a:lnTo>
                    <a:lnTo>
                      <a:pt x="56" y="82"/>
                    </a:lnTo>
                    <a:lnTo>
                      <a:pt x="54" y="76"/>
                    </a:lnTo>
                    <a:lnTo>
                      <a:pt x="52" y="70"/>
                    </a:lnTo>
                    <a:lnTo>
                      <a:pt x="52" y="70"/>
                    </a:lnTo>
                    <a:lnTo>
                      <a:pt x="54" y="62"/>
                    </a:lnTo>
                    <a:lnTo>
                      <a:pt x="56" y="56"/>
                    </a:lnTo>
                    <a:lnTo>
                      <a:pt x="60" y="50"/>
                    </a:lnTo>
                    <a:lnTo>
                      <a:pt x="64" y="46"/>
                    </a:lnTo>
                    <a:lnTo>
                      <a:pt x="70" y="42"/>
                    </a:lnTo>
                    <a:lnTo>
                      <a:pt x="76" y="40"/>
                    </a:lnTo>
                    <a:lnTo>
                      <a:pt x="90" y="38"/>
                    </a:lnTo>
                    <a:lnTo>
                      <a:pt x="90" y="28"/>
                    </a:lnTo>
                    <a:lnTo>
                      <a:pt x="90" y="28"/>
                    </a:lnTo>
                    <a:lnTo>
                      <a:pt x="90" y="26"/>
                    </a:lnTo>
                    <a:lnTo>
                      <a:pt x="94" y="24"/>
                    </a:lnTo>
                    <a:lnTo>
                      <a:pt x="94" y="24"/>
                    </a:lnTo>
                    <a:lnTo>
                      <a:pt x="98" y="26"/>
                    </a:lnTo>
                    <a:lnTo>
                      <a:pt x="98" y="28"/>
                    </a:lnTo>
                    <a:lnTo>
                      <a:pt x="98" y="38"/>
                    </a:lnTo>
                    <a:lnTo>
                      <a:pt x="98" y="38"/>
                    </a:lnTo>
                    <a:lnTo>
                      <a:pt x="110" y="38"/>
                    </a:lnTo>
                    <a:lnTo>
                      <a:pt x="122" y="44"/>
                    </a:lnTo>
                    <a:lnTo>
                      <a:pt x="128" y="46"/>
                    </a:lnTo>
                    <a:lnTo>
                      <a:pt x="132" y="50"/>
                    </a:lnTo>
                    <a:lnTo>
                      <a:pt x="134" y="54"/>
                    </a:lnTo>
                    <a:lnTo>
                      <a:pt x="136" y="60"/>
                    </a:lnTo>
                    <a:lnTo>
                      <a:pt x="136" y="60"/>
                    </a:lnTo>
                    <a:lnTo>
                      <a:pt x="136" y="64"/>
                    </a:lnTo>
                    <a:lnTo>
                      <a:pt x="134" y="68"/>
                    </a:lnTo>
                    <a:lnTo>
                      <a:pt x="130" y="70"/>
                    </a:lnTo>
                    <a:lnTo>
                      <a:pt x="126" y="70"/>
                    </a:lnTo>
                    <a:lnTo>
                      <a:pt x="126" y="70"/>
                    </a:lnTo>
                    <a:lnTo>
                      <a:pt x="122" y="70"/>
                    </a:lnTo>
                    <a:lnTo>
                      <a:pt x="120" y="68"/>
                    </a:lnTo>
                    <a:lnTo>
                      <a:pt x="116" y="62"/>
                    </a:lnTo>
                    <a:lnTo>
                      <a:pt x="110" y="56"/>
                    </a:lnTo>
                    <a:lnTo>
                      <a:pt x="104" y="54"/>
                    </a:lnTo>
                    <a:lnTo>
                      <a:pt x="98" y="52"/>
                    </a:lnTo>
                    <a:lnTo>
                      <a:pt x="98" y="82"/>
                    </a:lnTo>
                    <a:lnTo>
                      <a:pt x="98" y="82"/>
                    </a:lnTo>
                    <a:lnTo>
                      <a:pt x="114" y="86"/>
                    </a:lnTo>
                    <a:lnTo>
                      <a:pt x="126" y="92"/>
                    </a:lnTo>
                    <a:lnTo>
                      <a:pt x="130" y="96"/>
                    </a:lnTo>
                    <a:lnTo>
                      <a:pt x="134" y="102"/>
                    </a:lnTo>
                    <a:lnTo>
                      <a:pt x="136" y="108"/>
                    </a:lnTo>
                    <a:lnTo>
                      <a:pt x="138" y="116"/>
                    </a:lnTo>
                    <a:lnTo>
                      <a:pt x="138" y="116"/>
                    </a:lnTo>
                    <a:lnTo>
                      <a:pt x="136" y="124"/>
                    </a:lnTo>
                    <a:lnTo>
                      <a:pt x="134" y="130"/>
                    </a:lnTo>
                    <a:lnTo>
                      <a:pt x="132" y="136"/>
                    </a:lnTo>
                    <a:lnTo>
                      <a:pt x="128" y="140"/>
                    </a:lnTo>
                    <a:lnTo>
                      <a:pt x="122" y="144"/>
                    </a:lnTo>
                    <a:lnTo>
                      <a:pt x="114" y="146"/>
                    </a:lnTo>
                    <a:lnTo>
                      <a:pt x="98" y="150"/>
                    </a:lnTo>
                    <a:lnTo>
                      <a:pt x="98" y="150"/>
                    </a:lnTo>
                    <a:close/>
                  </a:path>
                </a:pathLst>
              </a:custGeom>
              <a:solidFill>
                <a:srgbClr val="00BC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4" name="TextBox 43"/>
            <p:cNvSpPr txBox="1"/>
            <p:nvPr/>
          </p:nvSpPr>
          <p:spPr>
            <a:xfrm>
              <a:off x="8022653" y="2603259"/>
              <a:ext cx="1765220" cy="338554"/>
            </a:xfrm>
            <a:prstGeom prst="rect">
              <a:avLst/>
            </a:prstGeom>
            <a:noFill/>
          </p:spPr>
          <p:txBody>
            <a:bodyPr wrap="square" rtlCol="0">
              <a:spAutoFit/>
            </a:bodyP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D7D31">
                      <a:lumMod val="50000"/>
                    </a:srgbClr>
                  </a:solidFill>
                  <a:effectLst/>
                  <a:uLnTx/>
                  <a:uFillTx/>
                  <a:latin typeface="Segoe UI Light" panose="020B0502040204020203" pitchFamily="34" charset="0"/>
                  <a:ea typeface="+mn-ea"/>
                  <a:cs typeface="Segoe UI Light" panose="020B0502040204020203" pitchFamily="34" charset="0"/>
                </a:rPr>
                <a:t>Applications</a:t>
              </a:r>
              <a:endParaRPr kumimoji="0" lang="en-US" sz="1400" b="1" i="0" u="none" strike="noStrike" kern="1200" cap="none" spc="0" normalizeH="0" baseline="0" noProof="0" dirty="0">
                <a:ln>
                  <a:noFill/>
                </a:ln>
                <a:solidFill>
                  <a:srgbClr val="ED7D31">
                    <a:lumMod val="50000"/>
                  </a:srgbClr>
                </a:solidFill>
                <a:effectLst/>
                <a:uLnTx/>
                <a:uFillTx/>
                <a:latin typeface="Segoe UI Light" panose="020B0502040204020203" pitchFamily="34" charset="0"/>
                <a:ea typeface="+mn-ea"/>
                <a:cs typeface="Segoe UI Light" panose="020B0502040204020203" pitchFamily="34" charset="0"/>
              </a:endParaRPr>
            </a:p>
          </p:txBody>
        </p:sp>
      </p:gr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85D20D-8B3C-4C6F-A543-D1F632D6E22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6" name="Left Arrow Callout 45"/>
          <p:cNvSpPr/>
          <p:nvPr/>
        </p:nvSpPr>
        <p:spPr bwMode="auto">
          <a:xfrm>
            <a:off x="5021601" y="4134178"/>
            <a:ext cx="6870700" cy="1294084"/>
          </a:xfrm>
          <a:prstGeom prst="leftArrowCallout">
            <a:avLst>
              <a:gd name="adj1" fmla="val 15861"/>
              <a:gd name="adj2" fmla="val 18603"/>
              <a:gd name="adj3" fmla="val 25217"/>
              <a:gd name="adj4" fmla="val 90508"/>
            </a:avLst>
          </a:prstGeom>
          <a:solidFill>
            <a:schemeClr val="accent1">
              <a:lumMod val="50000"/>
            </a:schemeClr>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white"/>
                </a:solidFill>
                <a:effectLst/>
                <a:uLnTx/>
                <a:uFillTx/>
                <a:latin typeface="Calibri" panose="020F0502020204030204"/>
                <a:ea typeface="+mn-ea"/>
                <a:cs typeface="+mn-cs"/>
              </a:rPr>
              <a:t>Infrastructure as a Service (IaaS): </a:t>
            </a:r>
            <a:r>
              <a:rPr kumimoji="0" lang="en-US" sz="1900" b="0" i="0" u="none" strike="noStrike" kern="1200" cap="none" spc="0" normalizeH="0" baseline="0" noProof="0" dirty="0">
                <a:ln>
                  <a:noFill/>
                </a:ln>
                <a:solidFill>
                  <a:prstClr val="white"/>
                </a:solidFill>
                <a:effectLst/>
                <a:uLnTx/>
                <a:uFillTx/>
                <a:latin typeface="Calibri" panose="020F0502020204030204"/>
                <a:ea typeface="+mn-ea"/>
                <a:cs typeface="+mn-cs"/>
              </a:rPr>
              <a:t>basic compute, network  and storage resources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prstClr val="white"/>
                </a:solidFill>
                <a:effectLst/>
                <a:uLnTx/>
                <a:uFillTx/>
                <a:latin typeface="Calibri" panose="020F0502020204030204"/>
                <a:ea typeface="+mn-ea"/>
                <a:cs typeface="+mn-cs"/>
              </a:rPr>
              <a:t>On-demand servers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prstClr val="white"/>
                </a:solidFill>
                <a:effectLst/>
                <a:uLnTx/>
                <a:uFillTx/>
                <a:latin typeface="Calibri" panose="020F0502020204030204"/>
                <a:ea typeface="+mn-ea"/>
                <a:cs typeface="+mn-cs"/>
              </a:rPr>
              <a:t>Amazon EC2, VMWare </a:t>
            </a:r>
            <a:r>
              <a:rPr kumimoji="0" lang="en-US" sz="1900" b="0" i="0" u="none" strike="noStrike" kern="1200" cap="none" spc="0" normalizeH="0" baseline="0" noProof="0" dirty="0" err="1">
                <a:ln>
                  <a:noFill/>
                </a:ln>
                <a:solidFill>
                  <a:prstClr val="white"/>
                </a:solidFill>
                <a:effectLst/>
                <a:uLnTx/>
                <a:uFillTx/>
                <a:latin typeface="Calibri" panose="020F0502020204030204"/>
                <a:ea typeface="+mn-ea"/>
                <a:cs typeface="+mn-cs"/>
              </a:rPr>
              <a:t>vCloud</a:t>
            </a:r>
            <a:endParaRPr kumimoji="0" lang="en-US" sz="19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8" name="Left Arrow Callout 47"/>
          <p:cNvSpPr/>
          <p:nvPr/>
        </p:nvSpPr>
        <p:spPr bwMode="auto">
          <a:xfrm>
            <a:off x="5021601" y="2711750"/>
            <a:ext cx="6870700" cy="1244842"/>
          </a:xfrm>
          <a:prstGeom prst="leftArrowCallout">
            <a:avLst>
              <a:gd name="adj1" fmla="val 15861"/>
              <a:gd name="adj2" fmla="val 18603"/>
              <a:gd name="adj3" fmla="val 25217"/>
              <a:gd name="adj4" fmla="val 90508"/>
            </a:avLst>
          </a:prstGeom>
          <a:solidFill>
            <a:schemeClr val="accent1">
              <a:lumMod val="50000"/>
            </a:schemeClr>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marL="0" marR="0" lvl="0" indent="-11430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white"/>
                </a:solidFill>
                <a:effectLst/>
                <a:uLnTx/>
                <a:uFillTx/>
                <a:latin typeface="Calibri" panose="020F0502020204030204"/>
                <a:ea typeface="+mn-ea"/>
                <a:cs typeface="+mn-cs"/>
              </a:rPr>
              <a:t>Platform as a Service (PaaS): </a:t>
            </a:r>
            <a:r>
              <a:rPr kumimoji="0" lang="en-US" sz="1900" b="0" i="0" u="none" strike="noStrike" kern="1200" cap="none" spc="0" normalizeH="0" baseline="0" noProof="0" dirty="0">
                <a:ln>
                  <a:noFill/>
                </a:ln>
                <a:solidFill>
                  <a:prstClr val="white"/>
                </a:solidFill>
                <a:effectLst/>
                <a:uLnTx/>
                <a:uFillTx/>
                <a:latin typeface="Calibri" panose="020F0502020204030204"/>
                <a:ea typeface="+mn-ea"/>
                <a:cs typeface="+mn-cs"/>
              </a:rPr>
              <a:t>On-demand application-hosting environment</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prstClr val="white"/>
                </a:solidFill>
                <a:effectLst/>
                <a:uLnTx/>
                <a:uFillTx/>
                <a:latin typeface="Calibri" panose="020F0502020204030204"/>
                <a:ea typeface="+mn-ea"/>
                <a:cs typeface="+mn-cs"/>
              </a:rPr>
              <a:t>Google </a:t>
            </a:r>
            <a:r>
              <a:rPr kumimoji="0" lang="en-US" sz="1900" b="0" i="0" u="none" strike="noStrike" kern="1200" cap="none" spc="0" normalizeH="0" baseline="0" noProof="0" dirty="0" err="1">
                <a:ln>
                  <a:noFill/>
                </a:ln>
                <a:solidFill>
                  <a:prstClr val="white"/>
                </a:solidFill>
                <a:effectLst/>
                <a:uLnTx/>
                <a:uFillTx/>
                <a:latin typeface="Calibri" panose="020F0502020204030204"/>
                <a:ea typeface="+mn-ea"/>
                <a:cs typeface="+mn-cs"/>
              </a:rPr>
              <a:t>AppEngine</a:t>
            </a:r>
            <a:r>
              <a:rPr kumimoji="0" lang="en-US" sz="1900" b="0" i="0" u="none" strike="noStrike" kern="1200" cap="none" spc="0" normalizeH="0" baseline="0" noProof="0" dirty="0">
                <a:ln>
                  <a:noFill/>
                </a:ln>
                <a:solidFill>
                  <a:prstClr val="white"/>
                </a:solidFill>
                <a:effectLst/>
                <a:uLnTx/>
                <a:uFillTx/>
                <a:latin typeface="Calibri" panose="020F0502020204030204"/>
                <a:ea typeface="+mn-ea"/>
                <a:cs typeface="+mn-cs"/>
              </a:rPr>
              <a:t>, Salesforce.com, Windows Azure</a:t>
            </a:r>
          </a:p>
        </p:txBody>
      </p:sp>
      <p:sp>
        <p:nvSpPr>
          <p:cNvPr id="49" name="Left Arrow Callout 48"/>
          <p:cNvSpPr/>
          <p:nvPr/>
        </p:nvSpPr>
        <p:spPr bwMode="auto">
          <a:xfrm>
            <a:off x="5021601" y="1596478"/>
            <a:ext cx="6870700" cy="943281"/>
          </a:xfrm>
          <a:prstGeom prst="leftArrowCallout">
            <a:avLst>
              <a:gd name="adj1" fmla="val 23939"/>
              <a:gd name="adj2" fmla="val 19949"/>
              <a:gd name="adj3" fmla="val 25217"/>
              <a:gd name="adj4" fmla="val 90508"/>
            </a:avLst>
          </a:prstGeom>
          <a:solidFill>
            <a:schemeClr val="accent1">
              <a:lumMod val="50000"/>
            </a:schemeClr>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white"/>
                </a:solidFill>
                <a:effectLst/>
                <a:uLnTx/>
                <a:uFillTx/>
                <a:latin typeface="Calibri" panose="020F0502020204030204"/>
                <a:ea typeface="+mn-ea"/>
                <a:cs typeface="+mn-cs"/>
              </a:rPr>
              <a:t>Software as a Service (SaaS): </a:t>
            </a:r>
            <a:r>
              <a:rPr kumimoji="0" lang="en-US" sz="1900" b="0" i="0" u="none" strike="noStrike" kern="1200" cap="none" spc="0" normalizeH="0" baseline="0" noProof="0" dirty="0">
                <a:ln>
                  <a:noFill/>
                </a:ln>
                <a:solidFill>
                  <a:prstClr val="white"/>
                </a:solidFill>
                <a:effectLst/>
                <a:uLnTx/>
                <a:uFillTx/>
                <a:latin typeface="Calibri" panose="020F0502020204030204"/>
                <a:ea typeface="+mn-ea"/>
                <a:cs typeface="+mn-cs"/>
              </a:rPr>
              <a:t>cloud applications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prstClr val="white"/>
                </a:solidFill>
                <a:effectLst/>
                <a:uLnTx/>
                <a:uFillTx/>
                <a:latin typeface="Calibri" panose="020F0502020204030204"/>
                <a:ea typeface="+mn-ea"/>
                <a:cs typeface="+mn-cs"/>
              </a:rPr>
              <a:t>Google Apps, Microsoft O365</a:t>
            </a:r>
          </a:p>
        </p:txBody>
      </p:sp>
      <p:sp>
        <p:nvSpPr>
          <p:cNvPr id="50" name="Title 1">
            <a:extLst>
              <a:ext uri="{FF2B5EF4-FFF2-40B4-BE49-F238E27FC236}">
                <a16:creationId xmlns:a16="http://schemas.microsoft.com/office/drawing/2014/main" xmlns="" id="{571FB090-3A62-4475-99DC-BED82808B157}"/>
              </a:ext>
            </a:extLst>
          </p:cNvPr>
          <p:cNvSpPr txBox="1">
            <a:spLocks/>
          </p:cNvSpPr>
          <p:nvPr/>
        </p:nvSpPr>
        <p:spPr>
          <a:xfrm>
            <a:off x="290291" y="291922"/>
            <a:ext cx="9958670" cy="899431"/>
          </a:xfrm>
          <a:prstGeom prst="rect">
            <a:avLst/>
          </a:prstGeom>
        </p:spPr>
        <p:txBody>
          <a:bodyPr vert="horz" wrap="square" lIns="143385" tIns="89616" rIns="143385" bIns="89616" rtlCol="0" anchor="t">
            <a:noAutofit/>
          </a:bodyPr>
          <a:lstStyle>
            <a:lvl1pPr algn="l" defTabSz="914367" rtl="0" eaLnBrk="1" latinLnBrk="0" hangingPunct="1">
              <a:lnSpc>
                <a:spcPct val="90000"/>
              </a:lnSpc>
              <a:spcBef>
                <a:spcPct val="0"/>
              </a:spcBef>
              <a:buNone/>
              <a:defRPr lang="en-US" sz="5200" b="0" kern="1200" cap="none" spc="-100"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marL="0" marR="0" lvl="0" indent="0" algn="l" defTabSz="914093" rtl="0" eaLnBrk="1" fontAlgn="auto" latinLnBrk="0" hangingPunct="1">
              <a:lnSpc>
                <a:spcPct val="90000"/>
              </a:lnSpc>
              <a:spcBef>
                <a:spcPct val="0"/>
              </a:spcBef>
              <a:spcAft>
                <a:spcPts val="0"/>
              </a:spcAft>
              <a:buClrTx/>
              <a:buSzTx/>
              <a:buFontTx/>
              <a:buNone/>
              <a:tabLst/>
              <a:defRPr/>
            </a:pPr>
            <a:r>
              <a:rPr kumimoji="0" lang="en-US" sz="3599" b="0" i="0" u="none" strike="noStrike" kern="1200" cap="none" spc="-100" normalizeH="0" baseline="0" noProof="0" dirty="0">
                <a:ln w="3175">
                  <a:noFill/>
                </a:ln>
                <a:solidFill>
                  <a:srgbClr val="808080"/>
                </a:solidFill>
                <a:effectLst/>
                <a:uLnTx/>
                <a:uFillTx/>
                <a:latin typeface="Segoe UI Light"/>
                <a:ea typeface="+mn-ea"/>
                <a:cs typeface="Segoe UI" pitchFamily="34" charset="0"/>
              </a:rPr>
              <a:t>Cloud service models</a:t>
            </a:r>
          </a:p>
        </p:txBody>
      </p:sp>
      <p:pic>
        <p:nvPicPr>
          <p:cNvPr id="51" name="Picture 50">
            <a:extLst>
              <a:ext uri="{FF2B5EF4-FFF2-40B4-BE49-F238E27FC236}">
                <a16:creationId xmlns:a16="http://schemas.microsoft.com/office/drawing/2014/main" xmlns="" id="{6608EB77-CFED-4EDD-9CF3-199119BA59EB}"/>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bwMode="invGray">
          <a:xfrm>
            <a:off x="10198420" y="490404"/>
            <a:ext cx="1522008" cy="326081"/>
          </a:xfrm>
          <a:prstGeom prst="rect">
            <a:avLst/>
          </a:prstGeom>
        </p:spPr>
      </p:pic>
    </p:spTree>
    <p:extLst>
      <p:ext uri="{BB962C8B-B14F-4D97-AF65-F5344CB8AC3E}">
        <p14:creationId xmlns:p14="http://schemas.microsoft.com/office/powerpoint/2010/main" xmlns="" val="231433538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5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fade">
                                      <p:cBhvr>
                                        <p:cTn id="1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8" grpId="0" animBg="1"/>
      <p:bldP spid="4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screen">
            <a:extLst>
              <a:ext uri="{28A0092B-C50C-407E-A947-70E740481C1C}">
                <a14:useLocalDpi xmlns:a14="http://schemas.microsoft.com/office/drawing/2010/main" xmlns="" val="0"/>
              </a:ext>
            </a:extLst>
          </a:blip>
          <a:stretch>
            <a:fillRect/>
          </a:stretch>
        </p:blipFill>
        <p:spPr bwMode="invGray">
          <a:xfrm>
            <a:off x="10126817" y="470410"/>
            <a:ext cx="1606863" cy="352152"/>
          </a:xfrm>
          <a:prstGeom prst="rect">
            <a:avLst/>
          </a:prstGeom>
        </p:spPr>
      </p:pic>
      <p:sp>
        <p:nvSpPr>
          <p:cNvPr id="4" name="Title 1"/>
          <p:cNvSpPr txBox="1">
            <a:spLocks/>
          </p:cNvSpPr>
          <p:nvPr/>
        </p:nvSpPr>
        <p:spPr>
          <a:xfrm>
            <a:off x="334730" y="940106"/>
            <a:ext cx="9199847" cy="2488894"/>
          </a:xfrm>
          <a:prstGeom prst="rect">
            <a:avLst/>
          </a:prstGeom>
        </p:spPr>
        <p:txBody>
          <a:bodyPr anchor="ctr" anchorCtr="0"/>
          <a:lstStyle>
            <a:lvl1pPr algn="l" defTabSz="913330" rtl="0" fontAlgn="base">
              <a:lnSpc>
                <a:spcPct val="90000"/>
              </a:lnSpc>
              <a:spcBef>
                <a:spcPct val="0"/>
              </a:spcBef>
              <a:spcAft>
                <a:spcPct val="0"/>
              </a:spcAft>
              <a:defRPr lang="en-US" sz="5293" kern="1200" spc="-100" dirty="0">
                <a:ln w="3175">
                  <a:noFill/>
                </a:ln>
                <a:solidFill>
                  <a:schemeClr val="tx2"/>
                </a:solidFill>
                <a:latin typeface="+mj-lt"/>
                <a:ea typeface="ＭＳ Ｐゴシック" charset="0"/>
                <a:cs typeface="Segoe UI" pitchFamily="34" charset="0"/>
              </a:defRPr>
            </a:lvl1pPr>
            <a:lvl2pPr algn="l" defTabSz="913330" rtl="0" fontAlgn="base">
              <a:lnSpc>
                <a:spcPct val="90000"/>
              </a:lnSpc>
              <a:spcBef>
                <a:spcPct val="0"/>
              </a:spcBef>
              <a:spcAft>
                <a:spcPct val="0"/>
              </a:spcAft>
              <a:defRPr sz="5293">
                <a:solidFill>
                  <a:schemeClr val="tx2"/>
                </a:solidFill>
                <a:latin typeface="Segoe UI Light" charset="0"/>
                <a:ea typeface="ＭＳ Ｐゴシック" charset="0"/>
              </a:defRPr>
            </a:lvl2pPr>
            <a:lvl3pPr algn="l" defTabSz="913330" rtl="0" fontAlgn="base">
              <a:lnSpc>
                <a:spcPct val="90000"/>
              </a:lnSpc>
              <a:spcBef>
                <a:spcPct val="0"/>
              </a:spcBef>
              <a:spcAft>
                <a:spcPct val="0"/>
              </a:spcAft>
              <a:defRPr sz="5293">
                <a:solidFill>
                  <a:schemeClr val="tx2"/>
                </a:solidFill>
                <a:latin typeface="Segoe UI Light" charset="0"/>
                <a:ea typeface="ＭＳ Ｐゴシック" charset="0"/>
              </a:defRPr>
            </a:lvl3pPr>
            <a:lvl4pPr algn="l" defTabSz="913330" rtl="0" fontAlgn="base">
              <a:lnSpc>
                <a:spcPct val="90000"/>
              </a:lnSpc>
              <a:spcBef>
                <a:spcPct val="0"/>
              </a:spcBef>
              <a:spcAft>
                <a:spcPct val="0"/>
              </a:spcAft>
              <a:defRPr sz="5293">
                <a:solidFill>
                  <a:schemeClr val="tx2"/>
                </a:solidFill>
                <a:latin typeface="Segoe UI Light" charset="0"/>
                <a:ea typeface="ＭＳ Ｐゴシック" charset="0"/>
              </a:defRPr>
            </a:lvl4pPr>
            <a:lvl5pPr algn="l" defTabSz="913330" rtl="0" fontAlgn="base">
              <a:lnSpc>
                <a:spcPct val="90000"/>
              </a:lnSpc>
              <a:spcBef>
                <a:spcPct val="0"/>
              </a:spcBef>
              <a:spcAft>
                <a:spcPct val="0"/>
              </a:spcAft>
              <a:defRPr sz="5293">
                <a:solidFill>
                  <a:schemeClr val="tx2"/>
                </a:solidFill>
                <a:latin typeface="Segoe UI Light" charset="0"/>
                <a:ea typeface="ＭＳ Ｐゴシック" charset="0"/>
              </a:defRPr>
            </a:lvl5pPr>
            <a:lvl6pPr marL="448107" algn="l" defTabSz="913330" rtl="0" fontAlgn="base">
              <a:lnSpc>
                <a:spcPct val="90000"/>
              </a:lnSpc>
              <a:spcBef>
                <a:spcPct val="0"/>
              </a:spcBef>
              <a:spcAft>
                <a:spcPct val="0"/>
              </a:spcAft>
              <a:defRPr sz="5293">
                <a:solidFill>
                  <a:schemeClr val="tx2"/>
                </a:solidFill>
                <a:latin typeface="Segoe UI Light" charset="0"/>
                <a:ea typeface="ＭＳ Ｐゴシック" charset="0"/>
              </a:defRPr>
            </a:lvl6pPr>
            <a:lvl7pPr marL="896214" algn="l" defTabSz="913330" rtl="0" fontAlgn="base">
              <a:lnSpc>
                <a:spcPct val="90000"/>
              </a:lnSpc>
              <a:spcBef>
                <a:spcPct val="0"/>
              </a:spcBef>
              <a:spcAft>
                <a:spcPct val="0"/>
              </a:spcAft>
              <a:defRPr sz="5293">
                <a:solidFill>
                  <a:schemeClr val="tx2"/>
                </a:solidFill>
                <a:latin typeface="Segoe UI Light" charset="0"/>
                <a:ea typeface="ＭＳ Ｐゴシック" charset="0"/>
              </a:defRPr>
            </a:lvl7pPr>
            <a:lvl8pPr marL="1344321" algn="l" defTabSz="913330" rtl="0" fontAlgn="base">
              <a:lnSpc>
                <a:spcPct val="90000"/>
              </a:lnSpc>
              <a:spcBef>
                <a:spcPct val="0"/>
              </a:spcBef>
              <a:spcAft>
                <a:spcPct val="0"/>
              </a:spcAft>
              <a:defRPr sz="5293">
                <a:solidFill>
                  <a:schemeClr val="tx2"/>
                </a:solidFill>
                <a:latin typeface="Segoe UI Light" charset="0"/>
                <a:ea typeface="ＭＳ Ｐゴシック" charset="0"/>
              </a:defRPr>
            </a:lvl8pPr>
            <a:lvl9pPr marL="1792429" algn="l" defTabSz="913330" rtl="0" fontAlgn="base">
              <a:lnSpc>
                <a:spcPct val="90000"/>
              </a:lnSpc>
              <a:spcBef>
                <a:spcPct val="0"/>
              </a:spcBef>
              <a:spcAft>
                <a:spcPct val="0"/>
              </a:spcAft>
              <a:defRPr sz="5293">
                <a:solidFill>
                  <a:schemeClr val="tx2"/>
                </a:solidFill>
                <a:latin typeface="Segoe UI Light" charset="0"/>
                <a:ea typeface="ＭＳ Ｐゴシック" charset="0"/>
              </a:defRPr>
            </a:lvl9pPr>
          </a:lstStyle>
          <a:p>
            <a:pPr marL="0" marR="0" lvl="0" indent="0" algn="l" defTabSz="913330" rtl="0" eaLnBrk="1" fontAlgn="base" latinLnBrk="0" hangingPunct="1">
              <a:lnSpc>
                <a:spcPct val="90000"/>
              </a:lnSpc>
              <a:spcBef>
                <a:spcPct val="0"/>
              </a:spcBef>
              <a:spcAft>
                <a:spcPct val="0"/>
              </a:spcAft>
              <a:buClrTx/>
              <a:buSzTx/>
              <a:buFontTx/>
              <a:buNone/>
              <a:tabLst/>
              <a:defRPr/>
            </a:pPr>
            <a:r>
              <a:rPr kumimoji="0" lang="en-GB" sz="3600" b="1" i="0" u="none" strike="noStrike" kern="1200" cap="none" spc="-100" normalizeH="0" baseline="0" noProof="0" dirty="0">
                <a:ln w="3175">
                  <a:noFill/>
                </a:ln>
                <a:solidFill>
                  <a:srgbClr val="FFFFFF"/>
                </a:solidFill>
                <a:effectLst/>
                <a:uLnTx/>
                <a:uFillTx/>
                <a:latin typeface="Segoe UI Light"/>
                <a:ea typeface="ＭＳ Ｐゴシック" charset="0"/>
                <a:cs typeface="Segoe UI" pitchFamily="34" charset="0"/>
              </a:rPr>
              <a:t>Three deployment models:</a:t>
            </a:r>
            <a:endParaRPr kumimoji="0" lang="en-GB" sz="3600" b="0" i="0" u="none" strike="noStrike" kern="1200" cap="none" spc="-100" normalizeH="0" baseline="0" noProof="0" dirty="0">
              <a:ln w="3175">
                <a:noFill/>
              </a:ln>
              <a:solidFill>
                <a:srgbClr val="FFFFFF"/>
              </a:solidFill>
              <a:effectLst/>
              <a:uLnTx/>
              <a:uFillTx/>
              <a:latin typeface="Segoe UI Light"/>
              <a:ea typeface="ＭＳ Ｐゴシック" charset="0"/>
              <a:cs typeface="Segoe UI" pitchFamily="34" charset="0"/>
            </a:endParaRPr>
          </a:p>
        </p:txBody>
      </p:sp>
      <p:grpSp>
        <p:nvGrpSpPr>
          <p:cNvPr id="11" name="Group 10">
            <a:extLst>
              <a:ext uri="{FF2B5EF4-FFF2-40B4-BE49-F238E27FC236}">
                <a16:creationId xmlns:a16="http://schemas.microsoft.com/office/drawing/2014/main" xmlns="" id="{81A12833-B068-44EE-9787-20E71042202E}"/>
              </a:ext>
            </a:extLst>
          </p:cNvPr>
          <p:cNvGrpSpPr/>
          <p:nvPr/>
        </p:nvGrpSpPr>
        <p:grpSpPr>
          <a:xfrm>
            <a:off x="1652337" y="2630904"/>
            <a:ext cx="8614610" cy="2823412"/>
            <a:chOff x="663933" y="2536858"/>
            <a:chExt cx="4974312" cy="1465477"/>
          </a:xfrm>
        </p:grpSpPr>
        <p:pic>
          <p:nvPicPr>
            <p:cNvPr id="12" name="Picture 11">
              <a:extLst>
                <a:ext uri="{FF2B5EF4-FFF2-40B4-BE49-F238E27FC236}">
                  <a16:creationId xmlns:a16="http://schemas.microsoft.com/office/drawing/2014/main" xmlns="" id="{5418F5DB-0888-4A6B-8839-5C517BE3A6C3}"/>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212148" y="2536858"/>
              <a:ext cx="1915474" cy="1262857"/>
            </a:xfrm>
            <a:prstGeom prst="rect">
              <a:avLst/>
            </a:prstGeom>
          </p:spPr>
        </p:pic>
        <p:pic>
          <p:nvPicPr>
            <p:cNvPr id="14" name="Picture 13">
              <a:extLst>
                <a:ext uri="{FF2B5EF4-FFF2-40B4-BE49-F238E27FC236}">
                  <a16:creationId xmlns:a16="http://schemas.microsoft.com/office/drawing/2014/main" xmlns="" id="{06E2770A-3238-4902-9061-761ABC1BA55C}"/>
                </a:ext>
              </a:extLst>
            </p:cNvPr>
            <p:cNvPicPr>
              <a:picLocks noChangeAspect="1"/>
            </p:cNvPicPr>
            <p:nvPr/>
          </p:nvPicPr>
          <p:blipFill>
            <a:blip r:embed="rId5" cstate="print">
              <a:duotone>
                <a:prstClr val="black"/>
                <a:schemeClr val="accent3">
                  <a:tint val="45000"/>
                  <a:satMod val="400000"/>
                </a:schemeClr>
              </a:duotone>
              <a:extLst>
                <a:ext uri="{BEBA8EAE-BF5A-486C-A8C5-ECC9F3942E4B}">
                  <a14:imgProps xmlns:a14="http://schemas.microsoft.com/office/drawing/2010/main" xmlns="">
                    <a14:imgLayer r:embed="rId6">
                      <a14:imgEffect>
                        <a14:brightnessContrast bright="40000" contrast="40000"/>
                      </a14:imgEffect>
                    </a14:imgLayer>
                  </a14:imgProps>
                </a:ext>
                <a:ext uri="{28A0092B-C50C-407E-A947-70E740481C1C}">
                  <a14:useLocalDpi xmlns:a14="http://schemas.microsoft.com/office/drawing/2010/main" xmlns="" val="0"/>
                </a:ext>
              </a:extLst>
            </a:blip>
            <a:stretch>
              <a:fillRect/>
            </a:stretch>
          </p:blipFill>
          <p:spPr>
            <a:xfrm>
              <a:off x="663933" y="2840995"/>
              <a:ext cx="1694923" cy="1117449"/>
            </a:xfrm>
            <a:prstGeom prst="rect">
              <a:avLst/>
            </a:prstGeom>
          </p:spPr>
        </p:pic>
        <p:pic>
          <p:nvPicPr>
            <p:cNvPr id="15" name="Picture 14">
              <a:extLst>
                <a:ext uri="{FF2B5EF4-FFF2-40B4-BE49-F238E27FC236}">
                  <a16:creationId xmlns:a16="http://schemas.microsoft.com/office/drawing/2014/main" xmlns="" id="{75A94117-EE70-4AFE-908F-43B4EE632448}"/>
                </a:ext>
              </a:extLst>
            </p:cNvPr>
            <p:cNvPicPr>
              <a:picLocks noChangeAspect="1"/>
            </p:cNvPicPr>
            <p:nvPr/>
          </p:nvPicPr>
          <p:blipFill>
            <a:blip r:embed="rId5" cstate="print">
              <a:duotone>
                <a:prstClr val="black"/>
                <a:schemeClr val="accent6">
                  <a:tint val="45000"/>
                  <a:satMod val="400000"/>
                </a:schemeClr>
              </a:duotone>
              <a:extLst>
                <a:ext uri="{BEBA8EAE-BF5A-486C-A8C5-ECC9F3942E4B}">
                  <a14:imgProps xmlns:a14="http://schemas.microsoft.com/office/drawing/2010/main" xmlns="">
                    <a14:imgLayer r:embed="rId6">
                      <a14:imgEffect>
                        <a14:brightnessContrast bright="70000"/>
                      </a14:imgEffect>
                    </a14:imgLayer>
                  </a14:imgProps>
                </a:ext>
                <a:ext uri="{28A0092B-C50C-407E-A947-70E740481C1C}">
                  <a14:useLocalDpi xmlns:a14="http://schemas.microsoft.com/office/drawing/2010/main" xmlns="" val="0"/>
                </a:ext>
              </a:extLst>
            </a:blip>
            <a:stretch>
              <a:fillRect/>
            </a:stretch>
          </p:blipFill>
          <p:spPr>
            <a:xfrm flipH="1">
              <a:off x="3938986" y="2840995"/>
              <a:ext cx="1699259" cy="1117449"/>
            </a:xfrm>
            <a:prstGeom prst="rect">
              <a:avLst/>
            </a:prstGeom>
          </p:spPr>
        </p:pic>
        <p:sp>
          <p:nvSpPr>
            <p:cNvPr id="16" name="Left-Right Arrow 37">
              <a:extLst>
                <a:ext uri="{FF2B5EF4-FFF2-40B4-BE49-F238E27FC236}">
                  <a16:creationId xmlns:a16="http://schemas.microsoft.com/office/drawing/2014/main" xmlns="" id="{37CBE178-8229-40E0-B8D4-5132F6C18769}"/>
                </a:ext>
              </a:extLst>
            </p:cNvPr>
            <p:cNvSpPr/>
            <p:nvPr/>
          </p:nvSpPr>
          <p:spPr bwMode="auto">
            <a:xfrm>
              <a:off x="2188550" y="3605386"/>
              <a:ext cx="2081632" cy="396949"/>
            </a:xfrm>
            <a:prstGeom prst="leftRightArrow">
              <a:avLst/>
            </a:prstGeom>
            <a:solidFill>
              <a:srgbClr val="FF8C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 name="Up Arrow 38">
              <a:extLst>
                <a:ext uri="{FF2B5EF4-FFF2-40B4-BE49-F238E27FC236}">
                  <a16:creationId xmlns:a16="http://schemas.microsoft.com/office/drawing/2014/main" xmlns="" id="{EE815818-A864-45F3-9905-26D156C8C489}"/>
                </a:ext>
              </a:extLst>
            </p:cNvPr>
            <p:cNvSpPr/>
            <p:nvPr/>
          </p:nvSpPr>
          <p:spPr bwMode="auto">
            <a:xfrm>
              <a:off x="3052735" y="3274514"/>
              <a:ext cx="353262" cy="451375"/>
            </a:xfrm>
            <a:prstGeom prst="upArrow">
              <a:avLst/>
            </a:prstGeom>
            <a:solidFill>
              <a:srgbClr val="FF8C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 name="TextBox 17">
              <a:extLst>
                <a:ext uri="{FF2B5EF4-FFF2-40B4-BE49-F238E27FC236}">
                  <a16:creationId xmlns:a16="http://schemas.microsoft.com/office/drawing/2014/main" xmlns="" id="{C500AD9E-7A45-4CC1-9ED8-503683D4A21C}"/>
                </a:ext>
              </a:extLst>
            </p:cNvPr>
            <p:cNvSpPr txBox="1"/>
            <p:nvPr/>
          </p:nvSpPr>
          <p:spPr>
            <a:xfrm>
              <a:off x="2466311" y="3731091"/>
              <a:ext cx="1526110" cy="1661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Segoe UI"/>
                  <a:ea typeface="+mn-ea"/>
                  <a:cs typeface="+mn-cs"/>
                </a:rPr>
                <a:t>CHOICE</a:t>
              </a:r>
            </a:p>
          </p:txBody>
        </p:sp>
        <p:sp>
          <p:nvSpPr>
            <p:cNvPr id="19" name="TextBox 18">
              <a:extLst>
                <a:ext uri="{FF2B5EF4-FFF2-40B4-BE49-F238E27FC236}">
                  <a16:creationId xmlns:a16="http://schemas.microsoft.com/office/drawing/2014/main" xmlns="" id="{62C15A86-DBA4-4E87-AD55-8890C2C6DFD5}"/>
                </a:ext>
              </a:extLst>
            </p:cNvPr>
            <p:cNvSpPr txBox="1"/>
            <p:nvPr/>
          </p:nvSpPr>
          <p:spPr>
            <a:xfrm>
              <a:off x="969841" y="3304125"/>
              <a:ext cx="1046994" cy="2492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Segoe UI Light"/>
                  <a:ea typeface="+mn-ea"/>
                  <a:cs typeface="+mn-cs"/>
                </a:rPr>
                <a:t>private</a:t>
              </a:r>
            </a:p>
          </p:txBody>
        </p:sp>
        <p:sp>
          <p:nvSpPr>
            <p:cNvPr id="20" name="TextBox 19">
              <a:extLst>
                <a:ext uri="{FF2B5EF4-FFF2-40B4-BE49-F238E27FC236}">
                  <a16:creationId xmlns:a16="http://schemas.microsoft.com/office/drawing/2014/main" xmlns="" id="{337F733A-CF86-401F-9970-900C44BC30E8}"/>
                </a:ext>
              </a:extLst>
            </p:cNvPr>
            <p:cNvSpPr txBox="1"/>
            <p:nvPr/>
          </p:nvSpPr>
          <p:spPr>
            <a:xfrm>
              <a:off x="2635815" y="2933957"/>
              <a:ext cx="1046994" cy="2492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solidFill>
                    <a:srgbClr val="505050"/>
                  </a:solidFill>
                  <a:effectLst/>
                  <a:uLnTx/>
                  <a:uFillTx/>
                  <a:latin typeface="Segoe UI Light"/>
                  <a:ea typeface="+mn-ea"/>
                  <a:cs typeface="+mn-cs"/>
                </a:rPr>
                <a:t>hybrid</a:t>
              </a:r>
            </a:p>
          </p:txBody>
        </p:sp>
        <p:sp>
          <p:nvSpPr>
            <p:cNvPr id="21" name="TextBox 20">
              <a:extLst>
                <a:ext uri="{FF2B5EF4-FFF2-40B4-BE49-F238E27FC236}">
                  <a16:creationId xmlns:a16="http://schemas.microsoft.com/office/drawing/2014/main" xmlns="" id="{7ED45F2E-FB0C-48DA-8127-4C14C2185FCF}"/>
                </a:ext>
              </a:extLst>
            </p:cNvPr>
            <p:cNvSpPr txBox="1"/>
            <p:nvPr/>
          </p:nvSpPr>
          <p:spPr>
            <a:xfrm>
              <a:off x="4295674" y="3304125"/>
              <a:ext cx="1046994" cy="2492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Segoe UI Light"/>
                  <a:ea typeface="+mn-ea"/>
                  <a:cs typeface="+mn-cs"/>
                </a:rPr>
                <a:t>public</a:t>
              </a:r>
            </a:p>
          </p:txBody>
        </p:sp>
      </p:grpSp>
    </p:spTree>
    <p:extLst>
      <p:ext uri="{BB962C8B-B14F-4D97-AF65-F5344CB8AC3E}">
        <p14:creationId xmlns:p14="http://schemas.microsoft.com/office/powerpoint/2010/main" xmlns="" val="3898257903"/>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bwMode="auto">
          <a:xfrm>
            <a:off x="9019183" y="2050040"/>
            <a:ext cx="2303330" cy="960120"/>
          </a:xfrm>
          <a:prstGeom prst="rect">
            <a:avLst/>
          </a:prstGeom>
          <a:solidFill>
            <a:schemeClr val="accent1"/>
          </a:solidFill>
          <a:ln w="317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91427" bIns="45713" numCol="1" spcCol="0" rtlCol="0" fromWordArt="0" anchor="t" anchorCtr="0" forceAA="0" compatLnSpc="1">
            <a:prstTxWarp prst="textNoShape">
              <a:avLst/>
            </a:prstTxWarp>
            <a:noAutofit/>
          </a:bodyPr>
          <a:lstStyle/>
          <a:p>
            <a:pPr marL="0" marR="0" lvl="0" indent="0" algn="l" defTabSz="93256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Country Cloud</a:t>
            </a:r>
          </a:p>
        </p:txBody>
      </p:sp>
      <p:sp>
        <p:nvSpPr>
          <p:cNvPr id="19" name="Rectangle 18"/>
          <p:cNvSpPr/>
          <p:nvPr/>
        </p:nvSpPr>
        <p:spPr bwMode="auto">
          <a:xfrm>
            <a:off x="6841759" y="2050040"/>
            <a:ext cx="2103039" cy="960120"/>
          </a:xfrm>
          <a:prstGeom prst="rect">
            <a:avLst/>
          </a:prstGeom>
          <a:solidFill>
            <a:schemeClr val="tx2"/>
          </a:solidFill>
          <a:ln w="317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91427" bIns="45713" numCol="1" spcCol="0" rtlCol="0" fromWordArt="0" anchor="t" anchorCtr="0" forceAA="0" compatLnSpc="1">
            <a:prstTxWarp prst="textNoShape">
              <a:avLst/>
            </a:prstTxWarp>
            <a:noAutofit/>
          </a:bodyPr>
          <a:lstStyle/>
          <a:p>
            <a:pPr marL="0" marR="0" lvl="0" indent="0" algn="l" defTabSz="93256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Regional Cloud</a:t>
            </a:r>
          </a:p>
        </p:txBody>
      </p:sp>
      <p:sp>
        <p:nvSpPr>
          <p:cNvPr id="5" name="Rectangle 4"/>
          <p:cNvSpPr/>
          <p:nvPr/>
        </p:nvSpPr>
        <p:spPr bwMode="auto">
          <a:xfrm>
            <a:off x="391887" y="2050040"/>
            <a:ext cx="2182012" cy="960120"/>
          </a:xfrm>
          <a:prstGeom prst="rect">
            <a:avLst/>
          </a:prstGeom>
          <a:solidFill>
            <a:schemeClr val="bg1">
              <a:lumMod val="95000"/>
            </a:schemeClr>
          </a:solidFill>
          <a:ln w="3175">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91427" bIns="45713" numCol="1" spcCol="0" rtlCol="0" fromWordArt="0" anchor="t" anchorCtr="0" forceAA="0" compatLnSpc="1">
            <a:prstTxWarp prst="textNoShape">
              <a:avLst/>
            </a:prstTxWarp>
            <a:noAutofit/>
          </a:bodyPr>
          <a:lstStyle/>
          <a:p>
            <a:pPr marL="0" marR="0" lvl="0" indent="0" algn="l" defTabSz="93256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Private Cloud</a:t>
            </a:r>
          </a:p>
        </p:txBody>
      </p:sp>
      <p:sp>
        <p:nvSpPr>
          <p:cNvPr id="6" name="Rectangle 5"/>
          <p:cNvSpPr/>
          <p:nvPr/>
        </p:nvSpPr>
        <p:spPr bwMode="auto">
          <a:xfrm>
            <a:off x="391887" y="3066909"/>
            <a:ext cx="2182012" cy="2922755"/>
          </a:xfrm>
          <a:prstGeom prst="rect">
            <a:avLst/>
          </a:prstGeom>
          <a:noFill/>
          <a:ln w="3175">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91427" bIns="45713" numCol="1" spcCol="0" rtlCol="0" fromWordArt="0" anchor="t" anchorCtr="0" forceAA="0" compatLnSpc="1">
            <a:prstTxWarp prst="textNoShape">
              <a:avLst/>
            </a:prstTxWarp>
            <a:noAutofit/>
          </a:bodyPr>
          <a:lstStyle/>
          <a:p>
            <a:pPr marL="0" marR="0" lvl="0" indent="0" algn="l" defTabSz="932293"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prstClr val="black"/>
                </a:solidFill>
                <a:effectLst/>
                <a:uLnTx/>
                <a:uFillTx/>
                <a:latin typeface="Calibri" panose="020F0502020204030204"/>
                <a:ea typeface="Segoe UI" pitchFamily="34" charset="0"/>
                <a:cs typeface="Segoe UI" pitchFamily="34" charset="0"/>
              </a:rPr>
              <a:t>Deployed on agency or government infrastructure using cloud technologies to increase efficiency and reduce cost</a:t>
            </a:r>
          </a:p>
        </p:txBody>
      </p:sp>
      <p:sp>
        <p:nvSpPr>
          <p:cNvPr id="7" name="Rectangle 6"/>
          <p:cNvSpPr/>
          <p:nvPr/>
        </p:nvSpPr>
        <p:spPr bwMode="auto">
          <a:xfrm>
            <a:off x="391886" y="1635207"/>
            <a:ext cx="2182012" cy="365760"/>
          </a:xfrm>
          <a:prstGeom prst="rect">
            <a:avLst/>
          </a:prstGeom>
          <a:noFill/>
          <a:ln w="3175">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93260" bIns="46630" numCol="1" spcCol="0" rtlCol="0" fromWordArt="0" anchor="ctr" anchorCtr="0" forceAA="0" compatLnSpc="1">
            <a:prstTxWarp prst="textNoShape">
              <a:avLst/>
            </a:prstTxWarp>
            <a:noAutofit/>
          </a:bodyPr>
          <a:lstStyle/>
          <a:p>
            <a:pPr marL="0" marR="0" lvl="0" indent="0" algn="ctr" defTabSz="951028"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sym typeface="Wingdings" panose="05000000000000000000" pitchFamily="2" charset="2"/>
              </a:rPr>
              <a:t>On-premises</a:t>
            </a:r>
            <a:endParaRPr kumimoji="0" lang="en-US" sz="18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endParaRPr>
          </a:p>
        </p:txBody>
      </p:sp>
      <p:sp>
        <p:nvSpPr>
          <p:cNvPr id="8" name="Right Bracket 7"/>
          <p:cNvSpPr/>
          <p:nvPr/>
        </p:nvSpPr>
        <p:spPr>
          <a:xfrm rot="16200000">
            <a:off x="1420224" y="398550"/>
            <a:ext cx="125336" cy="2182012"/>
          </a:xfrm>
          <a:prstGeom prst="rightBracket">
            <a:avLst/>
          </a:prstGeom>
          <a:ln>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p:cNvSpPr txBox="1"/>
          <p:nvPr/>
        </p:nvSpPr>
        <p:spPr>
          <a:xfrm>
            <a:off x="986072" y="1251780"/>
            <a:ext cx="993640" cy="276999"/>
          </a:xfrm>
          <a:prstGeom prst="rect">
            <a:avLst/>
          </a:prstGeom>
          <a:solidFill>
            <a:schemeClr val="bg1"/>
          </a:solidFill>
        </p:spPr>
        <p:txBody>
          <a:bodyPr wrap="square" lIns="0" tIns="0" rIns="0" bIns="0" rtlCol="0" anchor="ctr">
            <a:noAutofit/>
          </a:bodyPr>
          <a:lstStyle>
            <a:defPPr>
              <a:defRPr lang="en-US"/>
            </a:defPPr>
            <a:lvl1pPr algn="ctr">
              <a:defRPr sz="2000" i="1">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Segoe UI Semibold" panose="020B0702040204020203" pitchFamily="34" charset="0"/>
                <a:ea typeface="+mn-ea"/>
                <a:cs typeface="+mn-cs"/>
              </a:rPr>
              <a:t>From…</a:t>
            </a:r>
          </a:p>
        </p:txBody>
      </p:sp>
      <p:sp>
        <p:nvSpPr>
          <p:cNvPr id="11" name="Right Bracket 10"/>
          <p:cNvSpPr/>
          <p:nvPr/>
        </p:nvSpPr>
        <p:spPr>
          <a:xfrm rot="16200000">
            <a:off x="7772473" y="-1882106"/>
            <a:ext cx="241049" cy="6859035"/>
          </a:xfrm>
          <a:prstGeom prst="rightBracket">
            <a:avLst/>
          </a:prstGeom>
          <a:ln>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1"/>
          <p:cNvSpPr txBox="1"/>
          <p:nvPr/>
        </p:nvSpPr>
        <p:spPr>
          <a:xfrm>
            <a:off x="7038321" y="1271292"/>
            <a:ext cx="2228551" cy="311272"/>
          </a:xfrm>
          <a:prstGeom prst="rect">
            <a:avLst/>
          </a:prstGeom>
          <a:solidFill>
            <a:schemeClr val="bg1"/>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Segoe UI Semibold" panose="020B0702040204020203" pitchFamily="34" charset="0"/>
                <a:ea typeface="+mn-ea"/>
                <a:cs typeface="+mn-cs"/>
              </a:rPr>
              <a:t>Connected to…</a:t>
            </a:r>
          </a:p>
        </p:txBody>
      </p:sp>
      <p:sp>
        <p:nvSpPr>
          <p:cNvPr id="13" name="Rectangle 12"/>
          <p:cNvSpPr/>
          <p:nvPr/>
        </p:nvSpPr>
        <p:spPr bwMode="auto">
          <a:xfrm>
            <a:off x="4463478" y="1625682"/>
            <a:ext cx="6859035" cy="365760"/>
          </a:xfrm>
          <a:prstGeom prst="rect">
            <a:avLst/>
          </a:prstGeom>
          <a:noFill/>
          <a:ln w="3175">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93260" bIns="46630" numCol="1" spcCol="0" rtlCol="0" fromWordArt="0" anchor="ctr" anchorCtr="0" forceAA="0" compatLnSpc="1">
            <a:prstTxWarp prst="textNoShape">
              <a:avLst/>
            </a:prstTxWarp>
            <a:noAutofit/>
          </a:bodyPr>
          <a:lstStyle/>
          <a:p>
            <a:pPr marL="0" marR="0" lvl="0" indent="0" algn="ctr" defTabSz="951028"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Cloud Service Provider</a:t>
            </a:r>
            <a:endParaRPr kumimoji="0" lang="en-US" sz="18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endParaRPr>
          </a:p>
        </p:txBody>
      </p:sp>
      <p:sp>
        <p:nvSpPr>
          <p:cNvPr id="16" name="Rectangle 15"/>
          <p:cNvSpPr/>
          <p:nvPr/>
        </p:nvSpPr>
        <p:spPr bwMode="auto">
          <a:xfrm>
            <a:off x="9019185" y="3066909"/>
            <a:ext cx="2303330" cy="1892808"/>
          </a:xfrm>
          <a:prstGeom prst="rect">
            <a:avLst/>
          </a:prstGeom>
          <a:noFill/>
          <a:ln w="3175">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4008" tIns="45713" rIns="64008" bIns="45713" numCol="1" spcCol="0" rtlCol="0" fromWordArt="0" anchor="t" anchorCtr="0" forceAA="0" compatLnSpc="1">
            <a:prstTxWarp prst="textNoShape">
              <a:avLst/>
            </a:prstTxWarp>
            <a:noAutofit/>
          </a:bodyPr>
          <a:lstStyle/>
          <a:p>
            <a:pPr marL="0" marR="0" lvl="0" indent="0" algn="l" defTabSz="932293"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prstClr val="black"/>
                </a:solidFill>
                <a:effectLst/>
                <a:uLnTx/>
                <a:uFillTx/>
                <a:latin typeface="Calibri" panose="020F0502020204030204"/>
                <a:ea typeface="Segoe UI" pitchFamily="34" charset="0"/>
                <a:cs typeface="Segoe UI" pitchFamily="34" charset="0"/>
              </a:rPr>
              <a:t>Deployed public cloud resources </a:t>
            </a:r>
            <a:r>
              <a:rPr kumimoji="0" lang="en-IN" sz="1400" b="1" i="0" u="none" strike="noStrike" kern="1200" cap="none" spc="0" normalizeH="0" baseline="0" noProof="0" dirty="0">
                <a:ln>
                  <a:noFill/>
                </a:ln>
                <a:solidFill>
                  <a:prstClr val="black"/>
                </a:solidFill>
                <a:effectLst/>
                <a:uLnTx/>
                <a:uFillTx/>
                <a:latin typeface="Calibri" panose="020F0502020204030204"/>
                <a:ea typeface="Segoe UI" pitchFamily="34" charset="0"/>
                <a:cs typeface="Segoe UI" pitchFamily="34" charset="0"/>
              </a:rPr>
              <a:t>located within a specified country </a:t>
            </a:r>
            <a:r>
              <a:rPr kumimoji="0" lang="en-IN" sz="1400" b="0" i="0" u="none" strike="noStrike" kern="1200" cap="none" spc="0" normalizeH="0" baseline="0" noProof="0" dirty="0">
                <a:ln>
                  <a:noFill/>
                </a:ln>
                <a:solidFill>
                  <a:prstClr val="black"/>
                </a:solidFill>
                <a:effectLst/>
                <a:uLnTx/>
                <a:uFillTx/>
                <a:latin typeface="Calibri" panose="020F0502020204030204"/>
                <a:ea typeface="Segoe UI" pitchFamily="34" charset="0"/>
                <a:cs typeface="Segoe UI" pitchFamily="34" charset="0"/>
              </a:rPr>
              <a:t>to satisfy local data residency requirements, perhaps accessed by other governments and/or agencies</a:t>
            </a:r>
          </a:p>
        </p:txBody>
      </p:sp>
      <p:sp>
        <p:nvSpPr>
          <p:cNvPr id="20" name="Rectangle 19"/>
          <p:cNvSpPr/>
          <p:nvPr/>
        </p:nvSpPr>
        <p:spPr bwMode="auto">
          <a:xfrm>
            <a:off x="6841760" y="3066909"/>
            <a:ext cx="2103039" cy="1892808"/>
          </a:xfrm>
          <a:prstGeom prst="rect">
            <a:avLst/>
          </a:prstGeom>
          <a:noFill/>
          <a:ln w="3175">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4008" tIns="45713" rIns="64008" bIns="45713" numCol="1" spcCol="0" rtlCol="0" fromWordArt="0" anchor="t" anchorCtr="0" forceAA="0" compatLnSpc="1">
            <a:prstTxWarp prst="textNoShape">
              <a:avLst/>
            </a:prstTxWarp>
            <a:noAutofit/>
          </a:bodyPr>
          <a:lstStyle/>
          <a:p>
            <a:pPr marL="0" marR="0" lvl="0" indent="0" algn="l" defTabSz="932293"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prstClr val="black"/>
                </a:solidFill>
                <a:effectLst/>
                <a:uLnTx/>
                <a:uFillTx/>
                <a:latin typeface="Calibri" panose="020F0502020204030204"/>
                <a:ea typeface="Segoe UI" pitchFamily="34" charset="0"/>
                <a:cs typeface="Segoe UI" pitchFamily="34" charset="0"/>
              </a:rPr>
              <a:t>All government and/or enterprises</a:t>
            </a:r>
            <a:r>
              <a:rPr kumimoji="0" lang="en-IN" sz="1400" b="1" i="0" u="none" strike="noStrike" kern="1200" cap="none" spc="0" normalizeH="0" baseline="0" noProof="0" dirty="0">
                <a:ln>
                  <a:noFill/>
                </a:ln>
                <a:solidFill>
                  <a:prstClr val="black"/>
                </a:solidFill>
                <a:effectLst/>
                <a:uLnTx/>
                <a:uFillTx/>
                <a:latin typeface="Calibri" panose="020F0502020204030204"/>
                <a:ea typeface="Segoe UI" pitchFamily="34" charset="0"/>
                <a:cs typeface="Segoe UI" pitchFamily="34" charset="0"/>
              </a:rPr>
              <a:t> in a region</a:t>
            </a:r>
            <a:r>
              <a:rPr kumimoji="0" lang="en-IN" sz="1400" b="0" i="0" u="none" strike="noStrike" kern="1200" cap="none" spc="0" normalizeH="0" baseline="0" noProof="0" dirty="0">
                <a:ln>
                  <a:noFill/>
                </a:ln>
                <a:solidFill>
                  <a:prstClr val="black"/>
                </a:solidFill>
                <a:effectLst/>
                <a:uLnTx/>
                <a:uFillTx/>
                <a:latin typeface="Calibri" panose="020F0502020204030204"/>
                <a:ea typeface="Segoe UI" pitchFamily="34" charset="0"/>
                <a:cs typeface="Segoe UI" pitchFamily="34" charset="0"/>
              </a:rPr>
              <a:t> access a cloud service, with two </a:t>
            </a:r>
            <a:r>
              <a:rPr kumimoji="0" lang="en-IN" sz="1400" b="0" i="0" u="none" strike="noStrike" kern="1200" cap="none" spc="0" normalizeH="0" baseline="0" noProof="0" dirty="0" err="1">
                <a:ln>
                  <a:noFill/>
                </a:ln>
                <a:solidFill>
                  <a:prstClr val="black"/>
                </a:solidFill>
                <a:effectLst/>
                <a:uLnTx/>
                <a:uFillTx/>
                <a:latin typeface="Calibri" panose="020F0502020204030204"/>
                <a:ea typeface="Segoe UI" pitchFamily="34" charset="0"/>
                <a:cs typeface="Segoe UI" pitchFamily="34" charset="0"/>
              </a:rPr>
              <a:t>datacenters</a:t>
            </a:r>
            <a:r>
              <a:rPr kumimoji="0" lang="en-IN" sz="1400" b="0" i="0" u="none" strike="noStrike" kern="1200" cap="none" spc="0" normalizeH="0" baseline="0" noProof="0" dirty="0">
                <a:ln>
                  <a:noFill/>
                </a:ln>
                <a:solidFill>
                  <a:prstClr val="black"/>
                </a:solidFill>
                <a:effectLst/>
                <a:uLnTx/>
                <a:uFillTx/>
                <a:latin typeface="Calibri" panose="020F0502020204030204"/>
                <a:ea typeface="Segoe UI" pitchFamily="34" charset="0"/>
                <a:cs typeface="Segoe UI" pitchFamily="34" charset="0"/>
              </a:rPr>
              <a:t> in region for redundancy.</a:t>
            </a:r>
            <a:endParaRPr kumimoji="0" lang="en-IN" sz="1400" b="1" i="0" u="none" strike="noStrike" kern="1200" cap="none" spc="0" normalizeH="0" baseline="0" noProof="0" dirty="0">
              <a:ln>
                <a:noFill/>
              </a:ln>
              <a:solidFill>
                <a:prstClr val="black"/>
              </a:solidFill>
              <a:effectLst/>
              <a:uLnTx/>
              <a:uFillTx/>
              <a:latin typeface="Segoe UI Semibold" panose="020B0702040204020203" pitchFamily="34" charset="0"/>
              <a:ea typeface="Segoe UI" pitchFamily="34" charset="0"/>
              <a:cs typeface="Segoe UI" pitchFamily="34" charset="0"/>
            </a:endParaRPr>
          </a:p>
        </p:txBody>
      </p:sp>
      <p:sp>
        <p:nvSpPr>
          <p:cNvPr id="22" name="Rectangle 21"/>
          <p:cNvSpPr/>
          <p:nvPr/>
        </p:nvSpPr>
        <p:spPr bwMode="auto">
          <a:xfrm>
            <a:off x="6841760" y="5030960"/>
            <a:ext cx="2103039" cy="914400"/>
          </a:xfrm>
          <a:prstGeom prst="rect">
            <a:avLst/>
          </a:prstGeom>
          <a:noFill/>
          <a:ln w="3175">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4008" tIns="45713" rIns="64008" bIns="45713" numCol="1" spcCol="0" rtlCol="0" fromWordArt="0" anchor="ctr" anchorCtr="0" forceAA="0" compatLnSpc="1">
            <a:prstTxWarp prst="textNoShape">
              <a:avLst/>
            </a:prstTxWarp>
            <a:noAutofit/>
          </a:bodyPr>
          <a:lstStyle/>
          <a:p>
            <a:pPr marL="0" marR="0" lvl="0" indent="0" algn="ctr" defTabSz="950846"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Segoe UI" pitchFamily="34" charset="0"/>
                <a:cs typeface="Segoe UI" pitchFamily="34" charset="0"/>
              </a:rPr>
              <a:t>Useful where there are consistent regional norms</a:t>
            </a:r>
            <a:endParaRPr kumimoji="0" lang="en-IN" sz="1400" b="0" i="0" u="none" strike="noStrike" kern="1200" cap="none" spc="0" normalizeH="0" baseline="0" noProof="0" dirty="0">
              <a:ln>
                <a:noFill/>
              </a:ln>
              <a:solidFill>
                <a:prstClr val="black"/>
              </a:solidFill>
              <a:effectLst/>
              <a:uLnTx/>
              <a:uFillTx/>
              <a:latin typeface="Calibri" panose="020F0502020204030204"/>
              <a:ea typeface="Segoe UI" pitchFamily="34" charset="0"/>
              <a:cs typeface="Segoe UI" pitchFamily="34" charset="0"/>
            </a:endParaRPr>
          </a:p>
        </p:txBody>
      </p:sp>
      <p:sp>
        <p:nvSpPr>
          <p:cNvPr id="23" name="Rectangle 22"/>
          <p:cNvSpPr/>
          <p:nvPr/>
        </p:nvSpPr>
        <p:spPr bwMode="auto">
          <a:xfrm>
            <a:off x="9019185" y="5030960"/>
            <a:ext cx="2303330" cy="914400"/>
          </a:xfrm>
          <a:prstGeom prst="rect">
            <a:avLst/>
          </a:prstGeom>
          <a:noFill/>
          <a:ln w="3175">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4008" tIns="45713" rIns="64008" bIns="45713" numCol="1" spcCol="0" rtlCol="0" fromWordArt="0" anchor="ctr" anchorCtr="0" forceAA="0" compatLnSpc="1">
            <a:prstTxWarp prst="textNoShape">
              <a:avLst/>
            </a:prstTxWarp>
            <a:noAutofit/>
          </a:bodyPr>
          <a:lstStyle/>
          <a:p>
            <a:pPr marL="0" marR="0" lvl="0" indent="0" algn="ctr" defTabSz="932293"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prstClr val="black"/>
                </a:solidFill>
                <a:effectLst/>
                <a:uLnTx/>
                <a:uFillTx/>
                <a:latin typeface="Calibri" panose="020F0502020204030204"/>
                <a:ea typeface="Segoe UI" pitchFamily="34" charset="0"/>
                <a:cs typeface="Segoe UI" pitchFamily="34" charset="0"/>
              </a:rPr>
              <a:t>Countries with large computing needs and regional leadership</a:t>
            </a:r>
          </a:p>
        </p:txBody>
      </p:sp>
      <p:sp>
        <p:nvSpPr>
          <p:cNvPr id="25" name="Rectangle 24"/>
          <p:cNvSpPr/>
          <p:nvPr/>
        </p:nvSpPr>
        <p:spPr bwMode="auto">
          <a:xfrm>
            <a:off x="9019185" y="5943944"/>
            <a:ext cx="2303330" cy="45720"/>
          </a:xfrm>
          <a:prstGeom prst="rect">
            <a:avLst/>
          </a:prstGeom>
          <a:solidFill>
            <a:schemeClr val="accent1"/>
          </a:solidFill>
          <a:ln w="317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91427" bIns="45713" numCol="1" spcCol="0" rtlCol="0" fromWordArt="0" anchor="t" anchorCtr="0" forceAA="0" compatLnSpc="1">
            <a:prstTxWarp prst="textNoShape">
              <a:avLst/>
            </a:prstTxWarp>
            <a:noAutofit/>
          </a:bodyPr>
          <a:lstStyle/>
          <a:p>
            <a:pPr marL="0" marR="0" lvl="0" indent="0" algn="ctr"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endParaRPr>
          </a:p>
        </p:txBody>
      </p:sp>
      <p:sp>
        <p:nvSpPr>
          <p:cNvPr id="27" name="Rectangle 26"/>
          <p:cNvSpPr/>
          <p:nvPr/>
        </p:nvSpPr>
        <p:spPr bwMode="auto">
          <a:xfrm>
            <a:off x="6841760" y="5943944"/>
            <a:ext cx="2103039" cy="45720"/>
          </a:xfrm>
          <a:prstGeom prst="rect">
            <a:avLst/>
          </a:prstGeom>
          <a:solidFill>
            <a:schemeClr val="tx2"/>
          </a:solidFill>
          <a:ln w="317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91427" bIns="45713" numCol="1" spcCol="0" rtlCol="0" fromWordArt="0" anchor="t" anchorCtr="0" forceAA="0" compatLnSpc="1">
            <a:prstTxWarp prst="textNoShape">
              <a:avLst/>
            </a:prstTxWarp>
            <a:noAutofit/>
          </a:bodyPr>
          <a:lstStyle/>
          <a:p>
            <a:pPr marL="0" marR="0" lvl="0" indent="0" algn="ctr"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endParaRPr>
          </a:p>
        </p:txBody>
      </p:sp>
      <p:sp>
        <p:nvSpPr>
          <p:cNvPr id="10" name="Freeform 9"/>
          <p:cNvSpPr/>
          <p:nvPr/>
        </p:nvSpPr>
        <p:spPr bwMode="auto">
          <a:xfrm>
            <a:off x="1094850" y="2570644"/>
            <a:ext cx="522962" cy="341412"/>
          </a:xfrm>
          <a:custGeom>
            <a:avLst/>
            <a:gdLst>
              <a:gd name="connsiteX0" fmla="*/ 366373 w 631374"/>
              <a:gd name="connsiteY0" fmla="*/ 271445 h 412188"/>
              <a:gd name="connsiteX1" fmla="*/ 388811 w 631374"/>
              <a:gd name="connsiteY1" fmla="*/ 293895 h 412188"/>
              <a:gd name="connsiteX2" fmla="*/ 366373 w 631374"/>
              <a:gd name="connsiteY2" fmla="*/ 316344 h 412188"/>
              <a:gd name="connsiteX3" fmla="*/ 343937 w 631374"/>
              <a:gd name="connsiteY3" fmla="*/ 293895 h 412188"/>
              <a:gd name="connsiteX4" fmla="*/ 366373 w 631374"/>
              <a:gd name="connsiteY4" fmla="*/ 271445 h 412188"/>
              <a:gd name="connsiteX5" fmla="*/ 379158 w 631374"/>
              <a:gd name="connsiteY5" fmla="*/ 256831 h 412188"/>
              <a:gd name="connsiteX6" fmla="*/ 377314 w 631374"/>
              <a:gd name="connsiteY6" fmla="*/ 258350 h 412188"/>
              <a:gd name="connsiteX7" fmla="*/ 373951 w 631374"/>
              <a:gd name="connsiteY7" fmla="*/ 264670 h 412188"/>
              <a:gd name="connsiteX8" fmla="*/ 366373 w 631374"/>
              <a:gd name="connsiteY8" fmla="*/ 263597 h 412188"/>
              <a:gd name="connsiteX9" fmla="*/ 355933 w 631374"/>
              <a:gd name="connsiteY9" fmla="*/ 265455 h 412188"/>
              <a:gd name="connsiteX10" fmla="*/ 351318 w 631374"/>
              <a:gd name="connsiteY10" fmla="*/ 259270 h 412188"/>
              <a:gd name="connsiteX11" fmla="*/ 346949 w 631374"/>
              <a:gd name="connsiteY11" fmla="*/ 258636 h 412188"/>
              <a:gd name="connsiteX12" fmla="*/ 341755 w 631374"/>
              <a:gd name="connsiteY12" fmla="*/ 262511 h 412188"/>
              <a:gd name="connsiteX13" fmla="*/ 341120 w 631374"/>
              <a:gd name="connsiteY13" fmla="*/ 266880 h 412188"/>
              <a:gd name="connsiteX14" fmla="*/ 345215 w 631374"/>
              <a:gd name="connsiteY14" fmla="*/ 272369 h 412188"/>
              <a:gd name="connsiteX15" fmla="*/ 336783 w 631374"/>
              <a:gd name="connsiteY15" fmla="*/ 287532 h 412188"/>
              <a:gd name="connsiteX16" fmla="*/ 330030 w 631374"/>
              <a:gd name="connsiteY16" fmla="*/ 287532 h 412188"/>
              <a:gd name="connsiteX17" fmla="*/ 326907 w 631374"/>
              <a:gd name="connsiteY17" fmla="*/ 290654 h 412188"/>
              <a:gd name="connsiteX18" fmla="*/ 326907 w 631374"/>
              <a:gd name="connsiteY18" fmla="*/ 297135 h 412188"/>
              <a:gd name="connsiteX19" fmla="*/ 330030 w 631374"/>
              <a:gd name="connsiteY19" fmla="*/ 300257 h 412188"/>
              <a:gd name="connsiteX20" fmla="*/ 336783 w 631374"/>
              <a:gd name="connsiteY20" fmla="*/ 300257 h 412188"/>
              <a:gd name="connsiteX21" fmla="*/ 347496 w 631374"/>
              <a:gd name="connsiteY21" fmla="*/ 317550 h 412188"/>
              <a:gd name="connsiteX22" fmla="*/ 344250 w 631374"/>
              <a:gd name="connsiteY22" fmla="*/ 322332 h 412188"/>
              <a:gd name="connsiteX23" fmla="*/ 345081 w 631374"/>
              <a:gd name="connsiteY23" fmla="*/ 326669 h 412188"/>
              <a:gd name="connsiteX24" fmla="*/ 350443 w 631374"/>
              <a:gd name="connsiteY24" fmla="*/ 330308 h 412188"/>
              <a:gd name="connsiteX25" fmla="*/ 354780 w 631374"/>
              <a:gd name="connsiteY25" fmla="*/ 329477 h 412188"/>
              <a:gd name="connsiteX26" fmla="*/ 359048 w 631374"/>
              <a:gd name="connsiteY26" fmla="*/ 323189 h 412188"/>
              <a:gd name="connsiteX27" fmla="*/ 366373 w 631374"/>
              <a:gd name="connsiteY27" fmla="*/ 324192 h 412188"/>
              <a:gd name="connsiteX28" fmla="*/ 378332 w 631374"/>
              <a:gd name="connsiteY28" fmla="*/ 321657 h 412188"/>
              <a:gd name="connsiteX29" fmla="*/ 382116 w 631374"/>
              <a:gd name="connsiteY29" fmla="*/ 327141 h 412188"/>
              <a:gd name="connsiteX30" fmla="*/ 386459 w 631374"/>
              <a:gd name="connsiteY30" fmla="*/ 327939 h 412188"/>
              <a:gd name="connsiteX31" fmla="*/ 391793 w 631374"/>
              <a:gd name="connsiteY31" fmla="*/ 324259 h 412188"/>
              <a:gd name="connsiteX32" fmla="*/ 392590 w 631374"/>
              <a:gd name="connsiteY32" fmla="*/ 319916 h 412188"/>
              <a:gd name="connsiteX33" fmla="*/ 388651 w 631374"/>
              <a:gd name="connsiteY33" fmla="*/ 314206 h 412188"/>
              <a:gd name="connsiteX34" fmla="*/ 396339 w 631374"/>
              <a:gd name="connsiteY34" fmla="*/ 297070 h 412188"/>
              <a:gd name="connsiteX35" fmla="*/ 404069 w 631374"/>
              <a:gd name="connsiteY35" fmla="*/ 295725 h 412188"/>
              <a:gd name="connsiteX36" fmla="*/ 406611 w 631374"/>
              <a:gd name="connsiteY36" fmla="*/ 292114 h 412188"/>
              <a:gd name="connsiteX37" fmla="*/ 405500 w 631374"/>
              <a:gd name="connsiteY37" fmla="*/ 285729 h 412188"/>
              <a:gd name="connsiteX38" fmla="*/ 401889 w 631374"/>
              <a:gd name="connsiteY38" fmla="*/ 283188 h 412188"/>
              <a:gd name="connsiteX39" fmla="*/ 394941 w 631374"/>
              <a:gd name="connsiteY39" fmla="*/ 284397 h 412188"/>
              <a:gd name="connsiteX40" fmla="*/ 385305 w 631374"/>
              <a:gd name="connsiteY40" fmla="*/ 270421 h 412188"/>
              <a:gd name="connsiteX41" fmla="*/ 388547 w 631374"/>
              <a:gd name="connsiteY41" fmla="*/ 264328 h 412188"/>
              <a:gd name="connsiteX42" fmla="*/ 387258 w 631374"/>
              <a:gd name="connsiteY42" fmla="*/ 260104 h 412188"/>
              <a:gd name="connsiteX43" fmla="*/ 381537 w 631374"/>
              <a:gd name="connsiteY43" fmla="*/ 257060 h 412188"/>
              <a:gd name="connsiteX44" fmla="*/ 379158 w 631374"/>
              <a:gd name="connsiteY44" fmla="*/ 256831 h 412188"/>
              <a:gd name="connsiteX45" fmla="*/ 432255 w 631374"/>
              <a:gd name="connsiteY45" fmla="*/ 218227 h 412188"/>
              <a:gd name="connsiteX46" fmla="*/ 444414 w 631374"/>
              <a:gd name="connsiteY46" fmla="*/ 226475 h 412188"/>
              <a:gd name="connsiteX47" fmla="*/ 437176 w 631374"/>
              <a:gd name="connsiteY47" fmla="*/ 243819 h 412188"/>
              <a:gd name="connsiteX48" fmla="*/ 419836 w 631374"/>
              <a:gd name="connsiteY48" fmla="*/ 236569 h 412188"/>
              <a:gd name="connsiteX49" fmla="*/ 427075 w 631374"/>
              <a:gd name="connsiteY49" fmla="*/ 219225 h 412188"/>
              <a:gd name="connsiteX50" fmla="*/ 432255 w 631374"/>
              <a:gd name="connsiteY50" fmla="*/ 218227 h 412188"/>
              <a:gd name="connsiteX51" fmla="*/ 432148 w 631374"/>
              <a:gd name="connsiteY51" fmla="*/ 203297 h 412188"/>
              <a:gd name="connsiteX52" fmla="*/ 429728 w 631374"/>
              <a:gd name="connsiteY52" fmla="*/ 205279 h 412188"/>
              <a:gd name="connsiteX53" fmla="*/ 429225 w 631374"/>
              <a:gd name="connsiteY53" fmla="*/ 210326 h 412188"/>
              <a:gd name="connsiteX54" fmla="*/ 423969 w 631374"/>
              <a:gd name="connsiteY54" fmla="*/ 211663 h 412188"/>
              <a:gd name="connsiteX55" fmla="*/ 417626 w 631374"/>
              <a:gd name="connsiteY55" fmla="*/ 215691 h 412188"/>
              <a:gd name="connsiteX56" fmla="*/ 412936 w 631374"/>
              <a:gd name="connsiteY56" fmla="*/ 212880 h 412188"/>
              <a:gd name="connsiteX57" fmla="*/ 409901 w 631374"/>
              <a:gd name="connsiteY57" fmla="*/ 213640 h 412188"/>
              <a:gd name="connsiteX58" fmla="*/ 407540 w 631374"/>
              <a:gd name="connsiteY58" fmla="*/ 217578 h 412188"/>
              <a:gd name="connsiteX59" fmla="*/ 408300 w 631374"/>
              <a:gd name="connsiteY59" fmla="*/ 220614 h 412188"/>
              <a:gd name="connsiteX60" fmla="*/ 412461 w 631374"/>
              <a:gd name="connsiteY60" fmla="*/ 223108 h 412188"/>
              <a:gd name="connsiteX61" fmla="*/ 411017 w 631374"/>
              <a:gd name="connsiteY61" fmla="*/ 235317 h 412188"/>
              <a:gd name="connsiteX62" fmla="*/ 406590 w 631374"/>
              <a:gd name="connsiteY62" fmla="*/ 237136 h 412188"/>
              <a:gd name="connsiteX63" fmla="*/ 405384 w 631374"/>
              <a:gd name="connsiteY63" fmla="*/ 240023 h 412188"/>
              <a:gd name="connsiteX64" fmla="*/ 407129 w 631374"/>
              <a:gd name="connsiteY64" fmla="*/ 244270 h 412188"/>
              <a:gd name="connsiteX65" fmla="*/ 410016 w 631374"/>
              <a:gd name="connsiteY65" fmla="*/ 245476 h 412188"/>
              <a:gd name="connsiteX66" fmla="*/ 414443 w 631374"/>
              <a:gd name="connsiteY66" fmla="*/ 243658 h 412188"/>
              <a:gd name="connsiteX67" fmla="*/ 426120 w 631374"/>
              <a:gd name="connsiteY67" fmla="*/ 252110 h 412188"/>
              <a:gd name="connsiteX68" fmla="*/ 425280 w 631374"/>
              <a:gd name="connsiteY68" fmla="*/ 256117 h 412188"/>
              <a:gd name="connsiteX69" fmla="*/ 426992 w 631374"/>
              <a:gd name="connsiteY69" fmla="*/ 258737 h 412188"/>
              <a:gd name="connsiteX70" fmla="*/ 431486 w 631374"/>
              <a:gd name="connsiteY70" fmla="*/ 259678 h 412188"/>
              <a:gd name="connsiteX71" fmla="*/ 434105 w 631374"/>
              <a:gd name="connsiteY71" fmla="*/ 257966 h 412188"/>
              <a:gd name="connsiteX72" fmla="*/ 435209 w 631374"/>
              <a:gd name="connsiteY72" fmla="*/ 252696 h 412188"/>
              <a:gd name="connsiteX73" fmla="*/ 440282 w 631374"/>
              <a:gd name="connsiteY73" fmla="*/ 251381 h 412188"/>
              <a:gd name="connsiteX74" fmla="*/ 447438 w 631374"/>
              <a:gd name="connsiteY74" fmla="*/ 246500 h 412188"/>
              <a:gd name="connsiteX75" fmla="*/ 451394 w 631374"/>
              <a:gd name="connsiteY75" fmla="*/ 249076 h 412188"/>
              <a:gd name="connsiteX76" fmla="*/ 454456 w 631374"/>
              <a:gd name="connsiteY76" fmla="*/ 248429 h 412188"/>
              <a:gd name="connsiteX77" fmla="*/ 456962 w 631374"/>
              <a:gd name="connsiteY77" fmla="*/ 244582 h 412188"/>
              <a:gd name="connsiteX78" fmla="*/ 456315 w 631374"/>
              <a:gd name="connsiteY78" fmla="*/ 241520 h 412188"/>
              <a:gd name="connsiteX79" fmla="*/ 452195 w 631374"/>
              <a:gd name="connsiteY79" fmla="*/ 238838 h 412188"/>
              <a:gd name="connsiteX80" fmla="*/ 452621 w 631374"/>
              <a:gd name="connsiteY80" fmla="*/ 225536 h 412188"/>
              <a:gd name="connsiteX81" fmla="*/ 457327 w 631374"/>
              <a:gd name="connsiteY81" fmla="*/ 222574 h 412188"/>
              <a:gd name="connsiteX82" fmla="*/ 458020 w 631374"/>
              <a:gd name="connsiteY82" fmla="*/ 219523 h 412188"/>
              <a:gd name="connsiteX83" fmla="*/ 455574 w 631374"/>
              <a:gd name="connsiteY83" fmla="*/ 215637 h 412188"/>
              <a:gd name="connsiteX84" fmla="*/ 452522 w 631374"/>
              <a:gd name="connsiteY84" fmla="*/ 214943 h 412188"/>
              <a:gd name="connsiteX85" fmla="*/ 448294 w 631374"/>
              <a:gd name="connsiteY85" fmla="*/ 217606 h 412188"/>
              <a:gd name="connsiteX86" fmla="*/ 438215 w 631374"/>
              <a:gd name="connsiteY86" fmla="*/ 211040 h 412188"/>
              <a:gd name="connsiteX87" fmla="*/ 438700 w 631374"/>
              <a:gd name="connsiteY87" fmla="*/ 206172 h 412188"/>
              <a:gd name="connsiteX88" fmla="*/ 436718 w 631374"/>
              <a:gd name="connsiteY88" fmla="*/ 203751 h 412188"/>
              <a:gd name="connsiteX89" fmla="*/ 252106 w 631374"/>
              <a:gd name="connsiteY89" fmla="*/ 158369 h 412188"/>
              <a:gd name="connsiteX90" fmla="*/ 299181 w 631374"/>
              <a:gd name="connsiteY90" fmla="*/ 186002 h 412188"/>
              <a:gd name="connsiteX91" fmla="*/ 276539 w 631374"/>
              <a:gd name="connsiteY91" fmla="*/ 252054 h 412188"/>
              <a:gd name="connsiteX92" fmla="*/ 210499 w 631374"/>
              <a:gd name="connsiteY92" fmla="*/ 229376 h 412188"/>
              <a:gd name="connsiteX93" fmla="*/ 233141 w 631374"/>
              <a:gd name="connsiteY93" fmla="*/ 163323 h 412188"/>
              <a:gd name="connsiteX94" fmla="*/ 252106 w 631374"/>
              <a:gd name="connsiteY94" fmla="*/ 158369 h 412188"/>
              <a:gd name="connsiteX95" fmla="*/ 396144 w 631374"/>
              <a:gd name="connsiteY95" fmla="*/ 135989 h 412188"/>
              <a:gd name="connsiteX96" fmla="*/ 408394 w 631374"/>
              <a:gd name="connsiteY96" fmla="*/ 144101 h 412188"/>
              <a:gd name="connsiteX97" fmla="*/ 401350 w 631374"/>
              <a:gd name="connsiteY97" fmla="*/ 161525 h 412188"/>
              <a:gd name="connsiteX98" fmla="*/ 383931 w 631374"/>
              <a:gd name="connsiteY98" fmla="*/ 154469 h 412188"/>
              <a:gd name="connsiteX99" fmla="*/ 390975 w 631374"/>
              <a:gd name="connsiteY99" fmla="*/ 137045 h 412188"/>
              <a:gd name="connsiteX100" fmla="*/ 396144 w 631374"/>
              <a:gd name="connsiteY100" fmla="*/ 135989 h 412188"/>
              <a:gd name="connsiteX101" fmla="*/ 395870 w 631374"/>
              <a:gd name="connsiteY101" fmla="*/ 121061 h 412188"/>
              <a:gd name="connsiteX102" fmla="*/ 393472 w 631374"/>
              <a:gd name="connsiteY102" fmla="*/ 123070 h 412188"/>
              <a:gd name="connsiteX103" fmla="*/ 393025 w 631374"/>
              <a:gd name="connsiteY103" fmla="*/ 128123 h 412188"/>
              <a:gd name="connsiteX104" fmla="*/ 387785 w 631374"/>
              <a:gd name="connsiteY104" fmla="*/ 129519 h 412188"/>
              <a:gd name="connsiteX105" fmla="*/ 381487 w 631374"/>
              <a:gd name="connsiteY105" fmla="*/ 133617 h 412188"/>
              <a:gd name="connsiteX106" fmla="*/ 376766 w 631374"/>
              <a:gd name="connsiteY106" fmla="*/ 130859 h 412188"/>
              <a:gd name="connsiteX107" fmla="*/ 373739 w 631374"/>
              <a:gd name="connsiteY107" fmla="*/ 131652 h 412188"/>
              <a:gd name="connsiteX108" fmla="*/ 371423 w 631374"/>
              <a:gd name="connsiteY108" fmla="*/ 135617 h 412188"/>
              <a:gd name="connsiteX109" fmla="*/ 372217 w 631374"/>
              <a:gd name="connsiteY109" fmla="*/ 138643 h 412188"/>
              <a:gd name="connsiteX110" fmla="*/ 376406 w 631374"/>
              <a:gd name="connsiteY110" fmla="*/ 141092 h 412188"/>
              <a:gd name="connsiteX111" fmla="*/ 375098 w 631374"/>
              <a:gd name="connsiteY111" fmla="*/ 153316 h 412188"/>
              <a:gd name="connsiteX112" fmla="*/ 370692 w 631374"/>
              <a:gd name="connsiteY112" fmla="*/ 155183 h 412188"/>
              <a:gd name="connsiteX113" fmla="*/ 369518 w 631374"/>
              <a:gd name="connsiteY113" fmla="*/ 158084 h 412188"/>
              <a:gd name="connsiteX114" fmla="*/ 371310 w 631374"/>
              <a:gd name="connsiteY114" fmla="*/ 162312 h 412188"/>
              <a:gd name="connsiteX115" fmla="*/ 374210 w 631374"/>
              <a:gd name="connsiteY115" fmla="*/ 163486 h 412188"/>
              <a:gd name="connsiteX116" fmla="*/ 378616 w 631374"/>
              <a:gd name="connsiteY116" fmla="*/ 161618 h 412188"/>
              <a:gd name="connsiteX117" fmla="*/ 390387 w 631374"/>
              <a:gd name="connsiteY117" fmla="*/ 169939 h 412188"/>
              <a:gd name="connsiteX118" fmla="*/ 389592 w 631374"/>
              <a:gd name="connsiteY118" fmla="*/ 173955 h 412188"/>
              <a:gd name="connsiteX119" fmla="*/ 391333 w 631374"/>
              <a:gd name="connsiteY119" fmla="*/ 176555 h 412188"/>
              <a:gd name="connsiteX120" fmla="*/ 395838 w 631374"/>
              <a:gd name="connsiteY120" fmla="*/ 177447 h 412188"/>
              <a:gd name="connsiteX121" fmla="*/ 398438 w 631374"/>
              <a:gd name="connsiteY121" fmla="*/ 175706 h 412188"/>
              <a:gd name="connsiteX122" fmla="*/ 399483 w 631374"/>
              <a:gd name="connsiteY122" fmla="*/ 170423 h 412188"/>
              <a:gd name="connsiteX123" fmla="*/ 404540 w 631374"/>
              <a:gd name="connsiteY123" fmla="*/ 169052 h 412188"/>
              <a:gd name="connsiteX124" fmla="*/ 411641 w 631374"/>
              <a:gd name="connsiteY124" fmla="*/ 164091 h 412188"/>
              <a:gd name="connsiteX125" fmla="*/ 415626 w 631374"/>
              <a:gd name="connsiteY125" fmla="*/ 166623 h 412188"/>
              <a:gd name="connsiteX126" fmla="*/ 418680 w 631374"/>
              <a:gd name="connsiteY126" fmla="*/ 165942 h 412188"/>
              <a:gd name="connsiteX127" fmla="*/ 421143 w 631374"/>
              <a:gd name="connsiteY127" fmla="*/ 162067 h 412188"/>
              <a:gd name="connsiteX128" fmla="*/ 420462 w 631374"/>
              <a:gd name="connsiteY128" fmla="*/ 159013 h 412188"/>
              <a:gd name="connsiteX129" fmla="*/ 416313 w 631374"/>
              <a:gd name="connsiteY129" fmla="*/ 156377 h 412188"/>
              <a:gd name="connsiteX130" fmla="*/ 416591 w 631374"/>
              <a:gd name="connsiteY130" fmla="*/ 143071 h 412188"/>
              <a:gd name="connsiteX131" fmla="*/ 421262 w 631374"/>
              <a:gd name="connsiteY131" fmla="*/ 140056 h 412188"/>
              <a:gd name="connsiteX132" fmla="*/ 421922 w 631374"/>
              <a:gd name="connsiteY132" fmla="*/ 136997 h 412188"/>
              <a:gd name="connsiteX133" fmla="*/ 419432 w 631374"/>
              <a:gd name="connsiteY133" fmla="*/ 133139 h 412188"/>
              <a:gd name="connsiteX134" fmla="*/ 416373 w 631374"/>
              <a:gd name="connsiteY134" fmla="*/ 132480 h 412188"/>
              <a:gd name="connsiteX135" fmla="*/ 412174 w 631374"/>
              <a:gd name="connsiteY135" fmla="*/ 135189 h 412188"/>
              <a:gd name="connsiteX136" fmla="*/ 402023 w 631374"/>
              <a:gd name="connsiteY136" fmla="*/ 128736 h 412188"/>
              <a:gd name="connsiteX137" fmla="*/ 402453 w 631374"/>
              <a:gd name="connsiteY137" fmla="*/ 123863 h 412188"/>
              <a:gd name="connsiteX138" fmla="*/ 400444 w 631374"/>
              <a:gd name="connsiteY138" fmla="*/ 121465 h 412188"/>
              <a:gd name="connsiteX139" fmla="*/ 249203 w 631374"/>
              <a:gd name="connsiteY139" fmla="*/ 120240 h 412188"/>
              <a:gd name="connsiteX140" fmla="*/ 244280 w 631374"/>
              <a:gd name="connsiteY140" fmla="*/ 122085 h 412188"/>
              <a:gd name="connsiteX141" fmla="*/ 242104 w 631374"/>
              <a:gd name="connsiteY141" fmla="*/ 126870 h 412188"/>
              <a:gd name="connsiteX142" fmla="*/ 241567 w 631374"/>
              <a:gd name="connsiteY142" fmla="*/ 142611 h 412188"/>
              <a:gd name="connsiteX143" fmla="*/ 225555 w 631374"/>
              <a:gd name="connsiteY143" fmla="*/ 147814 h 412188"/>
              <a:gd name="connsiteX144" fmla="*/ 206717 w 631374"/>
              <a:gd name="connsiteY144" fmla="*/ 161577 h 412188"/>
              <a:gd name="connsiteX145" fmla="*/ 191621 w 631374"/>
              <a:gd name="connsiteY145" fmla="*/ 153815 h 412188"/>
              <a:gd name="connsiteX146" fmla="*/ 182371 w 631374"/>
              <a:gd name="connsiteY146" fmla="*/ 156784 h 412188"/>
              <a:gd name="connsiteX147" fmla="*/ 175853 w 631374"/>
              <a:gd name="connsiteY147" fmla="*/ 169463 h 412188"/>
              <a:gd name="connsiteX148" fmla="*/ 178821 w 631374"/>
              <a:gd name="connsiteY148" fmla="*/ 178712 h 412188"/>
              <a:gd name="connsiteX149" fmla="*/ 192220 w 631374"/>
              <a:gd name="connsiteY149" fmla="*/ 185600 h 412188"/>
              <a:gd name="connsiteX150" fmla="*/ 190213 w 631374"/>
              <a:gd name="connsiteY150" fmla="*/ 223716 h 412188"/>
              <a:gd name="connsiteX151" fmla="*/ 176866 w 631374"/>
              <a:gd name="connsiteY151" fmla="*/ 230244 h 412188"/>
              <a:gd name="connsiteX152" fmla="*/ 173714 w 631374"/>
              <a:gd name="connsiteY152" fmla="*/ 239432 h 412188"/>
              <a:gd name="connsiteX153" fmla="*/ 179978 w 631374"/>
              <a:gd name="connsiteY153" fmla="*/ 252238 h 412188"/>
              <a:gd name="connsiteX154" fmla="*/ 189166 w 631374"/>
              <a:gd name="connsiteY154" fmla="*/ 255391 h 412188"/>
              <a:gd name="connsiteX155" fmla="*/ 202512 w 631374"/>
              <a:gd name="connsiteY155" fmla="*/ 248863 h 412188"/>
              <a:gd name="connsiteX156" fmla="*/ 240398 w 631374"/>
              <a:gd name="connsiteY156" fmla="*/ 272684 h 412188"/>
              <a:gd name="connsiteX157" fmla="*/ 238607 w 631374"/>
              <a:gd name="connsiteY157" fmla="*/ 285270 h 412188"/>
              <a:gd name="connsiteX158" fmla="*/ 244439 w 631374"/>
              <a:gd name="connsiteY158" fmla="*/ 293038 h 412188"/>
              <a:gd name="connsiteX159" fmla="*/ 258553 w 631374"/>
              <a:gd name="connsiteY159" fmla="*/ 295046 h 412188"/>
              <a:gd name="connsiteX160" fmla="*/ 266321 w 631374"/>
              <a:gd name="connsiteY160" fmla="*/ 289214 h 412188"/>
              <a:gd name="connsiteX161" fmla="*/ 268677 w 631374"/>
              <a:gd name="connsiteY161" fmla="*/ 272661 h 412188"/>
              <a:gd name="connsiteX162" fmla="*/ 284124 w 631374"/>
              <a:gd name="connsiteY162" fmla="*/ 267563 h 412188"/>
              <a:gd name="connsiteX163" fmla="*/ 305307 w 631374"/>
              <a:gd name="connsiteY163" fmla="*/ 250994 h 412188"/>
              <a:gd name="connsiteX164" fmla="*/ 318085 w 631374"/>
              <a:gd name="connsiteY164" fmla="*/ 258176 h 412188"/>
              <a:gd name="connsiteX165" fmla="*/ 327439 w 631374"/>
              <a:gd name="connsiteY165" fmla="*/ 255553 h 412188"/>
              <a:gd name="connsiteX166" fmla="*/ 334423 w 631374"/>
              <a:gd name="connsiteY166" fmla="*/ 243125 h 412188"/>
              <a:gd name="connsiteX167" fmla="*/ 331801 w 631374"/>
              <a:gd name="connsiteY167" fmla="*/ 233772 h 412188"/>
              <a:gd name="connsiteX168" fmla="*/ 318497 w 631374"/>
              <a:gd name="connsiteY168" fmla="*/ 226295 h 412188"/>
              <a:gd name="connsiteX169" fmla="*/ 317127 w 631374"/>
              <a:gd name="connsiteY169" fmla="*/ 184999 h 412188"/>
              <a:gd name="connsiteX170" fmla="*/ 331105 w 631374"/>
              <a:gd name="connsiteY170" fmla="*/ 174870 h 412188"/>
              <a:gd name="connsiteX171" fmla="*/ 332636 w 631374"/>
              <a:gd name="connsiteY171" fmla="*/ 165278 h 412188"/>
              <a:gd name="connsiteX172" fmla="*/ 324270 w 631374"/>
              <a:gd name="connsiteY172" fmla="*/ 153734 h 412188"/>
              <a:gd name="connsiteX173" fmla="*/ 314677 w 631374"/>
              <a:gd name="connsiteY173" fmla="*/ 152202 h 412188"/>
              <a:gd name="connsiteX174" fmla="*/ 302115 w 631374"/>
              <a:gd name="connsiteY174" fmla="*/ 161307 h 412188"/>
              <a:gd name="connsiteX175" fmla="*/ 269564 w 631374"/>
              <a:gd name="connsiteY175" fmla="*/ 143002 h 412188"/>
              <a:gd name="connsiteX176" fmla="*/ 270081 w 631374"/>
              <a:gd name="connsiteY176" fmla="*/ 127825 h 412188"/>
              <a:gd name="connsiteX177" fmla="*/ 263451 w 631374"/>
              <a:gd name="connsiteY177" fmla="*/ 120726 h 412188"/>
              <a:gd name="connsiteX178" fmla="*/ 378837 w 631374"/>
              <a:gd name="connsiteY178" fmla="*/ 0 h 412188"/>
              <a:gd name="connsiteX179" fmla="*/ 529329 w 631374"/>
              <a:gd name="connsiteY179" fmla="*/ 160951 h 412188"/>
              <a:gd name="connsiteX180" fmla="*/ 533048 w 631374"/>
              <a:gd name="connsiteY180" fmla="*/ 307233 h 412188"/>
              <a:gd name="connsiteX181" fmla="*/ 440072 w 631374"/>
              <a:gd name="connsiteY181" fmla="*/ 343183 h 412188"/>
              <a:gd name="connsiteX182" fmla="*/ 308667 w 631374"/>
              <a:gd name="connsiteY182" fmla="*/ 369216 h 412188"/>
              <a:gd name="connsiteX183" fmla="*/ 112800 w 631374"/>
              <a:gd name="connsiteY183" fmla="*/ 322109 h 412188"/>
              <a:gd name="connsiteX184" fmla="*/ 88006 w 631374"/>
              <a:gd name="connsiteY184" fmla="*/ 173348 h 412188"/>
              <a:gd name="connsiteX185" fmla="*/ 247924 w 631374"/>
              <a:gd name="connsiteY185" fmla="*/ 80373 h 412188"/>
              <a:gd name="connsiteX186" fmla="*/ 378837 w 631374"/>
              <a:gd name="connsiteY186" fmla="*/ 0 h 41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631374" h="412188">
                <a:moveTo>
                  <a:pt x="366373" y="271445"/>
                </a:moveTo>
                <a:cubicBezTo>
                  <a:pt x="378765" y="271445"/>
                  <a:pt x="388811" y="281496"/>
                  <a:pt x="388811" y="293895"/>
                </a:cubicBezTo>
                <a:cubicBezTo>
                  <a:pt x="388811" y="306293"/>
                  <a:pt x="378765" y="316344"/>
                  <a:pt x="366373" y="316344"/>
                </a:cubicBezTo>
                <a:cubicBezTo>
                  <a:pt x="353982" y="316344"/>
                  <a:pt x="343937" y="306293"/>
                  <a:pt x="343937" y="293895"/>
                </a:cubicBezTo>
                <a:cubicBezTo>
                  <a:pt x="343937" y="281496"/>
                  <a:pt x="353982" y="271445"/>
                  <a:pt x="366373" y="271445"/>
                </a:cubicBezTo>
                <a:close/>
                <a:moveTo>
                  <a:pt x="379158" y="256831"/>
                </a:moveTo>
                <a:cubicBezTo>
                  <a:pt x="378394" y="257064"/>
                  <a:pt x="377719" y="257589"/>
                  <a:pt x="377314" y="258350"/>
                </a:cubicBezTo>
                <a:lnTo>
                  <a:pt x="373951" y="264670"/>
                </a:lnTo>
                <a:cubicBezTo>
                  <a:pt x="371549" y="263932"/>
                  <a:pt x="369000" y="263597"/>
                  <a:pt x="366373" y="263597"/>
                </a:cubicBezTo>
                <a:cubicBezTo>
                  <a:pt x="362703" y="263597"/>
                  <a:pt x="359185" y="264250"/>
                  <a:pt x="355933" y="265455"/>
                </a:cubicBezTo>
                <a:lnTo>
                  <a:pt x="351318" y="259270"/>
                </a:lnTo>
                <a:cubicBezTo>
                  <a:pt x="350287" y="257889"/>
                  <a:pt x="348331" y="257604"/>
                  <a:pt x="346949" y="258636"/>
                </a:cubicBezTo>
                <a:lnTo>
                  <a:pt x="341755" y="262511"/>
                </a:lnTo>
                <a:cubicBezTo>
                  <a:pt x="340373" y="263542"/>
                  <a:pt x="340088" y="265499"/>
                  <a:pt x="341120" y="266880"/>
                </a:cubicBezTo>
                <a:lnTo>
                  <a:pt x="345215" y="272369"/>
                </a:lnTo>
                <a:cubicBezTo>
                  <a:pt x="341002" y="276372"/>
                  <a:pt x="338033" y="281634"/>
                  <a:pt x="336783" y="287532"/>
                </a:cubicBezTo>
                <a:lnTo>
                  <a:pt x="330030" y="287532"/>
                </a:lnTo>
                <a:cubicBezTo>
                  <a:pt x="328305" y="287532"/>
                  <a:pt x="326907" y="288930"/>
                  <a:pt x="326907" y="290654"/>
                </a:cubicBezTo>
                <a:lnTo>
                  <a:pt x="326907" y="297135"/>
                </a:lnTo>
                <a:cubicBezTo>
                  <a:pt x="326907" y="298859"/>
                  <a:pt x="328305" y="300257"/>
                  <a:pt x="330030" y="300257"/>
                </a:cubicBezTo>
                <a:lnTo>
                  <a:pt x="336783" y="300257"/>
                </a:lnTo>
                <a:cubicBezTo>
                  <a:pt x="338257" y="307214"/>
                  <a:pt x="342123" y="313284"/>
                  <a:pt x="347496" y="317550"/>
                </a:cubicBezTo>
                <a:lnTo>
                  <a:pt x="344250" y="322332"/>
                </a:lnTo>
                <a:cubicBezTo>
                  <a:pt x="343282" y="323758"/>
                  <a:pt x="343654" y="325700"/>
                  <a:pt x="345081" y="326669"/>
                </a:cubicBezTo>
                <a:lnTo>
                  <a:pt x="350443" y="330308"/>
                </a:lnTo>
                <a:cubicBezTo>
                  <a:pt x="351870" y="331276"/>
                  <a:pt x="353812" y="330904"/>
                  <a:pt x="354780" y="329477"/>
                </a:cubicBezTo>
                <a:lnTo>
                  <a:pt x="359048" y="323189"/>
                </a:lnTo>
                <a:cubicBezTo>
                  <a:pt x="361375" y="323880"/>
                  <a:pt x="363838" y="324192"/>
                  <a:pt x="366373" y="324192"/>
                </a:cubicBezTo>
                <a:cubicBezTo>
                  <a:pt x="370633" y="324192"/>
                  <a:pt x="374688" y="323313"/>
                  <a:pt x="378332" y="321657"/>
                </a:cubicBezTo>
                <a:lnTo>
                  <a:pt x="382116" y="327141"/>
                </a:lnTo>
                <a:cubicBezTo>
                  <a:pt x="383095" y="328561"/>
                  <a:pt x="385040" y="328918"/>
                  <a:pt x="386459" y="327939"/>
                </a:cubicBezTo>
                <a:lnTo>
                  <a:pt x="391793" y="324259"/>
                </a:lnTo>
                <a:cubicBezTo>
                  <a:pt x="393213" y="323279"/>
                  <a:pt x="393569" y="321335"/>
                  <a:pt x="392590" y="319916"/>
                </a:cubicBezTo>
                <a:lnTo>
                  <a:pt x="388651" y="314206"/>
                </a:lnTo>
                <a:cubicBezTo>
                  <a:pt x="392949" y="309641"/>
                  <a:pt x="395716" y="303671"/>
                  <a:pt x="396339" y="297070"/>
                </a:cubicBezTo>
                <a:lnTo>
                  <a:pt x="404069" y="295725"/>
                </a:lnTo>
                <a:cubicBezTo>
                  <a:pt x="405768" y="295430"/>
                  <a:pt x="406906" y="293813"/>
                  <a:pt x="406611" y="292114"/>
                </a:cubicBezTo>
                <a:lnTo>
                  <a:pt x="405500" y="285729"/>
                </a:lnTo>
                <a:cubicBezTo>
                  <a:pt x="405205" y="284030"/>
                  <a:pt x="403588" y="282893"/>
                  <a:pt x="401889" y="283188"/>
                </a:cubicBezTo>
                <a:lnTo>
                  <a:pt x="394941" y="284397"/>
                </a:lnTo>
                <a:cubicBezTo>
                  <a:pt x="393261" y="278782"/>
                  <a:pt x="389824" y="273958"/>
                  <a:pt x="385305" y="270421"/>
                </a:cubicBezTo>
                <a:lnTo>
                  <a:pt x="388547" y="264328"/>
                </a:lnTo>
                <a:cubicBezTo>
                  <a:pt x="389357" y="262805"/>
                  <a:pt x="388780" y="260914"/>
                  <a:pt x="387258" y="260104"/>
                </a:cubicBezTo>
                <a:lnTo>
                  <a:pt x="381537" y="257060"/>
                </a:lnTo>
                <a:cubicBezTo>
                  <a:pt x="380775" y="256655"/>
                  <a:pt x="379923" y="256597"/>
                  <a:pt x="379158" y="256831"/>
                </a:cubicBezTo>
                <a:close/>
                <a:moveTo>
                  <a:pt x="432255" y="218227"/>
                </a:moveTo>
                <a:cubicBezTo>
                  <a:pt x="437433" y="218282"/>
                  <a:pt x="442323" y="221381"/>
                  <a:pt x="444414" y="226475"/>
                </a:cubicBezTo>
                <a:cubicBezTo>
                  <a:pt x="447204" y="233266"/>
                  <a:pt x="443963" y="241032"/>
                  <a:pt x="437176" y="243819"/>
                </a:cubicBezTo>
                <a:cubicBezTo>
                  <a:pt x="430389" y="246607"/>
                  <a:pt x="422626" y="243360"/>
                  <a:pt x="419836" y="236569"/>
                </a:cubicBezTo>
                <a:cubicBezTo>
                  <a:pt x="417047" y="229778"/>
                  <a:pt x="420288" y="222012"/>
                  <a:pt x="427075" y="219225"/>
                </a:cubicBezTo>
                <a:cubicBezTo>
                  <a:pt x="428772" y="218528"/>
                  <a:pt x="430530" y="218208"/>
                  <a:pt x="432255" y="218227"/>
                </a:cubicBezTo>
                <a:close/>
                <a:moveTo>
                  <a:pt x="432148" y="203297"/>
                </a:moveTo>
                <a:cubicBezTo>
                  <a:pt x="430932" y="203175"/>
                  <a:pt x="429849" y="204062"/>
                  <a:pt x="429728" y="205279"/>
                </a:cubicBezTo>
                <a:lnTo>
                  <a:pt x="429225" y="210326"/>
                </a:lnTo>
                <a:cubicBezTo>
                  <a:pt x="427452" y="210489"/>
                  <a:pt x="425691" y="210956"/>
                  <a:pt x="423969" y="211663"/>
                </a:cubicBezTo>
                <a:cubicBezTo>
                  <a:pt x="421563" y="212651"/>
                  <a:pt x="419433" y="214026"/>
                  <a:pt x="417626" y="215691"/>
                </a:cubicBezTo>
                <a:lnTo>
                  <a:pt x="412936" y="212880"/>
                </a:lnTo>
                <a:cubicBezTo>
                  <a:pt x="411888" y="212252"/>
                  <a:pt x="410529" y="212592"/>
                  <a:pt x="409901" y="213640"/>
                </a:cubicBezTo>
                <a:lnTo>
                  <a:pt x="407540" y="217578"/>
                </a:lnTo>
                <a:cubicBezTo>
                  <a:pt x="406911" y="218627"/>
                  <a:pt x="407252" y="219985"/>
                  <a:pt x="408300" y="220614"/>
                </a:cubicBezTo>
                <a:lnTo>
                  <a:pt x="412461" y="223108"/>
                </a:lnTo>
                <a:cubicBezTo>
                  <a:pt x="410778" y="226866"/>
                  <a:pt x="410248" y="231115"/>
                  <a:pt x="411017" y="235317"/>
                </a:cubicBezTo>
                <a:lnTo>
                  <a:pt x="406590" y="237136"/>
                </a:lnTo>
                <a:cubicBezTo>
                  <a:pt x="405460" y="237600"/>
                  <a:pt x="404920" y="238893"/>
                  <a:pt x="405384" y="240023"/>
                </a:cubicBezTo>
                <a:lnTo>
                  <a:pt x="407129" y="244270"/>
                </a:lnTo>
                <a:cubicBezTo>
                  <a:pt x="407593" y="245400"/>
                  <a:pt x="408886" y="245941"/>
                  <a:pt x="410016" y="245476"/>
                </a:cubicBezTo>
                <a:lnTo>
                  <a:pt x="414443" y="243658"/>
                </a:lnTo>
                <a:cubicBezTo>
                  <a:pt x="417282" y="247821"/>
                  <a:pt x="421450" y="250760"/>
                  <a:pt x="426120" y="252110"/>
                </a:cubicBezTo>
                <a:lnTo>
                  <a:pt x="425280" y="256117"/>
                </a:lnTo>
                <a:cubicBezTo>
                  <a:pt x="425029" y="257313"/>
                  <a:pt x="425796" y="258486"/>
                  <a:pt x="426992" y="258737"/>
                </a:cubicBezTo>
                <a:lnTo>
                  <a:pt x="431486" y="259678"/>
                </a:lnTo>
                <a:cubicBezTo>
                  <a:pt x="432682" y="259929"/>
                  <a:pt x="433855" y="259163"/>
                  <a:pt x="434105" y="257966"/>
                </a:cubicBezTo>
                <a:lnTo>
                  <a:pt x="435209" y="252696"/>
                </a:lnTo>
                <a:cubicBezTo>
                  <a:pt x="436922" y="252522"/>
                  <a:pt x="438620" y="252064"/>
                  <a:pt x="440282" y="251381"/>
                </a:cubicBezTo>
                <a:cubicBezTo>
                  <a:pt x="443074" y="250234"/>
                  <a:pt x="445494" y="248566"/>
                  <a:pt x="447438" y="246500"/>
                </a:cubicBezTo>
                <a:lnTo>
                  <a:pt x="451394" y="249076"/>
                </a:lnTo>
                <a:cubicBezTo>
                  <a:pt x="452418" y="249743"/>
                  <a:pt x="453789" y="249454"/>
                  <a:pt x="454456" y="248429"/>
                </a:cubicBezTo>
                <a:lnTo>
                  <a:pt x="456962" y="244582"/>
                </a:lnTo>
                <a:cubicBezTo>
                  <a:pt x="457628" y="243558"/>
                  <a:pt x="457339" y="242187"/>
                  <a:pt x="456315" y="241520"/>
                </a:cubicBezTo>
                <a:lnTo>
                  <a:pt x="452195" y="238838"/>
                </a:lnTo>
                <a:cubicBezTo>
                  <a:pt x="453783" y="234689"/>
                  <a:pt x="453990" y="230031"/>
                  <a:pt x="452621" y="225536"/>
                </a:cubicBezTo>
                <a:lnTo>
                  <a:pt x="457327" y="222574"/>
                </a:lnTo>
                <a:cubicBezTo>
                  <a:pt x="458360" y="221923"/>
                  <a:pt x="458671" y="220557"/>
                  <a:pt x="458020" y="219523"/>
                </a:cubicBezTo>
                <a:lnTo>
                  <a:pt x="455574" y="215637"/>
                </a:lnTo>
                <a:cubicBezTo>
                  <a:pt x="454923" y="214603"/>
                  <a:pt x="453556" y="214292"/>
                  <a:pt x="452522" y="214943"/>
                </a:cubicBezTo>
                <a:lnTo>
                  <a:pt x="448294" y="217606"/>
                </a:lnTo>
                <a:cubicBezTo>
                  <a:pt x="445681" y="214378"/>
                  <a:pt x="442129" y="212141"/>
                  <a:pt x="438215" y="211040"/>
                </a:cubicBezTo>
                <a:lnTo>
                  <a:pt x="438700" y="206172"/>
                </a:lnTo>
                <a:cubicBezTo>
                  <a:pt x="438821" y="204956"/>
                  <a:pt x="437934" y="203873"/>
                  <a:pt x="436718" y="203751"/>
                </a:cubicBezTo>
                <a:close/>
                <a:moveTo>
                  <a:pt x="252106" y="158369"/>
                </a:moveTo>
                <a:cubicBezTo>
                  <a:pt x="271315" y="157320"/>
                  <a:pt x="290193" y="167625"/>
                  <a:pt x="299181" y="186002"/>
                </a:cubicBezTo>
                <a:cubicBezTo>
                  <a:pt x="311164" y="210504"/>
                  <a:pt x="301027" y="240076"/>
                  <a:pt x="276539" y="252054"/>
                </a:cubicBezTo>
                <a:cubicBezTo>
                  <a:pt x="252050" y="264031"/>
                  <a:pt x="222483" y="253877"/>
                  <a:pt x="210499" y="229376"/>
                </a:cubicBezTo>
                <a:cubicBezTo>
                  <a:pt x="198515" y="204874"/>
                  <a:pt x="208652" y="175301"/>
                  <a:pt x="233141" y="163323"/>
                </a:cubicBezTo>
                <a:cubicBezTo>
                  <a:pt x="239263" y="160329"/>
                  <a:pt x="245703" y="158718"/>
                  <a:pt x="252106" y="158369"/>
                </a:cubicBezTo>
                <a:close/>
                <a:moveTo>
                  <a:pt x="396144" y="135989"/>
                </a:moveTo>
                <a:cubicBezTo>
                  <a:pt x="401322" y="135987"/>
                  <a:pt x="406246" y="139031"/>
                  <a:pt x="408394" y="144101"/>
                </a:cubicBezTo>
                <a:cubicBezTo>
                  <a:pt x="411260" y="150861"/>
                  <a:pt x="408106" y="158662"/>
                  <a:pt x="401350" y="161525"/>
                </a:cubicBezTo>
                <a:cubicBezTo>
                  <a:pt x="394595" y="164388"/>
                  <a:pt x="386796" y="161229"/>
                  <a:pt x="383931" y="154469"/>
                </a:cubicBezTo>
                <a:cubicBezTo>
                  <a:pt x="381065" y="147709"/>
                  <a:pt x="384219" y="139908"/>
                  <a:pt x="390975" y="137045"/>
                </a:cubicBezTo>
                <a:cubicBezTo>
                  <a:pt x="392664" y="136329"/>
                  <a:pt x="394418" y="135990"/>
                  <a:pt x="396144" y="135989"/>
                </a:cubicBezTo>
                <a:close/>
                <a:moveTo>
                  <a:pt x="395870" y="121061"/>
                </a:moveTo>
                <a:cubicBezTo>
                  <a:pt x="394653" y="120954"/>
                  <a:pt x="393579" y="121853"/>
                  <a:pt x="393472" y="123070"/>
                </a:cubicBezTo>
                <a:lnTo>
                  <a:pt x="393025" y="128123"/>
                </a:lnTo>
                <a:cubicBezTo>
                  <a:pt x="391254" y="128306"/>
                  <a:pt x="389499" y="128792"/>
                  <a:pt x="387785" y="129519"/>
                </a:cubicBezTo>
                <a:cubicBezTo>
                  <a:pt x="385390" y="130533"/>
                  <a:pt x="383276" y="131932"/>
                  <a:pt x="381487" y="133617"/>
                </a:cubicBezTo>
                <a:lnTo>
                  <a:pt x="376766" y="130859"/>
                </a:lnTo>
                <a:cubicBezTo>
                  <a:pt x="375711" y="130242"/>
                  <a:pt x="374356" y="130597"/>
                  <a:pt x="373739" y="131652"/>
                </a:cubicBezTo>
                <a:lnTo>
                  <a:pt x="371423" y="135617"/>
                </a:lnTo>
                <a:cubicBezTo>
                  <a:pt x="370806" y="136672"/>
                  <a:pt x="371161" y="138027"/>
                  <a:pt x="372217" y="138643"/>
                </a:cubicBezTo>
                <a:lnTo>
                  <a:pt x="376406" y="141092"/>
                </a:lnTo>
                <a:cubicBezTo>
                  <a:pt x="374765" y="144868"/>
                  <a:pt x="374282" y="149122"/>
                  <a:pt x="375098" y="153316"/>
                </a:cubicBezTo>
                <a:lnTo>
                  <a:pt x="370692" y="155183"/>
                </a:lnTo>
                <a:cubicBezTo>
                  <a:pt x="369566" y="155660"/>
                  <a:pt x="369041" y="156959"/>
                  <a:pt x="369518" y="158084"/>
                </a:cubicBezTo>
                <a:lnTo>
                  <a:pt x="371310" y="162312"/>
                </a:lnTo>
                <a:cubicBezTo>
                  <a:pt x="371787" y="163437"/>
                  <a:pt x="373085" y="163963"/>
                  <a:pt x="374210" y="163486"/>
                </a:cubicBezTo>
                <a:lnTo>
                  <a:pt x="378616" y="161618"/>
                </a:lnTo>
                <a:cubicBezTo>
                  <a:pt x="381501" y="165749"/>
                  <a:pt x="385702" y="168641"/>
                  <a:pt x="390387" y="169939"/>
                </a:cubicBezTo>
                <a:lnTo>
                  <a:pt x="389592" y="173955"/>
                </a:lnTo>
                <a:cubicBezTo>
                  <a:pt x="389355" y="175154"/>
                  <a:pt x="390134" y="176318"/>
                  <a:pt x="391333" y="176555"/>
                </a:cubicBezTo>
                <a:lnTo>
                  <a:pt x="395838" y="177447"/>
                </a:lnTo>
                <a:cubicBezTo>
                  <a:pt x="397036" y="177684"/>
                  <a:pt x="398200" y="176905"/>
                  <a:pt x="398438" y="175706"/>
                </a:cubicBezTo>
                <a:lnTo>
                  <a:pt x="399483" y="170423"/>
                </a:lnTo>
                <a:cubicBezTo>
                  <a:pt x="401193" y="170231"/>
                  <a:pt x="402886" y="169753"/>
                  <a:pt x="404540" y="169052"/>
                </a:cubicBezTo>
                <a:cubicBezTo>
                  <a:pt x="407319" y="167874"/>
                  <a:pt x="409721" y="166179"/>
                  <a:pt x="411641" y="164091"/>
                </a:cubicBezTo>
                <a:lnTo>
                  <a:pt x="415626" y="166623"/>
                </a:lnTo>
                <a:cubicBezTo>
                  <a:pt x="416658" y="167278"/>
                  <a:pt x="418025" y="166974"/>
                  <a:pt x="418680" y="165942"/>
                </a:cubicBezTo>
                <a:lnTo>
                  <a:pt x="421143" y="162067"/>
                </a:lnTo>
                <a:cubicBezTo>
                  <a:pt x="421798" y="161036"/>
                  <a:pt x="421493" y="159668"/>
                  <a:pt x="420462" y="159013"/>
                </a:cubicBezTo>
                <a:lnTo>
                  <a:pt x="416313" y="156377"/>
                </a:lnTo>
                <a:cubicBezTo>
                  <a:pt x="417855" y="152210"/>
                  <a:pt x="418009" y="147550"/>
                  <a:pt x="416591" y="143071"/>
                </a:cubicBezTo>
                <a:lnTo>
                  <a:pt x="421262" y="140056"/>
                </a:lnTo>
                <a:cubicBezTo>
                  <a:pt x="422289" y="139394"/>
                  <a:pt x="422584" y="138024"/>
                  <a:pt x="421922" y="136997"/>
                </a:cubicBezTo>
                <a:lnTo>
                  <a:pt x="419432" y="133139"/>
                </a:lnTo>
                <a:cubicBezTo>
                  <a:pt x="418769" y="132113"/>
                  <a:pt x="417400" y="131817"/>
                  <a:pt x="416373" y="132480"/>
                </a:cubicBezTo>
                <a:lnTo>
                  <a:pt x="412174" y="135189"/>
                </a:lnTo>
                <a:cubicBezTo>
                  <a:pt x="409526" y="131991"/>
                  <a:pt x="405949" y="129794"/>
                  <a:pt x="402023" y="128736"/>
                </a:cubicBezTo>
                <a:lnTo>
                  <a:pt x="402453" y="123863"/>
                </a:lnTo>
                <a:cubicBezTo>
                  <a:pt x="402561" y="122646"/>
                  <a:pt x="401661" y="121573"/>
                  <a:pt x="400444" y="121465"/>
                </a:cubicBezTo>
                <a:close/>
                <a:moveTo>
                  <a:pt x="249203" y="120240"/>
                </a:moveTo>
                <a:cubicBezTo>
                  <a:pt x="247307" y="120175"/>
                  <a:pt x="245565" y="120885"/>
                  <a:pt x="244280" y="122085"/>
                </a:cubicBezTo>
                <a:cubicBezTo>
                  <a:pt x="242996" y="123285"/>
                  <a:pt x="242169" y="124975"/>
                  <a:pt x="242104" y="126870"/>
                </a:cubicBezTo>
                <a:lnTo>
                  <a:pt x="241567" y="142611"/>
                </a:lnTo>
                <a:cubicBezTo>
                  <a:pt x="236107" y="143473"/>
                  <a:pt x="230746" y="145275"/>
                  <a:pt x="225555" y="147814"/>
                </a:cubicBezTo>
                <a:cubicBezTo>
                  <a:pt x="218302" y="151361"/>
                  <a:pt x="211981" y="156053"/>
                  <a:pt x="206717" y="161577"/>
                </a:cubicBezTo>
                <a:lnTo>
                  <a:pt x="191621" y="153815"/>
                </a:lnTo>
                <a:cubicBezTo>
                  <a:pt x="188247" y="152081"/>
                  <a:pt x="184106" y="153410"/>
                  <a:pt x="182371" y="156784"/>
                </a:cubicBezTo>
                <a:lnTo>
                  <a:pt x="175853" y="169463"/>
                </a:lnTo>
                <a:cubicBezTo>
                  <a:pt x="174119" y="172837"/>
                  <a:pt x="175448" y="176978"/>
                  <a:pt x="178821" y="178712"/>
                </a:cubicBezTo>
                <a:lnTo>
                  <a:pt x="192220" y="185600"/>
                </a:lnTo>
                <a:cubicBezTo>
                  <a:pt x="187764" y="197583"/>
                  <a:pt x="186982" y="210851"/>
                  <a:pt x="190213" y="223716"/>
                </a:cubicBezTo>
                <a:lnTo>
                  <a:pt x="176866" y="230244"/>
                </a:lnTo>
                <a:cubicBezTo>
                  <a:pt x="173459" y="231910"/>
                  <a:pt x="172047" y="236024"/>
                  <a:pt x="173714" y="239432"/>
                </a:cubicBezTo>
                <a:lnTo>
                  <a:pt x="179978" y="252238"/>
                </a:lnTo>
                <a:cubicBezTo>
                  <a:pt x="181644" y="255646"/>
                  <a:pt x="185758" y="257058"/>
                  <a:pt x="189166" y="255391"/>
                </a:cubicBezTo>
                <a:lnTo>
                  <a:pt x="202512" y="248863"/>
                </a:lnTo>
                <a:cubicBezTo>
                  <a:pt x="212150" y="261186"/>
                  <a:pt x="225656" y="269447"/>
                  <a:pt x="240398" y="272684"/>
                </a:cubicBezTo>
                <a:lnTo>
                  <a:pt x="238607" y="285270"/>
                </a:lnTo>
                <a:cubicBezTo>
                  <a:pt x="238072" y="289025"/>
                  <a:pt x="240683" y="292503"/>
                  <a:pt x="244439" y="293038"/>
                </a:cubicBezTo>
                <a:lnTo>
                  <a:pt x="258553" y="295046"/>
                </a:lnTo>
                <a:cubicBezTo>
                  <a:pt x="262309" y="295581"/>
                  <a:pt x="265787" y="292969"/>
                  <a:pt x="266321" y="289214"/>
                </a:cubicBezTo>
                <a:lnTo>
                  <a:pt x="268677" y="272661"/>
                </a:lnTo>
                <a:cubicBezTo>
                  <a:pt x="273945" y="271779"/>
                  <a:pt x="279114" y="270014"/>
                  <a:pt x="284124" y="267563"/>
                </a:cubicBezTo>
                <a:cubicBezTo>
                  <a:pt x="292543" y="263446"/>
                  <a:pt x="299704" y="257789"/>
                  <a:pt x="305307" y="250994"/>
                </a:cubicBezTo>
                <a:lnTo>
                  <a:pt x="318085" y="258176"/>
                </a:lnTo>
                <a:cubicBezTo>
                  <a:pt x="321392" y="260034"/>
                  <a:pt x="325580" y="258860"/>
                  <a:pt x="327439" y="255553"/>
                </a:cubicBezTo>
                <a:lnTo>
                  <a:pt x="334423" y="243125"/>
                </a:lnTo>
                <a:cubicBezTo>
                  <a:pt x="336282" y="239818"/>
                  <a:pt x="335108" y="235630"/>
                  <a:pt x="331801" y="233772"/>
                </a:cubicBezTo>
                <a:lnTo>
                  <a:pt x="318497" y="226295"/>
                </a:lnTo>
                <a:cubicBezTo>
                  <a:pt x="322578" y="213119"/>
                  <a:pt x="322276" y="198649"/>
                  <a:pt x="317127" y="184999"/>
                </a:cubicBezTo>
                <a:lnTo>
                  <a:pt x="331105" y="174870"/>
                </a:lnTo>
                <a:cubicBezTo>
                  <a:pt x="334176" y="172644"/>
                  <a:pt x="334862" y="168350"/>
                  <a:pt x="332636" y="165278"/>
                </a:cubicBezTo>
                <a:lnTo>
                  <a:pt x="324270" y="153734"/>
                </a:lnTo>
                <a:cubicBezTo>
                  <a:pt x="322044" y="150662"/>
                  <a:pt x="317750" y="149977"/>
                  <a:pt x="314677" y="152202"/>
                </a:cubicBezTo>
                <a:lnTo>
                  <a:pt x="302115" y="161307"/>
                </a:lnTo>
                <a:cubicBezTo>
                  <a:pt x="293368" y="151834"/>
                  <a:pt x="281912" y="145624"/>
                  <a:pt x="269564" y="143002"/>
                </a:cubicBezTo>
                <a:lnTo>
                  <a:pt x="270081" y="127825"/>
                </a:lnTo>
                <a:cubicBezTo>
                  <a:pt x="270211" y="124033"/>
                  <a:pt x="267242" y="120855"/>
                  <a:pt x="263451" y="120726"/>
                </a:cubicBezTo>
                <a:close/>
                <a:moveTo>
                  <a:pt x="378837" y="0"/>
                </a:moveTo>
                <a:cubicBezTo>
                  <a:pt x="459630" y="20"/>
                  <a:pt x="537335" y="66685"/>
                  <a:pt x="529329" y="160951"/>
                </a:cubicBezTo>
                <a:cubicBezTo>
                  <a:pt x="653296" y="126654"/>
                  <a:pt x="675610" y="322935"/>
                  <a:pt x="533048" y="307233"/>
                </a:cubicBezTo>
                <a:cubicBezTo>
                  <a:pt x="524370" y="341530"/>
                  <a:pt x="488420" y="374588"/>
                  <a:pt x="440072" y="343183"/>
                </a:cubicBezTo>
                <a:cubicBezTo>
                  <a:pt x="424783" y="382853"/>
                  <a:pt x="373543" y="429960"/>
                  <a:pt x="308667" y="369216"/>
                </a:cubicBezTo>
                <a:cubicBezTo>
                  <a:pt x="283048" y="415497"/>
                  <a:pt x="150816" y="453101"/>
                  <a:pt x="112800" y="322109"/>
                </a:cubicBezTo>
                <a:cubicBezTo>
                  <a:pt x="-7035" y="374175"/>
                  <a:pt x="-54969" y="172109"/>
                  <a:pt x="88006" y="173348"/>
                </a:cubicBezTo>
                <a:cubicBezTo>
                  <a:pt x="49576" y="108885"/>
                  <a:pt x="152469" y="-11363"/>
                  <a:pt x="247924" y="80373"/>
                </a:cubicBezTo>
                <a:cubicBezTo>
                  <a:pt x="280775" y="23968"/>
                  <a:pt x="330362" y="-12"/>
                  <a:pt x="378837" y="0"/>
                </a:cubicBezTo>
                <a:close/>
              </a:path>
            </a:pathLst>
          </a:cu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45713" bIns="91427" numCol="1" spcCol="0" rtlCol="0" fromWordArt="0" anchor="b" anchorCtr="0" forceAA="0" compatLnSpc="1">
            <a:prstTxWarp prst="textNoShape">
              <a:avLst/>
            </a:prstTxWarp>
            <a:noAutofit/>
          </a:bodyPr>
          <a:lstStyle/>
          <a:p>
            <a:pPr marL="0" marR="0" lvl="0" indent="0" algn="l" defTabSz="913923" rtl="0" eaLnBrk="1" fontAlgn="auto"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Segoe UI" pitchFamily="34" charset="0"/>
              <a:cs typeface="Segoe UI" pitchFamily="34" charset="0"/>
            </a:endParaRPr>
          </a:p>
        </p:txBody>
      </p:sp>
      <p:sp>
        <p:nvSpPr>
          <p:cNvPr id="30" name="Freeform 29"/>
          <p:cNvSpPr/>
          <p:nvPr/>
        </p:nvSpPr>
        <p:spPr>
          <a:xfrm>
            <a:off x="10590505" y="2871102"/>
            <a:ext cx="92628" cy="81908"/>
          </a:xfrm>
          <a:custGeom>
            <a:avLst/>
            <a:gdLst>
              <a:gd name="connsiteX0" fmla="*/ 1376261 w 3968738"/>
              <a:gd name="connsiteY0" fmla="*/ 2892742 h 3371940"/>
              <a:gd name="connsiteX1" fmla="*/ 1376261 w 3968738"/>
              <a:gd name="connsiteY1" fmla="*/ 3030855 h 3371940"/>
              <a:gd name="connsiteX2" fmla="*/ 3209824 w 3968738"/>
              <a:gd name="connsiteY2" fmla="*/ 3235642 h 3371940"/>
              <a:gd name="connsiteX3" fmla="*/ 3209824 w 3968738"/>
              <a:gd name="connsiteY3" fmla="*/ 3078480 h 3371940"/>
              <a:gd name="connsiteX4" fmla="*/ 1376261 w 3968738"/>
              <a:gd name="connsiteY4" fmla="*/ 2892742 h 3371940"/>
              <a:gd name="connsiteX5" fmla="*/ 1376261 w 3968738"/>
              <a:gd name="connsiteY5" fmla="*/ 2592463 h 3371940"/>
              <a:gd name="connsiteX6" fmla="*/ 1376261 w 3968738"/>
              <a:gd name="connsiteY6" fmla="*/ 2730576 h 3371940"/>
              <a:gd name="connsiteX7" fmla="*/ 3209824 w 3968738"/>
              <a:gd name="connsiteY7" fmla="*/ 2935363 h 3371940"/>
              <a:gd name="connsiteX8" fmla="*/ 3209824 w 3968738"/>
              <a:gd name="connsiteY8" fmla="*/ 2778201 h 3371940"/>
              <a:gd name="connsiteX9" fmla="*/ 1376261 w 3968738"/>
              <a:gd name="connsiteY9" fmla="*/ 2592463 h 3371940"/>
              <a:gd name="connsiteX10" fmla="*/ 1376261 w 3968738"/>
              <a:gd name="connsiteY10" fmla="*/ 2292183 h 3371940"/>
              <a:gd name="connsiteX11" fmla="*/ 1376261 w 3968738"/>
              <a:gd name="connsiteY11" fmla="*/ 2430296 h 3371940"/>
              <a:gd name="connsiteX12" fmla="*/ 3209824 w 3968738"/>
              <a:gd name="connsiteY12" fmla="*/ 2635083 h 3371940"/>
              <a:gd name="connsiteX13" fmla="*/ 3209824 w 3968738"/>
              <a:gd name="connsiteY13" fmla="*/ 2477921 h 3371940"/>
              <a:gd name="connsiteX14" fmla="*/ 1376261 w 3968738"/>
              <a:gd name="connsiteY14" fmla="*/ 2292183 h 3371940"/>
              <a:gd name="connsiteX15" fmla="*/ 1376261 w 3968738"/>
              <a:gd name="connsiteY15" fmla="*/ 1991903 h 3371940"/>
              <a:gd name="connsiteX16" fmla="*/ 1376261 w 3968738"/>
              <a:gd name="connsiteY16" fmla="*/ 2130016 h 3371940"/>
              <a:gd name="connsiteX17" fmla="*/ 3209824 w 3968738"/>
              <a:gd name="connsiteY17" fmla="*/ 2334803 h 3371940"/>
              <a:gd name="connsiteX18" fmla="*/ 3209824 w 3968738"/>
              <a:gd name="connsiteY18" fmla="*/ 2177641 h 3371940"/>
              <a:gd name="connsiteX19" fmla="*/ 1376261 w 3968738"/>
              <a:gd name="connsiteY19" fmla="*/ 1991903 h 3371940"/>
              <a:gd name="connsiteX20" fmla="*/ 1376261 w 3968738"/>
              <a:gd name="connsiteY20" fmla="*/ 1691623 h 3371940"/>
              <a:gd name="connsiteX21" fmla="*/ 1376261 w 3968738"/>
              <a:gd name="connsiteY21" fmla="*/ 1829736 h 3371940"/>
              <a:gd name="connsiteX22" fmla="*/ 3209824 w 3968738"/>
              <a:gd name="connsiteY22" fmla="*/ 2034523 h 3371940"/>
              <a:gd name="connsiteX23" fmla="*/ 3209824 w 3968738"/>
              <a:gd name="connsiteY23" fmla="*/ 1877361 h 3371940"/>
              <a:gd name="connsiteX24" fmla="*/ 1376261 w 3968738"/>
              <a:gd name="connsiteY24" fmla="*/ 1691623 h 3371940"/>
              <a:gd name="connsiteX25" fmla="*/ 1376261 w 3968738"/>
              <a:gd name="connsiteY25" fmla="*/ 1391343 h 3371940"/>
              <a:gd name="connsiteX26" fmla="*/ 1376261 w 3968738"/>
              <a:gd name="connsiteY26" fmla="*/ 1529456 h 3371940"/>
              <a:gd name="connsiteX27" fmla="*/ 3209824 w 3968738"/>
              <a:gd name="connsiteY27" fmla="*/ 1734243 h 3371940"/>
              <a:gd name="connsiteX28" fmla="*/ 3209824 w 3968738"/>
              <a:gd name="connsiteY28" fmla="*/ 1577081 h 3371940"/>
              <a:gd name="connsiteX29" fmla="*/ 1376261 w 3968738"/>
              <a:gd name="connsiteY29" fmla="*/ 1391343 h 3371940"/>
              <a:gd name="connsiteX30" fmla="*/ 1366736 w 3968738"/>
              <a:gd name="connsiteY30" fmla="*/ 1095826 h 3371940"/>
              <a:gd name="connsiteX31" fmla="*/ 1366736 w 3968738"/>
              <a:gd name="connsiteY31" fmla="*/ 1248226 h 3371940"/>
              <a:gd name="connsiteX32" fmla="*/ 3200299 w 3968738"/>
              <a:gd name="connsiteY32" fmla="*/ 1433963 h 3371940"/>
              <a:gd name="connsiteX33" fmla="*/ 3200299 w 3968738"/>
              <a:gd name="connsiteY33" fmla="*/ 1281563 h 3371940"/>
              <a:gd name="connsiteX34" fmla="*/ 1366736 w 3968738"/>
              <a:gd name="connsiteY34" fmla="*/ 1095826 h 3371940"/>
              <a:gd name="connsiteX35" fmla="*/ 1376261 w 3968738"/>
              <a:gd name="connsiteY35" fmla="*/ 781258 h 3371940"/>
              <a:gd name="connsiteX36" fmla="*/ 1376261 w 3968738"/>
              <a:gd name="connsiteY36" fmla="*/ 947946 h 3371940"/>
              <a:gd name="connsiteX37" fmla="*/ 3200299 w 3968738"/>
              <a:gd name="connsiteY37" fmla="*/ 1138446 h 3371940"/>
              <a:gd name="connsiteX38" fmla="*/ 3200299 w 3968738"/>
              <a:gd name="connsiteY38" fmla="*/ 981283 h 3371940"/>
              <a:gd name="connsiteX39" fmla="*/ 1376261 w 3968738"/>
              <a:gd name="connsiteY39" fmla="*/ 781258 h 3371940"/>
              <a:gd name="connsiteX40" fmla="*/ 0 w 3968738"/>
              <a:gd name="connsiteY40" fmla="*/ 0 h 3371940"/>
              <a:gd name="connsiteX41" fmla="*/ 1405793 w 3968738"/>
              <a:gd name="connsiteY41" fmla="*/ 481708 h 3371940"/>
              <a:gd name="connsiteX42" fmla="*/ 3244138 w 3968738"/>
              <a:gd name="connsiteY42" fmla="*/ 678322 h 3371940"/>
              <a:gd name="connsiteX43" fmla="*/ 3961779 w 3968738"/>
              <a:gd name="connsiteY43" fmla="*/ 285094 h 3371940"/>
              <a:gd name="connsiteX44" fmla="*/ 3968738 w 3968738"/>
              <a:gd name="connsiteY44" fmla="*/ 2924852 h 3371940"/>
              <a:gd name="connsiteX45" fmla="*/ 3234304 w 3968738"/>
              <a:gd name="connsiteY45" fmla="*/ 3371940 h 3371940"/>
              <a:gd name="connsiteX46" fmla="*/ 1327148 w 3968738"/>
              <a:gd name="connsiteY46" fmla="*/ 3175326 h 3371940"/>
              <a:gd name="connsiteX47" fmla="*/ 0 w 3968738"/>
              <a:gd name="connsiteY47" fmla="*/ 2614972 h 3371940"/>
              <a:gd name="connsiteX48" fmla="*/ 0 w 3968738"/>
              <a:gd name="connsiteY48" fmla="*/ 0 h 3371940"/>
              <a:gd name="connsiteX0" fmla="*/ 1376261 w 3968738"/>
              <a:gd name="connsiteY0" fmla="*/ 2892742 h 3441790"/>
              <a:gd name="connsiteX1" fmla="*/ 1376261 w 3968738"/>
              <a:gd name="connsiteY1" fmla="*/ 3030855 h 3441790"/>
              <a:gd name="connsiteX2" fmla="*/ 3209824 w 3968738"/>
              <a:gd name="connsiteY2" fmla="*/ 3235642 h 3441790"/>
              <a:gd name="connsiteX3" fmla="*/ 3209824 w 3968738"/>
              <a:gd name="connsiteY3" fmla="*/ 3078480 h 3441790"/>
              <a:gd name="connsiteX4" fmla="*/ 1376261 w 3968738"/>
              <a:gd name="connsiteY4" fmla="*/ 2892742 h 3441790"/>
              <a:gd name="connsiteX5" fmla="*/ 1376261 w 3968738"/>
              <a:gd name="connsiteY5" fmla="*/ 2592463 h 3441790"/>
              <a:gd name="connsiteX6" fmla="*/ 1376261 w 3968738"/>
              <a:gd name="connsiteY6" fmla="*/ 2730576 h 3441790"/>
              <a:gd name="connsiteX7" fmla="*/ 3209824 w 3968738"/>
              <a:gd name="connsiteY7" fmla="*/ 2935363 h 3441790"/>
              <a:gd name="connsiteX8" fmla="*/ 3209824 w 3968738"/>
              <a:gd name="connsiteY8" fmla="*/ 2778201 h 3441790"/>
              <a:gd name="connsiteX9" fmla="*/ 1376261 w 3968738"/>
              <a:gd name="connsiteY9" fmla="*/ 2592463 h 3441790"/>
              <a:gd name="connsiteX10" fmla="*/ 1376261 w 3968738"/>
              <a:gd name="connsiteY10" fmla="*/ 2292183 h 3441790"/>
              <a:gd name="connsiteX11" fmla="*/ 1376261 w 3968738"/>
              <a:gd name="connsiteY11" fmla="*/ 2430296 h 3441790"/>
              <a:gd name="connsiteX12" fmla="*/ 3209824 w 3968738"/>
              <a:gd name="connsiteY12" fmla="*/ 2635083 h 3441790"/>
              <a:gd name="connsiteX13" fmla="*/ 3209824 w 3968738"/>
              <a:gd name="connsiteY13" fmla="*/ 2477921 h 3441790"/>
              <a:gd name="connsiteX14" fmla="*/ 1376261 w 3968738"/>
              <a:gd name="connsiteY14" fmla="*/ 2292183 h 3441790"/>
              <a:gd name="connsiteX15" fmla="*/ 1376261 w 3968738"/>
              <a:gd name="connsiteY15" fmla="*/ 1991903 h 3441790"/>
              <a:gd name="connsiteX16" fmla="*/ 1376261 w 3968738"/>
              <a:gd name="connsiteY16" fmla="*/ 2130016 h 3441790"/>
              <a:gd name="connsiteX17" fmla="*/ 3209824 w 3968738"/>
              <a:gd name="connsiteY17" fmla="*/ 2334803 h 3441790"/>
              <a:gd name="connsiteX18" fmla="*/ 3209824 w 3968738"/>
              <a:gd name="connsiteY18" fmla="*/ 2177641 h 3441790"/>
              <a:gd name="connsiteX19" fmla="*/ 1376261 w 3968738"/>
              <a:gd name="connsiteY19" fmla="*/ 1991903 h 3441790"/>
              <a:gd name="connsiteX20" fmla="*/ 1376261 w 3968738"/>
              <a:gd name="connsiteY20" fmla="*/ 1691623 h 3441790"/>
              <a:gd name="connsiteX21" fmla="*/ 1376261 w 3968738"/>
              <a:gd name="connsiteY21" fmla="*/ 1829736 h 3441790"/>
              <a:gd name="connsiteX22" fmla="*/ 3209824 w 3968738"/>
              <a:gd name="connsiteY22" fmla="*/ 2034523 h 3441790"/>
              <a:gd name="connsiteX23" fmla="*/ 3209824 w 3968738"/>
              <a:gd name="connsiteY23" fmla="*/ 1877361 h 3441790"/>
              <a:gd name="connsiteX24" fmla="*/ 1376261 w 3968738"/>
              <a:gd name="connsiteY24" fmla="*/ 1691623 h 3441790"/>
              <a:gd name="connsiteX25" fmla="*/ 1376261 w 3968738"/>
              <a:gd name="connsiteY25" fmla="*/ 1391343 h 3441790"/>
              <a:gd name="connsiteX26" fmla="*/ 1376261 w 3968738"/>
              <a:gd name="connsiteY26" fmla="*/ 1529456 h 3441790"/>
              <a:gd name="connsiteX27" fmla="*/ 3209824 w 3968738"/>
              <a:gd name="connsiteY27" fmla="*/ 1734243 h 3441790"/>
              <a:gd name="connsiteX28" fmla="*/ 3209824 w 3968738"/>
              <a:gd name="connsiteY28" fmla="*/ 1577081 h 3441790"/>
              <a:gd name="connsiteX29" fmla="*/ 1376261 w 3968738"/>
              <a:gd name="connsiteY29" fmla="*/ 1391343 h 3441790"/>
              <a:gd name="connsiteX30" fmla="*/ 1366736 w 3968738"/>
              <a:gd name="connsiteY30" fmla="*/ 1095826 h 3441790"/>
              <a:gd name="connsiteX31" fmla="*/ 1366736 w 3968738"/>
              <a:gd name="connsiteY31" fmla="*/ 1248226 h 3441790"/>
              <a:gd name="connsiteX32" fmla="*/ 3200299 w 3968738"/>
              <a:gd name="connsiteY32" fmla="*/ 1433963 h 3441790"/>
              <a:gd name="connsiteX33" fmla="*/ 3200299 w 3968738"/>
              <a:gd name="connsiteY33" fmla="*/ 1281563 h 3441790"/>
              <a:gd name="connsiteX34" fmla="*/ 1366736 w 3968738"/>
              <a:gd name="connsiteY34" fmla="*/ 1095826 h 3441790"/>
              <a:gd name="connsiteX35" fmla="*/ 1376261 w 3968738"/>
              <a:gd name="connsiteY35" fmla="*/ 781258 h 3441790"/>
              <a:gd name="connsiteX36" fmla="*/ 1376261 w 3968738"/>
              <a:gd name="connsiteY36" fmla="*/ 947946 h 3441790"/>
              <a:gd name="connsiteX37" fmla="*/ 3200299 w 3968738"/>
              <a:gd name="connsiteY37" fmla="*/ 1138446 h 3441790"/>
              <a:gd name="connsiteX38" fmla="*/ 3200299 w 3968738"/>
              <a:gd name="connsiteY38" fmla="*/ 981283 h 3441790"/>
              <a:gd name="connsiteX39" fmla="*/ 1376261 w 3968738"/>
              <a:gd name="connsiteY39" fmla="*/ 781258 h 3441790"/>
              <a:gd name="connsiteX40" fmla="*/ 0 w 3968738"/>
              <a:gd name="connsiteY40" fmla="*/ 0 h 3441790"/>
              <a:gd name="connsiteX41" fmla="*/ 1405793 w 3968738"/>
              <a:gd name="connsiteY41" fmla="*/ 481708 h 3441790"/>
              <a:gd name="connsiteX42" fmla="*/ 3244138 w 3968738"/>
              <a:gd name="connsiteY42" fmla="*/ 678322 h 3441790"/>
              <a:gd name="connsiteX43" fmla="*/ 3961779 w 3968738"/>
              <a:gd name="connsiteY43" fmla="*/ 285094 h 3441790"/>
              <a:gd name="connsiteX44" fmla="*/ 3968738 w 3968738"/>
              <a:gd name="connsiteY44" fmla="*/ 2924852 h 3441790"/>
              <a:gd name="connsiteX45" fmla="*/ 3240654 w 3968738"/>
              <a:gd name="connsiteY45" fmla="*/ 3441790 h 3441790"/>
              <a:gd name="connsiteX46" fmla="*/ 1327148 w 3968738"/>
              <a:gd name="connsiteY46" fmla="*/ 3175326 h 3441790"/>
              <a:gd name="connsiteX47" fmla="*/ 0 w 3968738"/>
              <a:gd name="connsiteY47" fmla="*/ 2614972 h 3441790"/>
              <a:gd name="connsiteX48" fmla="*/ 0 w 3968738"/>
              <a:gd name="connsiteY48" fmla="*/ 0 h 3441790"/>
              <a:gd name="connsiteX0" fmla="*/ 1376261 w 3968738"/>
              <a:gd name="connsiteY0" fmla="*/ 2892742 h 3441790"/>
              <a:gd name="connsiteX1" fmla="*/ 1376261 w 3968738"/>
              <a:gd name="connsiteY1" fmla="*/ 3030855 h 3441790"/>
              <a:gd name="connsiteX2" fmla="*/ 3209824 w 3968738"/>
              <a:gd name="connsiteY2" fmla="*/ 3235642 h 3441790"/>
              <a:gd name="connsiteX3" fmla="*/ 3209824 w 3968738"/>
              <a:gd name="connsiteY3" fmla="*/ 3078480 h 3441790"/>
              <a:gd name="connsiteX4" fmla="*/ 1376261 w 3968738"/>
              <a:gd name="connsiteY4" fmla="*/ 2892742 h 3441790"/>
              <a:gd name="connsiteX5" fmla="*/ 1376261 w 3968738"/>
              <a:gd name="connsiteY5" fmla="*/ 2592463 h 3441790"/>
              <a:gd name="connsiteX6" fmla="*/ 1376261 w 3968738"/>
              <a:gd name="connsiteY6" fmla="*/ 2730576 h 3441790"/>
              <a:gd name="connsiteX7" fmla="*/ 3209824 w 3968738"/>
              <a:gd name="connsiteY7" fmla="*/ 2935363 h 3441790"/>
              <a:gd name="connsiteX8" fmla="*/ 3209824 w 3968738"/>
              <a:gd name="connsiteY8" fmla="*/ 2778201 h 3441790"/>
              <a:gd name="connsiteX9" fmla="*/ 1376261 w 3968738"/>
              <a:gd name="connsiteY9" fmla="*/ 2592463 h 3441790"/>
              <a:gd name="connsiteX10" fmla="*/ 1376261 w 3968738"/>
              <a:gd name="connsiteY10" fmla="*/ 2292183 h 3441790"/>
              <a:gd name="connsiteX11" fmla="*/ 1376261 w 3968738"/>
              <a:gd name="connsiteY11" fmla="*/ 2430296 h 3441790"/>
              <a:gd name="connsiteX12" fmla="*/ 3209824 w 3968738"/>
              <a:gd name="connsiteY12" fmla="*/ 2635083 h 3441790"/>
              <a:gd name="connsiteX13" fmla="*/ 3209824 w 3968738"/>
              <a:gd name="connsiteY13" fmla="*/ 2477921 h 3441790"/>
              <a:gd name="connsiteX14" fmla="*/ 1376261 w 3968738"/>
              <a:gd name="connsiteY14" fmla="*/ 2292183 h 3441790"/>
              <a:gd name="connsiteX15" fmla="*/ 1376261 w 3968738"/>
              <a:gd name="connsiteY15" fmla="*/ 1991903 h 3441790"/>
              <a:gd name="connsiteX16" fmla="*/ 1376261 w 3968738"/>
              <a:gd name="connsiteY16" fmla="*/ 2130016 h 3441790"/>
              <a:gd name="connsiteX17" fmla="*/ 3209824 w 3968738"/>
              <a:gd name="connsiteY17" fmla="*/ 2334803 h 3441790"/>
              <a:gd name="connsiteX18" fmla="*/ 3209824 w 3968738"/>
              <a:gd name="connsiteY18" fmla="*/ 2177641 h 3441790"/>
              <a:gd name="connsiteX19" fmla="*/ 1376261 w 3968738"/>
              <a:gd name="connsiteY19" fmla="*/ 1991903 h 3441790"/>
              <a:gd name="connsiteX20" fmla="*/ 1376261 w 3968738"/>
              <a:gd name="connsiteY20" fmla="*/ 1691623 h 3441790"/>
              <a:gd name="connsiteX21" fmla="*/ 1376261 w 3968738"/>
              <a:gd name="connsiteY21" fmla="*/ 1829736 h 3441790"/>
              <a:gd name="connsiteX22" fmla="*/ 3209824 w 3968738"/>
              <a:gd name="connsiteY22" fmla="*/ 2034523 h 3441790"/>
              <a:gd name="connsiteX23" fmla="*/ 3209824 w 3968738"/>
              <a:gd name="connsiteY23" fmla="*/ 1877361 h 3441790"/>
              <a:gd name="connsiteX24" fmla="*/ 1376261 w 3968738"/>
              <a:gd name="connsiteY24" fmla="*/ 1691623 h 3441790"/>
              <a:gd name="connsiteX25" fmla="*/ 1376261 w 3968738"/>
              <a:gd name="connsiteY25" fmla="*/ 1391343 h 3441790"/>
              <a:gd name="connsiteX26" fmla="*/ 1376261 w 3968738"/>
              <a:gd name="connsiteY26" fmla="*/ 1529456 h 3441790"/>
              <a:gd name="connsiteX27" fmla="*/ 3209824 w 3968738"/>
              <a:gd name="connsiteY27" fmla="*/ 1734243 h 3441790"/>
              <a:gd name="connsiteX28" fmla="*/ 3209824 w 3968738"/>
              <a:gd name="connsiteY28" fmla="*/ 1577081 h 3441790"/>
              <a:gd name="connsiteX29" fmla="*/ 1376261 w 3968738"/>
              <a:gd name="connsiteY29" fmla="*/ 1391343 h 3441790"/>
              <a:gd name="connsiteX30" fmla="*/ 1366736 w 3968738"/>
              <a:gd name="connsiteY30" fmla="*/ 1095826 h 3441790"/>
              <a:gd name="connsiteX31" fmla="*/ 1366736 w 3968738"/>
              <a:gd name="connsiteY31" fmla="*/ 1248226 h 3441790"/>
              <a:gd name="connsiteX32" fmla="*/ 3200299 w 3968738"/>
              <a:gd name="connsiteY32" fmla="*/ 1433963 h 3441790"/>
              <a:gd name="connsiteX33" fmla="*/ 3200299 w 3968738"/>
              <a:gd name="connsiteY33" fmla="*/ 1281563 h 3441790"/>
              <a:gd name="connsiteX34" fmla="*/ 1366736 w 3968738"/>
              <a:gd name="connsiteY34" fmla="*/ 1095826 h 3441790"/>
              <a:gd name="connsiteX35" fmla="*/ 1376261 w 3968738"/>
              <a:gd name="connsiteY35" fmla="*/ 781258 h 3441790"/>
              <a:gd name="connsiteX36" fmla="*/ 1376261 w 3968738"/>
              <a:gd name="connsiteY36" fmla="*/ 947946 h 3441790"/>
              <a:gd name="connsiteX37" fmla="*/ 3200299 w 3968738"/>
              <a:gd name="connsiteY37" fmla="*/ 1138446 h 3441790"/>
              <a:gd name="connsiteX38" fmla="*/ 3200299 w 3968738"/>
              <a:gd name="connsiteY38" fmla="*/ 981283 h 3441790"/>
              <a:gd name="connsiteX39" fmla="*/ 1376261 w 3968738"/>
              <a:gd name="connsiteY39" fmla="*/ 781258 h 3441790"/>
              <a:gd name="connsiteX40" fmla="*/ 0 w 3968738"/>
              <a:gd name="connsiteY40" fmla="*/ 0 h 3441790"/>
              <a:gd name="connsiteX41" fmla="*/ 1405793 w 3968738"/>
              <a:gd name="connsiteY41" fmla="*/ 481708 h 3441790"/>
              <a:gd name="connsiteX42" fmla="*/ 3244138 w 3968738"/>
              <a:gd name="connsiteY42" fmla="*/ 678322 h 3441790"/>
              <a:gd name="connsiteX43" fmla="*/ 3961779 w 3968738"/>
              <a:gd name="connsiteY43" fmla="*/ 285094 h 3441790"/>
              <a:gd name="connsiteX44" fmla="*/ 3968738 w 3968738"/>
              <a:gd name="connsiteY44" fmla="*/ 2924852 h 3441790"/>
              <a:gd name="connsiteX45" fmla="*/ 3266054 w 3968738"/>
              <a:gd name="connsiteY45" fmla="*/ 3441790 h 3441790"/>
              <a:gd name="connsiteX46" fmla="*/ 1327148 w 3968738"/>
              <a:gd name="connsiteY46" fmla="*/ 3175326 h 3441790"/>
              <a:gd name="connsiteX47" fmla="*/ 0 w 3968738"/>
              <a:gd name="connsiteY47" fmla="*/ 2614972 h 3441790"/>
              <a:gd name="connsiteX48" fmla="*/ 0 w 3968738"/>
              <a:gd name="connsiteY48" fmla="*/ 0 h 3441790"/>
              <a:gd name="connsiteX0" fmla="*/ 1376261 w 3968738"/>
              <a:gd name="connsiteY0" fmla="*/ 2892742 h 3441790"/>
              <a:gd name="connsiteX1" fmla="*/ 1376261 w 3968738"/>
              <a:gd name="connsiteY1" fmla="*/ 3030855 h 3441790"/>
              <a:gd name="connsiteX2" fmla="*/ 3209824 w 3968738"/>
              <a:gd name="connsiteY2" fmla="*/ 3235642 h 3441790"/>
              <a:gd name="connsiteX3" fmla="*/ 3209824 w 3968738"/>
              <a:gd name="connsiteY3" fmla="*/ 3078480 h 3441790"/>
              <a:gd name="connsiteX4" fmla="*/ 1376261 w 3968738"/>
              <a:gd name="connsiteY4" fmla="*/ 2892742 h 3441790"/>
              <a:gd name="connsiteX5" fmla="*/ 1376261 w 3968738"/>
              <a:gd name="connsiteY5" fmla="*/ 2592463 h 3441790"/>
              <a:gd name="connsiteX6" fmla="*/ 1376261 w 3968738"/>
              <a:gd name="connsiteY6" fmla="*/ 2730576 h 3441790"/>
              <a:gd name="connsiteX7" fmla="*/ 3209824 w 3968738"/>
              <a:gd name="connsiteY7" fmla="*/ 2935363 h 3441790"/>
              <a:gd name="connsiteX8" fmla="*/ 3209824 w 3968738"/>
              <a:gd name="connsiteY8" fmla="*/ 2778201 h 3441790"/>
              <a:gd name="connsiteX9" fmla="*/ 1376261 w 3968738"/>
              <a:gd name="connsiteY9" fmla="*/ 2592463 h 3441790"/>
              <a:gd name="connsiteX10" fmla="*/ 1376261 w 3968738"/>
              <a:gd name="connsiteY10" fmla="*/ 2292183 h 3441790"/>
              <a:gd name="connsiteX11" fmla="*/ 1376261 w 3968738"/>
              <a:gd name="connsiteY11" fmla="*/ 2430296 h 3441790"/>
              <a:gd name="connsiteX12" fmla="*/ 3209824 w 3968738"/>
              <a:gd name="connsiteY12" fmla="*/ 2635083 h 3441790"/>
              <a:gd name="connsiteX13" fmla="*/ 3209824 w 3968738"/>
              <a:gd name="connsiteY13" fmla="*/ 2477921 h 3441790"/>
              <a:gd name="connsiteX14" fmla="*/ 1376261 w 3968738"/>
              <a:gd name="connsiteY14" fmla="*/ 2292183 h 3441790"/>
              <a:gd name="connsiteX15" fmla="*/ 1376261 w 3968738"/>
              <a:gd name="connsiteY15" fmla="*/ 1991903 h 3441790"/>
              <a:gd name="connsiteX16" fmla="*/ 1376261 w 3968738"/>
              <a:gd name="connsiteY16" fmla="*/ 2130016 h 3441790"/>
              <a:gd name="connsiteX17" fmla="*/ 3209824 w 3968738"/>
              <a:gd name="connsiteY17" fmla="*/ 2334803 h 3441790"/>
              <a:gd name="connsiteX18" fmla="*/ 3209824 w 3968738"/>
              <a:gd name="connsiteY18" fmla="*/ 2177641 h 3441790"/>
              <a:gd name="connsiteX19" fmla="*/ 1376261 w 3968738"/>
              <a:gd name="connsiteY19" fmla="*/ 1991903 h 3441790"/>
              <a:gd name="connsiteX20" fmla="*/ 1376261 w 3968738"/>
              <a:gd name="connsiteY20" fmla="*/ 1691623 h 3441790"/>
              <a:gd name="connsiteX21" fmla="*/ 1376261 w 3968738"/>
              <a:gd name="connsiteY21" fmla="*/ 1829736 h 3441790"/>
              <a:gd name="connsiteX22" fmla="*/ 3209824 w 3968738"/>
              <a:gd name="connsiteY22" fmla="*/ 2034523 h 3441790"/>
              <a:gd name="connsiteX23" fmla="*/ 3209824 w 3968738"/>
              <a:gd name="connsiteY23" fmla="*/ 1877361 h 3441790"/>
              <a:gd name="connsiteX24" fmla="*/ 1376261 w 3968738"/>
              <a:gd name="connsiteY24" fmla="*/ 1691623 h 3441790"/>
              <a:gd name="connsiteX25" fmla="*/ 1376261 w 3968738"/>
              <a:gd name="connsiteY25" fmla="*/ 1391343 h 3441790"/>
              <a:gd name="connsiteX26" fmla="*/ 1376261 w 3968738"/>
              <a:gd name="connsiteY26" fmla="*/ 1529456 h 3441790"/>
              <a:gd name="connsiteX27" fmla="*/ 3209824 w 3968738"/>
              <a:gd name="connsiteY27" fmla="*/ 1734243 h 3441790"/>
              <a:gd name="connsiteX28" fmla="*/ 3209824 w 3968738"/>
              <a:gd name="connsiteY28" fmla="*/ 1577081 h 3441790"/>
              <a:gd name="connsiteX29" fmla="*/ 1376261 w 3968738"/>
              <a:gd name="connsiteY29" fmla="*/ 1391343 h 3441790"/>
              <a:gd name="connsiteX30" fmla="*/ 1366736 w 3968738"/>
              <a:gd name="connsiteY30" fmla="*/ 1095826 h 3441790"/>
              <a:gd name="connsiteX31" fmla="*/ 1366736 w 3968738"/>
              <a:gd name="connsiteY31" fmla="*/ 1248226 h 3441790"/>
              <a:gd name="connsiteX32" fmla="*/ 3200299 w 3968738"/>
              <a:gd name="connsiteY32" fmla="*/ 1433963 h 3441790"/>
              <a:gd name="connsiteX33" fmla="*/ 3200299 w 3968738"/>
              <a:gd name="connsiteY33" fmla="*/ 1281563 h 3441790"/>
              <a:gd name="connsiteX34" fmla="*/ 1366736 w 3968738"/>
              <a:gd name="connsiteY34" fmla="*/ 1095826 h 3441790"/>
              <a:gd name="connsiteX35" fmla="*/ 1376261 w 3968738"/>
              <a:gd name="connsiteY35" fmla="*/ 781258 h 3441790"/>
              <a:gd name="connsiteX36" fmla="*/ 1376261 w 3968738"/>
              <a:gd name="connsiteY36" fmla="*/ 947946 h 3441790"/>
              <a:gd name="connsiteX37" fmla="*/ 3200299 w 3968738"/>
              <a:gd name="connsiteY37" fmla="*/ 1138446 h 3441790"/>
              <a:gd name="connsiteX38" fmla="*/ 3200299 w 3968738"/>
              <a:gd name="connsiteY38" fmla="*/ 981283 h 3441790"/>
              <a:gd name="connsiteX39" fmla="*/ 1376261 w 3968738"/>
              <a:gd name="connsiteY39" fmla="*/ 781258 h 3441790"/>
              <a:gd name="connsiteX40" fmla="*/ 0 w 3968738"/>
              <a:gd name="connsiteY40" fmla="*/ 0 h 3441790"/>
              <a:gd name="connsiteX41" fmla="*/ 1405793 w 3968738"/>
              <a:gd name="connsiteY41" fmla="*/ 481708 h 3441790"/>
              <a:gd name="connsiteX42" fmla="*/ 3244138 w 3968738"/>
              <a:gd name="connsiteY42" fmla="*/ 678322 h 3441790"/>
              <a:gd name="connsiteX43" fmla="*/ 3961779 w 3968738"/>
              <a:gd name="connsiteY43" fmla="*/ 285094 h 3441790"/>
              <a:gd name="connsiteX44" fmla="*/ 3968738 w 3968738"/>
              <a:gd name="connsiteY44" fmla="*/ 2924852 h 3441790"/>
              <a:gd name="connsiteX45" fmla="*/ 3266054 w 3968738"/>
              <a:gd name="connsiteY45" fmla="*/ 3441790 h 3441790"/>
              <a:gd name="connsiteX46" fmla="*/ 1320798 w 3968738"/>
              <a:gd name="connsiteY46" fmla="*/ 3257876 h 3441790"/>
              <a:gd name="connsiteX47" fmla="*/ 0 w 3968738"/>
              <a:gd name="connsiteY47" fmla="*/ 2614972 h 3441790"/>
              <a:gd name="connsiteX48" fmla="*/ 0 w 3968738"/>
              <a:gd name="connsiteY48" fmla="*/ 0 h 3441790"/>
              <a:gd name="connsiteX0" fmla="*/ 1376261 w 3968738"/>
              <a:gd name="connsiteY0" fmla="*/ 2892742 h 3441790"/>
              <a:gd name="connsiteX1" fmla="*/ 1376261 w 3968738"/>
              <a:gd name="connsiteY1" fmla="*/ 3030855 h 3441790"/>
              <a:gd name="connsiteX2" fmla="*/ 3209824 w 3968738"/>
              <a:gd name="connsiteY2" fmla="*/ 3235642 h 3441790"/>
              <a:gd name="connsiteX3" fmla="*/ 3209824 w 3968738"/>
              <a:gd name="connsiteY3" fmla="*/ 3078480 h 3441790"/>
              <a:gd name="connsiteX4" fmla="*/ 1376261 w 3968738"/>
              <a:gd name="connsiteY4" fmla="*/ 2892742 h 3441790"/>
              <a:gd name="connsiteX5" fmla="*/ 1376261 w 3968738"/>
              <a:gd name="connsiteY5" fmla="*/ 2592463 h 3441790"/>
              <a:gd name="connsiteX6" fmla="*/ 1376261 w 3968738"/>
              <a:gd name="connsiteY6" fmla="*/ 2730576 h 3441790"/>
              <a:gd name="connsiteX7" fmla="*/ 3209824 w 3968738"/>
              <a:gd name="connsiteY7" fmla="*/ 2935363 h 3441790"/>
              <a:gd name="connsiteX8" fmla="*/ 3209824 w 3968738"/>
              <a:gd name="connsiteY8" fmla="*/ 2778201 h 3441790"/>
              <a:gd name="connsiteX9" fmla="*/ 1376261 w 3968738"/>
              <a:gd name="connsiteY9" fmla="*/ 2592463 h 3441790"/>
              <a:gd name="connsiteX10" fmla="*/ 1376261 w 3968738"/>
              <a:gd name="connsiteY10" fmla="*/ 2292183 h 3441790"/>
              <a:gd name="connsiteX11" fmla="*/ 1376261 w 3968738"/>
              <a:gd name="connsiteY11" fmla="*/ 2430296 h 3441790"/>
              <a:gd name="connsiteX12" fmla="*/ 3209824 w 3968738"/>
              <a:gd name="connsiteY12" fmla="*/ 2635083 h 3441790"/>
              <a:gd name="connsiteX13" fmla="*/ 3209824 w 3968738"/>
              <a:gd name="connsiteY13" fmla="*/ 2477921 h 3441790"/>
              <a:gd name="connsiteX14" fmla="*/ 1376261 w 3968738"/>
              <a:gd name="connsiteY14" fmla="*/ 2292183 h 3441790"/>
              <a:gd name="connsiteX15" fmla="*/ 1376261 w 3968738"/>
              <a:gd name="connsiteY15" fmla="*/ 1991903 h 3441790"/>
              <a:gd name="connsiteX16" fmla="*/ 1376261 w 3968738"/>
              <a:gd name="connsiteY16" fmla="*/ 2130016 h 3441790"/>
              <a:gd name="connsiteX17" fmla="*/ 3209824 w 3968738"/>
              <a:gd name="connsiteY17" fmla="*/ 2334803 h 3441790"/>
              <a:gd name="connsiteX18" fmla="*/ 3209824 w 3968738"/>
              <a:gd name="connsiteY18" fmla="*/ 2177641 h 3441790"/>
              <a:gd name="connsiteX19" fmla="*/ 1376261 w 3968738"/>
              <a:gd name="connsiteY19" fmla="*/ 1991903 h 3441790"/>
              <a:gd name="connsiteX20" fmla="*/ 1376261 w 3968738"/>
              <a:gd name="connsiteY20" fmla="*/ 1691623 h 3441790"/>
              <a:gd name="connsiteX21" fmla="*/ 1376261 w 3968738"/>
              <a:gd name="connsiteY21" fmla="*/ 1829736 h 3441790"/>
              <a:gd name="connsiteX22" fmla="*/ 3209824 w 3968738"/>
              <a:gd name="connsiteY22" fmla="*/ 2034523 h 3441790"/>
              <a:gd name="connsiteX23" fmla="*/ 3209824 w 3968738"/>
              <a:gd name="connsiteY23" fmla="*/ 1877361 h 3441790"/>
              <a:gd name="connsiteX24" fmla="*/ 1376261 w 3968738"/>
              <a:gd name="connsiteY24" fmla="*/ 1691623 h 3441790"/>
              <a:gd name="connsiteX25" fmla="*/ 1376261 w 3968738"/>
              <a:gd name="connsiteY25" fmla="*/ 1391343 h 3441790"/>
              <a:gd name="connsiteX26" fmla="*/ 1376261 w 3968738"/>
              <a:gd name="connsiteY26" fmla="*/ 1529456 h 3441790"/>
              <a:gd name="connsiteX27" fmla="*/ 3209824 w 3968738"/>
              <a:gd name="connsiteY27" fmla="*/ 1734243 h 3441790"/>
              <a:gd name="connsiteX28" fmla="*/ 3209824 w 3968738"/>
              <a:gd name="connsiteY28" fmla="*/ 1577081 h 3441790"/>
              <a:gd name="connsiteX29" fmla="*/ 1376261 w 3968738"/>
              <a:gd name="connsiteY29" fmla="*/ 1391343 h 3441790"/>
              <a:gd name="connsiteX30" fmla="*/ 1366736 w 3968738"/>
              <a:gd name="connsiteY30" fmla="*/ 1095826 h 3441790"/>
              <a:gd name="connsiteX31" fmla="*/ 1366736 w 3968738"/>
              <a:gd name="connsiteY31" fmla="*/ 1248226 h 3441790"/>
              <a:gd name="connsiteX32" fmla="*/ 3200299 w 3968738"/>
              <a:gd name="connsiteY32" fmla="*/ 1433963 h 3441790"/>
              <a:gd name="connsiteX33" fmla="*/ 3200299 w 3968738"/>
              <a:gd name="connsiteY33" fmla="*/ 1281563 h 3441790"/>
              <a:gd name="connsiteX34" fmla="*/ 1366736 w 3968738"/>
              <a:gd name="connsiteY34" fmla="*/ 1095826 h 3441790"/>
              <a:gd name="connsiteX35" fmla="*/ 1376261 w 3968738"/>
              <a:gd name="connsiteY35" fmla="*/ 781258 h 3441790"/>
              <a:gd name="connsiteX36" fmla="*/ 1376261 w 3968738"/>
              <a:gd name="connsiteY36" fmla="*/ 947946 h 3441790"/>
              <a:gd name="connsiteX37" fmla="*/ 3200299 w 3968738"/>
              <a:gd name="connsiteY37" fmla="*/ 1138446 h 3441790"/>
              <a:gd name="connsiteX38" fmla="*/ 3200299 w 3968738"/>
              <a:gd name="connsiteY38" fmla="*/ 981283 h 3441790"/>
              <a:gd name="connsiteX39" fmla="*/ 1376261 w 3968738"/>
              <a:gd name="connsiteY39" fmla="*/ 781258 h 3441790"/>
              <a:gd name="connsiteX40" fmla="*/ 0 w 3968738"/>
              <a:gd name="connsiteY40" fmla="*/ 0 h 3441790"/>
              <a:gd name="connsiteX41" fmla="*/ 1405793 w 3968738"/>
              <a:gd name="connsiteY41" fmla="*/ 481708 h 3441790"/>
              <a:gd name="connsiteX42" fmla="*/ 3244138 w 3968738"/>
              <a:gd name="connsiteY42" fmla="*/ 678322 h 3441790"/>
              <a:gd name="connsiteX43" fmla="*/ 3961779 w 3968738"/>
              <a:gd name="connsiteY43" fmla="*/ 285094 h 3441790"/>
              <a:gd name="connsiteX44" fmla="*/ 3968738 w 3968738"/>
              <a:gd name="connsiteY44" fmla="*/ 2924852 h 3441790"/>
              <a:gd name="connsiteX45" fmla="*/ 3266054 w 3968738"/>
              <a:gd name="connsiteY45" fmla="*/ 3441790 h 3441790"/>
              <a:gd name="connsiteX46" fmla="*/ 1314448 w 3968738"/>
              <a:gd name="connsiteY46" fmla="*/ 3232476 h 3441790"/>
              <a:gd name="connsiteX47" fmla="*/ 0 w 3968738"/>
              <a:gd name="connsiteY47" fmla="*/ 2614972 h 3441790"/>
              <a:gd name="connsiteX48" fmla="*/ 0 w 3968738"/>
              <a:gd name="connsiteY48" fmla="*/ 0 h 3441790"/>
              <a:gd name="connsiteX0" fmla="*/ 1382611 w 3975088"/>
              <a:gd name="connsiteY0" fmla="*/ 2892742 h 3441790"/>
              <a:gd name="connsiteX1" fmla="*/ 1382611 w 3975088"/>
              <a:gd name="connsiteY1" fmla="*/ 3030855 h 3441790"/>
              <a:gd name="connsiteX2" fmla="*/ 3216174 w 3975088"/>
              <a:gd name="connsiteY2" fmla="*/ 3235642 h 3441790"/>
              <a:gd name="connsiteX3" fmla="*/ 3216174 w 3975088"/>
              <a:gd name="connsiteY3" fmla="*/ 3078480 h 3441790"/>
              <a:gd name="connsiteX4" fmla="*/ 1382611 w 3975088"/>
              <a:gd name="connsiteY4" fmla="*/ 2892742 h 3441790"/>
              <a:gd name="connsiteX5" fmla="*/ 1382611 w 3975088"/>
              <a:gd name="connsiteY5" fmla="*/ 2592463 h 3441790"/>
              <a:gd name="connsiteX6" fmla="*/ 1382611 w 3975088"/>
              <a:gd name="connsiteY6" fmla="*/ 2730576 h 3441790"/>
              <a:gd name="connsiteX7" fmla="*/ 3216174 w 3975088"/>
              <a:gd name="connsiteY7" fmla="*/ 2935363 h 3441790"/>
              <a:gd name="connsiteX8" fmla="*/ 3216174 w 3975088"/>
              <a:gd name="connsiteY8" fmla="*/ 2778201 h 3441790"/>
              <a:gd name="connsiteX9" fmla="*/ 1382611 w 3975088"/>
              <a:gd name="connsiteY9" fmla="*/ 2592463 h 3441790"/>
              <a:gd name="connsiteX10" fmla="*/ 1382611 w 3975088"/>
              <a:gd name="connsiteY10" fmla="*/ 2292183 h 3441790"/>
              <a:gd name="connsiteX11" fmla="*/ 1382611 w 3975088"/>
              <a:gd name="connsiteY11" fmla="*/ 2430296 h 3441790"/>
              <a:gd name="connsiteX12" fmla="*/ 3216174 w 3975088"/>
              <a:gd name="connsiteY12" fmla="*/ 2635083 h 3441790"/>
              <a:gd name="connsiteX13" fmla="*/ 3216174 w 3975088"/>
              <a:gd name="connsiteY13" fmla="*/ 2477921 h 3441790"/>
              <a:gd name="connsiteX14" fmla="*/ 1382611 w 3975088"/>
              <a:gd name="connsiteY14" fmla="*/ 2292183 h 3441790"/>
              <a:gd name="connsiteX15" fmla="*/ 1382611 w 3975088"/>
              <a:gd name="connsiteY15" fmla="*/ 1991903 h 3441790"/>
              <a:gd name="connsiteX16" fmla="*/ 1382611 w 3975088"/>
              <a:gd name="connsiteY16" fmla="*/ 2130016 h 3441790"/>
              <a:gd name="connsiteX17" fmla="*/ 3216174 w 3975088"/>
              <a:gd name="connsiteY17" fmla="*/ 2334803 h 3441790"/>
              <a:gd name="connsiteX18" fmla="*/ 3216174 w 3975088"/>
              <a:gd name="connsiteY18" fmla="*/ 2177641 h 3441790"/>
              <a:gd name="connsiteX19" fmla="*/ 1382611 w 3975088"/>
              <a:gd name="connsiteY19" fmla="*/ 1991903 h 3441790"/>
              <a:gd name="connsiteX20" fmla="*/ 1382611 w 3975088"/>
              <a:gd name="connsiteY20" fmla="*/ 1691623 h 3441790"/>
              <a:gd name="connsiteX21" fmla="*/ 1382611 w 3975088"/>
              <a:gd name="connsiteY21" fmla="*/ 1829736 h 3441790"/>
              <a:gd name="connsiteX22" fmla="*/ 3216174 w 3975088"/>
              <a:gd name="connsiteY22" fmla="*/ 2034523 h 3441790"/>
              <a:gd name="connsiteX23" fmla="*/ 3216174 w 3975088"/>
              <a:gd name="connsiteY23" fmla="*/ 1877361 h 3441790"/>
              <a:gd name="connsiteX24" fmla="*/ 1382611 w 3975088"/>
              <a:gd name="connsiteY24" fmla="*/ 1691623 h 3441790"/>
              <a:gd name="connsiteX25" fmla="*/ 1382611 w 3975088"/>
              <a:gd name="connsiteY25" fmla="*/ 1391343 h 3441790"/>
              <a:gd name="connsiteX26" fmla="*/ 1382611 w 3975088"/>
              <a:gd name="connsiteY26" fmla="*/ 1529456 h 3441790"/>
              <a:gd name="connsiteX27" fmla="*/ 3216174 w 3975088"/>
              <a:gd name="connsiteY27" fmla="*/ 1734243 h 3441790"/>
              <a:gd name="connsiteX28" fmla="*/ 3216174 w 3975088"/>
              <a:gd name="connsiteY28" fmla="*/ 1577081 h 3441790"/>
              <a:gd name="connsiteX29" fmla="*/ 1382611 w 3975088"/>
              <a:gd name="connsiteY29" fmla="*/ 1391343 h 3441790"/>
              <a:gd name="connsiteX30" fmla="*/ 1373086 w 3975088"/>
              <a:gd name="connsiteY30" fmla="*/ 1095826 h 3441790"/>
              <a:gd name="connsiteX31" fmla="*/ 1373086 w 3975088"/>
              <a:gd name="connsiteY31" fmla="*/ 1248226 h 3441790"/>
              <a:gd name="connsiteX32" fmla="*/ 3206649 w 3975088"/>
              <a:gd name="connsiteY32" fmla="*/ 1433963 h 3441790"/>
              <a:gd name="connsiteX33" fmla="*/ 3206649 w 3975088"/>
              <a:gd name="connsiteY33" fmla="*/ 1281563 h 3441790"/>
              <a:gd name="connsiteX34" fmla="*/ 1373086 w 3975088"/>
              <a:gd name="connsiteY34" fmla="*/ 1095826 h 3441790"/>
              <a:gd name="connsiteX35" fmla="*/ 1382611 w 3975088"/>
              <a:gd name="connsiteY35" fmla="*/ 781258 h 3441790"/>
              <a:gd name="connsiteX36" fmla="*/ 1382611 w 3975088"/>
              <a:gd name="connsiteY36" fmla="*/ 947946 h 3441790"/>
              <a:gd name="connsiteX37" fmla="*/ 3206649 w 3975088"/>
              <a:gd name="connsiteY37" fmla="*/ 1138446 h 3441790"/>
              <a:gd name="connsiteX38" fmla="*/ 3206649 w 3975088"/>
              <a:gd name="connsiteY38" fmla="*/ 981283 h 3441790"/>
              <a:gd name="connsiteX39" fmla="*/ 1382611 w 3975088"/>
              <a:gd name="connsiteY39" fmla="*/ 781258 h 3441790"/>
              <a:gd name="connsiteX40" fmla="*/ 6350 w 3975088"/>
              <a:gd name="connsiteY40" fmla="*/ 0 h 3441790"/>
              <a:gd name="connsiteX41" fmla="*/ 1412143 w 3975088"/>
              <a:gd name="connsiteY41" fmla="*/ 481708 h 3441790"/>
              <a:gd name="connsiteX42" fmla="*/ 3250488 w 3975088"/>
              <a:gd name="connsiteY42" fmla="*/ 678322 h 3441790"/>
              <a:gd name="connsiteX43" fmla="*/ 3968129 w 3975088"/>
              <a:gd name="connsiteY43" fmla="*/ 285094 h 3441790"/>
              <a:gd name="connsiteX44" fmla="*/ 3975088 w 3975088"/>
              <a:gd name="connsiteY44" fmla="*/ 2924852 h 3441790"/>
              <a:gd name="connsiteX45" fmla="*/ 3272404 w 3975088"/>
              <a:gd name="connsiteY45" fmla="*/ 3441790 h 3441790"/>
              <a:gd name="connsiteX46" fmla="*/ 1320798 w 3975088"/>
              <a:gd name="connsiteY46" fmla="*/ 3232476 h 3441790"/>
              <a:gd name="connsiteX47" fmla="*/ 0 w 3975088"/>
              <a:gd name="connsiteY47" fmla="*/ 2672122 h 3441790"/>
              <a:gd name="connsiteX48" fmla="*/ 6350 w 3975088"/>
              <a:gd name="connsiteY48" fmla="*/ 0 h 3441790"/>
              <a:gd name="connsiteX0" fmla="*/ 1376398 w 3968875"/>
              <a:gd name="connsiteY0" fmla="*/ 2892742 h 3441790"/>
              <a:gd name="connsiteX1" fmla="*/ 1376398 w 3968875"/>
              <a:gd name="connsiteY1" fmla="*/ 3030855 h 3441790"/>
              <a:gd name="connsiteX2" fmla="*/ 3209961 w 3968875"/>
              <a:gd name="connsiteY2" fmla="*/ 3235642 h 3441790"/>
              <a:gd name="connsiteX3" fmla="*/ 3209961 w 3968875"/>
              <a:gd name="connsiteY3" fmla="*/ 3078480 h 3441790"/>
              <a:gd name="connsiteX4" fmla="*/ 1376398 w 3968875"/>
              <a:gd name="connsiteY4" fmla="*/ 2892742 h 3441790"/>
              <a:gd name="connsiteX5" fmla="*/ 1376398 w 3968875"/>
              <a:gd name="connsiteY5" fmla="*/ 2592463 h 3441790"/>
              <a:gd name="connsiteX6" fmla="*/ 1376398 w 3968875"/>
              <a:gd name="connsiteY6" fmla="*/ 2730576 h 3441790"/>
              <a:gd name="connsiteX7" fmla="*/ 3209961 w 3968875"/>
              <a:gd name="connsiteY7" fmla="*/ 2935363 h 3441790"/>
              <a:gd name="connsiteX8" fmla="*/ 3209961 w 3968875"/>
              <a:gd name="connsiteY8" fmla="*/ 2778201 h 3441790"/>
              <a:gd name="connsiteX9" fmla="*/ 1376398 w 3968875"/>
              <a:gd name="connsiteY9" fmla="*/ 2592463 h 3441790"/>
              <a:gd name="connsiteX10" fmla="*/ 1376398 w 3968875"/>
              <a:gd name="connsiteY10" fmla="*/ 2292183 h 3441790"/>
              <a:gd name="connsiteX11" fmla="*/ 1376398 w 3968875"/>
              <a:gd name="connsiteY11" fmla="*/ 2430296 h 3441790"/>
              <a:gd name="connsiteX12" fmla="*/ 3209961 w 3968875"/>
              <a:gd name="connsiteY12" fmla="*/ 2635083 h 3441790"/>
              <a:gd name="connsiteX13" fmla="*/ 3209961 w 3968875"/>
              <a:gd name="connsiteY13" fmla="*/ 2477921 h 3441790"/>
              <a:gd name="connsiteX14" fmla="*/ 1376398 w 3968875"/>
              <a:gd name="connsiteY14" fmla="*/ 2292183 h 3441790"/>
              <a:gd name="connsiteX15" fmla="*/ 1376398 w 3968875"/>
              <a:gd name="connsiteY15" fmla="*/ 1991903 h 3441790"/>
              <a:gd name="connsiteX16" fmla="*/ 1376398 w 3968875"/>
              <a:gd name="connsiteY16" fmla="*/ 2130016 h 3441790"/>
              <a:gd name="connsiteX17" fmla="*/ 3209961 w 3968875"/>
              <a:gd name="connsiteY17" fmla="*/ 2334803 h 3441790"/>
              <a:gd name="connsiteX18" fmla="*/ 3209961 w 3968875"/>
              <a:gd name="connsiteY18" fmla="*/ 2177641 h 3441790"/>
              <a:gd name="connsiteX19" fmla="*/ 1376398 w 3968875"/>
              <a:gd name="connsiteY19" fmla="*/ 1991903 h 3441790"/>
              <a:gd name="connsiteX20" fmla="*/ 1376398 w 3968875"/>
              <a:gd name="connsiteY20" fmla="*/ 1691623 h 3441790"/>
              <a:gd name="connsiteX21" fmla="*/ 1376398 w 3968875"/>
              <a:gd name="connsiteY21" fmla="*/ 1829736 h 3441790"/>
              <a:gd name="connsiteX22" fmla="*/ 3209961 w 3968875"/>
              <a:gd name="connsiteY22" fmla="*/ 2034523 h 3441790"/>
              <a:gd name="connsiteX23" fmla="*/ 3209961 w 3968875"/>
              <a:gd name="connsiteY23" fmla="*/ 1877361 h 3441790"/>
              <a:gd name="connsiteX24" fmla="*/ 1376398 w 3968875"/>
              <a:gd name="connsiteY24" fmla="*/ 1691623 h 3441790"/>
              <a:gd name="connsiteX25" fmla="*/ 1376398 w 3968875"/>
              <a:gd name="connsiteY25" fmla="*/ 1391343 h 3441790"/>
              <a:gd name="connsiteX26" fmla="*/ 1376398 w 3968875"/>
              <a:gd name="connsiteY26" fmla="*/ 1529456 h 3441790"/>
              <a:gd name="connsiteX27" fmla="*/ 3209961 w 3968875"/>
              <a:gd name="connsiteY27" fmla="*/ 1734243 h 3441790"/>
              <a:gd name="connsiteX28" fmla="*/ 3209961 w 3968875"/>
              <a:gd name="connsiteY28" fmla="*/ 1577081 h 3441790"/>
              <a:gd name="connsiteX29" fmla="*/ 1376398 w 3968875"/>
              <a:gd name="connsiteY29" fmla="*/ 1391343 h 3441790"/>
              <a:gd name="connsiteX30" fmla="*/ 1366873 w 3968875"/>
              <a:gd name="connsiteY30" fmla="*/ 1095826 h 3441790"/>
              <a:gd name="connsiteX31" fmla="*/ 1366873 w 3968875"/>
              <a:gd name="connsiteY31" fmla="*/ 1248226 h 3441790"/>
              <a:gd name="connsiteX32" fmla="*/ 3200436 w 3968875"/>
              <a:gd name="connsiteY32" fmla="*/ 1433963 h 3441790"/>
              <a:gd name="connsiteX33" fmla="*/ 3200436 w 3968875"/>
              <a:gd name="connsiteY33" fmla="*/ 1281563 h 3441790"/>
              <a:gd name="connsiteX34" fmla="*/ 1366873 w 3968875"/>
              <a:gd name="connsiteY34" fmla="*/ 1095826 h 3441790"/>
              <a:gd name="connsiteX35" fmla="*/ 1376398 w 3968875"/>
              <a:gd name="connsiteY35" fmla="*/ 781258 h 3441790"/>
              <a:gd name="connsiteX36" fmla="*/ 1376398 w 3968875"/>
              <a:gd name="connsiteY36" fmla="*/ 947946 h 3441790"/>
              <a:gd name="connsiteX37" fmla="*/ 3200436 w 3968875"/>
              <a:gd name="connsiteY37" fmla="*/ 1138446 h 3441790"/>
              <a:gd name="connsiteX38" fmla="*/ 3200436 w 3968875"/>
              <a:gd name="connsiteY38" fmla="*/ 981283 h 3441790"/>
              <a:gd name="connsiteX39" fmla="*/ 1376398 w 3968875"/>
              <a:gd name="connsiteY39" fmla="*/ 781258 h 3441790"/>
              <a:gd name="connsiteX40" fmla="*/ 137 w 3968875"/>
              <a:gd name="connsiteY40" fmla="*/ 0 h 3441790"/>
              <a:gd name="connsiteX41" fmla="*/ 1405930 w 3968875"/>
              <a:gd name="connsiteY41" fmla="*/ 481708 h 3441790"/>
              <a:gd name="connsiteX42" fmla="*/ 3244275 w 3968875"/>
              <a:gd name="connsiteY42" fmla="*/ 678322 h 3441790"/>
              <a:gd name="connsiteX43" fmla="*/ 3961916 w 3968875"/>
              <a:gd name="connsiteY43" fmla="*/ 285094 h 3441790"/>
              <a:gd name="connsiteX44" fmla="*/ 3968875 w 3968875"/>
              <a:gd name="connsiteY44" fmla="*/ 2924852 h 3441790"/>
              <a:gd name="connsiteX45" fmla="*/ 3266191 w 3968875"/>
              <a:gd name="connsiteY45" fmla="*/ 3441790 h 3441790"/>
              <a:gd name="connsiteX46" fmla="*/ 1314585 w 3968875"/>
              <a:gd name="connsiteY46" fmla="*/ 3232476 h 3441790"/>
              <a:gd name="connsiteX47" fmla="*/ 19187 w 3968875"/>
              <a:gd name="connsiteY47" fmla="*/ 2678472 h 3441790"/>
              <a:gd name="connsiteX48" fmla="*/ 137 w 3968875"/>
              <a:gd name="connsiteY48" fmla="*/ 0 h 3441790"/>
              <a:gd name="connsiteX0" fmla="*/ 1376542 w 3969019"/>
              <a:gd name="connsiteY0" fmla="*/ 2892742 h 3441790"/>
              <a:gd name="connsiteX1" fmla="*/ 1376542 w 3969019"/>
              <a:gd name="connsiteY1" fmla="*/ 3030855 h 3441790"/>
              <a:gd name="connsiteX2" fmla="*/ 3210105 w 3969019"/>
              <a:gd name="connsiteY2" fmla="*/ 3235642 h 3441790"/>
              <a:gd name="connsiteX3" fmla="*/ 3210105 w 3969019"/>
              <a:gd name="connsiteY3" fmla="*/ 3078480 h 3441790"/>
              <a:gd name="connsiteX4" fmla="*/ 1376542 w 3969019"/>
              <a:gd name="connsiteY4" fmla="*/ 2892742 h 3441790"/>
              <a:gd name="connsiteX5" fmla="*/ 1376542 w 3969019"/>
              <a:gd name="connsiteY5" fmla="*/ 2592463 h 3441790"/>
              <a:gd name="connsiteX6" fmla="*/ 1376542 w 3969019"/>
              <a:gd name="connsiteY6" fmla="*/ 2730576 h 3441790"/>
              <a:gd name="connsiteX7" fmla="*/ 3210105 w 3969019"/>
              <a:gd name="connsiteY7" fmla="*/ 2935363 h 3441790"/>
              <a:gd name="connsiteX8" fmla="*/ 3210105 w 3969019"/>
              <a:gd name="connsiteY8" fmla="*/ 2778201 h 3441790"/>
              <a:gd name="connsiteX9" fmla="*/ 1376542 w 3969019"/>
              <a:gd name="connsiteY9" fmla="*/ 2592463 h 3441790"/>
              <a:gd name="connsiteX10" fmla="*/ 1376542 w 3969019"/>
              <a:gd name="connsiteY10" fmla="*/ 2292183 h 3441790"/>
              <a:gd name="connsiteX11" fmla="*/ 1376542 w 3969019"/>
              <a:gd name="connsiteY11" fmla="*/ 2430296 h 3441790"/>
              <a:gd name="connsiteX12" fmla="*/ 3210105 w 3969019"/>
              <a:gd name="connsiteY12" fmla="*/ 2635083 h 3441790"/>
              <a:gd name="connsiteX13" fmla="*/ 3210105 w 3969019"/>
              <a:gd name="connsiteY13" fmla="*/ 2477921 h 3441790"/>
              <a:gd name="connsiteX14" fmla="*/ 1376542 w 3969019"/>
              <a:gd name="connsiteY14" fmla="*/ 2292183 h 3441790"/>
              <a:gd name="connsiteX15" fmla="*/ 1376542 w 3969019"/>
              <a:gd name="connsiteY15" fmla="*/ 1991903 h 3441790"/>
              <a:gd name="connsiteX16" fmla="*/ 1376542 w 3969019"/>
              <a:gd name="connsiteY16" fmla="*/ 2130016 h 3441790"/>
              <a:gd name="connsiteX17" fmla="*/ 3210105 w 3969019"/>
              <a:gd name="connsiteY17" fmla="*/ 2334803 h 3441790"/>
              <a:gd name="connsiteX18" fmla="*/ 3210105 w 3969019"/>
              <a:gd name="connsiteY18" fmla="*/ 2177641 h 3441790"/>
              <a:gd name="connsiteX19" fmla="*/ 1376542 w 3969019"/>
              <a:gd name="connsiteY19" fmla="*/ 1991903 h 3441790"/>
              <a:gd name="connsiteX20" fmla="*/ 1376542 w 3969019"/>
              <a:gd name="connsiteY20" fmla="*/ 1691623 h 3441790"/>
              <a:gd name="connsiteX21" fmla="*/ 1376542 w 3969019"/>
              <a:gd name="connsiteY21" fmla="*/ 1829736 h 3441790"/>
              <a:gd name="connsiteX22" fmla="*/ 3210105 w 3969019"/>
              <a:gd name="connsiteY22" fmla="*/ 2034523 h 3441790"/>
              <a:gd name="connsiteX23" fmla="*/ 3210105 w 3969019"/>
              <a:gd name="connsiteY23" fmla="*/ 1877361 h 3441790"/>
              <a:gd name="connsiteX24" fmla="*/ 1376542 w 3969019"/>
              <a:gd name="connsiteY24" fmla="*/ 1691623 h 3441790"/>
              <a:gd name="connsiteX25" fmla="*/ 1376542 w 3969019"/>
              <a:gd name="connsiteY25" fmla="*/ 1391343 h 3441790"/>
              <a:gd name="connsiteX26" fmla="*/ 1376542 w 3969019"/>
              <a:gd name="connsiteY26" fmla="*/ 1529456 h 3441790"/>
              <a:gd name="connsiteX27" fmla="*/ 3210105 w 3969019"/>
              <a:gd name="connsiteY27" fmla="*/ 1734243 h 3441790"/>
              <a:gd name="connsiteX28" fmla="*/ 3210105 w 3969019"/>
              <a:gd name="connsiteY28" fmla="*/ 1577081 h 3441790"/>
              <a:gd name="connsiteX29" fmla="*/ 1376542 w 3969019"/>
              <a:gd name="connsiteY29" fmla="*/ 1391343 h 3441790"/>
              <a:gd name="connsiteX30" fmla="*/ 1367017 w 3969019"/>
              <a:gd name="connsiteY30" fmla="*/ 1095826 h 3441790"/>
              <a:gd name="connsiteX31" fmla="*/ 1367017 w 3969019"/>
              <a:gd name="connsiteY31" fmla="*/ 1248226 h 3441790"/>
              <a:gd name="connsiteX32" fmla="*/ 3200580 w 3969019"/>
              <a:gd name="connsiteY32" fmla="*/ 1433963 h 3441790"/>
              <a:gd name="connsiteX33" fmla="*/ 3200580 w 3969019"/>
              <a:gd name="connsiteY33" fmla="*/ 1281563 h 3441790"/>
              <a:gd name="connsiteX34" fmla="*/ 1367017 w 3969019"/>
              <a:gd name="connsiteY34" fmla="*/ 1095826 h 3441790"/>
              <a:gd name="connsiteX35" fmla="*/ 1376542 w 3969019"/>
              <a:gd name="connsiteY35" fmla="*/ 781258 h 3441790"/>
              <a:gd name="connsiteX36" fmla="*/ 1376542 w 3969019"/>
              <a:gd name="connsiteY36" fmla="*/ 947946 h 3441790"/>
              <a:gd name="connsiteX37" fmla="*/ 3200580 w 3969019"/>
              <a:gd name="connsiteY37" fmla="*/ 1138446 h 3441790"/>
              <a:gd name="connsiteX38" fmla="*/ 3200580 w 3969019"/>
              <a:gd name="connsiteY38" fmla="*/ 981283 h 3441790"/>
              <a:gd name="connsiteX39" fmla="*/ 1376542 w 3969019"/>
              <a:gd name="connsiteY39" fmla="*/ 781258 h 3441790"/>
              <a:gd name="connsiteX40" fmla="*/ 281 w 3969019"/>
              <a:gd name="connsiteY40" fmla="*/ 0 h 3441790"/>
              <a:gd name="connsiteX41" fmla="*/ 1406074 w 3969019"/>
              <a:gd name="connsiteY41" fmla="*/ 481708 h 3441790"/>
              <a:gd name="connsiteX42" fmla="*/ 3244419 w 3969019"/>
              <a:gd name="connsiteY42" fmla="*/ 678322 h 3441790"/>
              <a:gd name="connsiteX43" fmla="*/ 3962060 w 3969019"/>
              <a:gd name="connsiteY43" fmla="*/ 285094 h 3441790"/>
              <a:gd name="connsiteX44" fmla="*/ 3969019 w 3969019"/>
              <a:gd name="connsiteY44" fmla="*/ 2924852 h 3441790"/>
              <a:gd name="connsiteX45" fmla="*/ 3266335 w 3969019"/>
              <a:gd name="connsiteY45" fmla="*/ 3441790 h 3441790"/>
              <a:gd name="connsiteX46" fmla="*/ 1314729 w 3969019"/>
              <a:gd name="connsiteY46" fmla="*/ 3232476 h 3441790"/>
              <a:gd name="connsiteX47" fmla="*/ 6631 w 3969019"/>
              <a:gd name="connsiteY47" fmla="*/ 2684822 h 3441790"/>
              <a:gd name="connsiteX48" fmla="*/ 281 w 3969019"/>
              <a:gd name="connsiteY48" fmla="*/ 0 h 3441790"/>
              <a:gd name="connsiteX0" fmla="*/ 1382611 w 3975088"/>
              <a:gd name="connsiteY0" fmla="*/ 2892742 h 3441790"/>
              <a:gd name="connsiteX1" fmla="*/ 1382611 w 3975088"/>
              <a:gd name="connsiteY1" fmla="*/ 3030855 h 3441790"/>
              <a:gd name="connsiteX2" fmla="*/ 3216174 w 3975088"/>
              <a:gd name="connsiteY2" fmla="*/ 3235642 h 3441790"/>
              <a:gd name="connsiteX3" fmla="*/ 3216174 w 3975088"/>
              <a:gd name="connsiteY3" fmla="*/ 3078480 h 3441790"/>
              <a:gd name="connsiteX4" fmla="*/ 1382611 w 3975088"/>
              <a:gd name="connsiteY4" fmla="*/ 2892742 h 3441790"/>
              <a:gd name="connsiteX5" fmla="*/ 1382611 w 3975088"/>
              <a:gd name="connsiteY5" fmla="*/ 2592463 h 3441790"/>
              <a:gd name="connsiteX6" fmla="*/ 1382611 w 3975088"/>
              <a:gd name="connsiteY6" fmla="*/ 2730576 h 3441790"/>
              <a:gd name="connsiteX7" fmla="*/ 3216174 w 3975088"/>
              <a:gd name="connsiteY7" fmla="*/ 2935363 h 3441790"/>
              <a:gd name="connsiteX8" fmla="*/ 3216174 w 3975088"/>
              <a:gd name="connsiteY8" fmla="*/ 2778201 h 3441790"/>
              <a:gd name="connsiteX9" fmla="*/ 1382611 w 3975088"/>
              <a:gd name="connsiteY9" fmla="*/ 2592463 h 3441790"/>
              <a:gd name="connsiteX10" fmla="*/ 1382611 w 3975088"/>
              <a:gd name="connsiteY10" fmla="*/ 2292183 h 3441790"/>
              <a:gd name="connsiteX11" fmla="*/ 1382611 w 3975088"/>
              <a:gd name="connsiteY11" fmla="*/ 2430296 h 3441790"/>
              <a:gd name="connsiteX12" fmla="*/ 3216174 w 3975088"/>
              <a:gd name="connsiteY12" fmla="*/ 2635083 h 3441790"/>
              <a:gd name="connsiteX13" fmla="*/ 3216174 w 3975088"/>
              <a:gd name="connsiteY13" fmla="*/ 2477921 h 3441790"/>
              <a:gd name="connsiteX14" fmla="*/ 1382611 w 3975088"/>
              <a:gd name="connsiteY14" fmla="*/ 2292183 h 3441790"/>
              <a:gd name="connsiteX15" fmla="*/ 1382611 w 3975088"/>
              <a:gd name="connsiteY15" fmla="*/ 1991903 h 3441790"/>
              <a:gd name="connsiteX16" fmla="*/ 1382611 w 3975088"/>
              <a:gd name="connsiteY16" fmla="*/ 2130016 h 3441790"/>
              <a:gd name="connsiteX17" fmla="*/ 3216174 w 3975088"/>
              <a:gd name="connsiteY17" fmla="*/ 2334803 h 3441790"/>
              <a:gd name="connsiteX18" fmla="*/ 3216174 w 3975088"/>
              <a:gd name="connsiteY18" fmla="*/ 2177641 h 3441790"/>
              <a:gd name="connsiteX19" fmla="*/ 1382611 w 3975088"/>
              <a:gd name="connsiteY19" fmla="*/ 1991903 h 3441790"/>
              <a:gd name="connsiteX20" fmla="*/ 1382611 w 3975088"/>
              <a:gd name="connsiteY20" fmla="*/ 1691623 h 3441790"/>
              <a:gd name="connsiteX21" fmla="*/ 1382611 w 3975088"/>
              <a:gd name="connsiteY21" fmla="*/ 1829736 h 3441790"/>
              <a:gd name="connsiteX22" fmla="*/ 3216174 w 3975088"/>
              <a:gd name="connsiteY22" fmla="*/ 2034523 h 3441790"/>
              <a:gd name="connsiteX23" fmla="*/ 3216174 w 3975088"/>
              <a:gd name="connsiteY23" fmla="*/ 1877361 h 3441790"/>
              <a:gd name="connsiteX24" fmla="*/ 1382611 w 3975088"/>
              <a:gd name="connsiteY24" fmla="*/ 1691623 h 3441790"/>
              <a:gd name="connsiteX25" fmla="*/ 1382611 w 3975088"/>
              <a:gd name="connsiteY25" fmla="*/ 1391343 h 3441790"/>
              <a:gd name="connsiteX26" fmla="*/ 1382611 w 3975088"/>
              <a:gd name="connsiteY26" fmla="*/ 1529456 h 3441790"/>
              <a:gd name="connsiteX27" fmla="*/ 3216174 w 3975088"/>
              <a:gd name="connsiteY27" fmla="*/ 1734243 h 3441790"/>
              <a:gd name="connsiteX28" fmla="*/ 3216174 w 3975088"/>
              <a:gd name="connsiteY28" fmla="*/ 1577081 h 3441790"/>
              <a:gd name="connsiteX29" fmla="*/ 1382611 w 3975088"/>
              <a:gd name="connsiteY29" fmla="*/ 1391343 h 3441790"/>
              <a:gd name="connsiteX30" fmla="*/ 1373086 w 3975088"/>
              <a:gd name="connsiteY30" fmla="*/ 1095826 h 3441790"/>
              <a:gd name="connsiteX31" fmla="*/ 1373086 w 3975088"/>
              <a:gd name="connsiteY31" fmla="*/ 1248226 h 3441790"/>
              <a:gd name="connsiteX32" fmla="*/ 3206649 w 3975088"/>
              <a:gd name="connsiteY32" fmla="*/ 1433963 h 3441790"/>
              <a:gd name="connsiteX33" fmla="*/ 3206649 w 3975088"/>
              <a:gd name="connsiteY33" fmla="*/ 1281563 h 3441790"/>
              <a:gd name="connsiteX34" fmla="*/ 1373086 w 3975088"/>
              <a:gd name="connsiteY34" fmla="*/ 1095826 h 3441790"/>
              <a:gd name="connsiteX35" fmla="*/ 1382611 w 3975088"/>
              <a:gd name="connsiteY35" fmla="*/ 781258 h 3441790"/>
              <a:gd name="connsiteX36" fmla="*/ 1382611 w 3975088"/>
              <a:gd name="connsiteY36" fmla="*/ 947946 h 3441790"/>
              <a:gd name="connsiteX37" fmla="*/ 3206649 w 3975088"/>
              <a:gd name="connsiteY37" fmla="*/ 1138446 h 3441790"/>
              <a:gd name="connsiteX38" fmla="*/ 3206649 w 3975088"/>
              <a:gd name="connsiteY38" fmla="*/ 981283 h 3441790"/>
              <a:gd name="connsiteX39" fmla="*/ 1382611 w 3975088"/>
              <a:gd name="connsiteY39" fmla="*/ 781258 h 3441790"/>
              <a:gd name="connsiteX40" fmla="*/ 6350 w 3975088"/>
              <a:gd name="connsiteY40" fmla="*/ 0 h 3441790"/>
              <a:gd name="connsiteX41" fmla="*/ 1412143 w 3975088"/>
              <a:gd name="connsiteY41" fmla="*/ 481708 h 3441790"/>
              <a:gd name="connsiteX42" fmla="*/ 3250488 w 3975088"/>
              <a:gd name="connsiteY42" fmla="*/ 678322 h 3441790"/>
              <a:gd name="connsiteX43" fmla="*/ 3968129 w 3975088"/>
              <a:gd name="connsiteY43" fmla="*/ 285094 h 3441790"/>
              <a:gd name="connsiteX44" fmla="*/ 3975088 w 3975088"/>
              <a:gd name="connsiteY44" fmla="*/ 2924852 h 3441790"/>
              <a:gd name="connsiteX45" fmla="*/ 3272404 w 3975088"/>
              <a:gd name="connsiteY45" fmla="*/ 3441790 h 3441790"/>
              <a:gd name="connsiteX46" fmla="*/ 1320798 w 3975088"/>
              <a:gd name="connsiteY46" fmla="*/ 3232476 h 3441790"/>
              <a:gd name="connsiteX47" fmla="*/ 0 w 3975088"/>
              <a:gd name="connsiteY47" fmla="*/ 2659422 h 3441790"/>
              <a:gd name="connsiteX48" fmla="*/ 6350 w 3975088"/>
              <a:gd name="connsiteY48" fmla="*/ 0 h 3441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75088" h="3441790">
                <a:moveTo>
                  <a:pt x="1382611" y="2892742"/>
                </a:moveTo>
                <a:lnTo>
                  <a:pt x="1382611" y="3030855"/>
                </a:lnTo>
                <a:lnTo>
                  <a:pt x="3216174" y="3235642"/>
                </a:lnTo>
                <a:lnTo>
                  <a:pt x="3216174" y="3078480"/>
                </a:lnTo>
                <a:lnTo>
                  <a:pt x="1382611" y="2892742"/>
                </a:lnTo>
                <a:close/>
                <a:moveTo>
                  <a:pt x="1382611" y="2592463"/>
                </a:moveTo>
                <a:lnTo>
                  <a:pt x="1382611" y="2730576"/>
                </a:lnTo>
                <a:lnTo>
                  <a:pt x="3216174" y="2935363"/>
                </a:lnTo>
                <a:lnTo>
                  <a:pt x="3216174" y="2778201"/>
                </a:lnTo>
                <a:lnTo>
                  <a:pt x="1382611" y="2592463"/>
                </a:lnTo>
                <a:close/>
                <a:moveTo>
                  <a:pt x="1382611" y="2292183"/>
                </a:moveTo>
                <a:lnTo>
                  <a:pt x="1382611" y="2430296"/>
                </a:lnTo>
                <a:lnTo>
                  <a:pt x="3216174" y="2635083"/>
                </a:lnTo>
                <a:lnTo>
                  <a:pt x="3216174" y="2477921"/>
                </a:lnTo>
                <a:lnTo>
                  <a:pt x="1382611" y="2292183"/>
                </a:lnTo>
                <a:close/>
                <a:moveTo>
                  <a:pt x="1382611" y="1991903"/>
                </a:moveTo>
                <a:lnTo>
                  <a:pt x="1382611" y="2130016"/>
                </a:lnTo>
                <a:lnTo>
                  <a:pt x="3216174" y="2334803"/>
                </a:lnTo>
                <a:lnTo>
                  <a:pt x="3216174" y="2177641"/>
                </a:lnTo>
                <a:lnTo>
                  <a:pt x="1382611" y="1991903"/>
                </a:lnTo>
                <a:close/>
                <a:moveTo>
                  <a:pt x="1382611" y="1691623"/>
                </a:moveTo>
                <a:lnTo>
                  <a:pt x="1382611" y="1829736"/>
                </a:lnTo>
                <a:lnTo>
                  <a:pt x="3216174" y="2034523"/>
                </a:lnTo>
                <a:lnTo>
                  <a:pt x="3216174" y="1877361"/>
                </a:lnTo>
                <a:lnTo>
                  <a:pt x="1382611" y="1691623"/>
                </a:lnTo>
                <a:close/>
                <a:moveTo>
                  <a:pt x="1382611" y="1391343"/>
                </a:moveTo>
                <a:lnTo>
                  <a:pt x="1382611" y="1529456"/>
                </a:lnTo>
                <a:lnTo>
                  <a:pt x="3216174" y="1734243"/>
                </a:lnTo>
                <a:lnTo>
                  <a:pt x="3216174" y="1577081"/>
                </a:lnTo>
                <a:lnTo>
                  <a:pt x="1382611" y="1391343"/>
                </a:lnTo>
                <a:close/>
                <a:moveTo>
                  <a:pt x="1373086" y="1095826"/>
                </a:moveTo>
                <a:lnTo>
                  <a:pt x="1373086" y="1248226"/>
                </a:lnTo>
                <a:lnTo>
                  <a:pt x="3206649" y="1433963"/>
                </a:lnTo>
                <a:lnTo>
                  <a:pt x="3206649" y="1281563"/>
                </a:lnTo>
                <a:lnTo>
                  <a:pt x="1373086" y="1095826"/>
                </a:lnTo>
                <a:close/>
                <a:moveTo>
                  <a:pt x="1382611" y="781258"/>
                </a:moveTo>
                <a:lnTo>
                  <a:pt x="1382611" y="947946"/>
                </a:lnTo>
                <a:lnTo>
                  <a:pt x="3206649" y="1138446"/>
                </a:lnTo>
                <a:lnTo>
                  <a:pt x="3206649" y="981283"/>
                </a:lnTo>
                <a:lnTo>
                  <a:pt x="1382611" y="781258"/>
                </a:lnTo>
                <a:close/>
                <a:moveTo>
                  <a:pt x="6350" y="0"/>
                </a:moveTo>
                <a:lnTo>
                  <a:pt x="1412143" y="481708"/>
                </a:lnTo>
                <a:lnTo>
                  <a:pt x="3250488" y="678322"/>
                </a:lnTo>
                <a:lnTo>
                  <a:pt x="3968129" y="285094"/>
                </a:lnTo>
                <a:cubicBezTo>
                  <a:pt x="3974680" y="1150197"/>
                  <a:pt x="3968536" y="2059750"/>
                  <a:pt x="3975088" y="2924852"/>
                </a:cubicBezTo>
                <a:lnTo>
                  <a:pt x="3272404" y="3441790"/>
                </a:lnTo>
                <a:lnTo>
                  <a:pt x="1320798" y="3232476"/>
                </a:lnTo>
                <a:lnTo>
                  <a:pt x="0" y="2659422"/>
                </a:lnTo>
                <a:cubicBezTo>
                  <a:pt x="2117" y="1768715"/>
                  <a:pt x="4233" y="890707"/>
                  <a:pt x="6350" y="0"/>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45713" bIns="91427" numCol="1" spcCol="0" rtlCol="0" fromWordArt="0" anchor="b" anchorCtr="0" forceAA="0" compatLnSpc="1">
            <a:prstTxWarp prst="textNoShape">
              <a:avLst/>
            </a:prstTxWarp>
            <a:noAutofit/>
          </a:bodyPr>
          <a:lstStyle/>
          <a:p>
            <a:pPr marL="0" marR="0" lvl="0" indent="0" algn="l" defTabSz="913923" rtl="0" eaLnBrk="1" fontAlgn="auto"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Segoe UI" pitchFamily="34" charset="0"/>
              <a:cs typeface="Segoe UI" pitchFamily="34" charset="0"/>
            </a:endParaRPr>
          </a:p>
        </p:txBody>
      </p:sp>
      <p:grpSp>
        <p:nvGrpSpPr>
          <p:cNvPr id="31" name="Group 79"/>
          <p:cNvGrpSpPr/>
          <p:nvPr/>
        </p:nvGrpSpPr>
        <p:grpSpPr>
          <a:xfrm>
            <a:off x="10605314" y="2600812"/>
            <a:ext cx="616559" cy="322099"/>
            <a:chOff x="-21853808" y="-1900695"/>
            <a:chExt cx="7652121" cy="3914219"/>
          </a:xfrm>
          <a:solidFill>
            <a:schemeClr val="bg1"/>
          </a:solidFill>
        </p:grpSpPr>
        <p:sp>
          <p:nvSpPr>
            <p:cNvPr id="32" name="Freeform 31"/>
            <p:cNvSpPr/>
            <p:nvPr/>
          </p:nvSpPr>
          <p:spPr bwMode="auto">
            <a:xfrm>
              <a:off x="-21653060" y="-1900695"/>
              <a:ext cx="7451373" cy="3914219"/>
            </a:xfrm>
            <a:custGeom>
              <a:avLst/>
              <a:gdLst>
                <a:gd name="connsiteX0" fmla="*/ 3609256 w 7451373"/>
                <a:gd name="connsiteY0" fmla="*/ 2620343 h 3914219"/>
                <a:gd name="connsiteX1" fmla="*/ 3297538 w 7451373"/>
                <a:gd name="connsiteY1" fmla="*/ 2705934 h 3914219"/>
                <a:gd name="connsiteX2" fmla="*/ 5276586 w 7451373"/>
                <a:gd name="connsiteY2" fmla="*/ 3383542 h 3914219"/>
                <a:gd name="connsiteX3" fmla="*/ 6385722 w 7451373"/>
                <a:gd name="connsiteY3" fmla="*/ 3055436 h 3914219"/>
                <a:gd name="connsiteX4" fmla="*/ 5523060 w 7451373"/>
                <a:gd name="connsiteY4" fmla="*/ 3091099 h 3914219"/>
                <a:gd name="connsiteX5" fmla="*/ 4584912 w 7451373"/>
                <a:gd name="connsiteY5" fmla="*/ 1547219 h 3914219"/>
                <a:gd name="connsiteX6" fmla="*/ 4580734 w 7451373"/>
                <a:gd name="connsiteY6" fmla="*/ 1931582 h 3914219"/>
                <a:gd name="connsiteX7" fmla="*/ 4096090 w 7451373"/>
                <a:gd name="connsiteY7" fmla="*/ 1974745 h 3914219"/>
                <a:gd name="connsiteX8" fmla="*/ 4096090 w 7451373"/>
                <a:gd name="connsiteY8" fmla="*/ 1647935 h 3914219"/>
                <a:gd name="connsiteX9" fmla="*/ 4584912 w 7451373"/>
                <a:gd name="connsiteY9" fmla="*/ 954130 h 3914219"/>
                <a:gd name="connsiteX10" fmla="*/ 4584912 w 7451373"/>
                <a:gd name="connsiteY10" fmla="*/ 1336432 h 3914219"/>
                <a:gd name="connsiteX11" fmla="*/ 4098180 w 7451373"/>
                <a:gd name="connsiteY11" fmla="*/ 1467980 h 3914219"/>
                <a:gd name="connsiteX12" fmla="*/ 4098180 w 7451373"/>
                <a:gd name="connsiteY12" fmla="*/ 1141173 h 3914219"/>
                <a:gd name="connsiteX13" fmla="*/ 5514269 w 7451373"/>
                <a:gd name="connsiteY13" fmla="*/ 301614 h 3914219"/>
                <a:gd name="connsiteX14" fmla="*/ 3687188 w 7451373"/>
                <a:gd name="connsiteY14" fmla="*/ 1136690 h 3914219"/>
                <a:gd name="connsiteX15" fmla="*/ 3689480 w 7451373"/>
                <a:gd name="connsiteY15" fmla="*/ 1301480 h 3914219"/>
                <a:gd name="connsiteX16" fmla="*/ 3973480 w 7451373"/>
                <a:gd name="connsiteY16" fmla="*/ 1187810 h 3914219"/>
                <a:gd name="connsiteX17" fmla="*/ 3967910 w 7451373"/>
                <a:gd name="connsiteY17" fmla="*/ 1489169 h 3914219"/>
                <a:gd name="connsiteX18" fmla="*/ 3678834 w 7451373"/>
                <a:gd name="connsiteY18" fmla="*/ 1572207 h 3914219"/>
                <a:gd name="connsiteX19" fmla="*/ 3676050 w 7451373"/>
                <a:gd name="connsiteY19" fmla="*/ 1734744 h 3914219"/>
                <a:gd name="connsiteX20" fmla="*/ 3957264 w 7451373"/>
                <a:gd name="connsiteY20" fmla="*/ 1668793 h 3914219"/>
                <a:gd name="connsiteX21" fmla="*/ 3951692 w 7451373"/>
                <a:gd name="connsiteY21" fmla="*/ 1991766 h 3914219"/>
                <a:gd name="connsiteX22" fmla="*/ 3661132 w 7451373"/>
                <a:gd name="connsiteY22" fmla="*/ 2005956 h 3914219"/>
                <a:gd name="connsiteX23" fmla="*/ 3661132 w 7451373"/>
                <a:gd name="connsiteY23" fmla="*/ 2155586 h 3914219"/>
                <a:gd name="connsiteX24" fmla="*/ 3957420 w 7451373"/>
                <a:gd name="connsiteY24" fmla="*/ 2154702 h 3914219"/>
                <a:gd name="connsiteX25" fmla="*/ 3955782 w 7451373"/>
                <a:gd name="connsiteY25" fmla="*/ 2497742 h 3914219"/>
                <a:gd name="connsiteX26" fmla="*/ 3652036 w 7451373"/>
                <a:gd name="connsiteY26" fmla="*/ 2444215 h 3914219"/>
                <a:gd name="connsiteX27" fmla="*/ 3654124 w 7451373"/>
                <a:gd name="connsiteY27" fmla="*/ 2599369 h 3914219"/>
                <a:gd name="connsiteX28" fmla="*/ 4083280 w 7451373"/>
                <a:gd name="connsiteY28" fmla="*/ 2706716 h 3914219"/>
                <a:gd name="connsiteX29" fmla="*/ 4083280 w 7451373"/>
                <a:gd name="connsiteY29" fmla="*/ 2157685 h 3914219"/>
                <a:gd name="connsiteX30" fmla="*/ 4569674 w 7451373"/>
                <a:gd name="connsiteY30" fmla="*/ 2154457 h 3914219"/>
                <a:gd name="connsiteX31" fmla="*/ 4572456 w 7451373"/>
                <a:gd name="connsiteY31" fmla="*/ 2802813 h 3914219"/>
                <a:gd name="connsiteX32" fmla="*/ 5528686 w 7451373"/>
                <a:gd name="connsiteY32" fmla="*/ 3047263 h 3914219"/>
                <a:gd name="connsiteX33" fmla="*/ 5528686 w 7451373"/>
                <a:gd name="connsiteY33" fmla="*/ 2749287 h 3914219"/>
                <a:gd name="connsiteX34" fmla="*/ 4764360 w 7451373"/>
                <a:gd name="connsiteY34" fmla="*/ 2621579 h 3914219"/>
                <a:gd name="connsiteX35" fmla="*/ 4765502 w 7451373"/>
                <a:gd name="connsiteY35" fmla="*/ 2157685 h 3914219"/>
                <a:gd name="connsiteX36" fmla="*/ 5528686 w 7451373"/>
                <a:gd name="connsiteY36" fmla="*/ 2167521 h 3914219"/>
                <a:gd name="connsiteX37" fmla="*/ 5530324 w 7451373"/>
                <a:gd name="connsiteY37" fmla="*/ 1868417 h 3914219"/>
                <a:gd name="connsiteX38" fmla="*/ 4763864 w 7451373"/>
                <a:gd name="connsiteY38" fmla="*/ 1934525 h 3914219"/>
                <a:gd name="connsiteX39" fmla="*/ 4765502 w 7451373"/>
                <a:gd name="connsiteY39" fmla="*/ 1519162 h 3914219"/>
                <a:gd name="connsiteX40" fmla="*/ 5514269 w 7451373"/>
                <a:gd name="connsiteY40" fmla="*/ 1365821 h 3914219"/>
                <a:gd name="connsiteX41" fmla="*/ 5518193 w 7451373"/>
                <a:gd name="connsiteY41" fmla="*/ 1107671 h 3914219"/>
                <a:gd name="connsiteX42" fmla="*/ 4749936 w 7451373"/>
                <a:gd name="connsiteY42" fmla="*/ 1294872 h 3914219"/>
                <a:gd name="connsiteX43" fmla="*/ 4749936 w 7451373"/>
                <a:gd name="connsiteY43" fmla="*/ 883382 h 3914219"/>
                <a:gd name="connsiteX44" fmla="*/ 5521478 w 7451373"/>
                <a:gd name="connsiteY44" fmla="*/ 606689 h 3914219"/>
                <a:gd name="connsiteX45" fmla="*/ 5514269 w 7451373"/>
                <a:gd name="connsiteY45" fmla="*/ 301614 h 3914219"/>
                <a:gd name="connsiteX46" fmla="*/ 5515820 w 7451373"/>
                <a:gd name="connsiteY46" fmla="*/ 184529 h 3914219"/>
                <a:gd name="connsiteX47" fmla="*/ 7262891 w 7451373"/>
                <a:gd name="connsiteY47" fmla="*/ 997658 h 3914219"/>
                <a:gd name="connsiteX48" fmla="*/ 7277390 w 7451373"/>
                <a:gd name="connsiteY48" fmla="*/ 2538321 h 3914219"/>
                <a:gd name="connsiteX49" fmla="*/ 7429624 w 7451373"/>
                <a:gd name="connsiteY49" fmla="*/ 2581114 h 3914219"/>
                <a:gd name="connsiteX50" fmla="*/ 7451373 w 7451373"/>
                <a:gd name="connsiteY50" fmla="*/ 2773699 h 3914219"/>
                <a:gd name="connsiteX51" fmla="*/ 5312842 w 7451373"/>
                <a:gd name="connsiteY51" fmla="*/ 3508367 h 3914219"/>
                <a:gd name="connsiteX52" fmla="*/ 3203308 w 7451373"/>
                <a:gd name="connsiteY52" fmla="*/ 2766566 h 3914219"/>
                <a:gd name="connsiteX53" fmla="*/ 3210560 w 7451373"/>
                <a:gd name="connsiteY53" fmla="*/ 2659577 h 3914219"/>
                <a:gd name="connsiteX54" fmla="*/ 3602016 w 7451373"/>
                <a:gd name="connsiteY54" fmla="*/ 2595382 h 3914219"/>
                <a:gd name="connsiteX55" fmla="*/ 3645514 w 7451373"/>
                <a:gd name="connsiteY55" fmla="*/ 1076116 h 3914219"/>
                <a:gd name="connsiteX56" fmla="*/ 3597502 w 7451373"/>
                <a:gd name="connsiteY56" fmla="*/ 0 h 3914219"/>
                <a:gd name="connsiteX57" fmla="*/ 4616280 w 7451373"/>
                <a:gd name="connsiteY57" fmla="*/ 418399 h 3914219"/>
                <a:gd name="connsiteX58" fmla="*/ 3440230 w 7451373"/>
                <a:gd name="connsiteY58" fmla="*/ 995331 h 3914219"/>
                <a:gd name="connsiteX59" fmla="*/ 3417864 w 7451373"/>
                <a:gd name="connsiteY59" fmla="*/ 2437999 h 3914219"/>
                <a:gd name="connsiteX60" fmla="*/ 3037626 w 7451373"/>
                <a:gd name="connsiteY60" fmla="*/ 2505100 h 3914219"/>
                <a:gd name="connsiteX61" fmla="*/ 3026444 w 7451373"/>
                <a:gd name="connsiteY61" fmla="*/ 2874155 h 3914219"/>
                <a:gd name="connsiteX62" fmla="*/ 4156522 w 7451373"/>
                <a:gd name="connsiteY62" fmla="*/ 3304662 h 3914219"/>
                <a:gd name="connsiteX63" fmla="*/ 2931158 w 7451373"/>
                <a:gd name="connsiteY63" fmla="*/ 3506152 h 3914219"/>
                <a:gd name="connsiteX64" fmla="*/ 1071166 w 7451373"/>
                <a:gd name="connsiteY64" fmla="*/ 3058809 h 3914219"/>
                <a:gd name="connsiteX65" fmla="*/ 592060 w 7451373"/>
                <a:gd name="connsiteY65" fmla="*/ 3130390 h 3914219"/>
                <a:gd name="connsiteX66" fmla="*/ 587438 w 7451373"/>
                <a:gd name="connsiteY66" fmla="*/ 3129292 h 3914219"/>
                <a:gd name="connsiteX67" fmla="*/ 586872 w 7451373"/>
                <a:gd name="connsiteY67" fmla="*/ 2998139 h 3914219"/>
                <a:gd name="connsiteX68" fmla="*/ 535476 w 7451373"/>
                <a:gd name="connsiteY68" fmla="*/ 2693510 h 3914219"/>
                <a:gd name="connsiteX69" fmla="*/ 328098 w 7451373"/>
                <a:gd name="connsiteY69" fmla="*/ 2602053 h 3914219"/>
                <a:gd name="connsiteX70" fmla="*/ 251156 w 7451373"/>
                <a:gd name="connsiteY70" fmla="*/ 2714109 h 3914219"/>
                <a:gd name="connsiteX71" fmla="*/ 358982 w 7451373"/>
                <a:gd name="connsiteY71" fmla="*/ 2880727 h 3914219"/>
                <a:gd name="connsiteX72" fmla="*/ 368720 w 7451373"/>
                <a:gd name="connsiteY72" fmla="*/ 2983401 h 3914219"/>
                <a:gd name="connsiteX73" fmla="*/ 368806 w 7451373"/>
                <a:gd name="connsiteY73" fmla="*/ 3047877 h 3914219"/>
                <a:gd name="connsiteX74" fmla="*/ 363366 w 7451373"/>
                <a:gd name="connsiteY74" fmla="*/ 3045014 h 3914219"/>
                <a:gd name="connsiteX75" fmla="*/ 835722 w 7451373"/>
                <a:gd name="connsiteY75" fmla="*/ 1646150 h 3914219"/>
                <a:gd name="connsiteX76" fmla="*/ 2354326 w 7451373"/>
                <a:gd name="connsiteY76" fmla="*/ 763236 h 3914219"/>
                <a:gd name="connsiteX77" fmla="*/ 3597502 w 7451373"/>
                <a:gd name="connsiteY77" fmla="*/ 0 h 3914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7451373" h="3914219">
                  <a:moveTo>
                    <a:pt x="3609256" y="2620343"/>
                  </a:moveTo>
                  <a:lnTo>
                    <a:pt x="3297538" y="2705934"/>
                  </a:lnTo>
                  <a:lnTo>
                    <a:pt x="5276586" y="3383542"/>
                  </a:lnTo>
                  <a:lnTo>
                    <a:pt x="6385722" y="3055436"/>
                  </a:lnTo>
                  <a:lnTo>
                    <a:pt x="5523060" y="3091099"/>
                  </a:lnTo>
                  <a:close/>
                  <a:moveTo>
                    <a:pt x="4584912" y="1547219"/>
                  </a:moveTo>
                  <a:cubicBezTo>
                    <a:pt x="4583520" y="1675339"/>
                    <a:pt x="4582126" y="1803460"/>
                    <a:pt x="4580734" y="1931582"/>
                  </a:cubicBezTo>
                  <a:lnTo>
                    <a:pt x="4096090" y="1974745"/>
                  </a:lnTo>
                  <a:lnTo>
                    <a:pt x="4096090" y="1647935"/>
                  </a:lnTo>
                  <a:close/>
                  <a:moveTo>
                    <a:pt x="4584912" y="954130"/>
                  </a:moveTo>
                  <a:lnTo>
                    <a:pt x="4584912" y="1336432"/>
                  </a:lnTo>
                  <a:lnTo>
                    <a:pt x="4098180" y="1467980"/>
                  </a:lnTo>
                  <a:lnTo>
                    <a:pt x="4098180" y="1141173"/>
                  </a:lnTo>
                  <a:close/>
                  <a:moveTo>
                    <a:pt x="5514269" y="301614"/>
                  </a:moveTo>
                  <a:lnTo>
                    <a:pt x="3687188" y="1136690"/>
                  </a:lnTo>
                  <a:cubicBezTo>
                    <a:pt x="3687952" y="1191623"/>
                    <a:pt x="3688720" y="1246549"/>
                    <a:pt x="3689480" y="1301480"/>
                  </a:cubicBezTo>
                  <a:lnTo>
                    <a:pt x="3973480" y="1187810"/>
                  </a:lnTo>
                  <a:cubicBezTo>
                    <a:pt x="3971626" y="1288264"/>
                    <a:pt x="3969766" y="1388717"/>
                    <a:pt x="3967910" y="1489169"/>
                  </a:cubicBezTo>
                  <a:cubicBezTo>
                    <a:pt x="3878980" y="1510458"/>
                    <a:pt x="3742332" y="1550005"/>
                    <a:pt x="3678834" y="1572207"/>
                  </a:cubicBezTo>
                  <a:cubicBezTo>
                    <a:pt x="3677440" y="1653476"/>
                    <a:pt x="3676978" y="1680565"/>
                    <a:pt x="3676050" y="1734744"/>
                  </a:cubicBezTo>
                  <a:lnTo>
                    <a:pt x="3957264" y="1668793"/>
                  </a:lnTo>
                  <a:cubicBezTo>
                    <a:pt x="3956336" y="1775538"/>
                    <a:pt x="3952622" y="1885021"/>
                    <a:pt x="3951692" y="1991766"/>
                  </a:cubicBezTo>
                  <a:lnTo>
                    <a:pt x="3661132" y="2005956"/>
                  </a:lnTo>
                  <a:cubicBezTo>
                    <a:pt x="3662064" y="2055831"/>
                    <a:pt x="3660204" y="2105709"/>
                    <a:pt x="3661132" y="2155586"/>
                  </a:cubicBezTo>
                  <a:lnTo>
                    <a:pt x="3957420" y="2154702"/>
                  </a:lnTo>
                  <a:cubicBezTo>
                    <a:pt x="3955014" y="2265853"/>
                    <a:pt x="3953812" y="2329647"/>
                    <a:pt x="3955782" y="2497742"/>
                  </a:cubicBezTo>
                  <a:lnTo>
                    <a:pt x="3652036" y="2444215"/>
                  </a:lnTo>
                  <a:cubicBezTo>
                    <a:pt x="3652036" y="2489445"/>
                    <a:pt x="3652486" y="2590162"/>
                    <a:pt x="3654124" y="2599369"/>
                  </a:cubicBezTo>
                  <a:cubicBezTo>
                    <a:pt x="3655672" y="2588307"/>
                    <a:pt x="3932570" y="2668879"/>
                    <a:pt x="4083280" y="2706716"/>
                  </a:cubicBezTo>
                  <a:cubicBezTo>
                    <a:pt x="4084674" y="2434942"/>
                    <a:pt x="4082352" y="2341610"/>
                    <a:pt x="4083280" y="2157685"/>
                  </a:cubicBezTo>
                  <a:lnTo>
                    <a:pt x="4569674" y="2154457"/>
                  </a:lnTo>
                  <a:cubicBezTo>
                    <a:pt x="4570604" y="2370575"/>
                    <a:pt x="4571528" y="2586696"/>
                    <a:pt x="4572456" y="2802813"/>
                  </a:cubicBezTo>
                  <a:lnTo>
                    <a:pt x="5528686" y="3047263"/>
                  </a:lnTo>
                  <a:lnTo>
                    <a:pt x="5528686" y="2749287"/>
                  </a:lnTo>
                  <a:lnTo>
                    <a:pt x="4764360" y="2621579"/>
                  </a:lnTo>
                  <a:cubicBezTo>
                    <a:pt x="4764742" y="2466950"/>
                    <a:pt x="4765122" y="2312318"/>
                    <a:pt x="4765502" y="2157685"/>
                  </a:cubicBezTo>
                  <a:lnTo>
                    <a:pt x="5528686" y="2167521"/>
                  </a:lnTo>
                  <a:cubicBezTo>
                    <a:pt x="5531092" y="2070560"/>
                    <a:pt x="5526717" y="2013857"/>
                    <a:pt x="5530324" y="1868417"/>
                  </a:cubicBezTo>
                  <a:lnTo>
                    <a:pt x="4763864" y="1934525"/>
                  </a:lnTo>
                  <a:cubicBezTo>
                    <a:pt x="4767466" y="1732327"/>
                    <a:pt x="4761896" y="1721361"/>
                    <a:pt x="4765502" y="1519162"/>
                  </a:cubicBezTo>
                  <a:lnTo>
                    <a:pt x="5514269" y="1365821"/>
                  </a:lnTo>
                  <a:cubicBezTo>
                    <a:pt x="5515574" y="1279770"/>
                    <a:pt x="5516886" y="1193723"/>
                    <a:pt x="5518193" y="1107671"/>
                  </a:cubicBezTo>
                  <a:lnTo>
                    <a:pt x="4749936" y="1294872"/>
                  </a:lnTo>
                  <a:lnTo>
                    <a:pt x="4749936" y="883382"/>
                  </a:lnTo>
                  <a:lnTo>
                    <a:pt x="5521478" y="606689"/>
                  </a:lnTo>
                  <a:cubicBezTo>
                    <a:pt x="5519072" y="504996"/>
                    <a:pt x="5516671" y="403304"/>
                    <a:pt x="5514269" y="301614"/>
                  </a:cubicBezTo>
                  <a:close/>
                  <a:moveTo>
                    <a:pt x="5515820" y="184529"/>
                  </a:moveTo>
                  <a:lnTo>
                    <a:pt x="7262891" y="997658"/>
                  </a:lnTo>
                  <a:cubicBezTo>
                    <a:pt x="7267725" y="1511212"/>
                    <a:pt x="7272556" y="2024766"/>
                    <a:pt x="7277390" y="2538321"/>
                  </a:cubicBezTo>
                  <a:lnTo>
                    <a:pt x="7429624" y="2581114"/>
                  </a:lnTo>
                  <a:lnTo>
                    <a:pt x="7451373" y="2773699"/>
                  </a:lnTo>
                  <a:lnTo>
                    <a:pt x="5312842" y="3508367"/>
                  </a:lnTo>
                  <a:lnTo>
                    <a:pt x="3203308" y="2766566"/>
                  </a:lnTo>
                  <a:lnTo>
                    <a:pt x="3210560" y="2659577"/>
                  </a:lnTo>
                  <a:lnTo>
                    <a:pt x="3602016" y="2595382"/>
                  </a:lnTo>
                  <a:lnTo>
                    <a:pt x="3645514" y="1076116"/>
                  </a:lnTo>
                  <a:close/>
                  <a:moveTo>
                    <a:pt x="3597502" y="0"/>
                  </a:moveTo>
                  <a:cubicBezTo>
                    <a:pt x="3975864" y="95"/>
                    <a:pt x="4347096" y="154107"/>
                    <a:pt x="4616280" y="418399"/>
                  </a:cubicBezTo>
                  <a:lnTo>
                    <a:pt x="3440230" y="995331"/>
                  </a:lnTo>
                  <a:lnTo>
                    <a:pt x="3417864" y="2437999"/>
                  </a:lnTo>
                  <a:lnTo>
                    <a:pt x="3037626" y="2505100"/>
                  </a:lnTo>
                  <a:lnTo>
                    <a:pt x="3026444" y="2874155"/>
                  </a:lnTo>
                  <a:lnTo>
                    <a:pt x="4156522" y="3304662"/>
                  </a:lnTo>
                  <a:cubicBezTo>
                    <a:pt x="3993384" y="3670862"/>
                    <a:pt x="3521780" y="4059154"/>
                    <a:pt x="2931158" y="3506152"/>
                  </a:cubicBezTo>
                  <a:cubicBezTo>
                    <a:pt x="2687868" y="3945645"/>
                    <a:pt x="1432176" y="4302734"/>
                    <a:pt x="1071166" y="3058809"/>
                  </a:cubicBezTo>
                  <a:cubicBezTo>
                    <a:pt x="893358" y="3136064"/>
                    <a:pt x="732218" y="3154401"/>
                    <a:pt x="592060" y="3130390"/>
                  </a:cubicBezTo>
                  <a:lnTo>
                    <a:pt x="587438" y="3129292"/>
                  </a:lnTo>
                  <a:lnTo>
                    <a:pt x="586872" y="2998139"/>
                  </a:lnTo>
                  <a:cubicBezTo>
                    <a:pt x="583396" y="2876378"/>
                    <a:pt x="571466" y="2768194"/>
                    <a:pt x="535476" y="2693510"/>
                  </a:cubicBezTo>
                  <a:cubicBezTo>
                    <a:pt x="463498" y="2544143"/>
                    <a:pt x="361196" y="2584333"/>
                    <a:pt x="328098" y="2602053"/>
                  </a:cubicBezTo>
                  <a:cubicBezTo>
                    <a:pt x="294998" y="2619772"/>
                    <a:pt x="260928" y="2673583"/>
                    <a:pt x="251156" y="2714109"/>
                  </a:cubicBezTo>
                  <a:cubicBezTo>
                    <a:pt x="302156" y="2747316"/>
                    <a:pt x="312764" y="2775404"/>
                    <a:pt x="358982" y="2880727"/>
                  </a:cubicBezTo>
                  <a:cubicBezTo>
                    <a:pt x="365178" y="2902890"/>
                    <a:pt x="367872" y="2939453"/>
                    <a:pt x="368720" y="2983401"/>
                  </a:cubicBezTo>
                  <a:lnTo>
                    <a:pt x="368806" y="3047877"/>
                  </a:lnTo>
                  <a:lnTo>
                    <a:pt x="363366" y="3045014"/>
                  </a:lnTo>
                  <a:cubicBezTo>
                    <a:pt x="-181096" y="2714473"/>
                    <a:pt x="-182566" y="1637319"/>
                    <a:pt x="835722" y="1646150"/>
                  </a:cubicBezTo>
                  <a:cubicBezTo>
                    <a:pt x="470786" y="1033996"/>
                    <a:pt x="1447874" y="-107904"/>
                    <a:pt x="2354326" y="763236"/>
                  </a:cubicBezTo>
                  <a:cubicBezTo>
                    <a:pt x="2666288" y="227604"/>
                    <a:pt x="3137172" y="-115"/>
                    <a:pt x="3597502" y="0"/>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45713" bIns="91427" numCol="1" spcCol="0" rtlCol="0" fromWordArt="0" anchor="b" anchorCtr="0" forceAA="0" compatLnSpc="1">
              <a:prstTxWarp prst="textNoShape">
                <a:avLst/>
              </a:prstTxWarp>
              <a:noAutofit/>
            </a:bodyPr>
            <a:lstStyle/>
            <a:p>
              <a:pPr marL="0" marR="0" lvl="0" indent="0" algn="l" defTabSz="913923" rtl="0" eaLnBrk="1" fontAlgn="auto"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Segoe UI" pitchFamily="34" charset="0"/>
                <a:cs typeface="Segoe UI" pitchFamily="34" charset="0"/>
              </a:endParaRPr>
            </a:p>
          </p:txBody>
        </p:sp>
        <p:sp>
          <p:nvSpPr>
            <p:cNvPr id="33" name="Freeform 32"/>
            <p:cNvSpPr/>
            <p:nvPr/>
          </p:nvSpPr>
          <p:spPr>
            <a:xfrm>
              <a:off x="-21853808" y="679422"/>
              <a:ext cx="763593" cy="813420"/>
            </a:xfrm>
            <a:custGeom>
              <a:avLst/>
              <a:gdLst>
                <a:gd name="connsiteX0" fmla="*/ 572436 w 763593"/>
                <a:gd name="connsiteY0" fmla="*/ 34664 h 813420"/>
                <a:gd name="connsiteX1" fmla="*/ 668972 w 763593"/>
                <a:gd name="connsiteY1" fmla="*/ 58570 h 813420"/>
                <a:gd name="connsiteX2" fmla="*/ 669802 w 763593"/>
                <a:gd name="connsiteY2" fmla="*/ 59164 h 813420"/>
                <a:gd name="connsiteX3" fmla="*/ 713612 w 763593"/>
                <a:gd name="connsiteY3" fmla="*/ 135889 h 813420"/>
                <a:gd name="connsiteX4" fmla="*/ 762120 w 763593"/>
                <a:gd name="connsiteY4" fmla="*/ 783399 h 813420"/>
                <a:gd name="connsiteX5" fmla="*/ 604020 w 763593"/>
                <a:gd name="connsiteY5" fmla="*/ 787886 h 813420"/>
                <a:gd name="connsiteX6" fmla="*/ 582830 w 763593"/>
                <a:gd name="connsiteY6" fmla="*/ 269513 h 813420"/>
                <a:gd name="connsiteX7" fmla="*/ 493548 w 763593"/>
                <a:gd name="connsiteY7" fmla="*/ 132811 h 813420"/>
                <a:gd name="connsiteX8" fmla="*/ 479268 w 763593"/>
                <a:gd name="connsiteY8" fmla="*/ 123676 h 813420"/>
                <a:gd name="connsiteX9" fmla="*/ 490450 w 763593"/>
                <a:gd name="connsiteY9" fmla="*/ 100081 h 813420"/>
                <a:gd name="connsiteX10" fmla="*/ 529714 w 763593"/>
                <a:gd name="connsiteY10" fmla="*/ 51623 h 813420"/>
                <a:gd name="connsiteX11" fmla="*/ 572436 w 763593"/>
                <a:gd name="connsiteY11" fmla="*/ 34664 h 813420"/>
                <a:gd name="connsiteX12" fmla="*/ 160960 w 763593"/>
                <a:gd name="connsiteY12" fmla="*/ 0 h 813420"/>
                <a:gd name="connsiteX13" fmla="*/ 182842 w 763593"/>
                <a:gd name="connsiteY13" fmla="*/ 67759 h 813420"/>
                <a:gd name="connsiteX14" fmla="*/ 220420 w 763593"/>
                <a:gd name="connsiteY14" fmla="*/ 150991 h 813420"/>
                <a:gd name="connsiteX15" fmla="*/ 228594 w 763593"/>
                <a:gd name="connsiteY15" fmla="*/ 164946 h 813420"/>
                <a:gd name="connsiteX16" fmla="*/ 213454 w 763593"/>
                <a:gd name="connsiteY16" fmla="*/ 180157 h 813420"/>
                <a:gd name="connsiteX17" fmla="*/ 173428 w 763593"/>
                <a:gd name="connsiteY17" fmla="*/ 249612 h 813420"/>
                <a:gd name="connsiteX18" fmla="*/ 145086 w 763593"/>
                <a:gd name="connsiteY18" fmla="*/ 689933 h 813420"/>
                <a:gd name="connsiteX19" fmla="*/ 0 w 763593"/>
                <a:gd name="connsiteY19" fmla="*/ 670384 h 813420"/>
                <a:gd name="connsiteX20" fmla="*/ 25588 w 763593"/>
                <a:gd name="connsiteY20" fmla="*/ 195594 h 813420"/>
                <a:gd name="connsiteX21" fmla="*/ 142064 w 763593"/>
                <a:gd name="connsiteY21" fmla="*/ 13616 h 813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63593" h="813420">
                  <a:moveTo>
                    <a:pt x="572436" y="34664"/>
                  </a:moveTo>
                  <a:cubicBezTo>
                    <a:pt x="602170" y="30068"/>
                    <a:pt x="634390" y="38608"/>
                    <a:pt x="668972" y="58570"/>
                  </a:cubicBezTo>
                  <a:lnTo>
                    <a:pt x="669802" y="59164"/>
                  </a:lnTo>
                  <a:lnTo>
                    <a:pt x="713612" y="135889"/>
                  </a:lnTo>
                  <a:cubicBezTo>
                    <a:pt x="766238" y="278871"/>
                    <a:pt x="765912" y="570642"/>
                    <a:pt x="762120" y="783399"/>
                  </a:cubicBezTo>
                  <a:cubicBezTo>
                    <a:pt x="754288" y="818684"/>
                    <a:pt x="639396" y="826189"/>
                    <a:pt x="604020" y="787886"/>
                  </a:cubicBezTo>
                  <a:cubicBezTo>
                    <a:pt x="590278" y="691696"/>
                    <a:pt x="620004" y="387182"/>
                    <a:pt x="582830" y="269513"/>
                  </a:cubicBezTo>
                  <a:cubicBezTo>
                    <a:pt x="564242" y="210679"/>
                    <a:pt x="530836" y="164598"/>
                    <a:pt x="493548" y="132811"/>
                  </a:cubicBezTo>
                  <a:lnTo>
                    <a:pt x="479268" y="123676"/>
                  </a:lnTo>
                  <a:lnTo>
                    <a:pt x="490450" y="100081"/>
                  </a:lnTo>
                  <a:cubicBezTo>
                    <a:pt x="502986" y="78142"/>
                    <a:pt x="516106" y="60703"/>
                    <a:pt x="529714" y="51623"/>
                  </a:cubicBezTo>
                  <a:cubicBezTo>
                    <a:pt x="543322" y="42543"/>
                    <a:pt x="557568" y="36962"/>
                    <a:pt x="572436" y="34664"/>
                  </a:cubicBezTo>
                  <a:close/>
                  <a:moveTo>
                    <a:pt x="160960" y="0"/>
                  </a:moveTo>
                  <a:lnTo>
                    <a:pt x="182842" y="67759"/>
                  </a:lnTo>
                  <a:cubicBezTo>
                    <a:pt x="193620" y="95652"/>
                    <a:pt x="206132" y="123396"/>
                    <a:pt x="220420" y="150991"/>
                  </a:cubicBezTo>
                  <a:lnTo>
                    <a:pt x="228594" y="164946"/>
                  </a:lnTo>
                  <a:lnTo>
                    <a:pt x="213454" y="180157"/>
                  </a:lnTo>
                  <a:cubicBezTo>
                    <a:pt x="197416" y="200895"/>
                    <a:pt x="183616" y="224262"/>
                    <a:pt x="173428" y="249612"/>
                  </a:cubicBezTo>
                  <a:cubicBezTo>
                    <a:pt x="132678" y="351014"/>
                    <a:pt x="154088" y="636862"/>
                    <a:pt x="145086" y="689933"/>
                  </a:cubicBezTo>
                  <a:cubicBezTo>
                    <a:pt x="121602" y="715015"/>
                    <a:pt x="22524" y="712998"/>
                    <a:pt x="0" y="670384"/>
                  </a:cubicBezTo>
                  <a:cubicBezTo>
                    <a:pt x="1422" y="577037"/>
                    <a:pt x="-6634" y="311212"/>
                    <a:pt x="25588" y="195594"/>
                  </a:cubicBezTo>
                  <a:cubicBezTo>
                    <a:pt x="49754" y="108881"/>
                    <a:pt x="92578" y="54418"/>
                    <a:pt x="142064" y="13616"/>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45713" bIns="91427" numCol="1" spcCol="0" rtlCol="0" fromWordArt="0" anchor="b" anchorCtr="0" forceAA="0" compatLnSpc="1">
              <a:prstTxWarp prst="textNoShape">
                <a:avLst/>
              </a:prstTxWarp>
              <a:noAutofit/>
            </a:bodyPr>
            <a:lstStyle/>
            <a:p>
              <a:pPr marL="0" marR="0" lvl="0" indent="0" algn="l" defTabSz="913923" rtl="0" eaLnBrk="1" fontAlgn="auto"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Segoe UI" pitchFamily="34" charset="0"/>
                <a:cs typeface="Segoe UI" pitchFamily="34" charset="0"/>
              </a:endParaRPr>
            </a:p>
          </p:txBody>
        </p:sp>
      </p:grpSp>
      <p:sp>
        <p:nvSpPr>
          <p:cNvPr id="35" name="Freeform 8"/>
          <p:cNvSpPr>
            <a:spLocks/>
          </p:cNvSpPr>
          <p:nvPr/>
        </p:nvSpPr>
        <p:spPr bwMode="auto">
          <a:xfrm flipH="1">
            <a:off x="8377719" y="2648595"/>
            <a:ext cx="496408" cy="304415"/>
          </a:xfrm>
          <a:custGeom>
            <a:avLst/>
            <a:gdLst>
              <a:gd name="T0" fmla="*/ 117 w 139"/>
              <a:gd name="T1" fmla="*/ 40 h 91"/>
              <a:gd name="T2" fmla="*/ 117 w 139"/>
              <a:gd name="T3" fmla="*/ 38 h 91"/>
              <a:gd name="T4" fmla="*/ 79 w 139"/>
              <a:gd name="T5" fmla="*/ 0 h 91"/>
              <a:gd name="T6" fmla="*/ 47 w 139"/>
              <a:gd name="T7" fmla="*/ 17 h 91"/>
              <a:gd name="T8" fmla="*/ 36 w 139"/>
              <a:gd name="T9" fmla="*/ 14 h 91"/>
              <a:gd name="T10" fmla="*/ 24 w 139"/>
              <a:gd name="T11" fmla="*/ 18 h 91"/>
              <a:gd name="T12" fmla="*/ 14 w 139"/>
              <a:gd name="T13" fmla="*/ 36 h 91"/>
              <a:gd name="T14" fmla="*/ 0 w 139"/>
              <a:gd name="T15" fmla="*/ 61 h 91"/>
              <a:gd name="T16" fmla="*/ 27 w 139"/>
              <a:gd name="T17" fmla="*/ 91 h 91"/>
              <a:gd name="T18" fmla="*/ 30 w 139"/>
              <a:gd name="T19" fmla="*/ 91 h 91"/>
              <a:gd name="T20" fmla="*/ 33 w 139"/>
              <a:gd name="T21" fmla="*/ 91 h 91"/>
              <a:gd name="T22" fmla="*/ 96 w 139"/>
              <a:gd name="T23" fmla="*/ 91 h 91"/>
              <a:gd name="T24" fmla="*/ 97 w 139"/>
              <a:gd name="T25" fmla="*/ 91 h 91"/>
              <a:gd name="T26" fmla="*/ 99 w 139"/>
              <a:gd name="T27" fmla="*/ 91 h 91"/>
              <a:gd name="T28" fmla="*/ 103 w 139"/>
              <a:gd name="T29" fmla="*/ 91 h 91"/>
              <a:gd name="T30" fmla="*/ 113 w 139"/>
              <a:gd name="T31" fmla="*/ 91 h 91"/>
              <a:gd name="T32" fmla="*/ 139 w 139"/>
              <a:gd name="T33" fmla="*/ 66 h 91"/>
              <a:gd name="T34" fmla="*/ 117 w 139"/>
              <a:gd name="T35" fmla="*/ 4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9" h="91">
                <a:moveTo>
                  <a:pt x="117" y="40"/>
                </a:moveTo>
                <a:cubicBezTo>
                  <a:pt x="117" y="39"/>
                  <a:pt x="117" y="39"/>
                  <a:pt x="117" y="38"/>
                </a:cubicBezTo>
                <a:cubicBezTo>
                  <a:pt x="117" y="17"/>
                  <a:pt x="100" y="0"/>
                  <a:pt x="79" y="0"/>
                </a:cubicBezTo>
                <a:cubicBezTo>
                  <a:pt x="65" y="0"/>
                  <a:pt x="53" y="7"/>
                  <a:pt x="47" y="17"/>
                </a:cubicBezTo>
                <a:cubicBezTo>
                  <a:pt x="43" y="15"/>
                  <a:pt x="40" y="14"/>
                  <a:pt x="36" y="14"/>
                </a:cubicBezTo>
                <a:cubicBezTo>
                  <a:pt x="31" y="14"/>
                  <a:pt x="27" y="15"/>
                  <a:pt x="24" y="18"/>
                </a:cubicBezTo>
                <a:cubicBezTo>
                  <a:pt x="18" y="22"/>
                  <a:pt x="14" y="28"/>
                  <a:pt x="14" y="36"/>
                </a:cubicBezTo>
                <a:cubicBezTo>
                  <a:pt x="6" y="41"/>
                  <a:pt x="0" y="51"/>
                  <a:pt x="0" y="61"/>
                </a:cubicBezTo>
                <a:cubicBezTo>
                  <a:pt x="0" y="77"/>
                  <a:pt x="12" y="90"/>
                  <a:pt x="27" y="91"/>
                </a:cubicBezTo>
                <a:cubicBezTo>
                  <a:pt x="28" y="91"/>
                  <a:pt x="29" y="91"/>
                  <a:pt x="30" y="91"/>
                </a:cubicBezTo>
                <a:cubicBezTo>
                  <a:pt x="31" y="91"/>
                  <a:pt x="32" y="91"/>
                  <a:pt x="33" y="91"/>
                </a:cubicBezTo>
                <a:cubicBezTo>
                  <a:pt x="47" y="91"/>
                  <a:pt x="80" y="91"/>
                  <a:pt x="96" y="91"/>
                </a:cubicBezTo>
                <a:cubicBezTo>
                  <a:pt x="97" y="91"/>
                  <a:pt x="97" y="91"/>
                  <a:pt x="97" y="91"/>
                </a:cubicBezTo>
                <a:cubicBezTo>
                  <a:pt x="99" y="91"/>
                  <a:pt x="99" y="91"/>
                  <a:pt x="99" y="91"/>
                </a:cubicBezTo>
                <a:cubicBezTo>
                  <a:pt x="100" y="91"/>
                  <a:pt x="102" y="91"/>
                  <a:pt x="103" y="91"/>
                </a:cubicBezTo>
                <a:cubicBezTo>
                  <a:pt x="113" y="91"/>
                  <a:pt x="113" y="91"/>
                  <a:pt x="113" y="91"/>
                </a:cubicBezTo>
                <a:cubicBezTo>
                  <a:pt x="128" y="91"/>
                  <a:pt x="139" y="80"/>
                  <a:pt x="139" y="66"/>
                </a:cubicBezTo>
                <a:cubicBezTo>
                  <a:pt x="139" y="53"/>
                  <a:pt x="130" y="42"/>
                  <a:pt x="117" y="40"/>
                </a:cubicBezTo>
                <a:close/>
              </a:path>
            </a:pathLst>
          </a:custGeom>
          <a:solidFill>
            <a:schemeClr val="bg1"/>
          </a:solidFill>
          <a:ln>
            <a:noFill/>
          </a:ln>
          <a:extLst/>
        </p:spPr>
        <p:txBody>
          <a:bodyPr vert="horz" wrap="square" lIns="91427" tIns="45713" rIns="91427" bIns="4571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2"/>
          <p:cNvGrpSpPr/>
          <p:nvPr/>
        </p:nvGrpSpPr>
        <p:grpSpPr>
          <a:xfrm>
            <a:off x="2878894" y="2346973"/>
            <a:ext cx="1355306" cy="366254"/>
            <a:chOff x="4591313" y="3873195"/>
            <a:chExt cx="2496466" cy="746354"/>
          </a:xfrm>
        </p:grpSpPr>
        <p:sp>
          <p:nvSpPr>
            <p:cNvPr id="48" name="Can 47"/>
            <p:cNvSpPr/>
            <p:nvPr/>
          </p:nvSpPr>
          <p:spPr bwMode="auto">
            <a:xfrm rot="16200000">
              <a:off x="5445541" y="3151092"/>
              <a:ext cx="746354" cy="2190559"/>
            </a:xfrm>
            <a:prstGeom prst="can">
              <a:avLst/>
            </a:prstGeom>
            <a:solidFill>
              <a:schemeClr val="accent1"/>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marL="0" marR="0" lvl="0" indent="0" algn="ctr" defTabSz="914099"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mn-ea"/>
                <a:cs typeface="+mn-cs"/>
              </a:endParaRPr>
            </a:p>
          </p:txBody>
        </p:sp>
        <p:sp>
          <p:nvSpPr>
            <p:cNvPr id="49" name="Left-Right Arrow 48"/>
            <p:cNvSpPr/>
            <p:nvPr/>
          </p:nvSpPr>
          <p:spPr bwMode="auto">
            <a:xfrm>
              <a:off x="4591313" y="4153156"/>
              <a:ext cx="2496466" cy="223048"/>
            </a:xfrm>
            <a:prstGeom prst="leftRightArrow">
              <a:avLst/>
            </a:prstGeom>
            <a:solidFill>
              <a:schemeClr val="accent1"/>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marL="0" marR="0" lvl="0" indent="0" algn="ctr" defTabSz="914099"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mn-ea"/>
                <a:cs typeface="+mn-cs"/>
              </a:endParaRPr>
            </a:p>
          </p:txBody>
        </p:sp>
        <p:pic>
          <p:nvPicPr>
            <p:cNvPr id="50" name="Picture 49"/>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99314" y="3916337"/>
              <a:ext cx="696686" cy="696686"/>
            </a:xfrm>
            <a:prstGeom prst="rect">
              <a:avLst/>
            </a:prstGeom>
          </p:spPr>
        </p:pic>
      </p:grpSp>
      <p:sp>
        <p:nvSpPr>
          <p:cNvPr id="51" name="Rectangle 50"/>
          <p:cNvSpPr/>
          <p:nvPr/>
        </p:nvSpPr>
        <p:spPr bwMode="auto">
          <a:xfrm>
            <a:off x="4463478" y="2050040"/>
            <a:ext cx="2303330" cy="960120"/>
          </a:xfrm>
          <a:prstGeom prst="rect">
            <a:avLst/>
          </a:prstGeom>
          <a:solidFill>
            <a:schemeClr val="accent1"/>
          </a:solidFill>
          <a:ln w="317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91427" bIns="45713" numCol="1" spcCol="0" rtlCol="0" fromWordArt="0" anchor="t" anchorCtr="0" forceAA="0" compatLnSpc="1">
            <a:prstTxWarp prst="textNoShape">
              <a:avLst/>
            </a:prstTxWarp>
            <a:noAutofit/>
          </a:bodyPr>
          <a:lstStyle/>
          <a:p>
            <a:pPr marL="0" marR="0" lvl="0" indent="0" algn="l" defTabSz="93256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Commercial Public Cloud</a:t>
            </a:r>
          </a:p>
        </p:txBody>
      </p:sp>
      <p:sp>
        <p:nvSpPr>
          <p:cNvPr id="52" name="Rectangle 51"/>
          <p:cNvSpPr/>
          <p:nvPr/>
        </p:nvSpPr>
        <p:spPr bwMode="auto">
          <a:xfrm>
            <a:off x="4463480" y="3066909"/>
            <a:ext cx="2303330" cy="1892808"/>
          </a:xfrm>
          <a:prstGeom prst="rect">
            <a:avLst/>
          </a:prstGeom>
          <a:noFill/>
          <a:ln w="3175">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4008" tIns="45713" rIns="64008" bIns="45713" numCol="1" spcCol="0" rtlCol="0" fromWordArt="0" anchor="t" anchorCtr="0" forceAA="0" compatLnSpc="1">
            <a:prstTxWarp prst="textNoShape">
              <a:avLst/>
            </a:prstTxWarp>
            <a:noAutofit/>
          </a:bodyPr>
          <a:lstStyle/>
          <a:p>
            <a:pPr marL="0" marR="0" lvl="0" indent="0" algn="l" defTabSz="932293"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prstClr val="black"/>
                </a:solidFill>
                <a:effectLst/>
                <a:uLnTx/>
                <a:uFillTx/>
                <a:latin typeface="Calibri" panose="020F0502020204030204"/>
                <a:ea typeface="Segoe UI" pitchFamily="34" charset="0"/>
                <a:cs typeface="Segoe UI" pitchFamily="34" charset="0"/>
              </a:rPr>
              <a:t>Secure public cloud with </a:t>
            </a:r>
            <a:r>
              <a:rPr kumimoji="0" lang="en-IN" sz="1400" b="1" i="0" u="none" strike="noStrike" kern="1200" cap="none" spc="0" normalizeH="0" baseline="0" noProof="0" dirty="0">
                <a:ln>
                  <a:noFill/>
                </a:ln>
                <a:solidFill>
                  <a:prstClr val="black"/>
                </a:solidFill>
                <a:effectLst/>
                <a:uLnTx/>
                <a:uFillTx/>
                <a:latin typeface="Calibri" panose="020F0502020204030204"/>
                <a:ea typeface="Segoe UI" pitchFamily="34" charset="0"/>
                <a:cs typeface="Segoe UI" pitchFamily="34" charset="0"/>
              </a:rPr>
              <a:t>worldwide redundancy and access</a:t>
            </a:r>
          </a:p>
        </p:txBody>
      </p:sp>
      <p:sp>
        <p:nvSpPr>
          <p:cNvPr id="53" name="Rectangle 52"/>
          <p:cNvSpPr/>
          <p:nvPr/>
        </p:nvSpPr>
        <p:spPr bwMode="auto">
          <a:xfrm>
            <a:off x="4463480" y="5030960"/>
            <a:ext cx="2303330" cy="914400"/>
          </a:xfrm>
          <a:prstGeom prst="rect">
            <a:avLst/>
          </a:prstGeom>
          <a:noFill/>
          <a:ln w="3175">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4008" tIns="45713" rIns="64008" bIns="45713" numCol="1" spcCol="0" rtlCol="0" fromWordArt="0" anchor="ctr" anchorCtr="0" forceAA="0" compatLnSpc="1">
            <a:prstTxWarp prst="textNoShape">
              <a:avLst/>
            </a:prstTxWarp>
            <a:noAutofit/>
          </a:bodyPr>
          <a:lstStyle/>
          <a:p>
            <a:pPr marL="0" marR="0" lvl="0" indent="0" algn="ctr" defTabSz="932293"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prstClr val="black"/>
                </a:solidFill>
                <a:effectLst/>
                <a:uLnTx/>
                <a:uFillTx/>
                <a:latin typeface="Calibri" panose="020F0502020204030204"/>
                <a:ea typeface="Segoe UI" pitchFamily="34" charset="0"/>
                <a:cs typeface="Segoe UI" pitchFamily="34" charset="0"/>
              </a:rPr>
              <a:t>Lowest cost, widest access for processing appropriate data</a:t>
            </a:r>
          </a:p>
        </p:txBody>
      </p:sp>
      <p:sp>
        <p:nvSpPr>
          <p:cNvPr id="54" name="Rectangle 53"/>
          <p:cNvSpPr/>
          <p:nvPr/>
        </p:nvSpPr>
        <p:spPr bwMode="auto">
          <a:xfrm>
            <a:off x="4463480" y="5943944"/>
            <a:ext cx="2303330" cy="45720"/>
          </a:xfrm>
          <a:prstGeom prst="rect">
            <a:avLst/>
          </a:prstGeom>
          <a:solidFill>
            <a:schemeClr val="accent1"/>
          </a:solidFill>
          <a:ln w="317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91427" bIns="45713" numCol="1" spcCol="0" rtlCol="0" fromWordArt="0" anchor="t" anchorCtr="0" forceAA="0" compatLnSpc="1">
            <a:prstTxWarp prst="textNoShape">
              <a:avLst/>
            </a:prstTxWarp>
            <a:noAutofit/>
          </a:bodyPr>
          <a:lstStyle/>
          <a:p>
            <a:pPr marL="0" marR="0" lvl="0" indent="0" algn="ctr"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endParaRPr>
          </a:p>
        </p:txBody>
      </p:sp>
      <p:pic>
        <p:nvPicPr>
          <p:cNvPr id="4" name="Picture 3"/>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xmlns="" val="0"/>
              </a:ext>
            </a:extLst>
          </a:blip>
          <a:stretch>
            <a:fillRect/>
          </a:stretch>
        </p:blipFill>
        <p:spPr>
          <a:xfrm>
            <a:off x="5976874" y="2547251"/>
            <a:ext cx="381333" cy="381333"/>
          </a:xfrm>
          <a:prstGeom prst="rect">
            <a:avLst/>
          </a:prstGeom>
        </p:spPr>
      </p:pic>
      <p:sp>
        <p:nvSpPr>
          <p:cNvPr id="59" name="Freeform 8"/>
          <p:cNvSpPr>
            <a:spLocks/>
          </p:cNvSpPr>
          <p:nvPr/>
        </p:nvSpPr>
        <p:spPr bwMode="auto">
          <a:xfrm flipH="1">
            <a:off x="6227577" y="2630198"/>
            <a:ext cx="496408" cy="304415"/>
          </a:xfrm>
          <a:custGeom>
            <a:avLst/>
            <a:gdLst>
              <a:gd name="T0" fmla="*/ 117 w 139"/>
              <a:gd name="T1" fmla="*/ 40 h 91"/>
              <a:gd name="T2" fmla="*/ 117 w 139"/>
              <a:gd name="T3" fmla="*/ 38 h 91"/>
              <a:gd name="T4" fmla="*/ 79 w 139"/>
              <a:gd name="T5" fmla="*/ 0 h 91"/>
              <a:gd name="T6" fmla="*/ 47 w 139"/>
              <a:gd name="T7" fmla="*/ 17 h 91"/>
              <a:gd name="T8" fmla="*/ 36 w 139"/>
              <a:gd name="T9" fmla="*/ 14 h 91"/>
              <a:gd name="T10" fmla="*/ 24 w 139"/>
              <a:gd name="T11" fmla="*/ 18 h 91"/>
              <a:gd name="T12" fmla="*/ 14 w 139"/>
              <a:gd name="T13" fmla="*/ 36 h 91"/>
              <a:gd name="T14" fmla="*/ 0 w 139"/>
              <a:gd name="T15" fmla="*/ 61 h 91"/>
              <a:gd name="T16" fmla="*/ 27 w 139"/>
              <a:gd name="T17" fmla="*/ 91 h 91"/>
              <a:gd name="T18" fmla="*/ 30 w 139"/>
              <a:gd name="T19" fmla="*/ 91 h 91"/>
              <a:gd name="T20" fmla="*/ 33 w 139"/>
              <a:gd name="T21" fmla="*/ 91 h 91"/>
              <a:gd name="T22" fmla="*/ 96 w 139"/>
              <a:gd name="T23" fmla="*/ 91 h 91"/>
              <a:gd name="T24" fmla="*/ 97 w 139"/>
              <a:gd name="T25" fmla="*/ 91 h 91"/>
              <a:gd name="T26" fmla="*/ 99 w 139"/>
              <a:gd name="T27" fmla="*/ 91 h 91"/>
              <a:gd name="T28" fmla="*/ 103 w 139"/>
              <a:gd name="T29" fmla="*/ 91 h 91"/>
              <a:gd name="T30" fmla="*/ 113 w 139"/>
              <a:gd name="T31" fmla="*/ 91 h 91"/>
              <a:gd name="T32" fmla="*/ 139 w 139"/>
              <a:gd name="T33" fmla="*/ 66 h 91"/>
              <a:gd name="T34" fmla="*/ 117 w 139"/>
              <a:gd name="T35" fmla="*/ 4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9" h="91">
                <a:moveTo>
                  <a:pt x="117" y="40"/>
                </a:moveTo>
                <a:cubicBezTo>
                  <a:pt x="117" y="39"/>
                  <a:pt x="117" y="39"/>
                  <a:pt x="117" y="38"/>
                </a:cubicBezTo>
                <a:cubicBezTo>
                  <a:pt x="117" y="17"/>
                  <a:pt x="100" y="0"/>
                  <a:pt x="79" y="0"/>
                </a:cubicBezTo>
                <a:cubicBezTo>
                  <a:pt x="65" y="0"/>
                  <a:pt x="53" y="7"/>
                  <a:pt x="47" y="17"/>
                </a:cubicBezTo>
                <a:cubicBezTo>
                  <a:pt x="43" y="15"/>
                  <a:pt x="40" y="14"/>
                  <a:pt x="36" y="14"/>
                </a:cubicBezTo>
                <a:cubicBezTo>
                  <a:pt x="31" y="14"/>
                  <a:pt x="27" y="15"/>
                  <a:pt x="24" y="18"/>
                </a:cubicBezTo>
                <a:cubicBezTo>
                  <a:pt x="18" y="22"/>
                  <a:pt x="14" y="28"/>
                  <a:pt x="14" y="36"/>
                </a:cubicBezTo>
                <a:cubicBezTo>
                  <a:pt x="6" y="41"/>
                  <a:pt x="0" y="51"/>
                  <a:pt x="0" y="61"/>
                </a:cubicBezTo>
                <a:cubicBezTo>
                  <a:pt x="0" y="77"/>
                  <a:pt x="12" y="90"/>
                  <a:pt x="27" y="91"/>
                </a:cubicBezTo>
                <a:cubicBezTo>
                  <a:pt x="28" y="91"/>
                  <a:pt x="29" y="91"/>
                  <a:pt x="30" y="91"/>
                </a:cubicBezTo>
                <a:cubicBezTo>
                  <a:pt x="31" y="91"/>
                  <a:pt x="32" y="91"/>
                  <a:pt x="33" y="91"/>
                </a:cubicBezTo>
                <a:cubicBezTo>
                  <a:pt x="47" y="91"/>
                  <a:pt x="80" y="91"/>
                  <a:pt x="96" y="91"/>
                </a:cubicBezTo>
                <a:cubicBezTo>
                  <a:pt x="97" y="91"/>
                  <a:pt x="97" y="91"/>
                  <a:pt x="97" y="91"/>
                </a:cubicBezTo>
                <a:cubicBezTo>
                  <a:pt x="99" y="91"/>
                  <a:pt x="99" y="91"/>
                  <a:pt x="99" y="91"/>
                </a:cubicBezTo>
                <a:cubicBezTo>
                  <a:pt x="100" y="91"/>
                  <a:pt x="102" y="91"/>
                  <a:pt x="103" y="91"/>
                </a:cubicBezTo>
                <a:cubicBezTo>
                  <a:pt x="113" y="91"/>
                  <a:pt x="113" y="91"/>
                  <a:pt x="113" y="91"/>
                </a:cubicBezTo>
                <a:cubicBezTo>
                  <a:pt x="128" y="91"/>
                  <a:pt x="139" y="80"/>
                  <a:pt x="139" y="66"/>
                </a:cubicBezTo>
                <a:cubicBezTo>
                  <a:pt x="139" y="53"/>
                  <a:pt x="130" y="42"/>
                  <a:pt x="117" y="40"/>
                </a:cubicBezTo>
                <a:close/>
              </a:path>
            </a:pathLst>
          </a:custGeom>
          <a:solidFill>
            <a:schemeClr val="bg1"/>
          </a:solidFill>
          <a:ln>
            <a:noFill/>
          </a:ln>
          <a:extLst/>
        </p:spPr>
        <p:txBody>
          <a:bodyPr vert="horz" wrap="square" lIns="91427" tIns="45713" rIns="91427" bIns="4571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Slide Number Placeholder 16"/>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85D20D-8B3C-4C6F-A543-D1F632D6E22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9" name="Title 1">
            <a:extLst>
              <a:ext uri="{FF2B5EF4-FFF2-40B4-BE49-F238E27FC236}">
                <a16:creationId xmlns:a16="http://schemas.microsoft.com/office/drawing/2014/main" xmlns="" id="{72AA08F0-B83A-431D-99BF-2E757566905E}"/>
              </a:ext>
            </a:extLst>
          </p:cNvPr>
          <p:cNvSpPr txBox="1">
            <a:spLocks/>
          </p:cNvSpPr>
          <p:nvPr/>
        </p:nvSpPr>
        <p:spPr>
          <a:xfrm>
            <a:off x="290291" y="291922"/>
            <a:ext cx="9958670" cy="899431"/>
          </a:xfrm>
          <a:prstGeom prst="rect">
            <a:avLst/>
          </a:prstGeom>
        </p:spPr>
        <p:txBody>
          <a:bodyPr vert="horz" wrap="square" lIns="143385" tIns="89616" rIns="143385" bIns="89616" rtlCol="0" anchor="t">
            <a:noAutofit/>
          </a:bodyPr>
          <a:lstStyle>
            <a:lvl1pPr algn="l" defTabSz="914367" rtl="0" eaLnBrk="1" latinLnBrk="0" hangingPunct="1">
              <a:lnSpc>
                <a:spcPct val="90000"/>
              </a:lnSpc>
              <a:spcBef>
                <a:spcPct val="0"/>
              </a:spcBef>
              <a:buNone/>
              <a:defRPr lang="en-US" sz="5200" b="0" kern="1200" cap="none" spc="-100"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marL="0" marR="0" lvl="0" indent="0" algn="l" defTabSz="914093" rtl="0" eaLnBrk="1" fontAlgn="auto" latinLnBrk="0" hangingPunct="1">
              <a:lnSpc>
                <a:spcPct val="90000"/>
              </a:lnSpc>
              <a:spcBef>
                <a:spcPct val="0"/>
              </a:spcBef>
              <a:spcAft>
                <a:spcPts val="0"/>
              </a:spcAft>
              <a:buClrTx/>
              <a:buSzTx/>
              <a:buFontTx/>
              <a:buNone/>
              <a:tabLst/>
              <a:defRPr/>
            </a:pPr>
            <a:r>
              <a:rPr kumimoji="0" lang="en-US" sz="3599" b="0" i="0" u="none" strike="noStrike" kern="1200" cap="none" spc="-100" normalizeH="0" baseline="0" noProof="0" dirty="0">
                <a:ln w="3175">
                  <a:noFill/>
                </a:ln>
                <a:solidFill>
                  <a:srgbClr val="808080"/>
                </a:solidFill>
                <a:effectLst/>
                <a:uLnTx/>
                <a:uFillTx/>
                <a:latin typeface="Segoe UI Light"/>
                <a:ea typeface="+mn-ea"/>
                <a:cs typeface="Segoe UI" pitchFamily="34" charset="0"/>
              </a:rPr>
              <a:t>Choice of cloud deployments</a:t>
            </a:r>
          </a:p>
        </p:txBody>
      </p:sp>
      <p:pic>
        <p:nvPicPr>
          <p:cNvPr id="40" name="Picture 39">
            <a:extLst>
              <a:ext uri="{FF2B5EF4-FFF2-40B4-BE49-F238E27FC236}">
                <a16:creationId xmlns:a16="http://schemas.microsoft.com/office/drawing/2014/main" xmlns="" id="{B1A170F0-6F9D-4E23-83CC-6CB4F4D04906}"/>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bwMode="invGray">
          <a:xfrm>
            <a:off x="10198420" y="490404"/>
            <a:ext cx="1522008" cy="326081"/>
          </a:xfrm>
          <a:prstGeom prst="rect">
            <a:avLst/>
          </a:prstGeom>
        </p:spPr>
      </p:pic>
    </p:spTree>
    <p:extLst>
      <p:ext uri="{BB962C8B-B14F-4D97-AF65-F5344CB8AC3E}">
        <p14:creationId xmlns:p14="http://schemas.microsoft.com/office/powerpoint/2010/main" xmlns="" val="111284838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078D7"/>
        </a:solidFill>
        <a:effectLst/>
      </p:bgPr>
    </p:bg>
    <p:spTree>
      <p:nvGrpSpPr>
        <p:cNvPr id="1" name=""/>
        <p:cNvGrpSpPr/>
        <p:nvPr/>
      </p:nvGrpSpPr>
      <p:grpSpPr>
        <a:xfrm>
          <a:off x="0" y="0"/>
          <a:ext cx="0" cy="0"/>
          <a:chOff x="0" y="0"/>
          <a:chExt cx="0" cy="0"/>
        </a:xfrm>
      </p:grpSpPr>
      <p:sp>
        <p:nvSpPr>
          <p:cNvPr id="2" name="Title 1"/>
          <p:cNvSpPr txBox="1">
            <a:spLocks/>
          </p:cNvSpPr>
          <p:nvPr/>
        </p:nvSpPr>
        <p:spPr>
          <a:xfrm>
            <a:off x="361624" y="2184553"/>
            <a:ext cx="9675005" cy="2488894"/>
          </a:xfrm>
          <a:prstGeom prst="rect">
            <a:avLst/>
          </a:prstGeom>
        </p:spPr>
        <p:txBody>
          <a:bodyPr anchor="ctr" anchorCtr="0"/>
          <a:lstStyle>
            <a:lvl1pPr algn="l" defTabSz="913330" rtl="0" fontAlgn="base">
              <a:lnSpc>
                <a:spcPct val="90000"/>
              </a:lnSpc>
              <a:spcBef>
                <a:spcPct val="0"/>
              </a:spcBef>
              <a:spcAft>
                <a:spcPct val="0"/>
              </a:spcAft>
              <a:defRPr lang="en-US" sz="5293" kern="1200" spc="-100" dirty="0">
                <a:ln w="3175">
                  <a:noFill/>
                </a:ln>
                <a:solidFill>
                  <a:schemeClr val="tx2"/>
                </a:solidFill>
                <a:latin typeface="+mj-lt"/>
                <a:ea typeface="ＭＳ Ｐゴシック" charset="0"/>
                <a:cs typeface="Segoe UI" pitchFamily="34" charset="0"/>
              </a:defRPr>
            </a:lvl1pPr>
            <a:lvl2pPr algn="l" defTabSz="913330" rtl="0" fontAlgn="base">
              <a:lnSpc>
                <a:spcPct val="90000"/>
              </a:lnSpc>
              <a:spcBef>
                <a:spcPct val="0"/>
              </a:spcBef>
              <a:spcAft>
                <a:spcPct val="0"/>
              </a:spcAft>
              <a:defRPr sz="5293">
                <a:solidFill>
                  <a:schemeClr val="tx2"/>
                </a:solidFill>
                <a:latin typeface="Segoe UI Light" charset="0"/>
                <a:ea typeface="ＭＳ Ｐゴシック" charset="0"/>
              </a:defRPr>
            </a:lvl2pPr>
            <a:lvl3pPr algn="l" defTabSz="913330" rtl="0" fontAlgn="base">
              <a:lnSpc>
                <a:spcPct val="90000"/>
              </a:lnSpc>
              <a:spcBef>
                <a:spcPct val="0"/>
              </a:spcBef>
              <a:spcAft>
                <a:spcPct val="0"/>
              </a:spcAft>
              <a:defRPr sz="5293">
                <a:solidFill>
                  <a:schemeClr val="tx2"/>
                </a:solidFill>
                <a:latin typeface="Segoe UI Light" charset="0"/>
                <a:ea typeface="ＭＳ Ｐゴシック" charset="0"/>
              </a:defRPr>
            </a:lvl3pPr>
            <a:lvl4pPr algn="l" defTabSz="913330" rtl="0" fontAlgn="base">
              <a:lnSpc>
                <a:spcPct val="90000"/>
              </a:lnSpc>
              <a:spcBef>
                <a:spcPct val="0"/>
              </a:spcBef>
              <a:spcAft>
                <a:spcPct val="0"/>
              </a:spcAft>
              <a:defRPr sz="5293">
                <a:solidFill>
                  <a:schemeClr val="tx2"/>
                </a:solidFill>
                <a:latin typeface="Segoe UI Light" charset="0"/>
                <a:ea typeface="ＭＳ Ｐゴシック" charset="0"/>
              </a:defRPr>
            </a:lvl4pPr>
            <a:lvl5pPr algn="l" defTabSz="913330" rtl="0" fontAlgn="base">
              <a:lnSpc>
                <a:spcPct val="90000"/>
              </a:lnSpc>
              <a:spcBef>
                <a:spcPct val="0"/>
              </a:spcBef>
              <a:spcAft>
                <a:spcPct val="0"/>
              </a:spcAft>
              <a:defRPr sz="5293">
                <a:solidFill>
                  <a:schemeClr val="tx2"/>
                </a:solidFill>
                <a:latin typeface="Segoe UI Light" charset="0"/>
                <a:ea typeface="ＭＳ Ｐゴシック" charset="0"/>
              </a:defRPr>
            </a:lvl5pPr>
            <a:lvl6pPr marL="448107" algn="l" defTabSz="913330" rtl="0" fontAlgn="base">
              <a:lnSpc>
                <a:spcPct val="90000"/>
              </a:lnSpc>
              <a:spcBef>
                <a:spcPct val="0"/>
              </a:spcBef>
              <a:spcAft>
                <a:spcPct val="0"/>
              </a:spcAft>
              <a:defRPr sz="5293">
                <a:solidFill>
                  <a:schemeClr val="tx2"/>
                </a:solidFill>
                <a:latin typeface="Segoe UI Light" charset="0"/>
                <a:ea typeface="ＭＳ Ｐゴシック" charset="0"/>
              </a:defRPr>
            </a:lvl6pPr>
            <a:lvl7pPr marL="896214" algn="l" defTabSz="913330" rtl="0" fontAlgn="base">
              <a:lnSpc>
                <a:spcPct val="90000"/>
              </a:lnSpc>
              <a:spcBef>
                <a:spcPct val="0"/>
              </a:spcBef>
              <a:spcAft>
                <a:spcPct val="0"/>
              </a:spcAft>
              <a:defRPr sz="5293">
                <a:solidFill>
                  <a:schemeClr val="tx2"/>
                </a:solidFill>
                <a:latin typeface="Segoe UI Light" charset="0"/>
                <a:ea typeface="ＭＳ Ｐゴシック" charset="0"/>
              </a:defRPr>
            </a:lvl7pPr>
            <a:lvl8pPr marL="1344321" algn="l" defTabSz="913330" rtl="0" fontAlgn="base">
              <a:lnSpc>
                <a:spcPct val="90000"/>
              </a:lnSpc>
              <a:spcBef>
                <a:spcPct val="0"/>
              </a:spcBef>
              <a:spcAft>
                <a:spcPct val="0"/>
              </a:spcAft>
              <a:defRPr sz="5293">
                <a:solidFill>
                  <a:schemeClr val="tx2"/>
                </a:solidFill>
                <a:latin typeface="Segoe UI Light" charset="0"/>
                <a:ea typeface="ＭＳ Ｐゴシック" charset="0"/>
              </a:defRPr>
            </a:lvl8pPr>
            <a:lvl9pPr marL="1792429" algn="l" defTabSz="913330" rtl="0" fontAlgn="base">
              <a:lnSpc>
                <a:spcPct val="90000"/>
              </a:lnSpc>
              <a:spcBef>
                <a:spcPct val="0"/>
              </a:spcBef>
              <a:spcAft>
                <a:spcPct val="0"/>
              </a:spcAft>
              <a:defRPr sz="5293">
                <a:solidFill>
                  <a:schemeClr val="tx2"/>
                </a:solidFill>
                <a:latin typeface="Segoe UI Light" charset="0"/>
                <a:ea typeface="ＭＳ Ｐゴシック" charset="0"/>
              </a:defRPr>
            </a:lvl9pPr>
          </a:lstStyle>
          <a:p>
            <a:pPr marL="0" marR="0" lvl="0" indent="0" algn="l" defTabSz="913330" rtl="0" eaLnBrk="1" fontAlgn="base" latinLnBrk="0" hangingPunct="1">
              <a:lnSpc>
                <a:spcPct val="90000"/>
              </a:lnSpc>
              <a:spcBef>
                <a:spcPct val="0"/>
              </a:spcBef>
              <a:spcAft>
                <a:spcPct val="0"/>
              </a:spcAft>
              <a:buClrTx/>
              <a:buSzTx/>
              <a:buFontTx/>
              <a:buNone/>
              <a:tabLst/>
              <a:defRPr/>
            </a:pPr>
            <a:r>
              <a:rPr kumimoji="0" lang="en-GB" sz="4400" b="0" i="0" u="none" strike="noStrike" kern="1200" cap="none" spc="-100" normalizeH="0" baseline="0" noProof="0" dirty="0">
                <a:ln w="3175">
                  <a:noFill/>
                </a:ln>
                <a:solidFill>
                  <a:srgbClr val="FFFFFF"/>
                </a:solidFill>
                <a:effectLst/>
                <a:uLnTx/>
                <a:uFillTx/>
                <a:latin typeface="Segoe UI Light"/>
                <a:ea typeface="ＭＳ Ｐゴシック" charset="0"/>
                <a:cs typeface="Segoe UI" pitchFamily="34" charset="0"/>
              </a:rPr>
              <a:t>Building a cloud: </a:t>
            </a:r>
          </a:p>
          <a:p>
            <a:pPr marL="0" marR="0" lvl="0" indent="0" algn="l" defTabSz="913330" rtl="0" eaLnBrk="1" fontAlgn="base" latinLnBrk="0" hangingPunct="1">
              <a:lnSpc>
                <a:spcPct val="90000"/>
              </a:lnSpc>
              <a:spcBef>
                <a:spcPct val="0"/>
              </a:spcBef>
              <a:spcAft>
                <a:spcPct val="0"/>
              </a:spcAft>
              <a:buClrTx/>
              <a:buSzTx/>
              <a:buFontTx/>
              <a:buNone/>
              <a:tabLst/>
              <a:defRPr/>
            </a:pPr>
            <a:r>
              <a:rPr kumimoji="0" lang="en-GB" sz="3200" b="0" i="0" u="none" strike="noStrike" kern="1200" cap="none" spc="-100" normalizeH="0" baseline="0" noProof="0" dirty="0">
                <a:ln w="3175">
                  <a:noFill/>
                </a:ln>
                <a:solidFill>
                  <a:srgbClr val="FFFFFF"/>
                </a:solidFill>
                <a:effectLst/>
                <a:uLnTx/>
                <a:uFillTx/>
                <a:latin typeface="Segoe UI Light"/>
                <a:ea typeface="ＭＳ Ｐゴシック" charset="0"/>
                <a:cs typeface="Segoe UI" pitchFamily="34" charset="0"/>
              </a:rPr>
              <a:t>Exploring the technology and security of cloud computing</a:t>
            </a:r>
            <a:r>
              <a:rPr kumimoji="0" lang="en-GB" sz="1200" b="0" i="0" u="none" strike="noStrike" kern="1200" cap="none" spc="-100" normalizeH="0" baseline="0" noProof="0" dirty="0">
                <a:ln w="3175">
                  <a:noFill/>
                </a:ln>
                <a:solidFill>
                  <a:srgbClr val="FFFFFF"/>
                </a:solidFill>
                <a:effectLst/>
                <a:uLnTx/>
                <a:uFillTx/>
                <a:latin typeface="Segoe UI Light"/>
                <a:ea typeface="ＭＳ Ｐゴシック" charset="0"/>
                <a:cs typeface="Segoe UI" pitchFamily="34" charset="0"/>
              </a:rPr>
              <a:t/>
            </a:r>
            <a:br>
              <a:rPr kumimoji="0" lang="en-GB" sz="1200" b="0" i="0" u="none" strike="noStrike" kern="1200" cap="none" spc="-100" normalizeH="0" baseline="0" noProof="0" dirty="0">
                <a:ln w="3175">
                  <a:noFill/>
                </a:ln>
                <a:solidFill>
                  <a:srgbClr val="FFFFFF"/>
                </a:solidFill>
                <a:effectLst/>
                <a:uLnTx/>
                <a:uFillTx/>
                <a:latin typeface="Segoe UI Light"/>
                <a:ea typeface="ＭＳ Ｐゴシック" charset="0"/>
                <a:cs typeface="Segoe UI" pitchFamily="34" charset="0"/>
              </a:rPr>
            </a:br>
            <a:endParaRPr kumimoji="0" lang="en-GB" sz="4000" b="0" i="1" u="none" strike="noStrike" kern="1200" cap="none" spc="-100" normalizeH="0" baseline="0" noProof="0" dirty="0">
              <a:ln w="3175">
                <a:noFill/>
              </a:ln>
              <a:solidFill>
                <a:srgbClr val="FFFFFF"/>
              </a:solidFill>
              <a:effectLst/>
              <a:uLnTx/>
              <a:uFillTx/>
              <a:latin typeface="Segoe UI Light"/>
              <a:ea typeface="ＭＳ Ｐゴシック" charset="0"/>
              <a:cs typeface="Segoe UI"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bwMode="invGray">
          <a:xfrm>
            <a:off x="470080" y="467891"/>
            <a:ext cx="1584007" cy="339365"/>
          </a:xfrm>
          <a:prstGeom prst="rect">
            <a:avLst/>
          </a:prstGeom>
        </p:spPr>
      </p:pic>
    </p:spTree>
    <p:extLst>
      <p:ext uri="{BB962C8B-B14F-4D97-AF65-F5344CB8AC3E}">
        <p14:creationId xmlns:p14="http://schemas.microsoft.com/office/powerpoint/2010/main" xmlns="" val="123266402"/>
      </p:ext>
    </p:extLst>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extLst/>
          </p:nvPr>
        </p:nvGraphicFramePr>
        <p:xfrm>
          <a:off x="1558" y="2044"/>
          <a:ext cx="1556" cy="1556"/>
        </p:xfrm>
        <a:graphic>
          <a:graphicData uri="http://schemas.openxmlformats.org/presentationml/2006/ole">
            <p:oleObj spid="_x0000_s132104" name="think-cell Slide" r:id="rId4" imgW="360" imgH="360" progId="">
              <p:embed/>
            </p:oleObj>
          </a:graphicData>
        </a:graphic>
      </p:graphicFrame>
      <p:sp>
        <p:nvSpPr>
          <p:cNvPr id="17" name="Title 1"/>
          <p:cNvSpPr>
            <a:spLocks noGrp="1"/>
          </p:cNvSpPr>
          <p:nvPr>
            <p:ph type="title"/>
          </p:nvPr>
        </p:nvSpPr>
        <p:spPr>
          <a:xfrm>
            <a:off x="419516" y="214395"/>
            <a:ext cx="11005512" cy="919304"/>
          </a:xfrm>
        </p:spPr>
        <p:txBody>
          <a:bodyPr/>
          <a:lstStyle/>
          <a:p>
            <a:r>
              <a:rPr lang="en-US" sz="3600">
                <a:solidFill>
                  <a:srgbClr val="737373"/>
                </a:solidFill>
                <a:cs typeface="Segoe UI Light" panose="020B0502040204020203" pitchFamily="34" charset="0"/>
              </a:rPr>
              <a:t>Cloud computing – back to basics</a:t>
            </a:r>
            <a:endParaRPr lang="en-US" sz="3600">
              <a:solidFill>
                <a:srgbClr val="737373"/>
              </a:solidFill>
            </a:endParaRPr>
          </a:p>
        </p:txBody>
      </p:sp>
      <p:sp>
        <p:nvSpPr>
          <p:cNvPr id="22" name="Rectangle 21"/>
          <p:cNvSpPr/>
          <p:nvPr/>
        </p:nvSpPr>
        <p:spPr bwMode="auto">
          <a:xfrm>
            <a:off x="4177576" y="4855450"/>
            <a:ext cx="7762634" cy="147749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0" cap="none" spc="0" normalizeH="0" baseline="0" noProof="0">
              <a:ln>
                <a:noFill/>
              </a:ln>
              <a:solidFill>
                <a:srgbClr val="737373"/>
              </a:solidFill>
              <a:effectLst/>
              <a:uLnTx/>
              <a:uFillTx/>
              <a:latin typeface="Segoe UI"/>
              <a:ea typeface="+mn-ea"/>
              <a:cs typeface="+mn-cs"/>
            </a:endParaRPr>
          </a:p>
        </p:txBody>
      </p:sp>
      <p:sp>
        <p:nvSpPr>
          <p:cNvPr id="23" name="Rectangle 22"/>
          <p:cNvSpPr/>
          <p:nvPr/>
        </p:nvSpPr>
        <p:spPr bwMode="auto">
          <a:xfrm>
            <a:off x="1850565" y="5122366"/>
            <a:ext cx="2250050" cy="103902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all" spc="0" normalizeH="0" baseline="0" noProof="0">
                <a:ln>
                  <a:noFill/>
                </a:ln>
                <a:solidFill>
                  <a:srgbClr val="229DFF"/>
                </a:solidFill>
                <a:effectLst/>
                <a:uLnTx/>
                <a:uFillTx/>
                <a:latin typeface="Segoe UI"/>
                <a:ea typeface="+mn-ea"/>
                <a:cs typeface="+mn-cs"/>
              </a:rPr>
              <a:t>S</a:t>
            </a:r>
            <a:r>
              <a:rPr kumimoji="0" lang="en-US" sz="1800" b="1" i="0" u="none" strike="noStrike" kern="0" cap="all" spc="0" normalizeH="0" baseline="0" noProof="0" err="1">
                <a:ln>
                  <a:noFill/>
                </a:ln>
                <a:solidFill>
                  <a:srgbClr val="229DFF"/>
                </a:solidFill>
                <a:effectLst/>
                <a:uLnTx/>
                <a:uFillTx/>
                <a:latin typeface="Segoe UI"/>
                <a:ea typeface="+mn-ea"/>
                <a:cs typeface="+mn-cs"/>
              </a:rPr>
              <a:t>aas</a:t>
            </a:r>
            <a:endParaRPr kumimoji="0" lang="en-US" sz="1800" b="1" i="0" u="none" strike="noStrike" kern="0" cap="all" spc="0" normalizeH="0" baseline="0" noProof="0">
              <a:ln>
                <a:noFill/>
              </a:ln>
              <a:solidFill>
                <a:srgbClr val="229DFF"/>
              </a:solidFill>
              <a:effectLst/>
              <a:uLnTx/>
              <a:uFillTx/>
              <a:latin typeface="Segoe UI"/>
              <a:ea typeface="+mn-ea"/>
              <a:cs typeface="+mn-cs"/>
            </a:endParaRPr>
          </a:p>
        </p:txBody>
      </p:sp>
      <p:sp>
        <p:nvSpPr>
          <p:cNvPr id="24" name="Rectangle 23"/>
          <p:cNvSpPr/>
          <p:nvPr/>
        </p:nvSpPr>
        <p:spPr bwMode="auto">
          <a:xfrm>
            <a:off x="3479470" y="1899721"/>
            <a:ext cx="8601880" cy="147899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1" u="none" strike="noStrike" kern="0" cap="none" spc="0" normalizeH="0" baseline="0" noProof="0">
                <a:ln>
                  <a:noFill/>
                </a:ln>
                <a:solidFill>
                  <a:srgbClr val="737373"/>
                </a:solidFill>
                <a:effectLst/>
                <a:uLnTx/>
                <a:uFillTx/>
                <a:latin typeface="Segoe UI"/>
                <a:ea typeface="+mn-ea"/>
                <a:cs typeface="+mn-cs"/>
              </a:rPr>
              <a:t>Infrastructure as a service - </a:t>
            </a:r>
            <a:r>
              <a:rPr kumimoji="0" lang="en-US" sz="1600" b="0" i="0" u="none" strike="noStrike" kern="0" cap="none" spc="0" normalizeH="0" baseline="0" noProof="0">
                <a:ln>
                  <a:noFill/>
                </a:ln>
                <a:solidFill>
                  <a:srgbClr val="737373"/>
                </a:solidFill>
                <a:effectLst/>
                <a:uLnTx/>
                <a:uFillTx/>
                <a:latin typeface="Segoe UI"/>
                <a:ea typeface="+mn-ea"/>
                <a:cs typeface="+mn-cs"/>
              </a:rPr>
              <a:t>computing resources are provided in the form of dedicated physical servers, or virtual space within a server.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737373"/>
              </a:solidFill>
              <a:effectLst/>
              <a:uLnTx/>
              <a:uFillTx/>
              <a:latin typeface="Segoe U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a:ln>
                  <a:noFill/>
                </a:ln>
                <a:solidFill>
                  <a:srgbClr val="737373"/>
                </a:solidFill>
                <a:effectLst/>
                <a:uLnTx/>
                <a:uFillTx/>
                <a:latin typeface="Segoe UI"/>
                <a:ea typeface="+mn-ea"/>
                <a:cs typeface="+mn-cs"/>
              </a:rPr>
              <a:t>Customers pay for the particular computing services they will use in a datacenter.</a:t>
            </a:r>
            <a:endParaRPr kumimoji="0" lang="en-GB" sz="1600" b="0" i="0" u="none" strike="noStrike" kern="0" cap="none" spc="0" normalizeH="0" baseline="0" noProof="0">
              <a:ln>
                <a:noFill/>
              </a:ln>
              <a:solidFill>
                <a:srgbClr val="737373"/>
              </a:solidFill>
              <a:effectLst/>
              <a:uLnTx/>
              <a:uFillTx/>
              <a:latin typeface="Segoe UI"/>
              <a:ea typeface="+mn-ea"/>
              <a:cs typeface="+mn-cs"/>
            </a:endParaRPr>
          </a:p>
        </p:txBody>
      </p:sp>
      <p:sp>
        <p:nvSpPr>
          <p:cNvPr id="25" name="Rectangle 24"/>
          <p:cNvSpPr/>
          <p:nvPr/>
        </p:nvSpPr>
        <p:spPr bwMode="auto">
          <a:xfrm>
            <a:off x="1850565" y="2157799"/>
            <a:ext cx="2417790" cy="96283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all" spc="0" normalizeH="0" baseline="0" noProof="0">
                <a:ln>
                  <a:noFill/>
                </a:ln>
                <a:solidFill>
                  <a:srgbClr val="229DFF"/>
                </a:solidFill>
                <a:effectLst/>
                <a:uLnTx/>
                <a:uFillTx/>
                <a:latin typeface="Segoe UI"/>
                <a:ea typeface="+mn-ea"/>
                <a:cs typeface="+mn-cs"/>
              </a:rPr>
              <a:t>IaaS</a:t>
            </a:r>
            <a:endParaRPr kumimoji="0" lang="en-GB" sz="1800" b="1" i="0" u="none" strike="noStrike" kern="0" cap="all" spc="0" normalizeH="0" baseline="0" noProof="0">
              <a:ln>
                <a:noFill/>
              </a:ln>
              <a:solidFill>
                <a:srgbClr val="229DFF"/>
              </a:solidFill>
              <a:effectLst/>
              <a:uLnTx/>
              <a:uFillTx/>
              <a:latin typeface="Segoe UI"/>
              <a:ea typeface="+mn-ea"/>
              <a:cs typeface="+mn-cs"/>
            </a:endParaRPr>
          </a:p>
        </p:txBody>
      </p:sp>
      <p:sp>
        <p:nvSpPr>
          <p:cNvPr id="26" name="Rectangle 25"/>
          <p:cNvSpPr/>
          <p:nvPr/>
        </p:nvSpPr>
        <p:spPr bwMode="auto">
          <a:xfrm>
            <a:off x="3479470" y="3377211"/>
            <a:ext cx="8361348" cy="147823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1" u="none" strike="noStrike" kern="0" cap="none" spc="0" normalizeH="0" baseline="0" noProof="0">
                <a:ln>
                  <a:noFill/>
                </a:ln>
                <a:solidFill>
                  <a:srgbClr val="737373"/>
                </a:solidFill>
                <a:effectLst/>
                <a:uLnTx/>
                <a:uFillTx/>
                <a:latin typeface="Segoe UI"/>
                <a:ea typeface="+mn-ea"/>
                <a:cs typeface="+mn-cs"/>
              </a:rPr>
              <a:t>Platform as a service </a:t>
            </a:r>
            <a:r>
              <a:rPr kumimoji="0" lang="en-US" sz="1600" b="1" i="0" u="none" strike="noStrike" kern="0" cap="none" spc="0" normalizeH="0" baseline="0" noProof="0">
                <a:ln>
                  <a:noFill/>
                </a:ln>
                <a:solidFill>
                  <a:srgbClr val="737373"/>
                </a:solidFill>
                <a:effectLst/>
                <a:uLnTx/>
                <a:uFillTx/>
                <a:latin typeface="Segoe UI"/>
                <a:ea typeface="+mn-ea"/>
                <a:cs typeface="+mn-cs"/>
              </a:rPr>
              <a:t>- </a:t>
            </a:r>
            <a:r>
              <a:rPr kumimoji="0" lang="en-US" sz="1600" b="0" i="0" u="none" strike="noStrike" kern="0" cap="none" spc="0" normalizeH="0" baseline="0" noProof="0">
                <a:ln>
                  <a:noFill/>
                </a:ln>
                <a:solidFill>
                  <a:srgbClr val="737373"/>
                </a:solidFill>
                <a:effectLst/>
                <a:uLnTx/>
                <a:uFillTx/>
                <a:latin typeface="Segoe UI"/>
                <a:ea typeface="+mn-ea"/>
                <a:cs typeface="+mn-cs"/>
              </a:rPr>
              <a:t>offers customers direct access to services, rather than to computing resources, housed remotely in datacenters.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0" cap="none" spc="0" normalizeH="0" baseline="0" noProof="0">
              <a:ln>
                <a:noFill/>
              </a:ln>
              <a:solidFill>
                <a:srgbClr val="737373"/>
              </a:solidFill>
              <a:effectLst/>
              <a:uLnTx/>
              <a:uFillTx/>
              <a:latin typeface="Segoe U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a:ln>
                  <a:noFill/>
                </a:ln>
                <a:solidFill>
                  <a:srgbClr val="737373"/>
                </a:solidFill>
                <a:effectLst/>
                <a:uLnTx/>
                <a:uFillTx/>
                <a:latin typeface="Segoe UI"/>
                <a:ea typeface="+mn-ea"/>
                <a:cs typeface="+mn-cs"/>
              </a:rPr>
              <a:t>Provides metered – pay as you go – access to various services.</a:t>
            </a:r>
          </a:p>
        </p:txBody>
      </p:sp>
      <p:sp>
        <p:nvSpPr>
          <p:cNvPr id="27" name="Rectangle 26"/>
          <p:cNvSpPr/>
          <p:nvPr/>
        </p:nvSpPr>
        <p:spPr bwMode="auto">
          <a:xfrm>
            <a:off x="1850565" y="3575045"/>
            <a:ext cx="2250051" cy="96283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all" spc="0" normalizeH="0" baseline="0" noProof="0" err="1">
                <a:ln>
                  <a:noFill/>
                </a:ln>
                <a:solidFill>
                  <a:srgbClr val="0078D7"/>
                </a:solidFill>
                <a:effectLst/>
                <a:uLnTx/>
                <a:uFillTx/>
                <a:latin typeface="Segoe UI"/>
                <a:ea typeface="+mn-ea"/>
                <a:cs typeface="+mn-cs"/>
              </a:rPr>
              <a:t>paas</a:t>
            </a:r>
            <a:endParaRPr kumimoji="0" lang="en-US" sz="1800" b="1" i="0" u="none" strike="noStrike" kern="0" cap="all" spc="0" normalizeH="0" baseline="0" noProof="0">
              <a:ln>
                <a:noFill/>
              </a:ln>
              <a:solidFill>
                <a:srgbClr val="0078D7"/>
              </a:solidFill>
              <a:effectLst/>
              <a:uLnTx/>
              <a:uFillTx/>
              <a:latin typeface="Segoe UI"/>
              <a:ea typeface="+mn-ea"/>
              <a:cs typeface="+mn-cs"/>
            </a:endParaRPr>
          </a:p>
        </p:txBody>
      </p:sp>
      <p:cxnSp>
        <p:nvCxnSpPr>
          <p:cNvPr id="4" name="Straight Connector 3"/>
          <p:cNvCxnSpPr/>
          <p:nvPr/>
        </p:nvCxnSpPr>
        <p:spPr>
          <a:xfrm>
            <a:off x="454588" y="3377961"/>
            <a:ext cx="11265840" cy="0"/>
          </a:xfrm>
          <a:prstGeom prst="line">
            <a:avLst/>
          </a:prstGeom>
          <a:ln>
            <a:solidFill>
              <a:srgbClr val="229DF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4588" y="4855451"/>
            <a:ext cx="11265840" cy="0"/>
          </a:xfrm>
          <a:prstGeom prst="line">
            <a:avLst/>
          </a:prstGeom>
          <a:ln>
            <a:solidFill>
              <a:srgbClr val="229DF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4588" y="1900471"/>
            <a:ext cx="11265840" cy="0"/>
          </a:xfrm>
          <a:prstGeom prst="line">
            <a:avLst/>
          </a:prstGeom>
          <a:ln w="25400">
            <a:solidFill>
              <a:srgbClr val="229DF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54588" y="6332942"/>
            <a:ext cx="11265840" cy="0"/>
          </a:xfrm>
          <a:prstGeom prst="line">
            <a:avLst/>
          </a:prstGeom>
          <a:ln>
            <a:solidFill>
              <a:srgbClr val="229DFF"/>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8" name="Oval 27"/>
          <p:cNvSpPr/>
          <p:nvPr/>
        </p:nvSpPr>
        <p:spPr bwMode="auto">
          <a:xfrm>
            <a:off x="428386" y="3549513"/>
            <a:ext cx="1134386" cy="1134386"/>
          </a:xfrm>
          <a:prstGeom prst="ellipse">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solidFill>
                <a:srgbClr val="229DFF"/>
              </a:solidFill>
              <a:effectLst/>
              <a:uLnTx/>
              <a:uFillTx/>
              <a:latin typeface="Segoe UI"/>
              <a:ea typeface="Segoe UI" pitchFamily="34" charset="0"/>
              <a:cs typeface="Segoe UI" pitchFamily="34" charset="0"/>
            </a:endParaRPr>
          </a:p>
        </p:txBody>
      </p:sp>
      <p:sp>
        <p:nvSpPr>
          <p:cNvPr id="29" name="Oval 28"/>
          <p:cNvSpPr/>
          <p:nvPr/>
        </p:nvSpPr>
        <p:spPr bwMode="auto">
          <a:xfrm>
            <a:off x="428386" y="5027003"/>
            <a:ext cx="1134386" cy="1134386"/>
          </a:xfrm>
          <a:prstGeom prst="ellipse">
            <a:avLst/>
          </a:prstGeom>
          <a:solidFill>
            <a:srgbClr val="229D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solidFill>
                <a:srgbClr val="229DFF"/>
              </a:solidFill>
              <a:effectLst/>
              <a:uLnTx/>
              <a:uFillTx/>
              <a:latin typeface="Segoe UI"/>
              <a:ea typeface="Segoe UI" pitchFamily="34" charset="0"/>
              <a:cs typeface="Segoe UI" pitchFamily="34" charset="0"/>
            </a:endParaRPr>
          </a:p>
        </p:txBody>
      </p:sp>
      <p:pic>
        <p:nvPicPr>
          <p:cNvPr id="7" name="Picture 6"/>
          <p:cNvPicPr>
            <a:picLocks noChangeAspect="1"/>
          </p:cNvPicPr>
          <p:nvPr/>
        </p:nvPicPr>
        <p:blipFill>
          <a:blip r:embed="rId5" cstate="print"/>
          <a:stretch>
            <a:fillRect/>
          </a:stretch>
        </p:blipFill>
        <p:spPr>
          <a:xfrm>
            <a:off x="716179" y="2353466"/>
            <a:ext cx="558800" cy="571500"/>
          </a:xfrm>
          <a:prstGeom prst="rect">
            <a:avLst/>
          </a:prstGeom>
        </p:spPr>
      </p:pic>
      <p:sp>
        <p:nvSpPr>
          <p:cNvPr id="30" name="Oval 29">
            <a:extLst>
              <a:ext uri="{FF2B5EF4-FFF2-40B4-BE49-F238E27FC236}">
                <a16:creationId xmlns:a16="http://schemas.microsoft.com/office/drawing/2014/main" xmlns="" id="{69DF93DF-C5EB-476B-979E-06BFF5DF1BF0}"/>
              </a:ext>
            </a:extLst>
          </p:cNvPr>
          <p:cNvSpPr/>
          <p:nvPr/>
        </p:nvSpPr>
        <p:spPr bwMode="auto">
          <a:xfrm>
            <a:off x="419516" y="2073421"/>
            <a:ext cx="1134386" cy="1134386"/>
          </a:xfrm>
          <a:prstGeom prst="ellipse">
            <a:avLst/>
          </a:prstGeom>
          <a:solidFill>
            <a:srgbClr val="229D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solidFill>
                <a:srgbClr val="229DFF"/>
              </a:solidFill>
              <a:effectLst/>
              <a:uLnTx/>
              <a:uFillTx/>
              <a:latin typeface="Segoe UI"/>
              <a:ea typeface="Segoe UI" pitchFamily="34" charset="0"/>
              <a:cs typeface="Segoe UI" pitchFamily="34" charset="0"/>
            </a:endParaRPr>
          </a:p>
        </p:txBody>
      </p:sp>
      <p:pic>
        <p:nvPicPr>
          <p:cNvPr id="31" name="Picture 30">
            <a:extLst>
              <a:ext uri="{FF2B5EF4-FFF2-40B4-BE49-F238E27FC236}">
                <a16:creationId xmlns:a16="http://schemas.microsoft.com/office/drawing/2014/main" xmlns="" id="{4C5EC70D-591B-4057-AA4F-81F0ED0AED4E}"/>
              </a:ext>
            </a:extLst>
          </p:cNvPr>
          <p:cNvPicPr>
            <a:picLocks noChangeAspect="1"/>
          </p:cNvPicPr>
          <p:nvPr/>
        </p:nvPicPr>
        <p:blipFill>
          <a:blip r:embed="rId6" cstate="print"/>
          <a:stretch>
            <a:fillRect/>
          </a:stretch>
        </p:blipFill>
        <p:spPr>
          <a:xfrm>
            <a:off x="750302" y="2379887"/>
            <a:ext cx="508000" cy="520700"/>
          </a:xfrm>
          <a:prstGeom prst="rect">
            <a:avLst/>
          </a:prstGeom>
        </p:spPr>
      </p:pic>
      <p:pic>
        <p:nvPicPr>
          <p:cNvPr id="32" name="Picture 31">
            <a:extLst>
              <a:ext uri="{FF2B5EF4-FFF2-40B4-BE49-F238E27FC236}">
                <a16:creationId xmlns:a16="http://schemas.microsoft.com/office/drawing/2014/main" xmlns="" id="{8E6F4D36-F3E3-4155-A986-17099685CAEB}"/>
              </a:ext>
            </a:extLst>
          </p:cNvPr>
          <p:cNvPicPr>
            <a:picLocks noChangeAspect="1"/>
          </p:cNvPicPr>
          <p:nvPr/>
        </p:nvPicPr>
        <p:blipFill>
          <a:blip r:embed="rId7" cstate="print"/>
          <a:stretch>
            <a:fillRect/>
          </a:stretch>
        </p:blipFill>
        <p:spPr>
          <a:xfrm>
            <a:off x="707309" y="3830955"/>
            <a:ext cx="558800" cy="571500"/>
          </a:xfrm>
          <a:prstGeom prst="rect">
            <a:avLst/>
          </a:prstGeom>
        </p:spPr>
      </p:pic>
      <p:pic>
        <p:nvPicPr>
          <p:cNvPr id="3" name="Graphic 2" descr="Network">
            <a:extLst>
              <a:ext uri="{FF2B5EF4-FFF2-40B4-BE49-F238E27FC236}">
                <a16:creationId xmlns:a16="http://schemas.microsoft.com/office/drawing/2014/main" xmlns="" id="{7F6BA82C-4221-400D-8F62-8CCB3317F240}"/>
              </a:ext>
            </a:extLst>
          </p:cNvPr>
          <p:cNvPicPr>
            <a:picLocks noChangeAspect="1"/>
          </p:cNvPicPr>
          <p:nvPr/>
        </p:nvPicPr>
        <p:blipFill>
          <a:blip r:embed="rId8" cstate="print">
            <a:extLst>
              <a:ext uri="{28A0092B-C50C-407E-A947-70E740481C1C}">
                <a14:useLocalDpi xmlns:a14="http://schemas.microsoft.com/office/drawing/2010/main" xmlns="" val="0"/>
              </a:ext>
              <a:ext uri="{96DAC541-7B7A-43D3-8B79-37D633B846F1}">
                <asvg:svgBlip xmlns:asvg="http://schemas.microsoft.com/office/drawing/2016/SVG/main" xmlns="" r:embed="rId11"/>
              </a:ext>
            </a:extLst>
          </a:blip>
          <a:stretch>
            <a:fillRect/>
          </a:stretch>
        </p:blipFill>
        <p:spPr>
          <a:xfrm>
            <a:off x="529509" y="5142014"/>
            <a:ext cx="914400" cy="914400"/>
          </a:xfrm>
          <a:prstGeom prst="rect">
            <a:avLst/>
          </a:prstGeom>
        </p:spPr>
      </p:pic>
      <p:sp>
        <p:nvSpPr>
          <p:cNvPr id="6" name="TextBox 5">
            <a:extLst>
              <a:ext uri="{FF2B5EF4-FFF2-40B4-BE49-F238E27FC236}">
                <a16:creationId xmlns:a16="http://schemas.microsoft.com/office/drawing/2014/main" xmlns="" id="{768F224B-C882-4C94-A036-8EAB95EEED19}"/>
              </a:ext>
            </a:extLst>
          </p:cNvPr>
          <p:cNvSpPr txBox="1"/>
          <p:nvPr/>
        </p:nvSpPr>
        <p:spPr>
          <a:xfrm>
            <a:off x="419516" y="1258927"/>
            <a:ext cx="8579196" cy="627864"/>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a:ln>
                  <a:noFill/>
                </a:ln>
                <a:solidFill>
                  <a:srgbClr val="737373"/>
                </a:solidFill>
                <a:effectLst/>
                <a:uLnTx/>
                <a:uFillTx/>
                <a:latin typeface="Segoe UI"/>
                <a:ea typeface="+mn-ea"/>
                <a:cs typeface="Segoe UI Light" panose="020B0502040204020203" pitchFamily="34" charset="0"/>
              </a:rPr>
              <a:t>Three ways, service, models, to consume cloud computing:</a:t>
            </a:r>
            <a:endParaRPr kumimoji="0" lang="en-US" sz="24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endParaRPr>
          </a:p>
        </p:txBody>
      </p:sp>
      <p:sp>
        <p:nvSpPr>
          <p:cNvPr id="34" name="Rectangle 33">
            <a:extLst>
              <a:ext uri="{FF2B5EF4-FFF2-40B4-BE49-F238E27FC236}">
                <a16:creationId xmlns:a16="http://schemas.microsoft.com/office/drawing/2014/main" xmlns="" id="{884E97E7-1789-43EB-8F9F-13B3C3E38054}"/>
              </a:ext>
            </a:extLst>
          </p:cNvPr>
          <p:cNvSpPr/>
          <p:nvPr/>
        </p:nvSpPr>
        <p:spPr bwMode="auto">
          <a:xfrm>
            <a:off x="3479346" y="4768928"/>
            <a:ext cx="8361348" cy="147823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1" u="none" strike="noStrike" kern="0" cap="none" spc="0" normalizeH="0" baseline="0" noProof="0">
                <a:ln>
                  <a:noFill/>
                </a:ln>
                <a:solidFill>
                  <a:srgbClr val="737373"/>
                </a:solidFill>
                <a:effectLst/>
                <a:uLnTx/>
                <a:uFillTx/>
                <a:latin typeface="Segoe UI"/>
                <a:ea typeface="+mn-ea"/>
                <a:cs typeface="+mn-cs"/>
              </a:rPr>
              <a:t>Software as a service - </a:t>
            </a:r>
            <a:r>
              <a:rPr kumimoji="0" lang="en-US" sz="1600" b="0" i="0" u="none" strike="noStrike" kern="0" cap="none" spc="0" normalizeH="0" baseline="0" noProof="0">
                <a:ln>
                  <a:noFill/>
                </a:ln>
                <a:solidFill>
                  <a:srgbClr val="737373"/>
                </a:solidFill>
                <a:effectLst/>
                <a:uLnTx/>
                <a:uFillTx/>
                <a:latin typeface="Segoe UI"/>
                <a:ea typeface="+mn-ea"/>
                <a:cs typeface="+mn-cs"/>
              </a:rPr>
              <a:t>oriented more towards the end user experience, with users using remotely-based software.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0" cap="none" spc="0" normalizeH="0" baseline="0" noProof="0">
              <a:ln>
                <a:noFill/>
              </a:ln>
              <a:solidFill>
                <a:srgbClr val="737373"/>
              </a:solidFill>
              <a:effectLst/>
              <a:uLnTx/>
              <a:uFillTx/>
              <a:latin typeface="Segoe U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a:ln>
                  <a:noFill/>
                </a:ln>
                <a:solidFill>
                  <a:srgbClr val="737373"/>
                </a:solidFill>
                <a:effectLst/>
                <a:uLnTx/>
                <a:uFillTx/>
                <a:latin typeface="Segoe UI"/>
                <a:ea typeface="+mn-ea"/>
                <a:cs typeface="+mn-cs"/>
              </a:rPr>
              <a:t>Microsoft has SaaS products (Office365), but it is not an Azure offering.</a:t>
            </a:r>
          </a:p>
        </p:txBody>
      </p:sp>
    </p:spTree>
    <p:extLst>
      <p:ext uri="{BB962C8B-B14F-4D97-AF65-F5344CB8AC3E}">
        <p14:creationId xmlns:p14="http://schemas.microsoft.com/office/powerpoint/2010/main" xmlns="" val="2015734761"/>
      </p:ext>
    </p:extLst>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776DBEB1-5F4E-473E-82FC-7CCFEF320DB3}"/>
              </a:ext>
            </a:extLst>
          </p:cNvPr>
          <p:cNvSpPr>
            <a:spLocks noGrp="1"/>
          </p:cNvSpPr>
          <p:nvPr>
            <p:ph type="title"/>
          </p:nvPr>
        </p:nvSpPr>
        <p:spPr>
          <a:xfrm>
            <a:off x="320125" y="494408"/>
            <a:ext cx="11005512" cy="919304"/>
          </a:xfrm>
        </p:spPr>
        <p:txBody>
          <a:bodyPr/>
          <a:lstStyle/>
          <a:p>
            <a:r>
              <a:rPr lang="en-US"/>
              <a:t>Security responsibilities</a:t>
            </a:r>
          </a:p>
        </p:txBody>
      </p:sp>
      <p:cxnSp>
        <p:nvCxnSpPr>
          <p:cNvPr id="5" name="Straight Connector 4">
            <a:extLst>
              <a:ext uri="{FF2B5EF4-FFF2-40B4-BE49-F238E27FC236}">
                <a16:creationId xmlns:a16="http://schemas.microsoft.com/office/drawing/2014/main" xmlns="" id="{B458A629-4F34-4714-BA3B-A5533A044A75}"/>
              </a:ext>
            </a:extLst>
          </p:cNvPr>
          <p:cNvCxnSpPr/>
          <p:nvPr/>
        </p:nvCxnSpPr>
        <p:spPr>
          <a:xfrm>
            <a:off x="419516" y="1301756"/>
            <a:ext cx="11265840" cy="0"/>
          </a:xfrm>
          <a:prstGeom prst="line">
            <a:avLst/>
          </a:prstGeom>
          <a:ln w="25400">
            <a:solidFill>
              <a:srgbClr val="229DFF"/>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4" name="Picture 3" descr="A screenshot of a social media post&#10;&#10;Description generated with very high confidence">
            <a:extLst>
              <a:ext uri="{FF2B5EF4-FFF2-40B4-BE49-F238E27FC236}">
                <a16:creationId xmlns:a16="http://schemas.microsoft.com/office/drawing/2014/main" xmlns="" id="{F39A93B1-D697-4796-993F-8BEDEEBE0FCB}"/>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822881" y="1665868"/>
            <a:ext cx="4287983" cy="4697724"/>
          </a:xfrm>
          <a:prstGeom prst="rect">
            <a:avLst/>
          </a:prstGeom>
        </p:spPr>
      </p:pic>
      <p:sp>
        <p:nvSpPr>
          <p:cNvPr id="11" name="Rectangle 10">
            <a:extLst>
              <a:ext uri="{FF2B5EF4-FFF2-40B4-BE49-F238E27FC236}">
                <a16:creationId xmlns:a16="http://schemas.microsoft.com/office/drawing/2014/main" xmlns="" id="{8D5DDA57-1B62-409D-830E-C9174E81E084}"/>
              </a:ext>
            </a:extLst>
          </p:cNvPr>
          <p:cNvSpPr/>
          <p:nvPr/>
        </p:nvSpPr>
        <p:spPr>
          <a:xfrm>
            <a:off x="320125" y="3192966"/>
            <a:ext cx="5140325" cy="1643527"/>
          </a:xfrm>
          <a:prstGeom prst="rect">
            <a:avLst/>
          </a:prstGeom>
        </p:spPr>
        <p:txBody>
          <a:bodyPr wrap="square">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800" b="0" i="0" u="none" strike="noStrike" kern="1200" cap="none" spc="0" normalizeH="0" baseline="0" noProof="0">
                <a:ln>
                  <a:noFill/>
                </a:ln>
                <a:solidFill>
                  <a:srgbClr val="D2D2D2">
                    <a:lumMod val="50000"/>
                  </a:srgbClr>
                </a:solidFill>
                <a:effectLst/>
                <a:uLnTx/>
                <a:uFillTx/>
                <a:latin typeface="Segoe UI"/>
                <a:ea typeface="+mn-ea"/>
                <a:cs typeface="+mn-cs"/>
              </a:rPr>
              <a:t>The various cloud services require different levels of customer engagement and </a:t>
            </a:r>
            <a:r>
              <a:rPr kumimoji="0" lang="en-US" sz="2800" b="1" i="0" u="none" strike="noStrike" kern="1200" cap="none" spc="0" normalizeH="0" baseline="0" noProof="0">
                <a:ln>
                  <a:noFill/>
                </a:ln>
                <a:solidFill>
                  <a:srgbClr val="D2D2D2">
                    <a:lumMod val="50000"/>
                  </a:srgbClr>
                </a:solidFill>
                <a:effectLst/>
                <a:uLnTx/>
                <a:uFillTx/>
                <a:latin typeface="Segoe UI"/>
                <a:ea typeface="+mn-ea"/>
                <a:cs typeface="+mn-cs"/>
              </a:rPr>
              <a:t>responsibility for security</a:t>
            </a:r>
            <a:r>
              <a:rPr kumimoji="0" lang="en-US" sz="2800" b="0" i="0" u="none" strike="noStrike" kern="1200" cap="none" spc="0" normalizeH="0" baseline="0" noProof="0">
                <a:ln>
                  <a:noFill/>
                </a:ln>
                <a:solidFill>
                  <a:srgbClr val="D2D2D2">
                    <a:lumMod val="50000"/>
                  </a:srgbClr>
                </a:solidFill>
                <a:effectLst/>
                <a:uLnTx/>
                <a:uFillTx/>
                <a:latin typeface="Segoe UI"/>
                <a:ea typeface="+mn-ea"/>
                <a:cs typeface="+mn-cs"/>
              </a:rPr>
              <a:t>. </a:t>
            </a:r>
          </a:p>
        </p:txBody>
      </p:sp>
    </p:spTree>
    <p:extLst>
      <p:ext uri="{BB962C8B-B14F-4D97-AF65-F5344CB8AC3E}">
        <p14:creationId xmlns:p14="http://schemas.microsoft.com/office/powerpoint/2010/main" xmlns="" val="3529141043"/>
      </p:ext>
    </p:extLst>
  </p:cSld>
  <p:clrMapOvr>
    <a:masterClrMapping/>
  </p:clrMapOvr>
  <p:transition spd="med">
    <p:fade/>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78A70945-1D0A-4985-A295-C50E0255CA3D}"/>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36648"/>
          <a:stretch/>
        </p:blipFill>
        <p:spPr>
          <a:xfrm>
            <a:off x="1561404" y="2775043"/>
            <a:ext cx="4491032" cy="3909918"/>
          </a:xfrm>
          <a:prstGeom prst="rect">
            <a:avLst/>
          </a:prstGeom>
          <a:solidFill>
            <a:schemeClr val="bg1"/>
          </a:solidFill>
        </p:spPr>
      </p:pic>
      <p:sp>
        <p:nvSpPr>
          <p:cNvPr id="3" name="Title 2">
            <a:extLst>
              <a:ext uri="{FF2B5EF4-FFF2-40B4-BE49-F238E27FC236}">
                <a16:creationId xmlns:a16="http://schemas.microsoft.com/office/drawing/2014/main" xmlns="" id="{776DBEB1-5F4E-473E-82FC-7CCFEF320DB3}"/>
              </a:ext>
            </a:extLst>
          </p:cNvPr>
          <p:cNvSpPr>
            <a:spLocks noGrp="1"/>
          </p:cNvSpPr>
          <p:nvPr>
            <p:ph type="title"/>
          </p:nvPr>
        </p:nvSpPr>
        <p:spPr>
          <a:xfrm>
            <a:off x="320125" y="494408"/>
            <a:ext cx="11005512" cy="919304"/>
          </a:xfrm>
        </p:spPr>
        <p:txBody>
          <a:bodyPr/>
          <a:lstStyle/>
          <a:p>
            <a:r>
              <a:rPr lang="en-US"/>
              <a:t>Today: looking under the hood of the cloud</a:t>
            </a:r>
          </a:p>
        </p:txBody>
      </p:sp>
      <p:cxnSp>
        <p:nvCxnSpPr>
          <p:cNvPr id="5" name="Straight Connector 4">
            <a:extLst>
              <a:ext uri="{FF2B5EF4-FFF2-40B4-BE49-F238E27FC236}">
                <a16:creationId xmlns:a16="http://schemas.microsoft.com/office/drawing/2014/main" xmlns="" id="{B458A629-4F34-4714-BA3B-A5533A044A75}"/>
              </a:ext>
            </a:extLst>
          </p:cNvPr>
          <p:cNvCxnSpPr/>
          <p:nvPr/>
        </p:nvCxnSpPr>
        <p:spPr>
          <a:xfrm>
            <a:off x="419516" y="1301756"/>
            <a:ext cx="11265840" cy="0"/>
          </a:xfrm>
          <a:prstGeom prst="line">
            <a:avLst/>
          </a:prstGeom>
          <a:ln w="25400">
            <a:solidFill>
              <a:srgbClr val="229DFF"/>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3" name="Freeform: Shape 12">
            <a:extLst>
              <a:ext uri="{FF2B5EF4-FFF2-40B4-BE49-F238E27FC236}">
                <a16:creationId xmlns:a16="http://schemas.microsoft.com/office/drawing/2014/main" xmlns="" id="{B1CA43B6-AED8-47B8-852F-104D83FFEDCB}"/>
              </a:ext>
            </a:extLst>
          </p:cNvPr>
          <p:cNvSpPr/>
          <p:nvPr/>
        </p:nvSpPr>
        <p:spPr bwMode="auto">
          <a:xfrm>
            <a:off x="2534920" y="1527694"/>
            <a:ext cx="1759974" cy="420329"/>
          </a:xfrm>
          <a:custGeom>
            <a:avLst/>
            <a:gdLst>
              <a:gd name="connsiteX0" fmla="*/ 0 w 1759974"/>
              <a:gd name="connsiteY0" fmla="*/ 363838 h 363838"/>
              <a:gd name="connsiteX1" fmla="*/ 835742 w 1759974"/>
              <a:gd name="connsiteY1" fmla="*/ 45 h 363838"/>
              <a:gd name="connsiteX2" fmla="*/ 1759974 w 1759974"/>
              <a:gd name="connsiteY2" fmla="*/ 344174 h 363838"/>
            </a:gdLst>
            <a:ahLst/>
            <a:cxnLst>
              <a:cxn ang="0">
                <a:pos x="connsiteX0" y="connsiteY0"/>
              </a:cxn>
              <a:cxn ang="0">
                <a:pos x="connsiteX1" y="connsiteY1"/>
              </a:cxn>
              <a:cxn ang="0">
                <a:pos x="connsiteX2" y="connsiteY2"/>
              </a:cxn>
            </a:cxnLst>
            <a:rect l="l" t="t" r="r" b="b"/>
            <a:pathLst>
              <a:path w="1759974" h="363838">
                <a:moveTo>
                  <a:pt x="0" y="363838"/>
                </a:moveTo>
                <a:cubicBezTo>
                  <a:pt x="271206" y="183580"/>
                  <a:pt x="542413" y="3322"/>
                  <a:pt x="835742" y="45"/>
                </a:cubicBezTo>
                <a:cubicBezTo>
                  <a:pt x="1129071" y="-3232"/>
                  <a:pt x="1444522" y="170471"/>
                  <a:pt x="1759974" y="344174"/>
                </a:cubicBezTo>
              </a:path>
            </a:pathLst>
          </a:custGeom>
          <a:ln w="38100" cap="flat" cmpd="sng" algn="ctr">
            <a:solidFill>
              <a:srgbClr val="00B0F0"/>
            </a:solidFill>
            <a:prstDash val="lgDash"/>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 name="Freeform: Shape 13">
            <a:extLst>
              <a:ext uri="{FF2B5EF4-FFF2-40B4-BE49-F238E27FC236}">
                <a16:creationId xmlns:a16="http://schemas.microsoft.com/office/drawing/2014/main" xmlns="" id="{4584D77C-7D06-4311-9038-140FB283D26A}"/>
              </a:ext>
            </a:extLst>
          </p:cNvPr>
          <p:cNvSpPr/>
          <p:nvPr/>
        </p:nvSpPr>
        <p:spPr bwMode="auto">
          <a:xfrm flipV="1">
            <a:off x="6340003" y="2235697"/>
            <a:ext cx="2299903" cy="366013"/>
          </a:xfrm>
          <a:custGeom>
            <a:avLst/>
            <a:gdLst>
              <a:gd name="connsiteX0" fmla="*/ 0 w 1759974"/>
              <a:gd name="connsiteY0" fmla="*/ 363838 h 363838"/>
              <a:gd name="connsiteX1" fmla="*/ 835742 w 1759974"/>
              <a:gd name="connsiteY1" fmla="*/ 45 h 363838"/>
              <a:gd name="connsiteX2" fmla="*/ 1759974 w 1759974"/>
              <a:gd name="connsiteY2" fmla="*/ 344174 h 363838"/>
            </a:gdLst>
            <a:ahLst/>
            <a:cxnLst>
              <a:cxn ang="0">
                <a:pos x="connsiteX0" y="connsiteY0"/>
              </a:cxn>
              <a:cxn ang="0">
                <a:pos x="connsiteX1" y="connsiteY1"/>
              </a:cxn>
              <a:cxn ang="0">
                <a:pos x="connsiteX2" y="connsiteY2"/>
              </a:cxn>
            </a:cxnLst>
            <a:rect l="l" t="t" r="r" b="b"/>
            <a:pathLst>
              <a:path w="1759974" h="363838">
                <a:moveTo>
                  <a:pt x="0" y="363838"/>
                </a:moveTo>
                <a:cubicBezTo>
                  <a:pt x="271206" y="183580"/>
                  <a:pt x="542413" y="3322"/>
                  <a:pt x="835742" y="45"/>
                </a:cubicBezTo>
                <a:cubicBezTo>
                  <a:pt x="1129071" y="-3232"/>
                  <a:pt x="1444522" y="170471"/>
                  <a:pt x="1759974" y="344174"/>
                </a:cubicBezTo>
              </a:path>
            </a:pathLst>
          </a:custGeom>
          <a:ln w="38100" cap="flat" cmpd="sng" algn="ctr">
            <a:solidFill>
              <a:srgbClr val="00B0F0"/>
            </a:solidFill>
            <a:prstDash val="lgDash"/>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 name="Rectangle 14">
            <a:extLst>
              <a:ext uri="{FF2B5EF4-FFF2-40B4-BE49-F238E27FC236}">
                <a16:creationId xmlns:a16="http://schemas.microsoft.com/office/drawing/2014/main" xmlns="" id="{8FE03295-64DE-4095-9281-81E156C2AD14}"/>
              </a:ext>
            </a:extLst>
          </p:cNvPr>
          <p:cNvSpPr/>
          <p:nvPr/>
        </p:nvSpPr>
        <p:spPr>
          <a:xfrm>
            <a:off x="-50284" y="1520406"/>
            <a:ext cx="11375921" cy="806375"/>
          </a:xfrm>
          <a:prstGeom prst="rect">
            <a:avLst/>
          </a:prstGeom>
        </p:spPr>
        <p:txBody>
          <a:bodyPr wrap="square">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1800" b="1" i="0" u="none" strike="noStrike" kern="1200" cap="none" spc="0" normalizeH="0" baseline="0" noProof="0">
              <a:ln>
                <a:noFill/>
              </a:ln>
              <a:solidFill>
                <a:srgbClr val="D2D2D2">
                  <a:lumMod val="50000"/>
                </a:srgbClr>
              </a:solidFill>
              <a:effectLst/>
              <a:uLnTx/>
              <a:uFillTx/>
              <a:latin typeface="Segoe UI"/>
              <a:ea typeface="+mn-ea"/>
              <a:cs typeface="+mn-cs"/>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800" b="1" i="0" u="none" strike="noStrike" kern="1200" cap="none" spc="0" normalizeH="0" baseline="0" noProof="0">
                <a:ln>
                  <a:noFill/>
                </a:ln>
                <a:solidFill>
                  <a:srgbClr val="D2D2D2">
                    <a:lumMod val="50000"/>
                  </a:srgbClr>
                </a:solidFill>
                <a:effectLst/>
                <a:uLnTx/>
                <a:uFillTx/>
                <a:latin typeface="Segoe UI"/>
                <a:ea typeface="+mn-ea"/>
                <a:cs typeface="+mn-cs"/>
              </a:rPr>
              <a:t>Technology</a:t>
            </a:r>
            <a:r>
              <a:rPr kumimoji="0" lang="en-US" sz="2400" b="0" i="0" u="none" strike="noStrike" kern="1200" cap="none" spc="0" normalizeH="0" baseline="0" noProof="0">
                <a:ln>
                  <a:noFill/>
                </a:ln>
                <a:solidFill>
                  <a:srgbClr val="D2D2D2">
                    <a:lumMod val="50000"/>
                  </a:srgbClr>
                </a:solidFill>
                <a:effectLst/>
                <a:uLnTx/>
                <a:uFillTx/>
                <a:latin typeface="Segoe UI"/>
                <a:ea typeface="+mn-ea"/>
                <a:cs typeface="+mn-cs"/>
              </a:rPr>
              <a:t> underpins </a:t>
            </a:r>
            <a:r>
              <a:rPr kumimoji="0" lang="en-US" sz="2800" b="1" i="0" u="none" strike="noStrike" kern="1200" cap="none" spc="0" normalizeH="0" baseline="0" noProof="0">
                <a:ln>
                  <a:noFill/>
                </a:ln>
                <a:solidFill>
                  <a:srgbClr val="D2D2D2">
                    <a:lumMod val="50000"/>
                  </a:srgbClr>
                </a:solidFill>
                <a:effectLst/>
                <a:uLnTx/>
                <a:uFillTx/>
                <a:latin typeface="Segoe UI"/>
                <a:ea typeface="+mn-ea"/>
                <a:cs typeface="+mn-cs"/>
              </a:rPr>
              <a:t>Architecture</a:t>
            </a:r>
            <a:r>
              <a:rPr kumimoji="0" lang="en-US" sz="2400" b="0" i="0" u="none" strike="noStrike" kern="1200" cap="none" spc="0" normalizeH="0" baseline="0" noProof="0">
                <a:ln>
                  <a:noFill/>
                </a:ln>
                <a:solidFill>
                  <a:srgbClr val="D2D2D2">
                    <a:lumMod val="50000"/>
                  </a:srgbClr>
                </a:solidFill>
                <a:effectLst/>
                <a:uLnTx/>
                <a:uFillTx/>
                <a:latin typeface="Segoe UI"/>
                <a:ea typeface="+mn-ea"/>
                <a:cs typeface="+mn-cs"/>
              </a:rPr>
              <a:t> which supports </a:t>
            </a:r>
            <a:r>
              <a:rPr kumimoji="0" lang="en-US" sz="2800" b="1" i="0" u="none" strike="noStrike" kern="1200" cap="none" spc="0" normalizeH="0" baseline="0" noProof="0">
                <a:ln>
                  <a:noFill/>
                </a:ln>
                <a:solidFill>
                  <a:srgbClr val="D2D2D2">
                    <a:lumMod val="50000"/>
                  </a:srgbClr>
                </a:solidFill>
                <a:effectLst/>
                <a:uLnTx/>
                <a:uFillTx/>
                <a:latin typeface="Segoe UI"/>
                <a:ea typeface="+mn-ea"/>
                <a:cs typeface="+mn-cs"/>
              </a:rPr>
              <a:t>Operations</a:t>
            </a:r>
          </a:p>
        </p:txBody>
      </p:sp>
      <p:sp>
        <p:nvSpPr>
          <p:cNvPr id="18" name="Rectangle 17">
            <a:extLst>
              <a:ext uri="{FF2B5EF4-FFF2-40B4-BE49-F238E27FC236}">
                <a16:creationId xmlns:a16="http://schemas.microsoft.com/office/drawing/2014/main" xmlns="" id="{31DC39AC-0DF5-44FD-BD56-534B6421D91F}"/>
              </a:ext>
            </a:extLst>
          </p:cNvPr>
          <p:cNvSpPr/>
          <p:nvPr/>
        </p:nvSpPr>
        <p:spPr>
          <a:xfrm>
            <a:off x="6340003" y="3610550"/>
            <a:ext cx="5681668" cy="1465016"/>
          </a:xfrm>
          <a:prstGeom prst="rect">
            <a:avLst/>
          </a:prstGeom>
        </p:spPr>
        <p:txBody>
          <a:bodyPr wrap="square">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800" b="0" i="0" u="none" strike="noStrike" kern="1200" cap="none" spc="0" normalizeH="0" baseline="0" noProof="0">
                <a:ln>
                  <a:noFill/>
                </a:ln>
                <a:solidFill>
                  <a:srgbClr val="D2D2D2">
                    <a:lumMod val="50000"/>
                  </a:srgbClr>
                </a:solidFill>
                <a:effectLst/>
                <a:uLnTx/>
                <a:uFillTx/>
                <a:latin typeface="Segoe UI"/>
                <a:ea typeface="+mn-ea"/>
                <a:cs typeface="+mn-cs"/>
              </a:rPr>
              <a:t>The cloud offers new </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3200" b="1" i="0" u="none" strike="noStrike" kern="1200" cap="none" spc="0" normalizeH="0" baseline="0" noProof="0">
                <a:ln>
                  <a:noFill/>
                </a:ln>
                <a:solidFill>
                  <a:srgbClr val="D2D2D2">
                    <a:lumMod val="50000"/>
                  </a:srgbClr>
                </a:solidFill>
                <a:effectLst/>
                <a:uLnTx/>
                <a:uFillTx/>
                <a:latin typeface="Segoe UI"/>
                <a:ea typeface="+mn-ea"/>
                <a:cs typeface="+mn-cs"/>
              </a:rPr>
              <a:t>risks</a:t>
            </a:r>
            <a:r>
              <a:rPr kumimoji="0" lang="en-US" sz="3200" b="0" i="0" u="none" strike="noStrike" kern="1200" cap="none" spc="0" normalizeH="0" baseline="0" noProof="0">
                <a:ln>
                  <a:noFill/>
                </a:ln>
                <a:solidFill>
                  <a:srgbClr val="D2D2D2">
                    <a:lumMod val="50000"/>
                  </a:srgbClr>
                </a:solidFill>
                <a:effectLst/>
                <a:uLnTx/>
                <a:uFillTx/>
                <a:latin typeface="Segoe UI"/>
                <a:ea typeface="+mn-ea"/>
                <a:cs typeface="+mn-cs"/>
              </a:rPr>
              <a:t> </a:t>
            </a:r>
            <a:r>
              <a:rPr kumimoji="0" lang="en-US" sz="2800" b="0" i="0" u="none" strike="noStrike" kern="1200" cap="none" spc="0" normalizeH="0" baseline="0" noProof="0">
                <a:ln>
                  <a:noFill/>
                </a:ln>
                <a:solidFill>
                  <a:srgbClr val="D2D2D2">
                    <a:lumMod val="50000"/>
                  </a:srgbClr>
                </a:solidFill>
                <a:effectLst/>
                <a:uLnTx/>
                <a:uFillTx/>
                <a:latin typeface="Segoe UI"/>
                <a:ea typeface="+mn-ea"/>
                <a:cs typeface="+mn-cs"/>
              </a:rPr>
              <a:t>and </a:t>
            </a:r>
            <a:r>
              <a:rPr kumimoji="0" lang="en-US" sz="3200" b="1" i="0" u="none" strike="noStrike" kern="1200" cap="none" spc="0" normalizeH="0" baseline="0" noProof="0">
                <a:ln>
                  <a:noFill/>
                </a:ln>
                <a:solidFill>
                  <a:srgbClr val="D2D2D2">
                    <a:lumMod val="50000"/>
                  </a:srgbClr>
                </a:solidFill>
                <a:effectLst/>
                <a:uLnTx/>
                <a:uFillTx/>
                <a:latin typeface="Segoe UI"/>
                <a:ea typeface="+mn-ea"/>
                <a:cs typeface="+mn-cs"/>
              </a:rPr>
              <a:t>benefits</a:t>
            </a:r>
            <a:r>
              <a:rPr kumimoji="0" lang="en-US" sz="2800" b="0" i="0" u="none" strike="noStrike" kern="1200" cap="none" spc="0" normalizeH="0" baseline="0" noProof="0">
                <a:ln>
                  <a:noFill/>
                </a:ln>
                <a:solidFill>
                  <a:srgbClr val="D2D2D2">
                    <a:lumMod val="50000"/>
                  </a:srgbClr>
                </a:solidFill>
                <a:effectLst/>
                <a:uLnTx/>
                <a:uFillTx/>
                <a:latin typeface="Segoe UI"/>
                <a:ea typeface="+mn-ea"/>
                <a:cs typeface="+mn-cs"/>
              </a:rPr>
              <a:t> </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800" b="0" i="0" u="none" strike="noStrike" kern="1200" cap="none" spc="0" normalizeH="0" baseline="0" noProof="0">
                <a:ln>
                  <a:noFill/>
                </a:ln>
                <a:solidFill>
                  <a:srgbClr val="D2D2D2">
                    <a:lumMod val="50000"/>
                  </a:srgbClr>
                </a:solidFill>
                <a:effectLst/>
                <a:uLnTx/>
                <a:uFillTx/>
                <a:latin typeface="Segoe UI"/>
                <a:ea typeface="+mn-ea"/>
                <a:cs typeface="+mn-cs"/>
              </a:rPr>
              <a:t>for policymakers to consider</a:t>
            </a:r>
          </a:p>
        </p:txBody>
      </p:sp>
    </p:spTree>
    <p:extLst>
      <p:ext uri="{BB962C8B-B14F-4D97-AF65-F5344CB8AC3E}">
        <p14:creationId xmlns:p14="http://schemas.microsoft.com/office/powerpoint/2010/main" xmlns="" val="168311544"/>
      </p:ext>
    </p:extLst>
  </p:cSld>
  <p:clrMapOvr>
    <a:masterClrMapping/>
  </p:clrMapOvr>
  <p:transition spd="med">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extLst/>
          </p:nvPr>
        </p:nvGraphicFramePr>
        <p:xfrm>
          <a:off x="1558" y="2044"/>
          <a:ext cx="1556" cy="1556"/>
        </p:xfrm>
        <a:graphic>
          <a:graphicData uri="http://schemas.openxmlformats.org/presentationml/2006/ole">
            <p:oleObj spid="_x0000_s133128" name="think-cell Slide" r:id="rId4" imgW="360" imgH="360" progId="">
              <p:embed/>
            </p:oleObj>
          </a:graphicData>
        </a:graphic>
      </p:graphicFrame>
      <p:sp>
        <p:nvSpPr>
          <p:cNvPr id="17" name="Title 1"/>
          <p:cNvSpPr>
            <a:spLocks noGrp="1"/>
          </p:cNvSpPr>
          <p:nvPr>
            <p:ph type="title"/>
          </p:nvPr>
        </p:nvSpPr>
        <p:spPr>
          <a:xfrm>
            <a:off x="419516" y="214395"/>
            <a:ext cx="11005512" cy="919304"/>
          </a:xfrm>
        </p:spPr>
        <p:txBody>
          <a:bodyPr/>
          <a:lstStyle/>
          <a:p>
            <a:r>
              <a:rPr lang="en-US" sz="3600">
                <a:solidFill>
                  <a:srgbClr val="737373"/>
                </a:solidFill>
              </a:rPr>
              <a:t>The technology of the cloud</a:t>
            </a:r>
          </a:p>
        </p:txBody>
      </p:sp>
      <p:sp>
        <p:nvSpPr>
          <p:cNvPr id="22" name="Rectangle 21"/>
          <p:cNvSpPr/>
          <p:nvPr/>
        </p:nvSpPr>
        <p:spPr bwMode="auto">
          <a:xfrm>
            <a:off x="4225077" y="4817498"/>
            <a:ext cx="7762634" cy="147749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0" cap="none" spc="0" normalizeH="0" baseline="0" noProof="0">
              <a:ln>
                <a:noFill/>
              </a:ln>
              <a:solidFill>
                <a:srgbClr val="737373"/>
              </a:solidFill>
              <a:effectLst/>
              <a:uLnTx/>
              <a:uFillTx/>
              <a:latin typeface="Segoe UI"/>
              <a:ea typeface="+mn-ea"/>
              <a:cs typeface="+mn-cs"/>
            </a:endParaRPr>
          </a:p>
        </p:txBody>
      </p:sp>
      <p:cxnSp>
        <p:nvCxnSpPr>
          <p:cNvPr id="14" name="Straight Connector 13"/>
          <p:cNvCxnSpPr/>
          <p:nvPr/>
        </p:nvCxnSpPr>
        <p:spPr>
          <a:xfrm>
            <a:off x="419516" y="1301756"/>
            <a:ext cx="11265840" cy="0"/>
          </a:xfrm>
          <a:prstGeom prst="line">
            <a:avLst/>
          </a:prstGeom>
          <a:ln w="25400">
            <a:solidFill>
              <a:srgbClr val="229DFF"/>
            </a:solidFill>
            <a:headEnd type="none"/>
            <a:tailEnd type="none"/>
          </a:ln>
        </p:spPr>
        <p:style>
          <a:lnRef idx="1">
            <a:schemeClr val="accent1"/>
          </a:lnRef>
          <a:fillRef idx="0">
            <a:schemeClr val="accent1"/>
          </a:fillRef>
          <a:effectRef idx="0">
            <a:schemeClr val="accent1"/>
          </a:effectRef>
          <a:fontRef idx="minor">
            <a:schemeClr val="tx1"/>
          </a:fontRef>
        </p:style>
      </p:cxnSp>
      <p:graphicFrame>
        <p:nvGraphicFramePr>
          <p:cNvPr id="2" name="Diagram 1">
            <a:extLst>
              <a:ext uri="{FF2B5EF4-FFF2-40B4-BE49-F238E27FC236}">
                <a16:creationId xmlns:a16="http://schemas.microsoft.com/office/drawing/2014/main" xmlns="" id="{DA8B799A-AEF1-4075-900F-62E50AE9827A}"/>
              </a:ext>
            </a:extLst>
          </p:cNvPr>
          <p:cNvGraphicFramePr/>
          <p:nvPr>
            <p:extLst/>
          </p:nvPr>
        </p:nvGraphicFramePr>
        <p:xfrm>
          <a:off x="3599542" y="1469814"/>
          <a:ext cx="7373257" cy="482517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Arrow: Right 2">
            <a:extLst>
              <a:ext uri="{FF2B5EF4-FFF2-40B4-BE49-F238E27FC236}">
                <a16:creationId xmlns:a16="http://schemas.microsoft.com/office/drawing/2014/main" xmlns="" id="{AA27A983-5EA5-4F29-AE21-0AEAF7876FEC}"/>
              </a:ext>
            </a:extLst>
          </p:cNvPr>
          <p:cNvSpPr/>
          <p:nvPr/>
        </p:nvSpPr>
        <p:spPr bwMode="auto">
          <a:xfrm>
            <a:off x="3135086" y="3175691"/>
            <a:ext cx="2400741" cy="482818"/>
          </a:xfrm>
          <a:prstGeom prst="rightArrow">
            <a:avLst>
              <a:gd name="adj1" fmla="val 35486"/>
              <a:gd name="adj2" fmla="val 75399"/>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 name="TextBox 3">
            <a:extLst>
              <a:ext uri="{FF2B5EF4-FFF2-40B4-BE49-F238E27FC236}">
                <a16:creationId xmlns:a16="http://schemas.microsoft.com/office/drawing/2014/main" xmlns="" id="{26E3FBF8-3709-4BA0-A227-693F2A12E716}"/>
              </a:ext>
            </a:extLst>
          </p:cNvPr>
          <p:cNvSpPr txBox="1"/>
          <p:nvPr/>
        </p:nvSpPr>
        <p:spPr>
          <a:xfrm>
            <a:off x="965784" y="3143594"/>
            <a:ext cx="2296400" cy="627864"/>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Enables PaaS</a:t>
            </a:r>
          </a:p>
        </p:txBody>
      </p:sp>
      <p:sp>
        <p:nvSpPr>
          <p:cNvPr id="16" name="TextBox 15">
            <a:extLst>
              <a:ext uri="{FF2B5EF4-FFF2-40B4-BE49-F238E27FC236}">
                <a16:creationId xmlns:a16="http://schemas.microsoft.com/office/drawing/2014/main" xmlns="" id="{869A4F7F-DF67-4F85-AF5D-0C4D45F79DDB}"/>
              </a:ext>
            </a:extLst>
          </p:cNvPr>
          <p:cNvSpPr txBox="1"/>
          <p:nvPr/>
        </p:nvSpPr>
        <p:spPr>
          <a:xfrm>
            <a:off x="965782" y="4017445"/>
            <a:ext cx="2525565" cy="627864"/>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Enables IaaS</a:t>
            </a:r>
          </a:p>
        </p:txBody>
      </p:sp>
      <p:graphicFrame>
        <p:nvGraphicFramePr>
          <p:cNvPr id="18" name="Diagram 17">
            <a:extLst>
              <a:ext uri="{FF2B5EF4-FFF2-40B4-BE49-F238E27FC236}">
                <a16:creationId xmlns:a16="http://schemas.microsoft.com/office/drawing/2014/main" xmlns="" id="{24488D51-79C8-4797-B7DB-55246B504515}"/>
              </a:ext>
            </a:extLst>
          </p:cNvPr>
          <p:cNvGraphicFramePr/>
          <p:nvPr>
            <p:extLst/>
          </p:nvPr>
        </p:nvGraphicFramePr>
        <p:xfrm>
          <a:off x="8272581" y="0"/>
          <a:ext cx="1520042" cy="126612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2" name="Arrow: Right 11">
            <a:extLst>
              <a:ext uri="{FF2B5EF4-FFF2-40B4-BE49-F238E27FC236}">
                <a16:creationId xmlns:a16="http://schemas.microsoft.com/office/drawing/2014/main" xmlns="" id="{D4A73CE9-73EF-418E-83BD-69D9CD054A85}"/>
              </a:ext>
            </a:extLst>
          </p:cNvPr>
          <p:cNvSpPr/>
          <p:nvPr/>
        </p:nvSpPr>
        <p:spPr bwMode="auto">
          <a:xfrm>
            <a:off x="3135086" y="4059523"/>
            <a:ext cx="1782904" cy="457159"/>
          </a:xfrm>
          <a:prstGeom prst="rightArrow">
            <a:avLst>
              <a:gd name="adj1" fmla="val 35486"/>
              <a:gd name="adj2" fmla="val 75399"/>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 name="Arrow: Right 12">
            <a:extLst>
              <a:ext uri="{FF2B5EF4-FFF2-40B4-BE49-F238E27FC236}">
                <a16:creationId xmlns:a16="http://schemas.microsoft.com/office/drawing/2014/main" xmlns="" id="{B6BF684B-D1F3-4117-BBE3-1D3C388F4C7F}"/>
              </a:ext>
            </a:extLst>
          </p:cNvPr>
          <p:cNvSpPr/>
          <p:nvPr/>
        </p:nvSpPr>
        <p:spPr bwMode="auto">
          <a:xfrm>
            <a:off x="3139203" y="2281217"/>
            <a:ext cx="3125674" cy="454636"/>
          </a:xfrm>
          <a:prstGeom prst="rightArrow">
            <a:avLst>
              <a:gd name="adj1" fmla="val 35486"/>
              <a:gd name="adj2" fmla="val 75399"/>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 name="TextBox 14">
            <a:extLst>
              <a:ext uri="{FF2B5EF4-FFF2-40B4-BE49-F238E27FC236}">
                <a16:creationId xmlns:a16="http://schemas.microsoft.com/office/drawing/2014/main" xmlns="" id="{2D79F9BB-735A-4FE2-B42E-109C3083C11D}"/>
              </a:ext>
            </a:extLst>
          </p:cNvPr>
          <p:cNvSpPr txBox="1"/>
          <p:nvPr/>
        </p:nvSpPr>
        <p:spPr>
          <a:xfrm>
            <a:off x="957543" y="2220955"/>
            <a:ext cx="2296400" cy="627864"/>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Enables SaaS</a:t>
            </a:r>
          </a:p>
        </p:txBody>
      </p:sp>
    </p:spTree>
    <p:extLst>
      <p:ext uri="{BB962C8B-B14F-4D97-AF65-F5344CB8AC3E}">
        <p14:creationId xmlns:p14="http://schemas.microsoft.com/office/powerpoint/2010/main" xmlns="" val="1350084970"/>
      </p:ext>
    </p:extLst>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9499" y="3522833"/>
            <a:ext cx="10164155" cy="1796217"/>
          </a:xfrm>
        </p:spPr>
        <p:txBody>
          <a:bodyPr anchor="ctr" anchorCtr="0"/>
          <a:lstStyle/>
          <a:p>
            <a:r>
              <a:rPr lang="en-US" sz="4800" b="1">
                <a:solidFill>
                  <a:schemeClr val="bg1"/>
                </a:solidFill>
                <a:latin typeface="Segoe UI" panose="020B0502040204020203" pitchFamily="34" charset="0"/>
              </a:rPr>
              <a:t>Datacenters</a:t>
            </a:r>
            <a:r>
              <a:rPr lang="en-US" sz="4800">
                <a:solidFill>
                  <a:schemeClr val="bg1"/>
                </a:solidFill>
                <a:latin typeface="Segoe UI" panose="020B0502040204020203" pitchFamily="34" charset="0"/>
              </a:rPr>
              <a:t>: Foundations of the Cloud</a:t>
            </a:r>
            <a:endParaRPr lang="en-GB" sz="4800">
              <a:solidFill>
                <a:schemeClr val="bg1"/>
              </a:solidFill>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xmlns="" val="0"/>
              </a:ext>
            </a:extLst>
          </a:blip>
          <a:stretch>
            <a:fillRect/>
          </a:stretch>
        </p:blipFill>
        <p:spPr bwMode="invGray">
          <a:xfrm>
            <a:off x="10126817" y="470410"/>
            <a:ext cx="1606863" cy="352152"/>
          </a:xfrm>
          <a:prstGeom prst="rect">
            <a:avLst/>
          </a:prstGeom>
        </p:spPr>
      </p:pic>
      <p:graphicFrame>
        <p:nvGraphicFramePr>
          <p:cNvPr id="6" name="Diagram 5">
            <a:extLst>
              <a:ext uri="{FF2B5EF4-FFF2-40B4-BE49-F238E27FC236}">
                <a16:creationId xmlns:a16="http://schemas.microsoft.com/office/drawing/2014/main" xmlns="" id="{A594B594-EA70-4E24-80A7-D7AF280D0186}"/>
              </a:ext>
            </a:extLst>
          </p:cNvPr>
          <p:cNvGraphicFramePr/>
          <p:nvPr>
            <p:extLst/>
          </p:nvPr>
        </p:nvGraphicFramePr>
        <p:xfrm>
          <a:off x="4361935" y="308919"/>
          <a:ext cx="4411362" cy="32576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1711935298"/>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extLst/>
          </p:nvPr>
        </p:nvGraphicFramePr>
        <p:xfrm>
          <a:off x="1558" y="2044"/>
          <a:ext cx="1556" cy="1556"/>
        </p:xfrm>
        <a:graphic>
          <a:graphicData uri="http://schemas.openxmlformats.org/presentationml/2006/ole">
            <p:oleObj spid="_x0000_s134152" name="think-cell Slide" r:id="rId4" imgW="360" imgH="360" progId="">
              <p:embed/>
            </p:oleObj>
          </a:graphicData>
        </a:graphic>
      </p:graphicFrame>
      <p:sp>
        <p:nvSpPr>
          <p:cNvPr id="17" name="Title 1"/>
          <p:cNvSpPr>
            <a:spLocks noGrp="1"/>
          </p:cNvSpPr>
          <p:nvPr>
            <p:ph type="title"/>
          </p:nvPr>
        </p:nvSpPr>
        <p:spPr>
          <a:xfrm>
            <a:off x="419516" y="214395"/>
            <a:ext cx="11005512" cy="919304"/>
          </a:xfrm>
        </p:spPr>
        <p:txBody>
          <a:bodyPr/>
          <a:lstStyle/>
          <a:p>
            <a:r>
              <a:rPr lang="en-US" sz="3600">
                <a:solidFill>
                  <a:srgbClr val="737373"/>
                </a:solidFill>
                <a:cs typeface="Segoe UI Light" panose="020B0502040204020203" pitchFamily="34" charset="0"/>
              </a:rPr>
              <a:t>Technology </a:t>
            </a:r>
            <a:r>
              <a:rPr lang="en-US">
                <a:solidFill>
                  <a:srgbClr val="737373"/>
                </a:solidFill>
                <a:cs typeface="Segoe UI Light" panose="020B0502040204020203" pitchFamily="34" charset="0"/>
              </a:rPr>
              <a:t>– datacenters </a:t>
            </a:r>
            <a:endParaRPr lang="en-US" sz="3600">
              <a:solidFill>
                <a:srgbClr val="737373"/>
              </a:solidFill>
            </a:endParaRPr>
          </a:p>
        </p:txBody>
      </p:sp>
      <p:pic>
        <p:nvPicPr>
          <p:cNvPr id="10" name="Picture 9" descr="A view of a city&#10;&#10;Description generated with very high confidence">
            <a:extLst>
              <a:ext uri="{FF2B5EF4-FFF2-40B4-BE49-F238E27FC236}">
                <a16:creationId xmlns:a16="http://schemas.microsoft.com/office/drawing/2014/main" xmlns="" id="{034BEA6B-69EE-4E10-A7CD-AA14C0D287CD}"/>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367043" y="2561252"/>
            <a:ext cx="6193432" cy="3280780"/>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xmlns="" id="{85BC5DB7-B249-4AC9-9753-2B7D6143CF72}"/>
              </a:ext>
            </a:extLst>
          </p:cNvPr>
          <p:cNvSpPr txBox="1"/>
          <p:nvPr/>
        </p:nvSpPr>
        <p:spPr>
          <a:xfrm>
            <a:off x="380209" y="1348149"/>
            <a:ext cx="5980250" cy="960263"/>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a:ln>
                  <a:noFill/>
                </a:ln>
                <a:solidFill>
                  <a:srgbClr val="D2D2D2">
                    <a:lumMod val="50000"/>
                  </a:srgbClr>
                </a:solidFill>
                <a:effectLst/>
                <a:uLnTx/>
                <a:uFillTx/>
                <a:latin typeface="Segoe UI"/>
                <a:ea typeface="+mn-ea"/>
                <a:cs typeface="+mn-cs"/>
              </a:rPr>
              <a:t>Data centers are the heart of the cloud: miles of wiring for networking and power</a:t>
            </a:r>
          </a:p>
        </p:txBody>
      </p:sp>
      <p:cxnSp>
        <p:nvCxnSpPr>
          <p:cNvPr id="19" name="Connector: Elbow 18">
            <a:extLst>
              <a:ext uri="{FF2B5EF4-FFF2-40B4-BE49-F238E27FC236}">
                <a16:creationId xmlns:a16="http://schemas.microsoft.com/office/drawing/2014/main" xmlns="" id="{ACF5CA50-DDDE-4BF2-BD45-AE713F2C81C7}"/>
              </a:ext>
            </a:extLst>
          </p:cNvPr>
          <p:cNvCxnSpPr>
            <a:cxnSpLocks/>
            <a:stCxn id="11" idx="3"/>
          </p:cNvCxnSpPr>
          <p:nvPr/>
        </p:nvCxnSpPr>
        <p:spPr>
          <a:xfrm>
            <a:off x="6360459" y="1828281"/>
            <a:ext cx="3056674" cy="3814186"/>
          </a:xfrm>
          <a:prstGeom prst="bentConnector2">
            <a:avLst/>
          </a:prstGeom>
          <a:ln w="38100">
            <a:solidFill>
              <a:srgbClr val="00B0F0"/>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xmlns="" id="{1F4075AD-0A48-4504-A22D-B4E5B5907C00}"/>
              </a:ext>
            </a:extLst>
          </p:cNvPr>
          <p:cNvSpPr txBox="1"/>
          <p:nvPr/>
        </p:nvSpPr>
        <p:spPr>
          <a:xfrm>
            <a:off x="6012872" y="5921591"/>
            <a:ext cx="6446321" cy="960263"/>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a:ln>
                  <a:noFill/>
                </a:ln>
                <a:solidFill>
                  <a:srgbClr val="D2D2D2">
                    <a:lumMod val="50000"/>
                  </a:srgbClr>
                </a:solidFill>
                <a:effectLst/>
                <a:uLnTx/>
                <a:uFillTx/>
                <a:latin typeface="Segoe UI"/>
                <a:ea typeface="+mn-ea"/>
                <a:cs typeface="+mn-cs"/>
              </a:rPr>
              <a:t>Built and operated for maximum power and temperature efficiency</a:t>
            </a:r>
          </a:p>
        </p:txBody>
      </p:sp>
      <p:cxnSp>
        <p:nvCxnSpPr>
          <p:cNvPr id="16" name="Straight Connector 15">
            <a:extLst>
              <a:ext uri="{FF2B5EF4-FFF2-40B4-BE49-F238E27FC236}">
                <a16:creationId xmlns:a16="http://schemas.microsoft.com/office/drawing/2014/main" xmlns="" id="{D9291CD3-C2B8-4A06-A49D-C78FB4505D48}"/>
              </a:ext>
            </a:extLst>
          </p:cNvPr>
          <p:cNvCxnSpPr/>
          <p:nvPr/>
        </p:nvCxnSpPr>
        <p:spPr>
          <a:xfrm>
            <a:off x="419516" y="1301756"/>
            <a:ext cx="11265840" cy="0"/>
          </a:xfrm>
          <a:prstGeom prst="line">
            <a:avLst/>
          </a:prstGeom>
          <a:ln w="25400">
            <a:solidFill>
              <a:srgbClr val="229DFF"/>
            </a:solidFill>
            <a:headEnd type="none"/>
            <a:tailEnd type="none"/>
          </a:ln>
        </p:spPr>
        <p:style>
          <a:lnRef idx="1">
            <a:schemeClr val="accent1"/>
          </a:lnRef>
          <a:fillRef idx="0">
            <a:schemeClr val="accent1"/>
          </a:fillRef>
          <a:effectRef idx="0">
            <a:schemeClr val="accent1"/>
          </a:effectRef>
          <a:fontRef idx="minor">
            <a:schemeClr val="tx1"/>
          </a:fontRef>
        </p:style>
      </p:cxnSp>
      <p:graphicFrame>
        <p:nvGraphicFramePr>
          <p:cNvPr id="18" name="Diagram 17">
            <a:extLst>
              <a:ext uri="{FF2B5EF4-FFF2-40B4-BE49-F238E27FC236}">
                <a16:creationId xmlns:a16="http://schemas.microsoft.com/office/drawing/2014/main" xmlns="" id="{BE6E7076-2085-49C3-AAA3-E372DAAD1390}"/>
              </a:ext>
            </a:extLst>
          </p:cNvPr>
          <p:cNvGraphicFramePr/>
          <p:nvPr>
            <p:extLst/>
          </p:nvPr>
        </p:nvGraphicFramePr>
        <p:xfrm>
          <a:off x="8272581" y="0"/>
          <a:ext cx="1520042" cy="126612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xmlns="" val="4244023099"/>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hlinkClick r:id="rId3"/>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382042" y="5784538"/>
            <a:ext cx="1162236" cy="634351"/>
          </a:xfrm>
          <a:prstGeom prst="rect">
            <a:avLst/>
          </a:prstGeom>
        </p:spPr>
      </p:pic>
      <p:sp>
        <p:nvSpPr>
          <p:cNvPr id="11" name="Title 1"/>
          <p:cNvSpPr txBox="1">
            <a:spLocks/>
          </p:cNvSpPr>
          <p:nvPr/>
        </p:nvSpPr>
        <p:spPr>
          <a:xfrm>
            <a:off x="414994" y="214001"/>
            <a:ext cx="11005512" cy="919304"/>
          </a:xfrm>
          <a:prstGeom prst="rect">
            <a:avLst/>
          </a:prstGeom>
        </p:spPr>
        <p:txBody>
          <a:bodyPr vert="horz" wrap="square" lIns="0" tIns="91440" rIns="146304" bIns="91440" rtlCol="0" anchor="t">
            <a:noAutofit/>
          </a:bodyPr>
          <a:lstStyle>
            <a:lvl1pPr algn="l" defTabSz="914367" rtl="0" eaLnBrk="1" latinLnBrk="0" hangingPunct="1">
              <a:lnSpc>
                <a:spcPts val="4803"/>
              </a:lnSpc>
              <a:spcBef>
                <a:spcPct val="0"/>
              </a:spcBef>
              <a:buNone/>
              <a:defRPr lang="en-US" sz="3600" b="0" kern="1200" cap="none" spc="-100" baseline="0">
                <a:ln w="3175">
                  <a:noFill/>
                </a:ln>
                <a:solidFill>
                  <a:schemeClr val="tx2"/>
                </a:solidFill>
                <a:effectLst/>
                <a:latin typeface="+mj-lt"/>
                <a:ea typeface="+mn-ea"/>
                <a:cs typeface="Segoe UI" pitchFamily="34" charset="0"/>
              </a:defRPr>
            </a:lvl1pPr>
          </a:lstStyle>
          <a:p>
            <a:pPr lvl="0"/>
            <a:r>
              <a:rPr lang="en-GB" dirty="0">
                <a:solidFill>
                  <a:srgbClr val="737373"/>
                </a:solidFill>
                <a:latin typeface="Segoe Light"/>
              </a:rPr>
              <a:t>…and for the governments</a:t>
            </a:r>
          </a:p>
        </p:txBody>
      </p:sp>
      <p:pic>
        <p:nvPicPr>
          <p:cNvPr id="19" name="Picture 18"/>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bwMode="invGray">
          <a:xfrm>
            <a:off x="10198420" y="490404"/>
            <a:ext cx="1522008" cy="326081"/>
          </a:xfrm>
          <a:prstGeom prst="rect">
            <a:avLst/>
          </a:prstGeom>
        </p:spPr>
      </p:pic>
      <p:cxnSp>
        <p:nvCxnSpPr>
          <p:cNvPr id="20" name="Straight Connector 19"/>
          <p:cNvCxnSpPr/>
          <p:nvPr/>
        </p:nvCxnSpPr>
        <p:spPr>
          <a:xfrm>
            <a:off x="0" y="5360058"/>
            <a:ext cx="12211811"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6" name="Oval 25"/>
          <p:cNvSpPr/>
          <p:nvPr/>
        </p:nvSpPr>
        <p:spPr bwMode="auto">
          <a:xfrm>
            <a:off x="468896" y="2134543"/>
            <a:ext cx="2313365" cy="2313365"/>
          </a:xfrm>
          <a:prstGeom prst="ellipse">
            <a:avLst/>
          </a:prstGeom>
          <a:noFill/>
          <a:ln w="50800">
            <a:solidFill>
              <a:srgbClr val="229D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algn="ctr" defTabSz="914289" fontAlgn="base">
              <a:lnSpc>
                <a:spcPct val="90000"/>
              </a:lnSpc>
              <a:spcBef>
                <a:spcPct val="0"/>
              </a:spcBef>
              <a:spcAft>
                <a:spcPct val="0"/>
              </a:spcAft>
            </a:pPr>
            <a:endParaRPr lang="en-US" sz="2353" dirty="0" err="1">
              <a:solidFill>
                <a:srgbClr val="229DFF"/>
              </a:solidFill>
              <a:ea typeface="Segoe UI" pitchFamily="34" charset="0"/>
              <a:cs typeface="Segoe UI" pitchFamily="34" charset="0"/>
            </a:endParaRPr>
          </a:p>
        </p:txBody>
      </p:sp>
      <p:pic>
        <p:nvPicPr>
          <p:cNvPr id="27" name="Picture 26"/>
          <p:cNvPicPr>
            <a:picLocks noChangeAspect="1"/>
          </p:cNvPicPr>
          <p:nvPr/>
        </p:nvPicPr>
        <p:blipFill>
          <a:blip r:embed="rId6" cstate="print"/>
          <a:stretch>
            <a:fillRect/>
          </a:stretch>
        </p:blipFill>
        <p:spPr>
          <a:xfrm>
            <a:off x="2953792" y="3139113"/>
            <a:ext cx="636104" cy="304224"/>
          </a:xfrm>
          <a:prstGeom prst="rect">
            <a:avLst/>
          </a:prstGeom>
        </p:spPr>
      </p:pic>
      <p:sp>
        <p:nvSpPr>
          <p:cNvPr id="28" name="Rectangle 11"/>
          <p:cNvSpPr>
            <a:spLocks noChangeArrowheads="1"/>
          </p:cNvSpPr>
          <p:nvPr/>
        </p:nvSpPr>
        <p:spPr bwMode="auto">
          <a:xfrm>
            <a:off x="3761427" y="2256659"/>
            <a:ext cx="2025523" cy="20186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2400" cap="all" dirty="0">
                <a:solidFill>
                  <a:srgbClr val="0078D7"/>
                </a:solidFill>
              </a:rPr>
              <a:t>Challenge </a:t>
            </a:r>
          </a:p>
          <a:p>
            <a:r>
              <a:rPr lang="en-US" sz="1400" dirty="0">
                <a:solidFill>
                  <a:srgbClr val="0078D7"/>
                </a:solidFill>
              </a:rPr>
              <a:t>Involve citizens in determining how to use land and the areas surrounding the former Hindenburg Barracks.</a:t>
            </a:r>
          </a:p>
        </p:txBody>
      </p:sp>
      <p:sp>
        <p:nvSpPr>
          <p:cNvPr id="29" name="Rectangle 11"/>
          <p:cNvSpPr>
            <a:spLocks noChangeArrowheads="1"/>
          </p:cNvSpPr>
          <p:nvPr/>
        </p:nvSpPr>
        <p:spPr bwMode="auto">
          <a:xfrm>
            <a:off x="6594585" y="2256659"/>
            <a:ext cx="2115894" cy="21426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2400" cap="all" dirty="0">
                <a:solidFill>
                  <a:srgbClr val="229DFF"/>
                </a:solidFill>
              </a:rPr>
              <a:t>Strategy </a:t>
            </a:r>
          </a:p>
          <a:p>
            <a:r>
              <a:rPr lang="en-US" sz="1400" dirty="0">
                <a:solidFill>
                  <a:srgbClr val="229DFF"/>
                </a:solidFill>
              </a:rPr>
              <a:t>Deployed open-source solution </a:t>
            </a:r>
            <a:r>
              <a:rPr lang="en-US" sz="1400" dirty="0" err="1">
                <a:solidFill>
                  <a:srgbClr val="229DFF"/>
                </a:solidFill>
              </a:rPr>
              <a:t>OpenDoors</a:t>
            </a:r>
            <a:r>
              <a:rPr lang="en-US" sz="1400" dirty="0">
                <a:solidFill>
                  <a:srgbClr val="229DFF"/>
                </a:solidFill>
              </a:rPr>
              <a:t> on Azure to enable collaboration and joint decision making</a:t>
            </a:r>
          </a:p>
        </p:txBody>
      </p:sp>
      <p:sp>
        <p:nvSpPr>
          <p:cNvPr id="30" name="Rectangle 11"/>
          <p:cNvSpPr>
            <a:spLocks noChangeArrowheads="1"/>
          </p:cNvSpPr>
          <p:nvPr/>
        </p:nvSpPr>
        <p:spPr bwMode="auto">
          <a:xfrm>
            <a:off x="9793519" y="2256659"/>
            <a:ext cx="2013034" cy="21426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2400" cap="all" dirty="0">
                <a:solidFill>
                  <a:srgbClr val="0078D7"/>
                </a:solidFill>
              </a:rPr>
              <a:t>Results</a:t>
            </a:r>
          </a:p>
          <a:p>
            <a:r>
              <a:rPr lang="en-US" sz="1400" dirty="0">
                <a:solidFill>
                  <a:srgbClr val="0078D7"/>
                </a:solidFill>
              </a:rPr>
              <a:t>Scalable platform to solicit feedback, inform citizens of updates, share answers, and generate a clear picture of public opinion.</a:t>
            </a:r>
          </a:p>
        </p:txBody>
      </p:sp>
      <p:pic>
        <p:nvPicPr>
          <p:cNvPr id="31" name="Picture 30"/>
          <p:cNvPicPr>
            <a:picLocks noChangeAspect="1"/>
          </p:cNvPicPr>
          <p:nvPr/>
        </p:nvPicPr>
        <p:blipFill>
          <a:blip r:embed="rId6" cstate="print"/>
          <a:stretch>
            <a:fillRect/>
          </a:stretch>
        </p:blipFill>
        <p:spPr>
          <a:xfrm>
            <a:off x="5661423" y="3134339"/>
            <a:ext cx="636104" cy="304224"/>
          </a:xfrm>
          <a:prstGeom prst="rect">
            <a:avLst/>
          </a:prstGeom>
        </p:spPr>
      </p:pic>
      <p:pic>
        <p:nvPicPr>
          <p:cNvPr id="32" name="Picture 31"/>
          <p:cNvPicPr>
            <a:picLocks noChangeAspect="1"/>
          </p:cNvPicPr>
          <p:nvPr/>
        </p:nvPicPr>
        <p:blipFill>
          <a:blip r:embed="rId6" cstate="print"/>
          <a:stretch>
            <a:fillRect/>
          </a:stretch>
        </p:blipFill>
        <p:spPr>
          <a:xfrm>
            <a:off x="8828721" y="3134339"/>
            <a:ext cx="636104" cy="304224"/>
          </a:xfrm>
          <a:prstGeom prst="rect">
            <a:avLst/>
          </a:prstGeom>
        </p:spPr>
      </p:pic>
      <p:pic>
        <p:nvPicPr>
          <p:cNvPr id="7" name="Picture 6"/>
          <p:cNvPicPr>
            <a:picLocks noChangeAspect="1"/>
          </p:cNvPicPr>
          <p:nvPr/>
        </p:nvPicPr>
        <p:blipFill>
          <a:blip r:embed="rId7" cstate="print"/>
          <a:stretch>
            <a:fillRect/>
          </a:stretch>
        </p:blipFill>
        <p:spPr>
          <a:xfrm>
            <a:off x="990578" y="2700675"/>
            <a:ext cx="1270000" cy="1181100"/>
          </a:xfrm>
          <a:prstGeom prst="rect">
            <a:avLst/>
          </a:prstGeom>
        </p:spPr>
      </p:pic>
      <p:sp>
        <p:nvSpPr>
          <p:cNvPr id="34" name="Rectangle 33"/>
          <p:cNvSpPr/>
          <p:nvPr/>
        </p:nvSpPr>
        <p:spPr>
          <a:xfrm>
            <a:off x="4375728" y="5371271"/>
            <a:ext cx="7472716" cy="1502716"/>
          </a:xfrm>
          <a:prstGeom prst="rect">
            <a:avLst/>
          </a:prstGeom>
        </p:spPr>
        <p:txBody>
          <a:bodyPr wrap="square" anchor="ctr" anchorCtr="0">
            <a:noAutofit/>
          </a:bodyPr>
          <a:lstStyle/>
          <a:p>
            <a:pPr lvl="0" algn="r" defTabSz="932024">
              <a:spcBef>
                <a:spcPct val="0"/>
              </a:spcBef>
              <a:spcAft>
                <a:spcPct val="0"/>
              </a:spcAft>
              <a:defRPr/>
            </a:pPr>
            <a:r>
              <a:rPr lang="en-US" sz="1700" kern="0" dirty="0">
                <a:solidFill>
                  <a:srgbClr val="808080"/>
                </a:solidFill>
                <a:latin typeface="Segoe UI Light"/>
                <a:ea typeface="ＭＳ Ｐゴシック" charset="0"/>
                <a:cs typeface="ＭＳ Ｐゴシック" charset="0"/>
              </a:rPr>
              <a:t>“We have experienced that when we have good tools and products, professional and experienced service providers, this means a certain relief for the municipal administration and an improvement in terms of contact with our citizens.”</a:t>
            </a:r>
          </a:p>
          <a:p>
            <a:pPr lvl="0" algn="r" defTabSz="932024">
              <a:spcBef>
                <a:spcPct val="0"/>
              </a:spcBef>
              <a:spcAft>
                <a:spcPct val="0"/>
              </a:spcAft>
              <a:defRPr/>
            </a:pPr>
            <a:endParaRPr lang="en-US" sz="1400" kern="0" dirty="0">
              <a:solidFill>
                <a:srgbClr val="808080"/>
              </a:solidFill>
              <a:latin typeface="Segoe UI Light"/>
              <a:ea typeface="ＭＳ Ｐゴシック" charset="0"/>
              <a:cs typeface="ＭＳ Ｐゴシック" charset="0"/>
            </a:endParaRPr>
          </a:p>
          <a:p>
            <a:pPr lvl="0" algn="r" defTabSz="932024">
              <a:spcBef>
                <a:spcPct val="0"/>
              </a:spcBef>
              <a:spcAft>
                <a:spcPct val="0"/>
              </a:spcAft>
              <a:defRPr/>
            </a:pPr>
            <a:r>
              <a:rPr lang="en-US" sz="1400" kern="0" dirty="0">
                <a:solidFill>
                  <a:srgbClr val="808080"/>
                </a:solidFill>
                <a:latin typeface="Segoe UI Light"/>
                <a:ea typeface="ＭＳ Ｐゴシック" charset="0"/>
                <a:cs typeface="ＭＳ Ｐゴシック" charset="0"/>
              </a:rPr>
              <a:t>— Gunter </a:t>
            </a:r>
            <a:r>
              <a:rPr lang="en-US" sz="1400" kern="0" dirty="0" err="1">
                <a:solidFill>
                  <a:srgbClr val="808080"/>
                </a:solidFill>
                <a:latin typeface="Segoe UI Light"/>
                <a:ea typeface="ＭＳ Ｐゴシック" charset="0"/>
                <a:cs typeface="ＭＳ Ｐゴシック" charset="0"/>
              </a:rPr>
              <a:t>Czisch</a:t>
            </a:r>
            <a:r>
              <a:rPr lang="en-US" sz="1400" kern="0" dirty="0">
                <a:solidFill>
                  <a:srgbClr val="808080"/>
                </a:solidFill>
                <a:latin typeface="Segoe UI Light"/>
                <a:ea typeface="ＭＳ Ｐゴシック" charset="0"/>
                <a:cs typeface="ＭＳ Ｐゴシック" charset="0"/>
              </a:rPr>
              <a:t>, first mayor of Ulm, Germany</a:t>
            </a:r>
            <a:endParaRPr kumimoji="0" lang="en-US" sz="1400" b="0" i="0" u="none" strike="noStrike" kern="0" spc="0" normalizeH="0" noProof="0" dirty="0">
              <a:ln>
                <a:noFill/>
              </a:ln>
              <a:solidFill>
                <a:srgbClr val="808080"/>
              </a:solidFill>
              <a:effectLst/>
              <a:uLnTx/>
              <a:uFillTx/>
              <a:latin typeface="Segoe UI Light"/>
              <a:ea typeface="ＭＳ Ｐゴシック" charset="0"/>
              <a:cs typeface="ＭＳ Ｐゴシック" charset="0"/>
            </a:endParaRPr>
          </a:p>
        </p:txBody>
      </p:sp>
    </p:spTree>
    <p:extLst>
      <p:ext uri="{BB962C8B-B14F-4D97-AF65-F5344CB8AC3E}">
        <p14:creationId xmlns:p14="http://schemas.microsoft.com/office/powerpoint/2010/main" xmlns="" val="1247153726"/>
      </p:ext>
    </p:extLst>
  </p:cSld>
  <p:clrMapOvr>
    <a:masterClrMapping/>
  </p:clrMapOvr>
  <p:transition spd="slow">
    <p:push dir="u"/>
  </p:transition>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extLst/>
          </p:nvPr>
        </p:nvGraphicFramePr>
        <p:xfrm>
          <a:off x="1558" y="2044"/>
          <a:ext cx="1556" cy="1556"/>
        </p:xfrm>
        <a:graphic>
          <a:graphicData uri="http://schemas.openxmlformats.org/presentationml/2006/ole">
            <p:oleObj spid="_x0000_s135176" name="think-cell Slide" r:id="rId4" imgW="360" imgH="360" progId="">
              <p:embed/>
            </p:oleObj>
          </a:graphicData>
        </a:graphic>
      </p:graphicFrame>
      <p:sp>
        <p:nvSpPr>
          <p:cNvPr id="17" name="Title 1"/>
          <p:cNvSpPr>
            <a:spLocks noGrp="1"/>
          </p:cNvSpPr>
          <p:nvPr>
            <p:ph type="title"/>
          </p:nvPr>
        </p:nvSpPr>
        <p:spPr>
          <a:xfrm>
            <a:off x="419516" y="214395"/>
            <a:ext cx="11005512" cy="919304"/>
          </a:xfrm>
        </p:spPr>
        <p:txBody>
          <a:bodyPr/>
          <a:lstStyle/>
          <a:p>
            <a:r>
              <a:rPr lang="en-US">
                <a:solidFill>
                  <a:srgbClr val="737373"/>
                </a:solidFill>
                <a:cs typeface="Segoe UI Light" panose="020B0502040204020203" pitchFamily="34" charset="0"/>
              </a:rPr>
              <a:t>Architecture – servers</a:t>
            </a:r>
            <a:endParaRPr lang="en-US" sz="3600">
              <a:solidFill>
                <a:srgbClr val="737373"/>
              </a:solidFill>
            </a:endParaRPr>
          </a:p>
        </p:txBody>
      </p:sp>
      <p:sp>
        <p:nvSpPr>
          <p:cNvPr id="22" name="Rectangle 21"/>
          <p:cNvSpPr/>
          <p:nvPr/>
        </p:nvSpPr>
        <p:spPr bwMode="auto">
          <a:xfrm>
            <a:off x="4177576" y="4855450"/>
            <a:ext cx="7762634" cy="147749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0" cap="none" spc="0" normalizeH="0" baseline="0" noProof="0">
              <a:ln>
                <a:noFill/>
              </a:ln>
              <a:solidFill>
                <a:srgbClr val="737373"/>
              </a:solidFill>
              <a:effectLst/>
              <a:uLnTx/>
              <a:uFillTx/>
              <a:latin typeface="Segoe UI"/>
              <a:ea typeface="+mn-ea"/>
              <a:cs typeface="+mn-cs"/>
            </a:endParaRPr>
          </a:p>
        </p:txBody>
      </p:sp>
      <p:cxnSp>
        <p:nvCxnSpPr>
          <p:cNvPr id="14" name="Straight Connector 13"/>
          <p:cNvCxnSpPr/>
          <p:nvPr/>
        </p:nvCxnSpPr>
        <p:spPr>
          <a:xfrm>
            <a:off x="419516" y="1301756"/>
            <a:ext cx="11265840" cy="0"/>
          </a:xfrm>
          <a:prstGeom prst="line">
            <a:avLst/>
          </a:prstGeom>
          <a:ln w="25400">
            <a:solidFill>
              <a:srgbClr val="229DFF"/>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xmlns="" id="{D1E020D0-F8C6-4EC2-8976-88C201724352}"/>
              </a:ext>
            </a:extLst>
          </p:cNvPr>
          <p:cNvSpPr txBox="1"/>
          <p:nvPr/>
        </p:nvSpPr>
        <p:spPr>
          <a:xfrm>
            <a:off x="284695" y="1266125"/>
            <a:ext cx="2767263" cy="1818959"/>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200" b="0" i="0" u="none" strike="noStrike" kern="1200" cap="none" spc="0" normalizeH="0" baseline="0" noProof="0">
                <a:ln>
                  <a:noFill/>
                </a:ln>
                <a:solidFill>
                  <a:srgbClr val="D2D2D2">
                    <a:lumMod val="50000"/>
                  </a:srgbClr>
                </a:solidFill>
                <a:effectLst/>
                <a:uLnTx/>
                <a:uFillTx/>
                <a:latin typeface="Segoe UI"/>
                <a:ea typeface="+mn-ea"/>
                <a:cs typeface="+mn-cs"/>
              </a:rPr>
              <a:t>The datacenters are filled with thousands of rows of racks, filled with dozens of servers.</a:t>
            </a:r>
          </a:p>
        </p:txBody>
      </p:sp>
      <p:cxnSp>
        <p:nvCxnSpPr>
          <p:cNvPr id="19" name="Connector: Elbow 18">
            <a:extLst>
              <a:ext uri="{FF2B5EF4-FFF2-40B4-BE49-F238E27FC236}">
                <a16:creationId xmlns:a16="http://schemas.microsoft.com/office/drawing/2014/main" xmlns="" id="{B2835E27-7DDE-40FD-9654-E6C307384EDD}"/>
              </a:ext>
            </a:extLst>
          </p:cNvPr>
          <p:cNvCxnSpPr>
            <a:cxnSpLocks/>
            <a:stCxn id="33" idx="2"/>
          </p:cNvCxnSpPr>
          <p:nvPr/>
        </p:nvCxnSpPr>
        <p:spPr>
          <a:xfrm rot="16200000" flipH="1">
            <a:off x="4108976" y="644434"/>
            <a:ext cx="3025045" cy="7906343"/>
          </a:xfrm>
          <a:prstGeom prst="bentConnector2">
            <a:avLst/>
          </a:prstGeom>
          <a:ln w="38100">
            <a:solidFill>
              <a:srgbClr val="00B0F0"/>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xmlns="" id="{E7E6B47A-1A23-49E4-9762-FA6E46B3FE14}"/>
              </a:ext>
            </a:extLst>
          </p:cNvPr>
          <p:cNvSpPr txBox="1"/>
          <p:nvPr/>
        </p:nvSpPr>
        <p:spPr>
          <a:xfrm>
            <a:off x="9574671" y="3144212"/>
            <a:ext cx="2617330" cy="2813078"/>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200" b="0" i="0" u="none" strike="noStrike" kern="1200" cap="none" spc="0" normalizeH="0" baseline="0" noProof="0">
                <a:ln>
                  <a:noFill/>
                </a:ln>
                <a:solidFill>
                  <a:srgbClr val="D2D2D2">
                    <a:lumMod val="50000"/>
                  </a:srgbClr>
                </a:solidFill>
                <a:effectLst/>
                <a:uLnTx/>
                <a:uFillTx/>
                <a:latin typeface="Segoe UI"/>
                <a:ea typeface="+mn-ea"/>
                <a:cs typeface="+mn-cs"/>
              </a:rPr>
              <a:t>Your average server will have:</a:t>
            </a: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200" b="1" i="0" u="none" strike="noStrike" kern="1200" cap="none" spc="0" normalizeH="0" baseline="0" noProof="0">
                <a:ln>
                  <a:noFill/>
                </a:ln>
                <a:solidFill>
                  <a:srgbClr val="D2D2D2">
                    <a:lumMod val="50000"/>
                  </a:srgbClr>
                </a:solidFill>
                <a:effectLst/>
                <a:uLnTx/>
                <a:uFillTx/>
                <a:latin typeface="Segoe UI"/>
                <a:ea typeface="+mn-ea"/>
                <a:cs typeface="+mn-cs"/>
              </a:rPr>
              <a:t>processor </a:t>
            </a: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200" b="1" i="0" u="none" strike="noStrike" kern="1200" cap="none" spc="0" normalizeH="0" baseline="0" noProof="0">
                <a:ln>
                  <a:noFill/>
                </a:ln>
                <a:solidFill>
                  <a:srgbClr val="D2D2D2">
                    <a:lumMod val="50000"/>
                  </a:srgbClr>
                </a:solidFill>
                <a:effectLst/>
                <a:uLnTx/>
                <a:uFillTx/>
                <a:latin typeface="Segoe UI"/>
                <a:ea typeface="+mn-ea"/>
                <a:cs typeface="+mn-cs"/>
              </a:rPr>
              <a:t>storage</a:t>
            </a: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200" b="1" i="0" u="none" strike="noStrike" kern="1200" cap="none" spc="0" normalizeH="0" baseline="0" noProof="0">
                <a:ln>
                  <a:noFill/>
                </a:ln>
                <a:solidFill>
                  <a:srgbClr val="D2D2D2">
                    <a:lumMod val="50000"/>
                  </a:srgbClr>
                </a:solidFill>
                <a:effectLst/>
                <a:uLnTx/>
                <a:uFillTx/>
                <a:latin typeface="Segoe UI"/>
                <a:ea typeface="+mn-ea"/>
                <a:cs typeface="+mn-cs"/>
              </a:rPr>
              <a:t>network card</a:t>
            </a:r>
            <a:r>
              <a:rPr kumimoji="0" lang="en-US" sz="2200" b="0" i="0" u="none" strike="noStrike" kern="1200" cap="none" spc="0" normalizeH="0" baseline="0" noProof="0">
                <a:ln>
                  <a:noFill/>
                </a:ln>
                <a:solidFill>
                  <a:srgbClr val="D2D2D2">
                    <a:lumMod val="50000"/>
                  </a:srgbClr>
                </a:solidFill>
                <a:effectLst/>
                <a:uLnTx/>
                <a:uFillTx/>
                <a:latin typeface="Segoe UI"/>
                <a:ea typeface="+mn-ea"/>
                <a:cs typeface="+mn-cs"/>
              </a:rPr>
              <a:t> </a:t>
            </a: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200" b="1" i="0" u="none" strike="noStrike" kern="1200" cap="none" spc="0" normalizeH="0" baseline="0" noProof="0">
                <a:ln>
                  <a:noFill/>
                </a:ln>
                <a:solidFill>
                  <a:srgbClr val="D2D2D2">
                    <a:lumMod val="50000"/>
                  </a:srgbClr>
                </a:solidFill>
                <a:effectLst/>
                <a:uLnTx/>
                <a:uFillTx/>
                <a:latin typeface="Segoe UI"/>
                <a:ea typeface="+mn-ea"/>
                <a:cs typeface="+mn-cs"/>
              </a:rPr>
              <a:t>memory</a:t>
            </a: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200" b="1" i="0" u="none" strike="noStrike" kern="1200" cap="none" spc="0" normalizeH="0" baseline="0" noProof="0">
                <a:ln>
                  <a:noFill/>
                </a:ln>
                <a:solidFill>
                  <a:srgbClr val="D2D2D2">
                    <a:lumMod val="50000"/>
                  </a:srgbClr>
                </a:solidFill>
                <a:effectLst/>
                <a:uLnTx/>
                <a:uFillTx/>
                <a:latin typeface="Segoe UI"/>
                <a:ea typeface="+mn-ea"/>
                <a:cs typeface="+mn-cs"/>
              </a:rPr>
              <a:t>motherboard</a:t>
            </a:r>
            <a:endParaRPr kumimoji="0" lang="en-US" sz="2200" b="0" i="0" u="none" strike="noStrike" kern="1200" cap="none" spc="0" normalizeH="0" baseline="0" noProof="0">
              <a:ln>
                <a:noFill/>
              </a:ln>
              <a:solidFill>
                <a:srgbClr val="D2D2D2">
                  <a:lumMod val="50000"/>
                </a:srgbClr>
              </a:solidFill>
              <a:effectLst/>
              <a:uLnTx/>
              <a:uFillTx/>
              <a:latin typeface="Segoe UI"/>
              <a:ea typeface="+mn-ea"/>
              <a:cs typeface="+mn-cs"/>
            </a:endParaRPr>
          </a:p>
        </p:txBody>
      </p:sp>
      <p:pic>
        <p:nvPicPr>
          <p:cNvPr id="34" name="Picture 33" descr="A picture containing electronics&#10;&#10;Description generated with very high confidence">
            <a:extLst>
              <a:ext uri="{FF2B5EF4-FFF2-40B4-BE49-F238E27FC236}">
                <a16:creationId xmlns:a16="http://schemas.microsoft.com/office/drawing/2014/main" xmlns="" id="{DA2B70C4-87FE-4725-B9C0-1743D45510EB}"/>
              </a:ext>
            </a:extLst>
          </p:cNvPr>
          <p:cNvPicPr/>
          <p:nvPr/>
        </p:nvPicPr>
        <p:blipFill>
          <a:blip r:embed="rId5" cstate="print">
            <a:extLst>
              <a:ext uri="{28A0092B-C50C-407E-A947-70E740481C1C}">
                <a14:useLocalDpi xmlns:a14="http://schemas.microsoft.com/office/drawing/2010/main" xmlns="" val="0"/>
              </a:ext>
            </a:extLst>
          </a:blip>
          <a:stretch>
            <a:fillRect/>
          </a:stretch>
        </p:blipFill>
        <p:spPr>
          <a:xfrm>
            <a:off x="3232628" y="1871712"/>
            <a:ext cx="5468620" cy="3645535"/>
          </a:xfrm>
          <a:prstGeom prst="rect">
            <a:avLst/>
          </a:prstGeom>
          <a:ln>
            <a:noFill/>
          </a:ln>
          <a:effectLst>
            <a:outerShdw blurRad="292100" dist="139700" dir="2700000" algn="tl" rotWithShape="0">
              <a:srgbClr val="333333">
                <a:alpha val="65000"/>
              </a:srgbClr>
            </a:outerShdw>
          </a:effectLst>
        </p:spPr>
      </p:pic>
      <p:graphicFrame>
        <p:nvGraphicFramePr>
          <p:cNvPr id="16" name="Diagram 15">
            <a:extLst>
              <a:ext uri="{FF2B5EF4-FFF2-40B4-BE49-F238E27FC236}">
                <a16:creationId xmlns:a16="http://schemas.microsoft.com/office/drawing/2014/main" xmlns="" id="{10128EF1-81A5-4872-8942-7DB2B75D1B55}"/>
              </a:ext>
            </a:extLst>
          </p:cNvPr>
          <p:cNvGraphicFramePr/>
          <p:nvPr>
            <p:extLst/>
          </p:nvPr>
        </p:nvGraphicFramePr>
        <p:xfrm>
          <a:off x="8272581" y="0"/>
          <a:ext cx="1520042" cy="126612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xmlns="" val="3254886560"/>
      </p:ext>
    </p:extLst>
  </p:cSld>
  <p:clrMapOvr>
    <a:masterClrMapping/>
  </p:clrMapOvr>
  <p:transition spd="slow">
    <p:push dir="u"/>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extLst/>
          </p:nvPr>
        </p:nvGraphicFramePr>
        <p:xfrm>
          <a:off x="1558" y="2044"/>
          <a:ext cx="1556" cy="1556"/>
        </p:xfrm>
        <a:graphic>
          <a:graphicData uri="http://schemas.openxmlformats.org/presentationml/2006/ole">
            <p:oleObj spid="_x0000_s136200" name="think-cell Slide" r:id="rId4" imgW="360" imgH="360" progId="">
              <p:embed/>
            </p:oleObj>
          </a:graphicData>
        </a:graphic>
      </p:graphicFrame>
      <p:sp>
        <p:nvSpPr>
          <p:cNvPr id="17" name="Title 1"/>
          <p:cNvSpPr>
            <a:spLocks noGrp="1"/>
          </p:cNvSpPr>
          <p:nvPr>
            <p:ph type="title"/>
          </p:nvPr>
        </p:nvSpPr>
        <p:spPr>
          <a:xfrm>
            <a:off x="419516" y="214395"/>
            <a:ext cx="11005512" cy="919304"/>
          </a:xfrm>
        </p:spPr>
        <p:txBody>
          <a:bodyPr/>
          <a:lstStyle/>
          <a:p>
            <a:r>
              <a:rPr lang="en-US">
                <a:solidFill>
                  <a:srgbClr val="737373"/>
                </a:solidFill>
                <a:cs typeface="Segoe UI Light" panose="020B0502040204020203" pitchFamily="34" charset="0"/>
              </a:rPr>
              <a:t>Operation – generations of power &amp; cooling</a:t>
            </a:r>
            <a:endParaRPr lang="en-US" sz="3600">
              <a:solidFill>
                <a:srgbClr val="737373"/>
              </a:solidFill>
            </a:endParaRPr>
          </a:p>
        </p:txBody>
      </p:sp>
      <p:sp>
        <p:nvSpPr>
          <p:cNvPr id="22" name="Rectangle 21"/>
          <p:cNvSpPr/>
          <p:nvPr/>
        </p:nvSpPr>
        <p:spPr bwMode="auto">
          <a:xfrm>
            <a:off x="4177576" y="4855450"/>
            <a:ext cx="7762634" cy="147749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0" cap="none" spc="0" normalizeH="0" baseline="0" noProof="0">
              <a:ln>
                <a:noFill/>
              </a:ln>
              <a:solidFill>
                <a:srgbClr val="737373"/>
              </a:solidFill>
              <a:effectLst/>
              <a:uLnTx/>
              <a:uFillTx/>
              <a:latin typeface="Segoe UI"/>
              <a:ea typeface="+mn-ea"/>
              <a:cs typeface="+mn-cs"/>
            </a:endParaRPr>
          </a:p>
        </p:txBody>
      </p:sp>
      <p:cxnSp>
        <p:nvCxnSpPr>
          <p:cNvPr id="14" name="Straight Connector 13"/>
          <p:cNvCxnSpPr/>
          <p:nvPr/>
        </p:nvCxnSpPr>
        <p:spPr>
          <a:xfrm>
            <a:off x="419516" y="1301756"/>
            <a:ext cx="11265840" cy="0"/>
          </a:xfrm>
          <a:prstGeom prst="line">
            <a:avLst/>
          </a:prstGeom>
          <a:ln w="25400">
            <a:solidFill>
              <a:srgbClr val="229DFF"/>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xmlns="" id="{D1E020D0-F8C6-4EC2-8976-88C201724352}"/>
              </a:ext>
            </a:extLst>
          </p:cNvPr>
          <p:cNvSpPr txBox="1"/>
          <p:nvPr/>
        </p:nvSpPr>
        <p:spPr>
          <a:xfrm>
            <a:off x="284695" y="1266125"/>
            <a:ext cx="2781234" cy="1514261"/>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200" b="1" i="0" u="none" strike="noStrike" kern="1200" cap="none" spc="0" normalizeH="0" baseline="0" noProof="0">
                <a:ln>
                  <a:noFill/>
                </a:ln>
                <a:solidFill>
                  <a:srgbClr val="D2D2D2">
                    <a:lumMod val="50000"/>
                  </a:srgbClr>
                </a:solidFill>
                <a:effectLst/>
                <a:uLnTx/>
                <a:uFillTx/>
                <a:latin typeface="Segoe UI"/>
                <a:ea typeface="+mn-ea"/>
                <a:cs typeface="+mn-cs"/>
              </a:rPr>
              <a:t>Challenge: </a:t>
            </a:r>
            <a:r>
              <a:rPr kumimoji="0" lang="en-US" sz="2200" b="0" i="0" u="none" strike="noStrike" kern="1200" cap="none" spc="0" normalizeH="0" baseline="0" noProof="0">
                <a:ln>
                  <a:noFill/>
                </a:ln>
                <a:solidFill>
                  <a:srgbClr val="D2D2D2">
                    <a:lumMod val="50000"/>
                  </a:srgbClr>
                </a:solidFill>
                <a:effectLst/>
                <a:uLnTx/>
                <a:uFillTx/>
                <a:latin typeface="Segoe UI"/>
                <a:ea typeface="+mn-ea"/>
                <a:cs typeface="+mn-cs"/>
              </a:rPr>
              <a:t>efficient power use and cooling of the equipment </a:t>
            </a:r>
          </a:p>
        </p:txBody>
      </p:sp>
      <p:cxnSp>
        <p:nvCxnSpPr>
          <p:cNvPr id="19" name="Connector: Elbow 18">
            <a:extLst>
              <a:ext uri="{FF2B5EF4-FFF2-40B4-BE49-F238E27FC236}">
                <a16:creationId xmlns:a16="http://schemas.microsoft.com/office/drawing/2014/main" xmlns="" id="{B2835E27-7DDE-40FD-9654-E6C307384EDD}"/>
              </a:ext>
            </a:extLst>
          </p:cNvPr>
          <p:cNvCxnSpPr>
            <a:cxnSpLocks/>
            <a:stCxn id="33" idx="3"/>
            <a:endCxn id="25" idx="0"/>
          </p:cNvCxnSpPr>
          <p:nvPr/>
        </p:nvCxnSpPr>
        <p:spPr>
          <a:xfrm>
            <a:off x="3065929" y="2023256"/>
            <a:ext cx="7320433" cy="912205"/>
          </a:xfrm>
          <a:prstGeom prst="bentConnector2">
            <a:avLst/>
          </a:prstGeom>
          <a:ln w="38100">
            <a:solidFill>
              <a:srgbClr val="00B0F0"/>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xmlns="" id="{E7E6B47A-1A23-49E4-9762-FA6E46B3FE14}"/>
              </a:ext>
            </a:extLst>
          </p:cNvPr>
          <p:cNvSpPr txBox="1"/>
          <p:nvPr/>
        </p:nvSpPr>
        <p:spPr>
          <a:xfrm>
            <a:off x="8670371" y="2935461"/>
            <a:ext cx="3431982" cy="1818959"/>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200" b="0" i="0" u="none" strike="noStrike" kern="1200" cap="none" spc="0" normalizeH="0" baseline="0" noProof="0">
                <a:ln>
                  <a:noFill/>
                </a:ln>
                <a:solidFill>
                  <a:srgbClr val="D2D2D2">
                    <a:lumMod val="50000"/>
                  </a:srgbClr>
                </a:solidFill>
                <a:effectLst/>
                <a:uLnTx/>
                <a:uFillTx/>
                <a:latin typeface="Segoe UI"/>
                <a:ea typeface="+mn-ea"/>
                <a:cs typeface="+mn-cs"/>
              </a:rPr>
              <a:t>The latest cloud offerings include specialized hardware which can often demand even greater power.</a:t>
            </a:r>
          </a:p>
        </p:txBody>
      </p:sp>
      <p:pic>
        <p:nvPicPr>
          <p:cNvPr id="11" name="Picture 10" descr="A screenshot of a cell phone&#10;&#10;Description generated with very high confidence">
            <a:extLst>
              <a:ext uri="{FF2B5EF4-FFF2-40B4-BE49-F238E27FC236}">
                <a16:creationId xmlns:a16="http://schemas.microsoft.com/office/drawing/2014/main" xmlns="" id="{77B25C77-F8AB-4922-B08D-AA2929D3DE6F}"/>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098551" y="2697204"/>
            <a:ext cx="6414852" cy="3421707"/>
          </a:xfrm>
          <a:prstGeom prst="rect">
            <a:avLst/>
          </a:prstGeom>
        </p:spPr>
      </p:pic>
      <p:sp>
        <p:nvSpPr>
          <p:cNvPr id="3" name="TextBox 2">
            <a:extLst>
              <a:ext uri="{FF2B5EF4-FFF2-40B4-BE49-F238E27FC236}">
                <a16:creationId xmlns:a16="http://schemas.microsoft.com/office/drawing/2014/main" xmlns="" id="{7104A8CE-A4FE-415C-A328-FD558D275970}"/>
              </a:ext>
            </a:extLst>
          </p:cNvPr>
          <p:cNvSpPr txBox="1"/>
          <p:nvPr/>
        </p:nvSpPr>
        <p:spPr>
          <a:xfrm>
            <a:off x="1938840" y="6219317"/>
            <a:ext cx="6848157" cy="1037207"/>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a:ln>
                  <a:noFill/>
                </a:ln>
                <a:solidFill>
                  <a:srgbClr val="D2D2D2">
                    <a:lumMod val="50000"/>
                  </a:srgbClr>
                </a:solidFill>
                <a:effectLst/>
                <a:uLnTx/>
                <a:uFillTx/>
                <a:latin typeface="Segoe UI"/>
                <a:ea typeface="+mn-ea"/>
                <a:cs typeface="+mn-cs"/>
              </a:rPr>
              <a:t>Microsoft Azure Datacenters…through the Years</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4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endParaRPr>
          </a:p>
        </p:txBody>
      </p:sp>
      <p:graphicFrame>
        <p:nvGraphicFramePr>
          <p:cNvPr id="16" name="Diagram 15">
            <a:extLst>
              <a:ext uri="{FF2B5EF4-FFF2-40B4-BE49-F238E27FC236}">
                <a16:creationId xmlns:a16="http://schemas.microsoft.com/office/drawing/2014/main" xmlns="" id="{E62E909D-0872-4F49-8263-9E92337567F7}"/>
              </a:ext>
            </a:extLst>
          </p:cNvPr>
          <p:cNvGraphicFramePr/>
          <p:nvPr>
            <p:extLst/>
          </p:nvPr>
        </p:nvGraphicFramePr>
        <p:xfrm>
          <a:off x="8272581" y="0"/>
          <a:ext cx="1520042" cy="126612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xmlns="" val="1714717856"/>
      </p:ext>
    </p:extLst>
  </p:cSld>
  <p:clrMapOvr>
    <a:masterClrMapping/>
  </p:clrMapOvr>
  <p:transition spd="slow">
    <p:push dir="u"/>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extLst/>
          </p:nvPr>
        </p:nvGraphicFramePr>
        <p:xfrm>
          <a:off x="1558" y="2044"/>
          <a:ext cx="1556" cy="1556"/>
        </p:xfrm>
        <a:graphic>
          <a:graphicData uri="http://schemas.openxmlformats.org/presentationml/2006/ole">
            <p:oleObj spid="_x0000_s137224" name="think-cell Slide" r:id="rId4" imgW="360" imgH="360" progId="">
              <p:embed/>
            </p:oleObj>
          </a:graphicData>
        </a:graphic>
      </p:graphicFrame>
      <p:sp>
        <p:nvSpPr>
          <p:cNvPr id="17" name="Title 1"/>
          <p:cNvSpPr>
            <a:spLocks noGrp="1"/>
          </p:cNvSpPr>
          <p:nvPr>
            <p:ph type="title"/>
          </p:nvPr>
        </p:nvSpPr>
        <p:spPr>
          <a:xfrm>
            <a:off x="419516" y="214395"/>
            <a:ext cx="11005512" cy="919304"/>
          </a:xfrm>
        </p:spPr>
        <p:txBody>
          <a:bodyPr/>
          <a:lstStyle/>
          <a:p>
            <a:r>
              <a:rPr lang="en-US" dirty="0">
                <a:solidFill>
                  <a:srgbClr val="737373"/>
                </a:solidFill>
                <a:cs typeface="Segoe UI Light" panose="020B0502040204020203" pitchFamily="34" charset="0"/>
              </a:rPr>
              <a:t>Risks &amp; policy considerations</a:t>
            </a:r>
            <a:endParaRPr lang="en-US" sz="3600" dirty="0">
              <a:solidFill>
                <a:srgbClr val="737373"/>
              </a:solidFill>
            </a:endParaRPr>
          </a:p>
        </p:txBody>
      </p:sp>
      <p:cxnSp>
        <p:nvCxnSpPr>
          <p:cNvPr id="14" name="Straight Connector 13"/>
          <p:cNvCxnSpPr/>
          <p:nvPr/>
        </p:nvCxnSpPr>
        <p:spPr>
          <a:xfrm>
            <a:off x="419516" y="1301756"/>
            <a:ext cx="11265840" cy="0"/>
          </a:xfrm>
          <a:prstGeom prst="line">
            <a:avLst/>
          </a:prstGeom>
          <a:ln w="25400">
            <a:solidFill>
              <a:srgbClr val="229DFF"/>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xmlns="" id="{2089B90E-A55E-4208-A434-EDA329A97C02}"/>
              </a:ext>
            </a:extLst>
          </p:cNvPr>
          <p:cNvSpPr txBox="1"/>
          <p:nvPr/>
        </p:nvSpPr>
        <p:spPr>
          <a:xfrm>
            <a:off x="419516" y="1370344"/>
            <a:ext cx="11005512" cy="5275290"/>
          </a:xfrm>
          <a:prstGeom prst="rect">
            <a:avLst/>
          </a:prstGeom>
          <a:noFill/>
        </p:spPr>
        <p:txBody>
          <a:bodyPr wrap="square" lIns="182880" tIns="146304" rIns="182880" bIns="146304" rtlCol="0" anchor="t">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D2D2D2">
                    <a:lumMod val="50000"/>
                  </a:srgbClr>
                </a:solidFill>
                <a:effectLst/>
                <a:uLnTx/>
                <a:uFillTx/>
                <a:latin typeface="Segoe UI"/>
                <a:ea typeface="+mn-ea"/>
                <a:cs typeface="+mn-cs"/>
              </a:rPr>
              <a:t>Technology</a:t>
            </a:r>
            <a:endParaRPr kumimoji="0" lang="en-US" sz="2400" b="0" i="0" u="none" strike="noStrike" kern="1200" cap="none" spc="0" normalizeH="0" baseline="0" noProof="0" dirty="0">
              <a:ln>
                <a:noFill/>
              </a:ln>
              <a:solidFill>
                <a:srgbClr val="D2D2D2">
                  <a:lumMod val="50000"/>
                </a:srgbClr>
              </a:solidFill>
              <a:effectLst/>
              <a:uLnTx/>
              <a:uFillTx/>
              <a:latin typeface="Segoe U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J"/>
              <a:tabLst/>
              <a:defRPr/>
            </a:pPr>
            <a:r>
              <a:rPr kumimoji="0" lang="en-US" sz="1800" b="1" i="0" u="none" strike="noStrike" kern="1200" cap="none" spc="0" normalizeH="0" baseline="0" noProof="0" dirty="0">
                <a:ln>
                  <a:noFill/>
                </a:ln>
                <a:solidFill>
                  <a:srgbClr val="000000"/>
                </a:solidFill>
                <a:effectLst/>
                <a:uLnTx/>
                <a:uFillTx/>
                <a:latin typeface="Segoe UI"/>
                <a:ea typeface="+mn-ea"/>
                <a:cs typeface="+mn-cs"/>
              </a:rPr>
              <a:t>Placement – </a:t>
            </a:r>
            <a:r>
              <a:rPr kumimoji="0" lang="en-US" sz="1800" b="0" i="0" u="none" strike="noStrike" kern="1200" cap="none" spc="0" normalizeH="0" baseline="0" noProof="0" dirty="0">
                <a:ln>
                  <a:noFill/>
                </a:ln>
                <a:solidFill>
                  <a:srgbClr val="000000"/>
                </a:solidFill>
                <a:effectLst/>
                <a:uLnTx/>
                <a:uFillTx/>
                <a:latin typeface="Segoe UI"/>
                <a:ea typeface="+mn-ea"/>
                <a:cs typeface="+mn-cs"/>
              </a:rPr>
              <a:t>where datacenters are located has much less to do with where they can deliver services than you might think. Strong requirements to localize all the data or software located in the customer’s cloud can create costly duplication and the potential for security gaps.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egoe U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US" sz="1800" b="1" i="0" u="none" strike="noStrike" kern="1200" cap="none" spc="0" normalizeH="0" baseline="0" noProof="0" dirty="0">
                <a:ln>
                  <a:noFill/>
                </a:ln>
                <a:solidFill>
                  <a:srgbClr val="000000"/>
                </a:solidFill>
                <a:effectLst/>
                <a:uLnTx/>
                <a:uFillTx/>
                <a:latin typeface="Segoe UI"/>
                <a:ea typeface="+mn-ea"/>
                <a:cs typeface="+mn-cs"/>
              </a:rPr>
              <a:t>Physical – </a:t>
            </a:r>
            <a:r>
              <a:rPr kumimoji="0" lang="en-US" sz="1800" b="0" i="0" u="none" strike="noStrike" kern="1200" cap="none" spc="0" normalizeH="0" baseline="0" noProof="0" dirty="0">
                <a:ln>
                  <a:noFill/>
                </a:ln>
                <a:solidFill>
                  <a:srgbClr val="000000"/>
                </a:solidFill>
                <a:effectLst/>
                <a:uLnTx/>
                <a:uFillTx/>
                <a:latin typeface="Segoe UI"/>
                <a:ea typeface="+mn-ea"/>
                <a:cs typeface="+mn-cs"/>
              </a:rPr>
              <a:t>disruption from natural disasters, mistake, or intentional harm are a constant danger for these facilities. Preparation, proactive security, and building in redundancy are critical.</a:t>
            </a: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D2D2D2">
                  <a:lumMod val="50000"/>
                </a:srgbClr>
              </a:solidFill>
              <a:effectLst/>
              <a:uLnTx/>
              <a:uFillTx/>
              <a:latin typeface="Segoe UI"/>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D2D2D2">
                    <a:lumMod val="50000"/>
                  </a:srgbClr>
                </a:solidFill>
                <a:effectLst/>
                <a:uLnTx/>
                <a:uFillTx/>
                <a:latin typeface="Segoe UI"/>
                <a:ea typeface="+mn-ea"/>
                <a:cs typeface="+mn-cs"/>
              </a:rPr>
              <a:t>Architecture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J"/>
              <a:tabLst/>
              <a:defRPr/>
            </a:pPr>
            <a:r>
              <a:rPr kumimoji="0" lang="en-US" sz="1800" b="1" i="0" u="none" strike="noStrike" kern="1200" cap="none" spc="0" normalizeH="0" baseline="0" noProof="0" dirty="0">
                <a:ln>
                  <a:noFill/>
                </a:ln>
                <a:solidFill>
                  <a:srgbClr val="000000"/>
                </a:solidFill>
                <a:effectLst/>
                <a:uLnTx/>
                <a:uFillTx/>
                <a:latin typeface="Segoe UI"/>
                <a:ea typeface="+mn-ea"/>
                <a:cs typeface="+mn-cs"/>
              </a:rPr>
              <a:t>Access and Identity – </a:t>
            </a:r>
            <a:r>
              <a:rPr kumimoji="0" lang="en-US" sz="1800" b="0" i="0" u="none" strike="noStrike" kern="1200" cap="none" spc="0" normalizeH="0" baseline="0" noProof="0" dirty="0">
                <a:ln>
                  <a:noFill/>
                </a:ln>
                <a:solidFill>
                  <a:srgbClr val="000000"/>
                </a:solidFill>
                <a:effectLst/>
                <a:uLnTx/>
                <a:uFillTx/>
                <a:latin typeface="Segoe UI"/>
                <a:ea typeface="+mn-ea"/>
                <a:cs typeface="+mn-cs"/>
              </a:rPr>
              <a:t>Effective security programs include strict controls on identifying employees and allowing access based on role and the permissions of particular hardware. Background checks on personnel working with cloud computing equipment and multiple layers of security at these facilities can help catch threats that flow through the cracks.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J"/>
              <a:tabLst/>
              <a:defRPr/>
            </a:pPr>
            <a:endParaRPr kumimoji="0" lang="en-US" sz="1200" b="0" i="0" u="none" strike="noStrike" kern="1200" cap="none" spc="0" normalizeH="0" baseline="0" noProof="0" dirty="0">
              <a:ln>
                <a:noFill/>
              </a:ln>
              <a:solidFill>
                <a:srgbClr val="D2D2D2">
                  <a:lumMod val="50000"/>
                </a:srgbClr>
              </a:solidFill>
              <a:effectLst/>
              <a:uLnTx/>
              <a:uFillTx/>
              <a:latin typeface="Segoe UI"/>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D2D2D2">
                    <a:lumMod val="50000"/>
                  </a:srgbClr>
                </a:solidFill>
                <a:effectLst/>
                <a:uLnTx/>
                <a:uFillTx/>
                <a:latin typeface="Segoe UI"/>
                <a:ea typeface="+mn-ea"/>
                <a:cs typeface="+mn-cs"/>
              </a:rPr>
              <a:t>Operation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US" sz="1800" b="1" i="0" u="none" strike="noStrike" kern="1200" cap="none" spc="0" normalizeH="0" baseline="0" noProof="0" dirty="0">
                <a:ln>
                  <a:noFill/>
                </a:ln>
                <a:solidFill>
                  <a:srgbClr val="000000"/>
                </a:solidFill>
                <a:effectLst/>
                <a:uLnTx/>
                <a:uFillTx/>
                <a:latin typeface="Segoe UI"/>
                <a:ea typeface="+mn-ea"/>
                <a:cs typeface="+mn-cs"/>
              </a:rPr>
              <a:t>New technologies and adversary innovation </a:t>
            </a:r>
            <a:r>
              <a:rPr kumimoji="0" lang="en-US" sz="1800" b="0" i="0" u="none" strike="noStrike" kern="1200" cap="none" spc="0" normalizeH="0" baseline="0" noProof="0" dirty="0">
                <a:ln>
                  <a:noFill/>
                </a:ln>
                <a:solidFill>
                  <a:srgbClr val="000000"/>
                </a:solidFill>
                <a:effectLst/>
                <a:uLnTx/>
                <a:uFillTx/>
                <a:latin typeface="Segoe UI"/>
                <a:ea typeface="+mn-ea"/>
                <a:cs typeface="+mn-cs"/>
              </a:rPr>
              <a:t>can pose novel security challenges. Regulations must allow innovation to avoid locking in insecurity.</a:t>
            </a:r>
          </a:p>
        </p:txBody>
      </p:sp>
      <p:graphicFrame>
        <p:nvGraphicFramePr>
          <p:cNvPr id="9" name="Diagram 8">
            <a:extLst>
              <a:ext uri="{FF2B5EF4-FFF2-40B4-BE49-F238E27FC236}">
                <a16:creationId xmlns:a16="http://schemas.microsoft.com/office/drawing/2014/main" xmlns="" id="{571972C7-DEF1-48A1-8A67-28E87614A59E}"/>
              </a:ext>
            </a:extLst>
          </p:cNvPr>
          <p:cNvGraphicFramePr/>
          <p:nvPr>
            <p:extLst/>
          </p:nvPr>
        </p:nvGraphicFramePr>
        <p:xfrm>
          <a:off x="8272581" y="0"/>
          <a:ext cx="1520042" cy="12661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xmlns="" val="3126193581"/>
      </p:ext>
    </p:extLst>
  </p:cSld>
  <p:clrMapOvr>
    <a:masterClrMapping/>
  </p:clrMapOvr>
  <p:transition spd="slow">
    <p:push dir="u"/>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2604" y="3576622"/>
            <a:ext cx="10459163" cy="1796217"/>
          </a:xfrm>
        </p:spPr>
        <p:txBody>
          <a:bodyPr anchor="ctr" anchorCtr="0"/>
          <a:lstStyle/>
          <a:p>
            <a:r>
              <a:rPr lang="en-US" sz="4800" b="1">
                <a:solidFill>
                  <a:schemeClr val="bg1"/>
                </a:solidFill>
                <a:latin typeface="Segoe UI" panose="020B0502040204020203" pitchFamily="34" charset="0"/>
              </a:rPr>
              <a:t>Software-Defined Networking </a:t>
            </a:r>
            <a:r>
              <a:rPr lang="en-US" sz="4800">
                <a:solidFill>
                  <a:schemeClr val="bg1"/>
                </a:solidFill>
                <a:latin typeface="Segoe UI" panose="020B0502040204020203" pitchFamily="34" charset="0"/>
              </a:rPr>
              <a:t>(SDN):</a:t>
            </a:r>
            <a:br>
              <a:rPr lang="en-US" sz="4800">
                <a:solidFill>
                  <a:schemeClr val="bg1"/>
                </a:solidFill>
                <a:latin typeface="Segoe UI" panose="020B0502040204020203" pitchFamily="34" charset="0"/>
              </a:rPr>
            </a:br>
            <a:r>
              <a:rPr lang="en-US" sz="4800">
                <a:solidFill>
                  <a:schemeClr val="bg1"/>
                </a:solidFill>
                <a:latin typeface="Segoe UI" panose="020B0502040204020203" pitchFamily="34" charset="0"/>
              </a:rPr>
              <a:t>Wiring the cloud</a:t>
            </a:r>
            <a:endParaRPr lang="en-GB" sz="4800">
              <a:solidFill>
                <a:schemeClr val="bg1"/>
              </a:solidFill>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xmlns="" val="0"/>
              </a:ext>
            </a:extLst>
          </a:blip>
          <a:stretch>
            <a:fillRect/>
          </a:stretch>
        </p:blipFill>
        <p:spPr bwMode="invGray">
          <a:xfrm>
            <a:off x="10126817" y="470410"/>
            <a:ext cx="1606863" cy="352152"/>
          </a:xfrm>
          <a:prstGeom prst="rect">
            <a:avLst/>
          </a:prstGeom>
        </p:spPr>
      </p:pic>
      <p:graphicFrame>
        <p:nvGraphicFramePr>
          <p:cNvPr id="6" name="Diagram 5">
            <a:extLst>
              <a:ext uri="{FF2B5EF4-FFF2-40B4-BE49-F238E27FC236}">
                <a16:creationId xmlns:a16="http://schemas.microsoft.com/office/drawing/2014/main" xmlns="" id="{E08085DD-6519-41B0-8E03-BC2210C526BE}"/>
              </a:ext>
            </a:extLst>
          </p:cNvPr>
          <p:cNvGraphicFramePr/>
          <p:nvPr>
            <p:extLst/>
          </p:nvPr>
        </p:nvGraphicFramePr>
        <p:xfrm>
          <a:off x="4361935" y="308919"/>
          <a:ext cx="4411362" cy="32576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3549028679"/>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extLst/>
          </p:nvPr>
        </p:nvGraphicFramePr>
        <p:xfrm>
          <a:off x="1558" y="2044"/>
          <a:ext cx="1556" cy="1556"/>
        </p:xfrm>
        <a:graphic>
          <a:graphicData uri="http://schemas.openxmlformats.org/presentationml/2006/ole">
            <p:oleObj spid="_x0000_s138248" name="think-cell Slide" r:id="rId4" imgW="360" imgH="360" progId="">
              <p:embed/>
            </p:oleObj>
          </a:graphicData>
        </a:graphic>
      </p:graphicFrame>
      <p:sp>
        <p:nvSpPr>
          <p:cNvPr id="17" name="Title 1"/>
          <p:cNvSpPr>
            <a:spLocks noGrp="1"/>
          </p:cNvSpPr>
          <p:nvPr>
            <p:ph type="title"/>
          </p:nvPr>
        </p:nvSpPr>
        <p:spPr>
          <a:xfrm>
            <a:off x="419516" y="214395"/>
            <a:ext cx="11005512" cy="919304"/>
          </a:xfrm>
        </p:spPr>
        <p:txBody>
          <a:bodyPr/>
          <a:lstStyle/>
          <a:p>
            <a:r>
              <a:rPr lang="en-US" sz="3600">
                <a:solidFill>
                  <a:srgbClr val="737373"/>
                </a:solidFill>
                <a:cs typeface="Segoe UI Light" panose="020B0502040204020203" pitchFamily="34" charset="0"/>
              </a:rPr>
              <a:t>Technology – Software Defined Networking</a:t>
            </a:r>
            <a:endParaRPr lang="en-US" sz="3600">
              <a:solidFill>
                <a:srgbClr val="737373"/>
              </a:solidFill>
            </a:endParaRPr>
          </a:p>
        </p:txBody>
      </p:sp>
      <p:cxnSp>
        <p:nvCxnSpPr>
          <p:cNvPr id="14" name="Straight Connector 13"/>
          <p:cNvCxnSpPr/>
          <p:nvPr/>
        </p:nvCxnSpPr>
        <p:spPr>
          <a:xfrm>
            <a:off x="419516" y="1301756"/>
            <a:ext cx="11265840" cy="0"/>
          </a:xfrm>
          <a:prstGeom prst="line">
            <a:avLst/>
          </a:prstGeom>
          <a:ln w="25400">
            <a:solidFill>
              <a:srgbClr val="229DFF"/>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xmlns="" id="{8A3C6275-BC93-4EA1-A49E-4F079002B30F}"/>
              </a:ext>
            </a:extLst>
          </p:cNvPr>
          <p:cNvSpPr txBox="1"/>
          <p:nvPr/>
        </p:nvSpPr>
        <p:spPr>
          <a:xfrm>
            <a:off x="419516" y="1731474"/>
            <a:ext cx="10529763" cy="2419124"/>
          </a:xfrm>
          <a:prstGeom prst="rect">
            <a:avLst/>
          </a:prstGeom>
          <a:noFill/>
        </p:spPr>
        <p:txBody>
          <a:bodyPr wrap="square" lIns="182880" tIns="146304" rIns="182880" bIns="146304" rtlCol="0">
            <a:spAutoFit/>
          </a:bodyPr>
          <a:lstStyle/>
          <a:p>
            <a:pPr marL="342900" marR="0" lvl="0" indent="-3429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kumimoji="0" lang="en-US" sz="2400" b="0" i="0" u="none" strike="noStrike" kern="0" cap="none" spc="0" normalizeH="0" baseline="0" noProof="0">
                <a:ln>
                  <a:noFill/>
                </a:ln>
                <a:solidFill>
                  <a:srgbClr val="737373"/>
                </a:solidFill>
                <a:effectLst/>
                <a:uLnTx/>
                <a:uFillTx/>
                <a:latin typeface="Segoe UI"/>
                <a:ea typeface="+mn-ea"/>
                <a:cs typeface="+mn-cs"/>
              </a:rPr>
              <a:t>SDN takes specialized networking hardware and replicates it in software that runs on general purpose computers.</a:t>
            </a:r>
          </a:p>
          <a:p>
            <a:pPr marL="342900" marR="0" lvl="0" indent="-3429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kumimoji="0" lang="en-US" sz="2400" b="0" i="0" u="none" strike="noStrike" kern="0" cap="none" spc="0" normalizeH="0" baseline="0" noProof="0">
                <a:ln>
                  <a:noFill/>
                </a:ln>
                <a:solidFill>
                  <a:srgbClr val="737373"/>
                </a:solidFill>
                <a:effectLst/>
                <a:uLnTx/>
                <a:uFillTx/>
                <a:latin typeface="Segoe UI"/>
                <a:ea typeface="+mn-ea"/>
                <a:cs typeface="+mn-cs"/>
              </a:rPr>
              <a:t>Instead of having a dedicated machine, such as a router, to coordinate networking activities, they can be written as programs.</a:t>
            </a:r>
          </a:p>
          <a:p>
            <a:pPr marL="342900" marR="0" lvl="0" indent="-3429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endParaRPr kumimoji="0" lang="en-US" sz="2400" b="0" i="0" u="none" strike="noStrike" kern="0" cap="none" spc="0" normalizeH="0" baseline="0" noProof="0">
              <a:ln>
                <a:noFill/>
              </a:ln>
              <a:solidFill>
                <a:srgbClr val="737373"/>
              </a:solidFill>
              <a:effectLst/>
              <a:uLnTx/>
              <a:uFillTx/>
              <a:latin typeface="Segoe UI"/>
              <a:ea typeface="+mn-ea"/>
              <a:cs typeface="+mn-cs"/>
            </a:endParaRPr>
          </a:p>
        </p:txBody>
      </p:sp>
      <p:pic>
        <p:nvPicPr>
          <p:cNvPr id="13" name="Picture 12">
            <a:extLst>
              <a:ext uri="{FF2B5EF4-FFF2-40B4-BE49-F238E27FC236}">
                <a16:creationId xmlns:a16="http://schemas.microsoft.com/office/drawing/2014/main" xmlns="" id="{8B1A140D-753F-4404-97B0-49F3A30A5D7E}"/>
              </a:ext>
            </a:extLst>
          </p:cNvPr>
          <p:cNvPicPr>
            <a:picLocks noChangeAspect="1"/>
          </p:cNvPicPr>
          <p:nvPr/>
        </p:nvPicPr>
        <p:blipFill>
          <a:blip r:embed="rId5" cstate="print"/>
          <a:stretch>
            <a:fillRect/>
          </a:stretch>
        </p:blipFill>
        <p:spPr>
          <a:xfrm>
            <a:off x="3064880" y="4035533"/>
            <a:ext cx="5620999" cy="2334970"/>
          </a:xfrm>
          <a:prstGeom prst="rect">
            <a:avLst/>
          </a:prstGeom>
        </p:spPr>
      </p:pic>
      <p:graphicFrame>
        <p:nvGraphicFramePr>
          <p:cNvPr id="8" name="Diagram 7">
            <a:extLst>
              <a:ext uri="{FF2B5EF4-FFF2-40B4-BE49-F238E27FC236}">
                <a16:creationId xmlns:a16="http://schemas.microsoft.com/office/drawing/2014/main" xmlns="" id="{6D221548-E7F0-475D-A0B3-24B3254AE566}"/>
              </a:ext>
            </a:extLst>
          </p:cNvPr>
          <p:cNvGraphicFramePr/>
          <p:nvPr>
            <p:extLst/>
          </p:nvPr>
        </p:nvGraphicFramePr>
        <p:xfrm>
          <a:off x="8272581" y="0"/>
          <a:ext cx="1520042" cy="126612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xmlns="" val="800548979"/>
      </p:ext>
    </p:extLst>
  </p:cSld>
  <p:clrMapOvr>
    <a:masterClrMapping/>
  </p:clrMapOvr>
  <p:transition spd="slow">
    <p:push dir="u"/>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extLst/>
          </p:nvPr>
        </p:nvGraphicFramePr>
        <p:xfrm>
          <a:off x="1558" y="2044"/>
          <a:ext cx="1556" cy="1556"/>
        </p:xfrm>
        <a:graphic>
          <a:graphicData uri="http://schemas.openxmlformats.org/presentationml/2006/ole">
            <p:oleObj spid="_x0000_s139272" name="think-cell Slide" r:id="rId4" imgW="360" imgH="360" progId="">
              <p:embed/>
            </p:oleObj>
          </a:graphicData>
        </a:graphic>
      </p:graphicFrame>
      <p:sp>
        <p:nvSpPr>
          <p:cNvPr id="17" name="Title 1"/>
          <p:cNvSpPr>
            <a:spLocks noGrp="1"/>
          </p:cNvSpPr>
          <p:nvPr>
            <p:ph type="title"/>
          </p:nvPr>
        </p:nvSpPr>
        <p:spPr>
          <a:xfrm>
            <a:off x="419516" y="214395"/>
            <a:ext cx="11005512" cy="919304"/>
          </a:xfrm>
        </p:spPr>
        <p:txBody>
          <a:bodyPr/>
          <a:lstStyle/>
          <a:p>
            <a:r>
              <a:rPr lang="en-US">
                <a:solidFill>
                  <a:srgbClr val="737373"/>
                </a:solidFill>
                <a:cs typeface="Segoe UI Light" panose="020B0502040204020203" pitchFamily="34" charset="0"/>
              </a:rPr>
              <a:t>Architecture – networking behind the curtain</a:t>
            </a:r>
            <a:endParaRPr lang="en-US" sz="3600">
              <a:solidFill>
                <a:srgbClr val="737373"/>
              </a:solidFill>
            </a:endParaRPr>
          </a:p>
        </p:txBody>
      </p:sp>
      <p:cxnSp>
        <p:nvCxnSpPr>
          <p:cNvPr id="14" name="Straight Connector 13"/>
          <p:cNvCxnSpPr/>
          <p:nvPr/>
        </p:nvCxnSpPr>
        <p:spPr>
          <a:xfrm>
            <a:off x="419516" y="1301756"/>
            <a:ext cx="11265840" cy="0"/>
          </a:xfrm>
          <a:prstGeom prst="line">
            <a:avLst/>
          </a:prstGeom>
          <a:ln w="25400">
            <a:solidFill>
              <a:srgbClr val="229DFF"/>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xmlns="" id="{8A3C6275-BC93-4EA1-A49E-4F079002B30F}"/>
              </a:ext>
            </a:extLst>
          </p:cNvPr>
          <p:cNvSpPr txBox="1"/>
          <p:nvPr/>
        </p:nvSpPr>
        <p:spPr>
          <a:xfrm>
            <a:off x="419516" y="1480520"/>
            <a:ext cx="11772484" cy="627864"/>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1800"/>
              </a:spcAft>
              <a:buClrTx/>
              <a:buSzTx/>
              <a:buFontTx/>
              <a:buNone/>
              <a:tabLst/>
              <a:defRPr/>
            </a:pPr>
            <a:r>
              <a:rPr kumimoji="0" lang="en-US" sz="2400" b="0" i="0" u="none" strike="noStrike" kern="0" cap="none" spc="0" normalizeH="0" baseline="0" noProof="0">
                <a:ln>
                  <a:noFill/>
                </a:ln>
                <a:solidFill>
                  <a:srgbClr val="737373"/>
                </a:solidFill>
                <a:effectLst/>
                <a:uLnTx/>
                <a:uFillTx/>
                <a:latin typeface="Segoe UI"/>
                <a:ea typeface="+mn-ea"/>
                <a:cs typeface="+mn-cs"/>
              </a:rPr>
              <a:t>Servers on their own are just computers. Servers talking together are the cloud.</a:t>
            </a:r>
          </a:p>
        </p:txBody>
      </p:sp>
      <p:pic>
        <p:nvPicPr>
          <p:cNvPr id="8" name="Picture 7">
            <a:extLst>
              <a:ext uri="{FF2B5EF4-FFF2-40B4-BE49-F238E27FC236}">
                <a16:creationId xmlns:a16="http://schemas.microsoft.com/office/drawing/2014/main" xmlns="" id="{8A12F2D5-6D66-4F6B-B369-8C15FF6A4202}"/>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19516" y="2327488"/>
            <a:ext cx="3868324" cy="2901400"/>
          </a:xfrm>
          <a:prstGeom prst="rect">
            <a:avLst/>
          </a:prstGeom>
        </p:spPr>
      </p:pic>
      <p:pic>
        <p:nvPicPr>
          <p:cNvPr id="9" name="Picture 8">
            <a:extLst>
              <a:ext uri="{FF2B5EF4-FFF2-40B4-BE49-F238E27FC236}">
                <a16:creationId xmlns:a16="http://schemas.microsoft.com/office/drawing/2014/main" xmlns="" id="{7F3D74FF-86DB-4CED-9A6B-05B115C306CF}"/>
              </a:ext>
            </a:extLst>
          </p:cNvPr>
          <p:cNvPicPr>
            <a:picLocks noChangeAspect="1"/>
          </p:cNvPicPr>
          <p:nvPr/>
        </p:nvPicPr>
        <p:blipFill>
          <a:blip r:embed="rId6" cstate="print"/>
          <a:stretch>
            <a:fillRect/>
          </a:stretch>
        </p:blipFill>
        <p:spPr>
          <a:xfrm>
            <a:off x="7858461" y="2327488"/>
            <a:ext cx="3868324" cy="2900771"/>
          </a:xfrm>
          <a:prstGeom prst="rect">
            <a:avLst/>
          </a:prstGeom>
        </p:spPr>
      </p:pic>
      <p:sp>
        <p:nvSpPr>
          <p:cNvPr id="10" name="Arrow: Right 9">
            <a:extLst>
              <a:ext uri="{FF2B5EF4-FFF2-40B4-BE49-F238E27FC236}">
                <a16:creationId xmlns:a16="http://schemas.microsoft.com/office/drawing/2014/main" xmlns="" id="{5650224C-AC0E-4FE7-A025-37A0894C7DD1}"/>
              </a:ext>
            </a:extLst>
          </p:cNvPr>
          <p:cNvSpPr>
            <a:spLocks noChangeAspect="1"/>
          </p:cNvSpPr>
          <p:nvPr/>
        </p:nvSpPr>
        <p:spPr bwMode="auto">
          <a:xfrm>
            <a:off x="5148663" y="3725911"/>
            <a:ext cx="1896624" cy="413800"/>
          </a:xfrm>
          <a:prstGeom prst="right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Rectangle 1">
            <a:extLst>
              <a:ext uri="{FF2B5EF4-FFF2-40B4-BE49-F238E27FC236}">
                <a16:creationId xmlns:a16="http://schemas.microsoft.com/office/drawing/2014/main" xmlns="" id="{998D88B0-D046-4165-8FBF-72B1CD9D4455}"/>
              </a:ext>
            </a:extLst>
          </p:cNvPr>
          <p:cNvSpPr/>
          <p:nvPr/>
        </p:nvSpPr>
        <p:spPr>
          <a:xfrm>
            <a:off x="279064" y="5425234"/>
            <a:ext cx="4400512" cy="1089529"/>
          </a:xfrm>
          <a:prstGeom prst="rect">
            <a:avLst/>
          </a:prstGeom>
        </p:spPr>
        <p:txBody>
          <a:bodyPr wrap="square">
            <a:spAutoFit/>
          </a:bodyPr>
          <a:lstStyle/>
          <a:p>
            <a:pPr marL="0" marR="0" lvl="0" indent="0" algn="l" defTabSz="914400" rtl="0" eaLnBrk="1" fontAlgn="auto" latinLnBrk="0" hangingPunct="1">
              <a:lnSpc>
                <a:spcPct val="90000"/>
              </a:lnSpc>
              <a:spcBef>
                <a:spcPts val="0"/>
              </a:spcBef>
              <a:spcAft>
                <a:spcPts val="1800"/>
              </a:spcAft>
              <a:buClrTx/>
              <a:buSzTx/>
              <a:buFontTx/>
              <a:buNone/>
              <a:tabLst/>
              <a:defRPr/>
            </a:pPr>
            <a:r>
              <a:rPr kumimoji="0" lang="en-US" sz="2400" b="0" i="0" u="none" strike="noStrike" kern="0" cap="none" spc="0" normalizeH="0" baseline="0" noProof="0">
                <a:ln>
                  <a:noFill/>
                </a:ln>
                <a:solidFill>
                  <a:srgbClr val="737373"/>
                </a:solidFill>
                <a:effectLst/>
                <a:uLnTx/>
                <a:uFillTx/>
                <a:latin typeface="Segoe UI"/>
                <a:ea typeface="+mn-ea"/>
                <a:cs typeface="+mn-cs"/>
              </a:rPr>
              <a:t>Early cloud datacenters focused on traffic between the user (you) and the server</a:t>
            </a:r>
          </a:p>
        </p:txBody>
      </p:sp>
      <p:sp>
        <p:nvSpPr>
          <p:cNvPr id="12" name="Rectangle 11">
            <a:extLst>
              <a:ext uri="{FF2B5EF4-FFF2-40B4-BE49-F238E27FC236}">
                <a16:creationId xmlns:a16="http://schemas.microsoft.com/office/drawing/2014/main" xmlns="" id="{715E648E-2046-4DF7-9C6F-816978063A67}"/>
              </a:ext>
            </a:extLst>
          </p:cNvPr>
          <p:cNvSpPr/>
          <p:nvPr/>
        </p:nvSpPr>
        <p:spPr>
          <a:xfrm>
            <a:off x="4431088" y="2786084"/>
            <a:ext cx="3244645" cy="757130"/>
          </a:xfrm>
          <a:prstGeom prst="rect">
            <a:avLst/>
          </a:prstGeom>
        </p:spPr>
        <p:txBody>
          <a:bodyPr wrap="square">
            <a:spAutoFit/>
          </a:bodyPr>
          <a:lstStyle/>
          <a:p>
            <a:pPr marL="0" marR="0" lvl="0" indent="0" algn="ctr" defTabSz="914400" rtl="0" eaLnBrk="1" fontAlgn="auto" latinLnBrk="0" hangingPunct="1">
              <a:lnSpc>
                <a:spcPct val="90000"/>
              </a:lnSpc>
              <a:spcBef>
                <a:spcPts val="0"/>
              </a:spcBef>
              <a:spcAft>
                <a:spcPts val="1800"/>
              </a:spcAft>
              <a:buClrTx/>
              <a:buSzTx/>
              <a:buFontTx/>
              <a:buNone/>
              <a:tabLst/>
              <a:defRPr/>
            </a:pPr>
            <a:r>
              <a:rPr kumimoji="0" lang="en-US" sz="2400" b="0" i="0" u="none" strike="noStrike" kern="0" cap="none" spc="0" normalizeH="0" baseline="0" noProof="0">
                <a:ln>
                  <a:noFill/>
                </a:ln>
                <a:solidFill>
                  <a:srgbClr val="229DFF"/>
                </a:solidFill>
                <a:effectLst/>
                <a:uLnTx/>
                <a:uFillTx/>
                <a:latin typeface="Segoe UI"/>
                <a:ea typeface="+mn-ea"/>
                <a:cs typeface="+mn-cs"/>
              </a:rPr>
              <a:t>From North/South to East/West Networking</a:t>
            </a:r>
          </a:p>
        </p:txBody>
      </p:sp>
      <p:sp>
        <p:nvSpPr>
          <p:cNvPr id="13" name="Rectangle 12">
            <a:extLst>
              <a:ext uri="{FF2B5EF4-FFF2-40B4-BE49-F238E27FC236}">
                <a16:creationId xmlns:a16="http://schemas.microsoft.com/office/drawing/2014/main" xmlns="" id="{FD631247-E54C-4D66-94CF-B55202B08ED5}"/>
              </a:ext>
            </a:extLst>
          </p:cNvPr>
          <p:cNvSpPr/>
          <p:nvPr/>
        </p:nvSpPr>
        <p:spPr>
          <a:xfrm>
            <a:off x="7512426" y="5427843"/>
            <a:ext cx="4679574" cy="1089529"/>
          </a:xfrm>
          <a:prstGeom prst="rect">
            <a:avLst/>
          </a:prstGeom>
        </p:spPr>
        <p:txBody>
          <a:bodyPr wrap="square">
            <a:spAutoFit/>
          </a:bodyPr>
          <a:lstStyle/>
          <a:p>
            <a:pPr marL="0" marR="0" lvl="0" indent="0" algn="l" defTabSz="914400" rtl="0" eaLnBrk="1" fontAlgn="auto" latinLnBrk="0" hangingPunct="1">
              <a:lnSpc>
                <a:spcPct val="90000"/>
              </a:lnSpc>
              <a:spcBef>
                <a:spcPts val="0"/>
              </a:spcBef>
              <a:spcAft>
                <a:spcPts val="1800"/>
              </a:spcAft>
              <a:buClrTx/>
              <a:buSzTx/>
              <a:buFontTx/>
              <a:buNone/>
              <a:tabLst/>
              <a:defRPr/>
            </a:pPr>
            <a:r>
              <a:rPr kumimoji="0" lang="en-US" sz="2400" b="0" i="0" u="none" strike="noStrike" kern="0" cap="none" spc="0" normalizeH="0" baseline="0" noProof="0" dirty="0">
                <a:ln>
                  <a:noFill/>
                </a:ln>
                <a:solidFill>
                  <a:srgbClr val="737373"/>
                </a:solidFill>
                <a:effectLst/>
                <a:uLnTx/>
                <a:uFillTx/>
                <a:latin typeface="Segoe UI"/>
                <a:ea typeface="+mn-ea"/>
                <a:cs typeface="+mn-cs"/>
              </a:rPr>
              <a:t>The latest datacenters emphasize dense traffic between servers as well as to the user</a:t>
            </a:r>
          </a:p>
        </p:txBody>
      </p:sp>
      <p:graphicFrame>
        <p:nvGraphicFramePr>
          <p:cNvPr id="15" name="Diagram 14">
            <a:extLst>
              <a:ext uri="{FF2B5EF4-FFF2-40B4-BE49-F238E27FC236}">
                <a16:creationId xmlns:a16="http://schemas.microsoft.com/office/drawing/2014/main" xmlns="" id="{C835111F-DD77-4F4E-B8E7-7055D619A320}"/>
              </a:ext>
            </a:extLst>
          </p:cNvPr>
          <p:cNvGraphicFramePr/>
          <p:nvPr>
            <p:extLst/>
          </p:nvPr>
        </p:nvGraphicFramePr>
        <p:xfrm>
          <a:off x="8272581" y="0"/>
          <a:ext cx="1520042" cy="126612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xmlns="" val="337233142"/>
      </p:ext>
    </p:extLst>
  </p:cSld>
  <p:clrMapOvr>
    <a:masterClrMapping/>
  </p:clrMapOvr>
  <p:transition spd="slow">
    <p:push dir="u"/>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extLst/>
          </p:nvPr>
        </p:nvGraphicFramePr>
        <p:xfrm>
          <a:off x="1558" y="2044"/>
          <a:ext cx="1556" cy="1556"/>
        </p:xfrm>
        <a:graphic>
          <a:graphicData uri="http://schemas.openxmlformats.org/presentationml/2006/ole">
            <p:oleObj spid="_x0000_s140296" name="think-cell Slide" r:id="rId4" imgW="360" imgH="360" progId="">
              <p:embed/>
            </p:oleObj>
          </a:graphicData>
        </a:graphic>
      </p:graphicFrame>
      <p:sp>
        <p:nvSpPr>
          <p:cNvPr id="17" name="Title 1"/>
          <p:cNvSpPr>
            <a:spLocks noGrp="1"/>
          </p:cNvSpPr>
          <p:nvPr>
            <p:ph type="title"/>
          </p:nvPr>
        </p:nvSpPr>
        <p:spPr>
          <a:xfrm>
            <a:off x="419516" y="214395"/>
            <a:ext cx="11005512" cy="919304"/>
          </a:xfrm>
        </p:spPr>
        <p:txBody>
          <a:bodyPr/>
          <a:lstStyle/>
          <a:p>
            <a:r>
              <a:rPr lang="en-US" sz="3600">
                <a:solidFill>
                  <a:srgbClr val="737373"/>
                </a:solidFill>
                <a:cs typeface="Segoe UI Light" panose="020B0502040204020203" pitchFamily="34" charset="0"/>
              </a:rPr>
              <a:t>Operations – fast, flexible, and fun-sized</a:t>
            </a:r>
            <a:endParaRPr lang="en-US" sz="3600">
              <a:solidFill>
                <a:srgbClr val="737373"/>
              </a:solidFill>
            </a:endParaRPr>
          </a:p>
        </p:txBody>
      </p:sp>
      <p:cxnSp>
        <p:nvCxnSpPr>
          <p:cNvPr id="14" name="Straight Connector 13"/>
          <p:cNvCxnSpPr/>
          <p:nvPr/>
        </p:nvCxnSpPr>
        <p:spPr>
          <a:xfrm>
            <a:off x="419516" y="1301756"/>
            <a:ext cx="11265840" cy="0"/>
          </a:xfrm>
          <a:prstGeom prst="line">
            <a:avLst/>
          </a:prstGeom>
          <a:ln w="25400">
            <a:solidFill>
              <a:srgbClr val="229DFF"/>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xmlns="" id="{45D27566-C94C-463B-B1F2-1B58CFFEFC7B}"/>
              </a:ext>
            </a:extLst>
          </p:cNvPr>
          <p:cNvSpPr txBox="1"/>
          <p:nvPr/>
        </p:nvSpPr>
        <p:spPr>
          <a:xfrm>
            <a:off x="606028" y="1450553"/>
            <a:ext cx="6845098" cy="5232202"/>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D2D2D2">
                    <a:lumMod val="50000"/>
                  </a:srgbClr>
                </a:solidFill>
                <a:effectLst/>
                <a:uLnTx/>
                <a:uFillTx/>
                <a:latin typeface="Segoe UI"/>
                <a:ea typeface="+mn-ea"/>
                <a:cs typeface="+mn-cs"/>
              </a:rPr>
              <a:t>SDN allows cloud computing to:</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400" b="0" i="0" u="none" strike="noStrike" kern="1200" cap="none" spc="0" normalizeH="0" baseline="0" noProof="0" dirty="0">
              <a:ln>
                <a:noFill/>
              </a:ln>
              <a:solidFill>
                <a:srgbClr val="D2D2D2">
                  <a:lumMod val="50000"/>
                </a:srgbClr>
              </a:solidFill>
              <a:effectLst/>
              <a:uLnTx/>
              <a:uFillTx/>
              <a:latin typeface="Segoe UI"/>
              <a:ea typeface="+mn-ea"/>
              <a:cs typeface="+mn-cs"/>
            </a:endParaRPr>
          </a:p>
          <a:p>
            <a:pPr marL="457200" marR="0" lvl="0" indent="-4572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D2D2D2">
                    <a:lumMod val="50000"/>
                  </a:srgbClr>
                </a:solidFill>
                <a:effectLst/>
                <a:uLnTx/>
                <a:uFillTx/>
                <a:latin typeface="Segoe UI"/>
                <a:ea typeface="+mn-ea"/>
                <a:cs typeface="+mn-cs"/>
              </a:rPr>
              <a:t>Rapidly </a:t>
            </a:r>
            <a:r>
              <a:rPr kumimoji="0" lang="en-US" sz="2400" b="1" i="0" u="none" strike="noStrike" kern="1200" cap="none" spc="0" normalizeH="0" baseline="0" noProof="0" dirty="0">
                <a:ln>
                  <a:noFill/>
                </a:ln>
                <a:solidFill>
                  <a:srgbClr val="D2D2D2">
                    <a:lumMod val="50000"/>
                  </a:srgbClr>
                </a:solidFill>
                <a:effectLst/>
                <a:uLnTx/>
                <a:uFillTx/>
                <a:latin typeface="Segoe UI"/>
                <a:ea typeface="+mn-ea"/>
                <a:cs typeface="+mn-cs"/>
              </a:rPr>
              <a:t>change the size and shape of networks</a:t>
            </a:r>
            <a:r>
              <a:rPr kumimoji="0" lang="en-US" sz="2400" b="0" i="0" u="none" strike="noStrike" kern="1200" cap="none" spc="0" normalizeH="0" baseline="0" noProof="0" dirty="0">
                <a:ln>
                  <a:noFill/>
                </a:ln>
                <a:solidFill>
                  <a:srgbClr val="D2D2D2">
                    <a:lumMod val="50000"/>
                  </a:srgbClr>
                </a:solidFill>
                <a:effectLst/>
                <a:uLnTx/>
                <a:uFillTx/>
                <a:latin typeface="Segoe UI"/>
                <a:ea typeface="+mn-ea"/>
                <a:cs typeface="+mn-cs"/>
              </a:rPr>
              <a:t> to meet customer demand</a:t>
            </a:r>
          </a:p>
          <a:p>
            <a:pPr marL="457200" marR="0" lvl="0" indent="-4572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D2D2D2">
                  <a:lumMod val="50000"/>
                </a:srgbClr>
              </a:solidFill>
              <a:effectLst/>
              <a:uLnTx/>
              <a:uFillTx/>
              <a:latin typeface="Segoe UI"/>
              <a:ea typeface="+mn-ea"/>
              <a:cs typeface="+mn-cs"/>
            </a:endParaRPr>
          </a:p>
          <a:p>
            <a:pPr marL="457200" marR="0" lvl="0" indent="-4572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D2D2D2">
                    <a:lumMod val="50000"/>
                  </a:srgbClr>
                </a:solidFill>
                <a:effectLst/>
                <a:uLnTx/>
                <a:uFillTx/>
                <a:latin typeface="Segoe UI"/>
                <a:ea typeface="+mn-ea"/>
                <a:cs typeface="+mn-cs"/>
              </a:rPr>
              <a:t>Enforce </a:t>
            </a:r>
            <a:r>
              <a:rPr kumimoji="0" lang="en-US" sz="2400" b="1" i="0" u="none" strike="noStrike" kern="1200" cap="none" spc="0" normalizeH="0" baseline="0" noProof="0" dirty="0">
                <a:ln>
                  <a:noFill/>
                </a:ln>
                <a:solidFill>
                  <a:srgbClr val="D2D2D2">
                    <a:lumMod val="50000"/>
                  </a:srgbClr>
                </a:solidFill>
                <a:effectLst/>
                <a:uLnTx/>
                <a:uFillTx/>
                <a:latin typeface="Segoe UI"/>
                <a:ea typeface="+mn-ea"/>
                <a:cs typeface="+mn-cs"/>
              </a:rPr>
              <a:t>strong security boundaries </a:t>
            </a:r>
            <a:r>
              <a:rPr kumimoji="0" lang="en-US" sz="2400" b="0" i="0" u="none" strike="noStrike" kern="1200" cap="none" spc="0" normalizeH="0" baseline="0" noProof="0" dirty="0">
                <a:ln>
                  <a:noFill/>
                </a:ln>
                <a:solidFill>
                  <a:srgbClr val="D2D2D2">
                    <a:lumMod val="50000"/>
                  </a:srgbClr>
                </a:solidFill>
                <a:effectLst/>
                <a:uLnTx/>
                <a:uFillTx/>
                <a:latin typeface="Segoe UI"/>
                <a:ea typeface="+mn-ea"/>
                <a:cs typeface="+mn-cs"/>
              </a:rPr>
              <a:t>between different customers and services</a:t>
            </a:r>
          </a:p>
          <a:p>
            <a:pPr marL="457200" marR="0" lvl="0" indent="-4572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D2D2D2">
                  <a:lumMod val="50000"/>
                </a:srgbClr>
              </a:solidFill>
              <a:effectLst/>
              <a:uLnTx/>
              <a:uFillTx/>
              <a:latin typeface="Segoe UI"/>
              <a:ea typeface="+mn-ea"/>
              <a:cs typeface="+mn-cs"/>
            </a:endParaRPr>
          </a:p>
          <a:p>
            <a:pPr marL="457200" marR="0" lvl="0" indent="-4572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D2D2D2">
                    <a:lumMod val="50000"/>
                  </a:srgbClr>
                </a:solidFill>
                <a:effectLst/>
                <a:uLnTx/>
                <a:uFillTx/>
                <a:latin typeface="Segoe UI"/>
                <a:ea typeface="+mn-ea"/>
                <a:cs typeface="+mn-cs"/>
              </a:rPr>
              <a:t>Modify and expand datacenters </a:t>
            </a:r>
            <a:r>
              <a:rPr kumimoji="0" lang="en-US" sz="2400" b="0" i="0" u="none" strike="noStrike" kern="1200" cap="none" spc="0" normalizeH="0" baseline="0" noProof="0" dirty="0">
                <a:ln>
                  <a:noFill/>
                </a:ln>
                <a:solidFill>
                  <a:srgbClr val="D2D2D2">
                    <a:lumMod val="50000"/>
                  </a:srgbClr>
                </a:solidFill>
                <a:effectLst/>
                <a:uLnTx/>
                <a:uFillTx/>
                <a:latin typeface="Segoe UI"/>
                <a:ea typeface="+mn-ea"/>
                <a:cs typeface="+mn-cs"/>
              </a:rPr>
              <a:t>without severely interrupting network operations</a:t>
            </a:r>
          </a:p>
          <a:p>
            <a:pPr marL="457200" marR="0" lvl="0" indent="-4572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D2D2D2">
                  <a:lumMod val="50000"/>
                </a:srgbClr>
              </a:solidFill>
              <a:effectLst/>
              <a:uLnTx/>
              <a:uFillTx/>
              <a:latin typeface="Segoe UI"/>
              <a:ea typeface="+mn-ea"/>
              <a:cs typeface="+mn-cs"/>
            </a:endParaRPr>
          </a:p>
          <a:p>
            <a:pPr marL="457200" marR="0" lvl="0" indent="-4572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D2D2D2">
                    <a:lumMod val="50000"/>
                  </a:srgbClr>
                </a:solidFill>
                <a:effectLst/>
                <a:uLnTx/>
                <a:uFillTx/>
                <a:latin typeface="Segoe UI"/>
                <a:ea typeface="+mn-ea"/>
                <a:cs typeface="+mn-cs"/>
              </a:rPr>
              <a:t>Impose sophisticated </a:t>
            </a:r>
            <a:r>
              <a:rPr kumimoji="0" lang="en-US" sz="2400" b="1" i="0" u="none" strike="noStrike" kern="1200" cap="none" spc="0" normalizeH="0" baseline="0" noProof="0" dirty="0">
                <a:ln>
                  <a:noFill/>
                </a:ln>
                <a:solidFill>
                  <a:srgbClr val="D2D2D2">
                    <a:lumMod val="50000"/>
                  </a:srgbClr>
                </a:solidFill>
                <a:effectLst/>
                <a:uLnTx/>
                <a:uFillTx/>
                <a:latin typeface="Segoe UI"/>
                <a:ea typeface="+mn-ea"/>
                <a:cs typeface="+mn-cs"/>
              </a:rPr>
              <a:t>security controls </a:t>
            </a:r>
            <a:r>
              <a:rPr kumimoji="0" lang="en-US" sz="2400" b="0" i="0" u="none" strike="noStrike" kern="1200" cap="none" spc="0" normalizeH="0" baseline="0" noProof="0" dirty="0">
                <a:ln>
                  <a:noFill/>
                </a:ln>
                <a:solidFill>
                  <a:srgbClr val="D2D2D2">
                    <a:lumMod val="50000"/>
                  </a:srgbClr>
                </a:solidFill>
                <a:effectLst/>
                <a:uLnTx/>
                <a:uFillTx/>
                <a:latin typeface="Segoe UI"/>
                <a:ea typeface="+mn-ea"/>
                <a:cs typeface="+mn-cs"/>
              </a:rPr>
              <a:t>across all layers of the network</a:t>
            </a:r>
          </a:p>
        </p:txBody>
      </p:sp>
      <p:pic>
        <p:nvPicPr>
          <p:cNvPr id="7" name="Picture 6">
            <a:extLst>
              <a:ext uri="{FF2B5EF4-FFF2-40B4-BE49-F238E27FC236}">
                <a16:creationId xmlns:a16="http://schemas.microsoft.com/office/drawing/2014/main" xmlns="" id="{1393325F-90AB-4BEA-A563-61B817AA1C75}"/>
              </a:ext>
            </a:extLst>
          </p:cNvPr>
          <p:cNvPicPr>
            <a:picLocks noChangeAspect="1"/>
          </p:cNvPicPr>
          <p:nvPr/>
        </p:nvPicPr>
        <p:blipFill>
          <a:blip r:embed="rId5" cstate="print"/>
          <a:stretch>
            <a:fillRect/>
          </a:stretch>
        </p:blipFill>
        <p:spPr>
          <a:xfrm>
            <a:off x="7858461" y="2327488"/>
            <a:ext cx="3868324" cy="2900771"/>
          </a:xfrm>
          <a:prstGeom prst="rect">
            <a:avLst/>
          </a:prstGeom>
        </p:spPr>
      </p:pic>
      <p:graphicFrame>
        <p:nvGraphicFramePr>
          <p:cNvPr id="8" name="Diagram 7">
            <a:extLst>
              <a:ext uri="{FF2B5EF4-FFF2-40B4-BE49-F238E27FC236}">
                <a16:creationId xmlns:a16="http://schemas.microsoft.com/office/drawing/2014/main" xmlns="" id="{5D3E8CB7-1DC2-450F-8036-CE006583C412}"/>
              </a:ext>
            </a:extLst>
          </p:cNvPr>
          <p:cNvGraphicFramePr/>
          <p:nvPr>
            <p:extLst/>
          </p:nvPr>
        </p:nvGraphicFramePr>
        <p:xfrm>
          <a:off x="8272581" y="0"/>
          <a:ext cx="1520042" cy="126612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xmlns="" val="2055827676"/>
      </p:ext>
    </p:extLst>
  </p:cSld>
  <p:clrMapOvr>
    <a:masterClrMapping/>
  </p:clrMapOvr>
  <p:transition spd="slow">
    <p:push dir="u"/>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extLst/>
          </p:nvPr>
        </p:nvGraphicFramePr>
        <p:xfrm>
          <a:off x="1558" y="2044"/>
          <a:ext cx="1556" cy="1556"/>
        </p:xfrm>
        <a:graphic>
          <a:graphicData uri="http://schemas.openxmlformats.org/presentationml/2006/ole">
            <p:oleObj spid="_x0000_s141320" name="think-cell Slide" r:id="rId4" imgW="360" imgH="360" progId="">
              <p:embed/>
            </p:oleObj>
          </a:graphicData>
        </a:graphic>
      </p:graphicFrame>
      <p:sp>
        <p:nvSpPr>
          <p:cNvPr id="17" name="Title 1"/>
          <p:cNvSpPr>
            <a:spLocks noGrp="1"/>
          </p:cNvSpPr>
          <p:nvPr>
            <p:ph type="title"/>
          </p:nvPr>
        </p:nvSpPr>
        <p:spPr>
          <a:xfrm>
            <a:off x="419516" y="214395"/>
            <a:ext cx="11005512" cy="919304"/>
          </a:xfrm>
        </p:spPr>
        <p:txBody>
          <a:bodyPr/>
          <a:lstStyle/>
          <a:p>
            <a:r>
              <a:rPr lang="en-US" dirty="0">
                <a:solidFill>
                  <a:srgbClr val="737373"/>
                </a:solidFill>
                <a:cs typeface="Segoe UI Light" panose="020B0502040204020203" pitchFamily="34" charset="0"/>
              </a:rPr>
              <a:t>Risks &amp; policy considerations</a:t>
            </a:r>
            <a:endParaRPr lang="en-US" sz="3600" dirty="0">
              <a:solidFill>
                <a:srgbClr val="737373"/>
              </a:solidFill>
            </a:endParaRPr>
          </a:p>
        </p:txBody>
      </p:sp>
      <p:cxnSp>
        <p:nvCxnSpPr>
          <p:cNvPr id="14" name="Straight Connector 13"/>
          <p:cNvCxnSpPr/>
          <p:nvPr/>
        </p:nvCxnSpPr>
        <p:spPr>
          <a:xfrm>
            <a:off x="419516" y="1301756"/>
            <a:ext cx="11265840" cy="0"/>
          </a:xfrm>
          <a:prstGeom prst="line">
            <a:avLst/>
          </a:prstGeom>
          <a:ln w="25400">
            <a:solidFill>
              <a:srgbClr val="229DFF"/>
            </a:solidFill>
            <a:headEnd type="none"/>
            <a:tailEnd type="none"/>
          </a:ln>
        </p:spPr>
        <p:style>
          <a:lnRef idx="1">
            <a:schemeClr val="accent1"/>
          </a:lnRef>
          <a:fillRef idx="0">
            <a:schemeClr val="accent1"/>
          </a:fillRef>
          <a:effectRef idx="0">
            <a:schemeClr val="accent1"/>
          </a:effectRef>
          <a:fontRef idx="minor">
            <a:schemeClr val="tx1"/>
          </a:fontRef>
        </p:style>
      </p:cxnSp>
      <p:graphicFrame>
        <p:nvGraphicFramePr>
          <p:cNvPr id="8" name="Diagram 7">
            <a:extLst>
              <a:ext uri="{FF2B5EF4-FFF2-40B4-BE49-F238E27FC236}">
                <a16:creationId xmlns:a16="http://schemas.microsoft.com/office/drawing/2014/main" xmlns="" id="{5D3E8CB7-1DC2-450F-8036-CE006583C412}"/>
              </a:ext>
            </a:extLst>
          </p:cNvPr>
          <p:cNvGraphicFramePr/>
          <p:nvPr>
            <p:extLst/>
          </p:nvPr>
        </p:nvGraphicFramePr>
        <p:xfrm>
          <a:off x="8272581" y="0"/>
          <a:ext cx="1520042" cy="12661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TextBox 8">
            <a:extLst>
              <a:ext uri="{FF2B5EF4-FFF2-40B4-BE49-F238E27FC236}">
                <a16:creationId xmlns:a16="http://schemas.microsoft.com/office/drawing/2014/main" xmlns="" id="{1892525C-39E8-453B-90BF-708BB6DFDF92}"/>
              </a:ext>
            </a:extLst>
          </p:cNvPr>
          <p:cNvSpPr txBox="1"/>
          <p:nvPr/>
        </p:nvSpPr>
        <p:spPr>
          <a:xfrm>
            <a:off x="419516" y="1370344"/>
            <a:ext cx="11005512" cy="5789277"/>
          </a:xfrm>
          <a:prstGeom prst="rect">
            <a:avLst/>
          </a:prstGeom>
          <a:noFill/>
        </p:spPr>
        <p:txBody>
          <a:bodyPr wrap="square" lIns="182880" tIns="146304" rIns="182880" bIns="146304" rtlCol="0" anchor="t">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D2D2D2">
                    <a:lumMod val="50000"/>
                  </a:srgbClr>
                </a:solidFill>
                <a:effectLst/>
                <a:uLnTx/>
                <a:uFillTx/>
                <a:latin typeface="Segoe UI"/>
                <a:ea typeface="+mn-ea"/>
                <a:cs typeface="+mn-cs"/>
              </a:rPr>
              <a:t>Technology</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400" b="1" i="0" u="none" strike="noStrike" kern="1200" cap="none" spc="0" normalizeH="0" baseline="0" noProof="0" dirty="0">
              <a:ln>
                <a:noFill/>
              </a:ln>
              <a:solidFill>
                <a:srgbClr val="D2D2D2">
                  <a:lumMod val="50000"/>
                </a:srgbClr>
              </a:solidFill>
              <a:effectLst/>
              <a:uLnTx/>
              <a:uFillTx/>
              <a:latin typeface="Segoe UI"/>
              <a:ea typeface="+mn-ea"/>
              <a:cs typeface="+mn-cs"/>
            </a:endParaRPr>
          </a:p>
          <a:p>
            <a:pPr marL="285750" marR="0" lvl="0" indent="-285750" algn="l" defTabSz="914400" rtl="0" eaLnBrk="1" fontAlgn="auto" latinLnBrk="0" hangingPunct="1">
              <a:lnSpc>
                <a:spcPct val="90000"/>
              </a:lnSpc>
              <a:spcBef>
                <a:spcPts val="0"/>
              </a:spcBef>
              <a:spcAft>
                <a:spcPts val="600"/>
              </a:spcAft>
              <a:buClrTx/>
              <a:buSzTx/>
              <a:buFont typeface="Wingdings" panose="05000000000000000000" pitchFamily="2" charset="2"/>
              <a:buChar char="J"/>
              <a:tabLst/>
              <a:defRPr/>
            </a:pPr>
            <a:r>
              <a:rPr kumimoji="0" lang="en-US" sz="1800" b="0" i="0" u="none" strike="noStrike" kern="1200" cap="none" spc="0" normalizeH="0" baseline="0" noProof="0" dirty="0">
                <a:ln>
                  <a:noFill/>
                </a:ln>
                <a:solidFill>
                  <a:srgbClr val="000000"/>
                </a:solidFill>
                <a:effectLst/>
                <a:uLnTx/>
                <a:uFillTx/>
                <a:latin typeface="Segoe UI"/>
                <a:ea typeface="+mn-ea"/>
                <a:cs typeface="+mn-cs"/>
              </a:rPr>
              <a:t>Requirements for specific kinds or classes of equipment may limit access to the latest technologies and impede the availability of the most secure cloud services. </a:t>
            </a:r>
          </a:p>
          <a:p>
            <a:pPr marL="285750" marR="0" lvl="0" indent="-285750" algn="l" defTabSz="914400" rtl="0" eaLnBrk="1" fontAlgn="auto" latinLnBrk="0" hangingPunct="1">
              <a:lnSpc>
                <a:spcPct val="90000"/>
              </a:lnSpc>
              <a:spcBef>
                <a:spcPts val="0"/>
              </a:spcBef>
              <a:spcAft>
                <a:spcPts val="600"/>
              </a:spcAft>
              <a:buClrTx/>
              <a:buSzTx/>
              <a:buFont typeface="Wingdings" panose="05000000000000000000" pitchFamily="2" charset="2"/>
              <a:buChar char="J"/>
              <a:tabLst/>
              <a:defRPr/>
            </a:pPr>
            <a:endParaRPr kumimoji="0" lang="en-US" sz="1800" b="0" i="0" u="none" strike="noStrike" kern="1200" cap="none" spc="0" normalizeH="0" baseline="0" noProof="0" dirty="0">
              <a:ln>
                <a:noFill/>
              </a:ln>
              <a:solidFill>
                <a:srgbClr val="D2D2D2">
                  <a:lumMod val="50000"/>
                </a:srgbClr>
              </a:solidFill>
              <a:effectLst/>
              <a:uLnTx/>
              <a:uFillTx/>
              <a:latin typeface="Segoe UI"/>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D2D2D2">
                    <a:lumMod val="50000"/>
                  </a:srgbClr>
                </a:solidFill>
                <a:effectLst/>
                <a:uLnTx/>
                <a:uFillTx/>
                <a:latin typeface="Segoe UI"/>
                <a:ea typeface="+mn-ea"/>
                <a:cs typeface="+mn-cs"/>
              </a:rPr>
              <a:t>Architecture</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400" b="1" i="0" u="none" strike="noStrike" kern="1200" cap="none" spc="0" normalizeH="0" baseline="0" noProof="0" dirty="0">
              <a:ln>
                <a:noFill/>
              </a:ln>
              <a:solidFill>
                <a:srgbClr val="D2D2D2">
                  <a:lumMod val="50000"/>
                </a:srgbClr>
              </a:solidFill>
              <a:effectLst/>
              <a:uLnTx/>
              <a:uFillTx/>
              <a:latin typeface="Segoe UI"/>
              <a:ea typeface="+mn-ea"/>
              <a:cs typeface="+mn-cs"/>
            </a:endParaRPr>
          </a:p>
          <a:p>
            <a:pPr marL="285750" marR="0" lvl="0" indent="-285750" algn="l" defTabSz="914400" rtl="0" eaLnBrk="1" fontAlgn="auto" latinLnBrk="0" hangingPunct="1">
              <a:lnSpc>
                <a:spcPct val="90000"/>
              </a:lnSpc>
              <a:spcBef>
                <a:spcPts val="0"/>
              </a:spcBef>
              <a:spcAft>
                <a:spcPts val="600"/>
              </a:spcAft>
              <a:buClrTx/>
              <a:buSzTx/>
              <a:buFont typeface="Wingdings" panose="05000000000000000000" pitchFamily="2" charset="2"/>
              <a:buChar char="L"/>
              <a:tabLst/>
              <a:defRPr/>
            </a:pPr>
            <a:r>
              <a:rPr kumimoji="0" lang="en-US" sz="1800" b="0" i="0" u="none" strike="noStrike" kern="1200" cap="none" spc="0" normalizeH="0" baseline="0" noProof="0" dirty="0">
                <a:ln>
                  <a:noFill/>
                </a:ln>
                <a:solidFill>
                  <a:srgbClr val="000000"/>
                </a:solidFill>
                <a:effectLst/>
                <a:uLnTx/>
                <a:uFillTx/>
                <a:latin typeface="Segoe UI"/>
                <a:ea typeface="+mn-ea"/>
                <a:cs typeface="+mn-cs"/>
              </a:rPr>
              <a:t>Cloud computing network architecture relies on tremendous intra-datacenter traffic flows. Resilience of these networks and those between datacenters are now more important than ever. </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400" b="0" i="0" u="none" strike="noStrike" kern="1200" cap="none" spc="0" normalizeH="0" baseline="0" noProof="0" dirty="0">
              <a:ln>
                <a:noFill/>
              </a:ln>
              <a:solidFill>
                <a:srgbClr val="D2D2D2">
                  <a:lumMod val="50000"/>
                </a:srgbClr>
              </a:solidFill>
              <a:effectLst/>
              <a:uLnTx/>
              <a:uFillTx/>
              <a:latin typeface="Segoe UI"/>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D2D2D2">
                    <a:lumMod val="50000"/>
                  </a:srgbClr>
                </a:solidFill>
                <a:effectLst/>
                <a:uLnTx/>
                <a:uFillTx/>
                <a:latin typeface="Segoe UI"/>
                <a:ea typeface="+mn-ea"/>
                <a:cs typeface="+mn-cs"/>
              </a:rPr>
              <a:t>Operation</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egoe UI"/>
              <a:ea typeface="+mn-ea"/>
              <a:cs typeface="+mn-cs"/>
            </a:endParaRPr>
          </a:p>
          <a:p>
            <a:pPr marL="285750" marR="0" lvl="0" indent="-285750" algn="l" defTabSz="914400" rtl="0" eaLnBrk="1" fontAlgn="auto" latinLnBrk="0" hangingPunct="1">
              <a:lnSpc>
                <a:spcPct val="90000"/>
              </a:lnSpc>
              <a:spcBef>
                <a:spcPts val="0"/>
              </a:spcBef>
              <a:spcAft>
                <a:spcPts val="600"/>
              </a:spcAft>
              <a:buClrTx/>
              <a:buSzTx/>
              <a:buFont typeface="Wingdings" panose="05000000000000000000" pitchFamily="2" charset="2"/>
              <a:buChar char="L"/>
              <a:tabLst/>
              <a:defRPr/>
            </a:pPr>
            <a:r>
              <a:rPr kumimoji="0" lang="en-US" sz="1800" b="0" i="0" u="none" strike="noStrike" kern="1200" cap="none" spc="0" normalizeH="0" baseline="0" noProof="0" dirty="0">
                <a:ln>
                  <a:noFill/>
                </a:ln>
                <a:solidFill>
                  <a:srgbClr val="000000"/>
                </a:solidFill>
                <a:effectLst/>
                <a:uLnTx/>
                <a:uFillTx/>
                <a:latin typeface="Segoe UI"/>
                <a:ea typeface="+mn-ea"/>
                <a:cs typeface="+mn-cs"/>
              </a:rPr>
              <a:t>Regulations based on old conceptions of how networks were defined and laid out may impede such responsive security behavior. </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egoe UI"/>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400" b="1" i="0" u="none" strike="noStrike" kern="1200" cap="none" spc="0" normalizeH="0" baseline="0" noProof="0" dirty="0">
              <a:ln>
                <a:noFill/>
              </a:ln>
              <a:solidFill>
                <a:srgbClr val="D2D2D2">
                  <a:lumMod val="50000"/>
                </a:srgbClr>
              </a:solidFill>
              <a:effectLst/>
              <a:uLnTx/>
              <a:uFillTx/>
              <a:latin typeface="Segoe UI"/>
              <a:ea typeface="+mn-ea"/>
              <a:cs typeface="+mn-cs"/>
            </a:endParaRPr>
          </a:p>
        </p:txBody>
      </p:sp>
    </p:spTree>
    <p:extLst>
      <p:ext uri="{BB962C8B-B14F-4D97-AF65-F5344CB8AC3E}">
        <p14:creationId xmlns:p14="http://schemas.microsoft.com/office/powerpoint/2010/main" xmlns="" val="1123054767"/>
      </p:ext>
    </p:extLst>
  </p:cSld>
  <p:clrMapOvr>
    <a:masterClrMapping/>
  </p:clrMapOvr>
  <p:transition spd="slow">
    <p:push dir="u"/>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4204" y="3556450"/>
            <a:ext cx="7420955" cy="1796217"/>
          </a:xfrm>
        </p:spPr>
        <p:txBody>
          <a:bodyPr anchor="ctr" anchorCtr="0"/>
          <a:lstStyle/>
          <a:p>
            <a:r>
              <a:rPr lang="en-US" sz="4800" b="1">
                <a:solidFill>
                  <a:schemeClr val="bg1"/>
                </a:solidFill>
                <a:latin typeface="Segoe UI" panose="020B0502040204020203" pitchFamily="34" charset="0"/>
              </a:rPr>
              <a:t>Hypervisors: </a:t>
            </a:r>
            <a:r>
              <a:rPr lang="en-US" sz="4400">
                <a:solidFill>
                  <a:schemeClr val="bg1"/>
                </a:solidFill>
                <a:latin typeface="Segoe UI" panose="020B0502040204020203" pitchFamily="34" charset="0"/>
              </a:rPr>
              <a:t>Enabling IaaS</a:t>
            </a:r>
            <a:endParaRPr lang="en-GB" sz="4400">
              <a:solidFill>
                <a:schemeClr val="bg1"/>
              </a:solidFill>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xmlns="" val="0"/>
              </a:ext>
            </a:extLst>
          </a:blip>
          <a:stretch>
            <a:fillRect/>
          </a:stretch>
        </p:blipFill>
        <p:spPr bwMode="invGray">
          <a:xfrm>
            <a:off x="10126817" y="470410"/>
            <a:ext cx="1606863" cy="352152"/>
          </a:xfrm>
          <a:prstGeom prst="rect">
            <a:avLst/>
          </a:prstGeom>
        </p:spPr>
      </p:pic>
      <p:graphicFrame>
        <p:nvGraphicFramePr>
          <p:cNvPr id="6" name="Diagram 5">
            <a:extLst>
              <a:ext uri="{FF2B5EF4-FFF2-40B4-BE49-F238E27FC236}">
                <a16:creationId xmlns:a16="http://schemas.microsoft.com/office/drawing/2014/main" xmlns="" id="{38D80CC9-E916-4F67-AF40-2B7F84C6B5B3}"/>
              </a:ext>
            </a:extLst>
          </p:cNvPr>
          <p:cNvGraphicFramePr/>
          <p:nvPr>
            <p:extLst/>
          </p:nvPr>
        </p:nvGraphicFramePr>
        <p:xfrm>
          <a:off x="4361935" y="308919"/>
          <a:ext cx="4411362" cy="32576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4006893153"/>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extLst/>
          </p:nvPr>
        </p:nvGraphicFramePr>
        <p:xfrm>
          <a:off x="1558" y="2044"/>
          <a:ext cx="1556" cy="1556"/>
        </p:xfrm>
        <a:graphic>
          <a:graphicData uri="http://schemas.openxmlformats.org/presentationml/2006/ole">
            <p:oleObj spid="_x0000_s142344" name="think-cell Slide" r:id="rId4" imgW="360" imgH="360" progId="">
              <p:embed/>
            </p:oleObj>
          </a:graphicData>
        </a:graphic>
      </p:graphicFrame>
      <p:sp>
        <p:nvSpPr>
          <p:cNvPr id="17" name="Title 1"/>
          <p:cNvSpPr>
            <a:spLocks noGrp="1"/>
          </p:cNvSpPr>
          <p:nvPr>
            <p:ph type="title"/>
          </p:nvPr>
        </p:nvSpPr>
        <p:spPr>
          <a:xfrm>
            <a:off x="419516" y="214395"/>
            <a:ext cx="11005512" cy="919304"/>
          </a:xfrm>
        </p:spPr>
        <p:txBody>
          <a:bodyPr/>
          <a:lstStyle/>
          <a:p>
            <a:r>
              <a:rPr lang="en-US" sz="3000">
                <a:solidFill>
                  <a:srgbClr val="737373"/>
                </a:solidFill>
                <a:cs typeface="Segoe UI Light" panose="020B0502040204020203" pitchFamily="34" charset="0"/>
              </a:rPr>
              <a:t>Technology – hypervisor</a:t>
            </a:r>
            <a:endParaRPr lang="en-US" sz="3000">
              <a:solidFill>
                <a:srgbClr val="737373"/>
              </a:solidFill>
            </a:endParaRPr>
          </a:p>
        </p:txBody>
      </p:sp>
      <p:cxnSp>
        <p:nvCxnSpPr>
          <p:cNvPr id="14" name="Straight Connector 13"/>
          <p:cNvCxnSpPr/>
          <p:nvPr/>
        </p:nvCxnSpPr>
        <p:spPr>
          <a:xfrm>
            <a:off x="419516" y="1180644"/>
            <a:ext cx="11265840" cy="0"/>
          </a:xfrm>
          <a:prstGeom prst="line">
            <a:avLst/>
          </a:prstGeom>
          <a:ln w="25400">
            <a:solidFill>
              <a:srgbClr val="229DFF"/>
            </a:solidFill>
            <a:headEnd type="none"/>
            <a:tailEnd type="none"/>
          </a:ln>
        </p:spPr>
        <p:style>
          <a:lnRef idx="1">
            <a:schemeClr val="accent1"/>
          </a:lnRef>
          <a:fillRef idx="0">
            <a:schemeClr val="accent1"/>
          </a:fillRef>
          <a:effectRef idx="0">
            <a:schemeClr val="accent1"/>
          </a:effectRef>
          <a:fontRef idx="minor">
            <a:schemeClr val="tx1"/>
          </a:fontRef>
        </p:style>
      </p:cxnSp>
      <p:graphicFrame>
        <p:nvGraphicFramePr>
          <p:cNvPr id="11" name="Diagram 10">
            <a:extLst>
              <a:ext uri="{FF2B5EF4-FFF2-40B4-BE49-F238E27FC236}">
                <a16:creationId xmlns:a16="http://schemas.microsoft.com/office/drawing/2014/main" xmlns="" id="{EB17BEF1-1622-4D61-B824-CEF33695E17B}"/>
              </a:ext>
            </a:extLst>
          </p:cNvPr>
          <p:cNvGraphicFramePr/>
          <p:nvPr>
            <p:extLst/>
          </p:nvPr>
        </p:nvGraphicFramePr>
        <p:xfrm>
          <a:off x="8272581" y="1"/>
          <a:ext cx="1277845" cy="106438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3" name="TextBox 22">
            <a:extLst>
              <a:ext uri="{FF2B5EF4-FFF2-40B4-BE49-F238E27FC236}">
                <a16:creationId xmlns:a16="http://schemas.microsoft.com/office/drawing/2014/main" xmlns="" id="{E81E2BD7-DAD4-455E-83E8-455BA8C8286D}"/>
              </a:ext>
            </a:extLst>
          </p:cNvPr>
          <p:cNvSpPr txBox="1"/>
          <p:nvPr/>
        </p:nvSpPr>
        <p:spPr>
          <a:xfrm>
            <a:off x="732509" y="1777723"/>
            <a:ext cx="4609102" cy="1625060"/>
          </a:xfrm>
          <a:prstGeom prst="rect">
            <a:avLst/>
          </a:prstGeom>
          <a:noFill/>
        </p:spPr>
        <p:txBody>
          <a:bodyPr wrap="square" lIns="182880" tIns="146304" rIns="182880" bIns="146304"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a:ln>
                  <a:noFill/>
                </a:ln>
                <a:solidFill>
                  <a:srgbClr val="D2D2D2">
                    <a:lumMod val="50000"/>
                  </a:srgbClr>
                </a:solidFill>
                <a:effectLst/>
                <a:uLnTx/>
                <a:uFillTx/>
                <a:latin typeface="Segoe UI"/>
                <a:ea typeface="+mn-ea"/>
                <a:cs typeface="+mn-cs"/>
              </a:rPr>
              <a:t>A </a:t>
            </a:r>
            <a:r>
              <a:rPr kumimoji="0" lang="en-US" sz="2400" b="1" i="0" u="none" strike="noStrike" kern="1200" cap="none" spc="0" normalizeH="0" baseline="0" noProof="0">
                <a:ln>
                  <a:noFill/>
                </a:ln>
                <a:solidFill>
                  <a:srgbClr val="92D050"/>
                </a:solidFill>
                <a:effectLst/>
                <a:uLnTx/>
                <a:uFillTx/>
                <a:latin typeface="Segoe UI"/>
                <a:ea typeface="+mn-ea"/>
                <a:cs typeface="+mn-cs"/>
              </a:rPr>
              <a:t>hypervisor</a:t>
            </a:r>
            <a:r>
              <a:rPr kumimoji="0" lang="en-US" sz="2400" b="0" i="0" u="none" strike="noStrike" kern="1200" cap="none" spc="0" normalizeH="0" baseline="0" noProof="0">
                <a:ln>
                  <a:noFill/>
                </a:ln>
                <a:solidFill>
                  <a:srgbClr val="92D050"/>
                </a:solidFill>
                <a:effectLst/>
                <a:uLnTx/>
                <a:uFillTx/>
                <a:latin typeface="Segoe UI"/>
                <a:ea typeface="+mn-ea"/>
                <a:cs typeface="+mn-cs"/>
              </a:rPr>
              <a:t> </a:t>
            </a:r>
            <a:r>
              <a:rPr kumimoji="0" lang="en-US" sz="2400" b="0" i="0" u="none" strike="noStrike" kern="1200" cap="none" spc="0" normalizeH="0" baseline="0" noProof="0">
                <a:ln>
                  <a:noFill/>
                </a:ln>
                <a:solidFill>
                  <a:srgbClr val="D2D2D2">
                    <a:lumMod val="50000"/>
                  </a:srgbClr>
                </a:solidFill>
                <a:effectLst/>
                <a:uLnTx/>
                <a:uFillTx/>
                <a:latin typeface="Segoe UI"/>
                <a:ea typeface="+mn-ea"/>
                <a:cs typeface="+mn-cs"/>
              </a:rPr>
              <a:t>is the technology that allows for the </a:t>
            </a:r>
            <a:r>
              <a:rPr kumimoji="0" lang="en-US" sz="2400" b="1" i="0" u="none" strike="noStrike" kern="1200" cap="none" spc="0" normalizeH="0" baseline="0" noProof="0">
                <a:ln>
                  <a:noFill/>
                </a:ln>
                <a:solidFill>
                  <a:srgbClr val="D2D2D2">
                    <a:lumMod val="50000"/>
                  </a:srgbClr>
                </a:solidFill>
                <a:effectLst/>
                <a:uLnTx/>
                <a:uFillTx/>
                <a:latin typeface="Segoe UI"/>
                <a:ea typeface="+mn-ea"/>
                <a:cs typeface="+mn-cs"/>
              </a:rPr>
              <a:t>logical isolation </a:t>
            </a:r>
            <a:r>
              <a:rPr kumimoji="0" lang="en-US" sz="2400" b="0" i="0" u="none" strike="noStrike" kern="1200" cap="none" spc="0" normalizeH="0" baseline="0" noProof="0">
                <a:ln>
                  <a:noFill/>
                </a:ln>
                <a:solidFill>
                  <a:srgbClr val="D2D2D2">
                    <a:lumMod val="50000"/>
                  </a:srgbClr>
                </a:solidFill>
                <a:effectLst/>
                <a:uLnTx/>
                <a:uFillTx/>
                <a:latin typeface="Segoe UI"/>
                <a:ea typeface="+mn-ea"/>
                <a:cs typeface="+mn-cs"/>
              </a:rPr>
              <a:t>of data within a single server</a:t>
            </a:r>
          </a:p>
        </p:txBody>
      </p:sp>
      <p:sp>
        <p:nvSpPr>
          <p:cNvPr id="26" name="TextBox 25">
            <a:extLst>
              <a:ext uri="{FF2B5EF4-FFF2-40B4-BE49-F238E27FC236}">
                <a16:creationId xmlns:a16="http://schemas.microsoft.com/office/drawing/2014/main" xmlns="" id="{5750F896-B167-4972-A1E1-60D3F630A4F1}"/>
              </a:ext>
            </a:extLst>
          </p:cNvPr>
          <p:cNvSpPr txBox="1"/>
          <p:nvPr/>
        </p:nvSpPr>
        <p:spPr>
          <a:xfrm>
            <a:off x="732509" y="4181711"/>
            <a:ext cx="4609103" cy="1625060"/>
          </a:xfrm>
          <a:prstGeom prst="rect">
            <a:avLst/>
          </a:prstGeom>
          <a:noFill/>
        </p:spPr>
        <p:txBody>
          <a:bodyPr wrap="square" lIns="182880" tIns="146304" rIns="182880" bIns="146304"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D2D2D2">
                    <a:lumMod val="50000"/>
                  </a:srgbClr>
                </a:solidFill>
                <a:effectLst/>
                <a:uLnTx/>
                <a:uFillTx/>
                <a:latin typeface="Segoe UI"/>
                <a:ea typeface="+mn-ea"/>
                <a:cs typeface="+mn-cs"/>
              </a:rPr>
              <a:t>The diagram models a hypervisor logically isolating a particular customer’s data within a single server blade </a:t>
            </a:r>
          </a:p>
        </p:txBody>
      </p:sp>
      <p:pic>
        <p:nvPicPr>
          <p:cNvPr id="12" name="Picture 11">
            <a:extLst>
              <a:ext uri="{FF2B5EF4-FFF2-40B4-BE49-F238E27FC236}">
                <a16:creationId xmlns:a16="http://schemas.microsoft.com/office/drawing/2014/main" xmlns="" id="{E9F9D410-490F-4A17-8036-F89A18D5435D}"/>
              </a:ext>
            </a:extLst>
          </p:cNvPr>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6313536" y="1386469"/>
            <a:ext cx="4195239" cy="5244048"/>
          </a:xfrm>
          <a:prstGeom prst="rect">
            <a:avLst/>
          </a:prstGeom>
        </p:spPr>
      </p:pic>
    </p:spTree>
    <p:extLst>
      <p:ext uri="{BB962C8B-B14F-4D97-AF65-F5344CB8AC3E}">
        <p14:creationId xmlns:p14="http://schemas.microsoft.com/office/powerpoint/2010/main" xmlns="" val="3319127198"/>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1C5FF"/>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screen">
            <a:extLst>
              <a:ext uri="{28A0092B-C50C-407E-A947-70E740481C1C}">
                <a14:useLocalDpi xmlns:a14="http://schemas.microsoft.com/office/drawing/2010/main" xmlns="" val="0"/>
              </a:ext>
            </a:extLst>
          </a:blip>
          <a:stretch>
            <a:fillRect/>
          </a:stretch>
        </p:blipFill>
        <p:spPr bwMode="invGray">
          <a:xfrm>
            <a:off x="10126817" y="470410"/>
            <a:ext cx="1606863" cy="352152"/>
          </a:xfrm>
          <a:prstGeom prst="rect">
            <a:avLst/>
          </a:prstGeom>
        </p:spPr>
      </p:pic>
      <p:sp>
        <p:nvSpPr>
          <p:cNvPr id="4" name="Title 1"/>
          <p:cNvSpPr txBox="1">
            <a:spLocks/>
          </p:cNvSpPr>
          <p:nvPr/>
        </p:nvSpPr>
        <p:spPr>
          <a:xfrm>
            <a:off x="361624" y="2184553"/>
            <a:ext cx="10163120" cy="2488894"/>
          </a:xfrm>
          <a:prstGeom prst="rect">
            <a:avLst/>
          </a:prstGeom>
        </p:spPr>
        <p:txBody>
          <a:bodyPr anchor="ctr" anchorCtr="0"/>
          <a:lstStyle>
            <a:lvl1pPr algn="l" defTabSz="913330" rtl="0" fontAlgn="base">
              <a:lnSpc>
                <a:spcPct val="90000"/>
              </a:lnSpc>
              <a:spcBef>
                <a:spcPct val="0"/>
              </a:spcBef>
              <a:spcAft>
                <a:spcPct val="0"/>
              </a:spcAft>
              <a:defRPr lang="en-US" sz="5293" kern="1200" spc="-100" dirty="0">
                <a:ln w="3175">
                  <a:noFill/>
                </a:ln>
                <a:solidFill>
                  <a:schemeClr val="tx2"/>
                </a:solidFill>
                <a:latin typeface="+mj-lt"/>
                <a:ea typeface="ＭＳ Ｐゴシック" charset="0"/>
                <a:cs typeface="Segoe UI" pitchFamily="34" charset="0"/>
              </a:defRPr>
            </a:lvl1pPr>
            <a:lvl2pPr algn="l" defTabSz="913330" rtl="0" fontAlgn="base">
              <a:lnSpc>
                <a:spcPct val="90000"/>
              </a:lnSpc>
              <a:spcBef>
                <a:spcPct val="0"/>
              </a:spcBef>
              <a:spcAft>
                <a:spcPct val="0"/>
              </a:spcAft>
              <a:defRPr sz="5293">
                <a:solidFill>
                  <a:schemeClr val="tx2"/>
                </a:solidFill>
                <a:latin typeface="Segoe UI Light" charset="0"/>
                <a:ea typeface="ＭＳ Ｐゴシック" charset="0"/>
              </a:defRPr>
            </a:lvl2pPr>
            <a:lvl3pPr algn="l" defTabSz="913330" rtl="0" fontAlgn="base">
              <a:lnSpc>
                <a:spcPct val="90000"/>
              </a:lnSpc>
              <a:spcBef>
                <a:spcPct val="0"/>
              </a:spcBef>
              <a:spcAft>
                <a:spcPct val="0"/>
              </a:spcAft>
              <a:defRPr sz="5293">
                <a:solidFill>
                  <a:schemeClr val="tx2"/>
                </a:solidFill>
                <a:latin typeface="Segoe UI Light" charset="0"/>
                <a:ea typeface="ＭＳ Ｐゴシック" charset="0"/>
              </a:defRPr>
            </a:lvl3pPr>
            <a:lvl4pPr algn="l" defTabSz="913330" rtl="0" fontAlgn="base">
              <a:lnSpc>
                <a:spcPct val="90000"/>
              </a:lnSpc>
              <a:spcBef>
                <a:spcPct val="0"/>
              </a:spcBef>
              <a:spcAft>
                <a:spcPct val="0"/>
              </a:spcAft>
              <a:defRPr sz="5293">
                <a:solidFill>
                  <a:schemeClr val="tx2"/>
                </a:solidFill>
                <a:latin typeface="Segoe UI Light" charset="0"/>
                <a:ea typeface="ＭＳ Ｐゴシック" charset="0"/>
              </a:defRPr>
            </a:lvl4pPr>
            <a:lvl5pPr algn="l" defTabSz="913330" rtl="0" fontAlgn="base">
              <a:lnSpc>
                <a:spcPct val="90000"/>
              </a:lnSpc>
              <a:spcBef>
                <a:spcPct val="0"/>
              </a:spcBef>
              <a:spcAft>
                <a:spcPct val="0"/>
              </a:spcAft>
              <a:defRPr sz="5293">
                <a:solidFill>
                  <a:schemeClr val="tx2"/>
                </a:solidFill>
                <a:latin typeface="Segoe UI Light" charset="0"/>
                <a:ea typeface="ＭＳ Ｐゴシック" charset="0"/>
              </a:defRPr>
            </a:lvl5pPr>
            <a:lvl6pPr marL="448107" algn="l" defTabSz="913330" rtl="0" fontAlgn="base">
              <a:lnSpc>
                <a:spcPct val="90000"/>
              </a:lnSpc>
              <a:spcBef>
                <a:spcPct val="0"/>
              </a:spcBef>
              <a:spcAft>
                <a:spcPct val="0"/>
              </a:spcAft>
              <a:defRPr sz="5293">
                <a:solidFill>
                  <a:schemeClr val="tx2"/>
                </a:solidFill>
                <a:latin typeface="Segoe UI Light" charset="0"/>
                <a:ea typeface="ＭＳ Ｐゴシック" charset="0"/>
              </a:defRPr>
            </a:lvl6pPr>
            <a:lvl7pPr marL="896214" algn="l" defTabSz="913330" rtl="0" fontAlgn="base">
              <a:lnSpc>
                <a:spcPct val="90000"/>
              </a:lnSpc>
              <a:spcBef>
                <a:spcPct val="0"/>
              </a:spcBef>
              <a:spcAft>
                <a:spcPct val="0"/>
              </a:spcAft>
              <a:defRPr sz="5293">
                <a:solidFill>
                  <a:schemeClr val="tx2"/>
                </a:solidFill>
                <a:latin typeface="Segoe UI Light" charset="0"/>
                <a:ea typeface="ＭＳ Ｐゴシック" charset="0"/>
              </a:defRPr>
            </a:lvl7pPr>
            <a:lvl8pPr marL="1344321" algn="l" defTabSz="913330" rtl="0" fontAlgn="base">
              <a:lnSpc>
                <a:spcPct val="90000"/>
              </a:lnSpc>
              <a:spcBef>
                <a:spcPct val="0"/>
              </a:spcBef>
              <a:spcAft>
                <a:spcPct val="0"/>
              </a:spcAft>
              <a:defRPr sz="5293">
                <a:solidFill>
                  <a:schemeClr val="tx2"/>
                </a:solidFill>
                <a:latin typeface="Segoe UI Light" charset="0"/>
                <a:ea typeface="ＭＳ Ｐゴシック" charset="0"/>
              </a:defRPr>
            </a:lvl8pPr>
            <a:lvl9pPr marL="1792429" algn="l" defTabSz="913330" rtl="0" fontAlgn="base">
              <a:lnSpc>
                <a:spcPct val="90000"/>
              </a:lnSpc>
              <a:spcBef>
                <a:spcPct val="0"/>
              </a:spcBef>
              <a:spcAft>
                <a:spcPct val="0"/>
              </a:spcAft>
              <a:defRPr sz="5293">
                <a:solidFill>
                  <a:schemeClr val="tx2"/>
                </a:solidFill>
                <a:latin typeface="Segoe UI Light" charset="0"/>
                <a:ea typeface="ＭＳ Ｐゴシック" charset="0"/>
              </a:defRPr>
            </a:lvl9pPr>
          </a:lstStyle>
          <a:p>
            <a:pPr lvl="0">
              <a:defRPr/>
            </a:pPr>
            <a:r>
              <a:rPr lang="en-GB" sz="3600">
                <a:solidFill>
                  <a:srgbClr val="FFFFFF"/>
                </a:solidFill>
                <a:latin typeface="Segoe UI Light"/>
              </a:rPr>
              <a:t>How does cybersecurity enable digital transformation?</a:t>
            </a:r>
            <a:endParaRPr kumimoji="0" lang="en-GB" sz="3600" b="0" i="0" u="none" strike="noStrike" kern="1200" cap="none" spc="-100" normalizeH="0" baseline="0" noProof="0" dirty="0">
              <a:ln w="3175">
                <a:noFill/>
              </a:ln>
              <a:solidFill>
                <a:srgbClr val="FFFFFF"/>
              </a:solidFill>
              <a:effectLst/>
              <a:uLnTx/>
              <a:uFillTx/>
              <a:latin typeface="Segoe UI Light"/>
            </a:endParaRPr>
          </a:p>
        </p:txBody>
      </p:sp>
    </p:spTree>
    <p:extLst>
      <p:ext uri="{BB962C8B-B14F-4D97-AF65-F5344CB8AC3E}">
        <p14:creationId xmlns:p14="http://schemas.microsoft.com/office/powerpoint/2010/main" xmlns="" val="637370408"/>
      </p:ext>
    </p:extLst>
  </p:cSld>
  <p:clrMapOvr>
    <a:masterClrMapping/>
  </p:clrMapOvr>
  <p:transition spd="slow">
    <p:push dir="u"/>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extLst/>
          </p:nvPr>
        </p:nvGraphicFramePr>
        <p:xfrm>
          <a:off x="1558" y="2044"/>
          <a:ext cx="1556" cy="1556"/>
        </p:xfrm>
        <a:graphic>
          <a:graphicData uri="http://schemas.openxmlformats.org/presentationml/2006/ole">
            <p:oleObj spid="_x0000_s143368" name="think-cell Slide" r:id="rId4" imgW="360" imgH="360" progId="">
              <p:embed/>
            </p:oleObj>
          </a:graphicData>
        </a:graphic>
      </p:graphicFrame>
      <p:sp>
        <p:nvSpPr>
          <p:cNvPr id="17" name="Title 1"/>
          <p:cNvSpPr>
            <a:spLocks noGrp="1"/>
          </p:cNvSpPr>
          <p:nvPr>
            <p:ph type="title"/>
          </p:nvPr>
        </p:nvSpPr>
        <p:spPr>
          <a:xfrm>
            <a:off x="419516" y="214395"/>
            <a:ext cx="11005512" cy="919304"/>
          </a:xfrm>
        </p:spPr>
        <p:txBody>
          <a:bodyPr/>
          <a:lstStyle/>
          <a:p>
            <a:r>
              <a:rPr lang="en-US" sz="3000">
                <a:solidFill>
                  <a:srgbClr val="737373"/>
                </a:solidFill>
                <a:cs typeface="Segoe UI Light" panose="020B0502040204020203" pitchFamily="34" charset="0"/>
              </a:rPr>
              <a:t>Architecture - virtualization </a:t>
            </a:r>
            <a:endParaRPr lang="en-US" sz="3000">
              <a:solidFill>
                <a:srgbClr val="737373"/>
              </a:solidFill>
            </a:endParaRPr>
          </a:p>
        </p:txBody>
      </p:sp>
      <p:cxnSp>
        <p:nvCxnSpPr>
          <p:cNvPr id="14" name="Straight Connector 13"/>
          <p:cNvCxnSpPr/>
          <p:nvPr/>
        </p:nvCxnSpPr>
        <p:spPr>
          <a:xfrm>
            <a:off x="419516" y="1180644"/>
            <a:ext cx="11265840" cy="0"/>
          </a:xfrm>
          <a:prstGeom prst="line">
            <a:avLst/>
          </a:prstGeom>
          <a:ln w="25400">
            <a:solidFill>
              <a:srgbClr val="229DFF"/>
            </a:solidFill>
            <a:headEnd type="none"/>
            <a:tailEnd type="none"/>
          </a:ln>
        </p:spPr>
        <p:style>
          <a:lnRef idx="1">
            <a:schemeClr val="accent1"/>
          </a:lnRef>
          <a:fillRef idx="0">
            <a:schemeClr val="accent1"/>
          </a:fillRef>
          <a:effectRef idx="0">
            <a:schemeClr val="accent1"/>
          </a:effectRef>
          <a:fontRef idx="minor">
            <a:schemeClr val="tx1"/>
          </a:fontRef>
        </p:style>
      </p:cxnSp>
      <p:graphicFrame>
        <p:nvGraphicFramePr>
          <p:cNvPr id="11" name="Diagram 10">
            <a:extLst>
              <a:ext uri="{FF2B5EF4-FFF2-40B4-BE49-F238E27FC236}">
                <a16:creationId xmlns:a16="http://schemas.microsoft.com/office/drawing/2014/main" xmlns="" id="{EB17BEF1-1622-4D61-B824-CEF33695E17B}"/>
              </a:ext>
            </a:extLst>
          </p:cNvPr>
          <p:cNvGraphicFramePr/>
          <p:nvPr>
            <p:extLst/>
          </p:nvPr>
        </p:nvGraphicFramePr>
        <p:xfrm>
          <a:off x="8272581" y="1"/>
          <a:ext cx="1277845" cy="106438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7" name="TextBox 26">
            <a:extLst>
              <a:ext uri="{FF2B5EF4-FFF2-40B4-BE49-F238E27FC236}">
                <a16:creationId xmlns:a16="http://schemas.microsoft.com/office/drawing/2014/main" xmlns="" id="{E81E2BD7-DAD4-455E-83E8-455BA8C8286D}"/>
              </a:ext>
            </a:extLst>
          </p:cNvPr>
          <p:cNvSpPr txBox="1"/>
          <p:nvPr/>
        </p:nvSpPr>
        <p:spPr>
          <a:xfrm>
            <a:off x="6052436" y="1348093"/>
            <a:ext cx="5536244" cy="960263"/>
          </a:xfrm>
          <a:prstGeom prst="rect">
            <a:avLst/>
          </a:prstGeom>
          <a:noFill/>
        </p:spPr>
        <p:txBody>
          <a:bodyPr wrap="square" lIns="182880" tIns="146304" rIns="182880" bIns="146304"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D2D2D2">
                    <a:lumMod val="50000"/>
                  </a:srgbClr>
                </a:solidFill>
                <a:effectLst/>
                <a:uLnTx/>
                <a:uFillTx/>
                <a:latin typeface="Segoe UI"/>
                <a:ea typeface="+mn-ea"/>
                <a:cs typeface="+mn-cs"/>
              </a:rPr>
              <a:t>The </a:t>
            </a:r>
            <a:r>
              <a:rPr kumimoji="0" lang="en-US" sz="2400" b="1" i="0" u="none" strike="noStrike" kern="1200" cap="none" spc="0" normalizeH="0" baseline="0" noProof="0" dirty="0">
                <a:ln>
                  <a:noFill/>
                </a:ln>
                <a:solidFill>
                  <a:srgbClr val="92D050"/>
                </a:solidFill>
                <a:effectLst/>
                <a:uLnTx/>
                <a:uFillTx/>
                <a:latin typeface="Segoe UI"/>
                <a:ea typeface="+mn-ea"/>
                <a:cs typeface="+mn-cs"/>
              </a:rPr>
              <a:t>hypervisor</a:t>
            </a:r>
            <a:r>
              <a:rPr kumimoji="0" lang="en-US" sz="2400" b="0" i="0" u="none" strike="noStrike" kern="1200" cap="none" spc="0" normalizeH="0" baseline="0" noProof="0" dirty="0">
                <a:ln>
                  <a:noFill/>
                </a:ln>
                <a:solidFill>
                  <a:srgbClr val="92D050"/>
                </a:solidFill>
                <a:effectLst/>
                <a:uLnTx/>
                <a:uFillTx/>
                <a:latin typeface="Segoe UI"/>
                <a:ea typeface="+mn-ea"/>
                <a:cs typeface="+mn-cs"/>
              </a:rPr>
              <a:t> </a:t>
            </a:r>
            <a:r>
              <a:rPr kumimoji="0" lang="en-US" sz="2400" b="0" i="0" u="none" strike="noStrike" kern="1200" cap="none" spc="0" normalizeH="0" baseline="0" noProof="0" dirty="0">
                <a:ln>
                  <a:noFill/>
                </a:ln>
                <a:solidFill>
                  <a:srgbClr val="D2D2D2">
                    <a:lumMod val="50000"/>
                  </a:srgbClr>
                </a:solidFill>
                <a:effectLst/>
                <a:uLnTx/>
                <a:uFillTx/>
                <a:latin typeface="Segoe UI"/>
                <a:ea typeface="+mn-ea"/>
                <a:cs typeface="+mn-cs"/>
              </a:rPr>
              <a:t>technology allows for the architecture of IaaS offerings </a:t>
            </a:r>
          </a:p>
        </p:txBody>
      </p:sp>
      <p:sp>
        <p:nvSpPr>
          <p:cNvPr id="28" name="TextBox 27">
            <a:extLst>
              <a:ext uri="{FF2B5EF4-FFF2-40B4-BE49-F238E27FC236}">
                <a16:creationId xmlns:a16="http://schemas.microsoft.com/office/drawing/2014/main" xmlns="" id="{5750F896-B167-4972-A1E1-60D3F630A4F1}"/>
              </a:ext>
            </a:extLst>
          </p:cNvPr>
          <p:cNvSpPr txBox="1"/>
          <p:nvPr/>
        </p:nvSpPr>
        <p:spPr>
          <a:xfrm>
            <a:off x="5907213" y="2584778"/>
            <a:ext cx="6008580" cy="2520690"/>
          </a:xfrm>
          <a:prstGeom prst="rect">
            <a:avLst/>
          </a:prstGeom>
          <a:noFill/>
        </p:spPr>
        <p:txBody>
          <a:bodyPr wrap="square" lIns="182880" tIns="146304" rIns="182880" bIns="146304" rtlCol="0">
            <a:spAutoFit/>
          </a:bodyPr>
          <a:lstStyle/>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D2D2D2">
                    <a:lumMod val="50000"/>
                  </a:srgbClr>
                </a:solidFill>
                <a:effectLst/>
                <a:uLnTx/>
                <a:uFillTx/>
                <a:latin typeface="Segoe UI"/>
                <a:ea typeface="+mn-ea"/>
                <a:cs typeface="+mn-cs"/>
                <a:sym typeface="Wingdings" panose="05000000000000000000" pitchFamily="2" charset="2"/>
              </a:rPr>
              <a:t>Virtualization </a:t>
            </a:r>
            <a:r>
              <a:rPr kumimoji="0" lang="en-US" sz="2400" b="0" i="0" u="none" strike="noStrike" kern="1200" cap="none" spc="0" normalizeH="0" baseline="0" noProof="0" dirty="0">
                <a:ln>
                  <a:noFill/>
                </a:ln>
                <a:solidFill>
                  <a:srgbClr val="D2D2D2">
                    <a:lumMod val="50000"/>
                  </a:srgbClr>
                </a:solidFill>
                <a:effectLst/>
                <a:uLnTx/>
                <a:uFillTx/>
                <a:latin typeface="Segoe UI"/>
                <a:ea typeface="+mn-ea"/>
                <a:cs typeface="+mn-cs"/>
                <a:sym typeface="Wingdings" panose="05000000000000000000" pitchFamily="2" charset="2"/>
              </a:rPr>
              <a:t>refers to data being isolated within a single server</a:t>
            </a: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D2D2D2">
                  <a:lumMod val="50000"/>
                </a:srgbClr>
              </a:solidFill>
              <a:effectLst/>
              <a:uLnTx/>
              <a:uFillTx/>
              <a:latin typeface="Segoe UI"/>
              <a:ea typeface="+mn-ea"/>
              <a:cs typeface="+mn-cs"/>
              <a:sym typeface="Wingdings" panose="05000000000000000000" pitchFamily="2" charset="2"/>
            </a:endParaRP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D2D2D2">
                    <a:lumMod val="50000"/>
                  </a:srgbClr>
                </a:solidFill>
                <a:effectLst/>
                <a:uLnTx/>
                <a:uFillTx/>
                <a:latin typeface="Segoe UI"/>
                <a:ea typeface="+mn-ea"/>
                <a:cs typeface="+mn-cs"/>
                <a:sym typeface="Wingdings" panose="05000000000000000000" pitchFamily="2" charset="2"/>
              </a:rPr>
              <a:t>Multitenancy </a:t>
            </a:r>
            <a:r>
              <a:rPr kumimoji="0" lang="en-US" sz="2400" b="0" i="0" u="none" strike="noStrike" kern="1200" cap="none" spc="0" normalizeH="0" baseline="0" noProof="0" dirty="0">
                <a:ln>
                  <a:noFill/>
                </a:ln>
                <a:solidFill>
                  <a:srgbClr val="D2D2D2">
                    <a:lumMod val="50000"/>
                  </a:srgbClr>
                </a:solidFill>
                <a:effectLst/>
                <a:uLnTx/>
                <a:uFillTx/>
                <a:latin typeface="Segoe UI"/>
                <a:ea typeface="+mn-ea"/>
                <a:cs typeface="+mn-cs"/>
                <a:sym typeface="Wingdings" panose="05000000000000000000" pitchFamily="2" charset="2"/>
              </a:rPr>
              <a:t>is the cohabitation of multiple customer’s data on a server</a:t>
            </a:r>
            <a:endParaRPr kumimoji="0" lang="en-US" sz="2400" b="1" i="0" u="none" strike="noStrike" kern="1200" cap="none" spc="0" normalizeH="0" baseline="0" noProof="0" dirty="0">
              <a:ln>
                <a:noFill/>
              </a:ln>
              <a:solidFill>
                <a:srgbClr val="D2D2D2">
                  <a:lumMod val="50000"/>
                </a:srgbClr>
              </a:solidFill>
              <a:effectLst/>
              <a:uLnTx/>
              <a:uFillTx/>
              <a:latin typeface="Segoe UI"/>
              <a:ea typeface="+mn-ea"/>
              <a:cs typeface="+mn-cs"/>
              <a:sym typeface="Wingdings" panose="05000000000000000000" pitchFamily="2" charset="2"/>
            </a:endParaRPr>
          </a:p>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2400" b="0" i="0" u="none" strike="noStrike" kern="1200" cap="none" spc="0" normalizeH="0" baseline="0" noProof="0" dirty="0">
              <a:ln>
                <a:noFill/>
              </a:ln>
              <a:solidFill>
                <a:srgbClr val="D2D2D2">
                  <a:lumMod val="50000"/>
                </a:srgbClr>
              </a:solidFill>
              <a:effectLst/>
              <a:uLnTx/>
              <a:uFillTx/>
              <a:latin typeface="Segoe UI"/>
              <a:ea typeface="+mn-ea"/>
              <a:cs typeface="+mn-cs"/>
              <a:sym typeface="Wingdings" panose="05000000000000000000" pitchFamily="2" charset="2"/>
            </a:endParaRPr>
          </a:p>
        </p:txBody>
      </p:sp>
      <p:sp>
        <p:nvSpPr>
          <p:cNvPr id="4" name="Rectangle 3"/>
          <p:cNvSpPr/>
          <p:nvPr/>
        </p:nvSpPr>
        <p:spPr>
          <a:xfrm>
            <a:off x="6095999" y="5381890"/>
            <a:ext cx="5819793" cy="757130"/>
          </a:xfrm>
          <a:prstGeom prst="rect">
            <a:avLst/>
          </a:prstGeom>
        </p:spPr>
        <p:txBody>
          <a:bodyPr wrap="square">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a:ln>
                  <a:noFill/>
                </a:ln>
                <a:solidFill>
                  <a:srgbClr val="D2D2D2">
                    <a:lumMod val="50000"/>
                  </a:srgbClr>
                </a:solidFill>
                <a:effectLst/>
                <a:uLnTx/>
                <a:uFillTx/>
                <a:latin typeface="Segoe UI"/>
                <a:ea typeface="+mn-ea"/>
                <a:cs typeface="+mn-cs"/>
                <a:sym typeface="Wingdings" panose="05000000000000000000" pitchFamily="2" charset="2"/>
              </a:rPr>
              <a:t>The diagram now reflects a </a:t>
            </a:r>
            <a:r>
              <a:rPr kumimoji="0" lang="en-US" sz="2400" b="1" i="0" u="none" strike="noStrike" kern="1200" cap="none" spc="0" normalizeH="0" baseline="0" noProof="0">
                <a:ln>
                  <a:noFill/>
                </a:ln>
                <a:solidFill>
                  <a:srgbClr val="FFC100"/>
                </a:solidFill>
                <a:effectLst/>
                <a:uLnTx/>
                <a:uFillTx/>
                <a:latin typeface="Segoe UI"/>
                <a:ea typeface="+mn-ea"/>
                <a:cs typeface="+mn-cs"/>
                <a:sym typeface="Wingdings" panose="05000000000000000000" pitchFamily="2" charset="2"/>
              </a:rPr>
              <a:t>multitenant</a:t>
            </a:r>
            <a:r>
              <a:rPr kumimoji="0" lang="en-US" sz="2400" b="0" i="0" u="none" strike="noStrike" kern="1200" cap="none" spc="0" normalizeH="0" baseline="0" noProof="0">
                <a:ln>
                  <a:noFill/>
                </a:ln>
                <a:solidFill>
                  <a:srgbClr val="FFC100"/>
                </a:solidFill>
                <a:effectLst/>
                <a:uLnTx/>
                <a:uFillTx/>
                <a:latin typeface="Segoe UI"/>
                <a:ea typeface="+mn-ea"/>
                <a:cs typeface="+mn-cs"/>
                <a:sym typeface="Wingdings" panose="05000000000000000000" pitchFamily="2" charset="2"/>
              </a:rPr>
              <a:t> </a:t>
            </a:r>
            <a:r>
              <a:rPr kumimoji="0" lang="en-US" sz="2400" b="0" i="0" u="none" strike="noStrike" kern="1200" cap="none" spc="0" normalizeH="0" baseline="0" noProof="0">
                <a:ln>
                  <a:noFill/>
                </a:ln>
                <a:solidFill>
                  <a:srgbClr val="D2D2D2">
                    <a:lumMod val="50000"/>
                  </a:srgbClr>
                </a:solidFill>
                <a:effectLst/>
                <a:uLnTx/>
                <a:uFillTx/>
                <a:latin typeface="Segoe UI"/>
                <a:ea typeface="+mn-ea"/>
                <a:cs typeface="+mn-cs"/>
                <a:sym typeface="Wingdings" panose="05000000000000000000" pitchFamily="2" charset="2"/>
              </a:rPr>
              <a:t>server</a:t>
            </a:r>
          </a:p>
        </p:txBody>
      </p:sp>
      <p:pic>
        <p:nvPicPr>
          <p:cNvPr id="12" name="Picture 11">
            <a:extLst>
              <a:ext uri="{FF2B5EF4-FFF2-40B4-BE49-F238E27FC236}">
                <a16:creationId xmlns:a16="http://schemas.microsoft.com/office/drawing/2014/main" xmlns="" id="{82C02274-0DB1-41CF-BBEC-059F0CD8D382}"/>
              </a:ext>
            </a:extLst>
          </p:cNvPr>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873456" y="1635957"/>
            <a:ext cx="3723569" cy="4901319"/>
          </a:xfrm>
          <a:prstGeom prst="rect">
            <a:avLst/>
          </a:prstGeom>
        </p:spPr>
      </p:pic>
    </p:spTree>
    <p:extLst>
      <p:ext uri="{BB962C8B-B14F-4D97-AF65-F5344CB8AC3E}">
        <p14:creationId xmlns:p14="http://schemas.microsoft.com/office/powerpoint/2010/main" xmlns="" val="3124680830"/>
      </p:ext>
    </p:extLst>
  </p:cSld>
  <p:clrMapOvr>
    <a:masterClrMapping/>
  </p:clrMapOvr>
  <p:transition spd="slow">
    <p:push dir="u"/>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031475" y="236087"/>
            <a:ext cx="10129050" cy="5495902"/>
          </a:xfrm>
          <a:prstGeom prst="rect">
            <a:avLst/>
          </a:prstGeom>
        </p:spPr>
      </p:pic>
      <p:graphicFrame>
        <p:nvGraphicFramePr>
          <p:cNvPr id="5" name="Object 4" hidden="1"/>
          <p:cNvGraphicFramePr>
            <a:graphicFrameLocks noChangeAspect="1"/>
          </p:cNvGraphicFramePr>
          <p:nvPr>
            <p:extLst/>
          </p:nvPr>
        </p:nvGraphicFramePr>
        <p:xfrm>
          <a:off x="1558" y="2044"/>
          <a:ext cx="1556" cy="1556"/>
        </p:xfrm>
        <a:graphic>
          <a:graphicData uri="http://schemas.openxmlformats.org/presentationml/2006/ole">
            <p:oleObj spid="_x0000_s144392" name="think-cell Slide" r:id="rId5" imgW="360" imgH="360" progId="">
              <p:embed/>
            </p:oleObj>
          </a:graphicData>
        </a:graphic>
      </p:graphicFrame>
      <p:sp>
        <p:nvSpPr>
          <p:cNvPr id="17" name="Title 1"/>
          <p:cNvSpPr>
            <a:spLocks noGrp="1"/>
          </p:cNvSpPr>
          <p:nvPr>
            <p:ph type="title"/>
          </p:nvPr>
        </p:nvSpPr>
        <p:spPr>
          <a:xfrm>
            <a:off x="419516" y="214395"/>
            <a:ext cx="11005512" cy="919304"/>
          </a:xfrm>
        </p:spPr>
        <p:txBody>
          <a:bodyPr/>
          <a:lstStyle/>
          <a:p>
            <a:r>
              <a:rPr lang="en-US" sz="3000">
                <a:solidFill>
                  <a:srgbClr val="737373"/>
                </a:solidFill>
                <a:cs typeface="Segoe UI Light" panose="020B0502040204020203" pitchFamily="34" charset="0"/>
              </a:rPr>
              <a:t>Operation - elasticity &amp; decoupling</a:t>
            </a:r>
            <a:endParaRPr lang="en-US" sz="3000">
              <a:solidFill>
                <a:srgbClr val="737373"/>
              </a:solidFill>
            </a:endParaRPr>
          </a:p>
        </p:txBody>
      </p:sp>
      <p:cxnSp>
        <p:nvCxnSpPr>
          <p:cNvPr id="14" name="Straight Connector 13"/>
          <p:cNvCxnSpPr/>
          <p:nvPr/>
        </p:nvCxnSpPr>
        <p:spPr>
          <a:xfrm>
            <a:off x="419516" y="1180644"/>
            <a:ext cx="11265840" cy="0"/>
          </a:xfrm>
          <a:prstGeom prst="line">
            <a:avLst/>
          </a:prstGeom>
          <a:ln w="25400">
            <a:solidFill>
              <a:srgbClr val="229DFF"/>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xmlns="" id="{EFB0A72F-CABC-4B86-9FCA-BFC19EFC3AD6}"/>
              </a:ext>
            </a:extLst>
          </p:cNvPr>
          <p:cNvSpPr txBox="1"/>
          <p:nvPr/>
        </p:nvSpPr>
        <p:spPr>
          <a:xfrm>
            <a:off x="348260" y="1254463"/>
            <a:ext cx="11409764" cy="544765"/>
          </a:xfrm>
          <a:prstGeom prst="rect">
            <a:avLst/>
          </a:prstGeom>
          <a:noFill/>
        </p:spPr>
        <p:txBody>
          <a:bodyPr wrap="square" lIns="182880" tIns="146304" rIns="182880" bIns="146304"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a:ln>
                  <a:noFill/>
                </a:ln>
                <a:solidFill>
                  <a:srgbClr val="D2D2D2">
                    <a:lumMod val="50000"/>
                  </a:srgbClr>
                </a:solidFill>
                <a:effectLst/>
                <a:uLnTx/>
                <a:uFillTx/>
                <a:latin typeface="Segoe UI"/>
                <a:ea typeface="+mn-ea"/>
                <a:cs typeface="+mn-cs"/>
              </a:rPr>
              <a:t>From the architecture, IaaS operations are possible:</a:t>
            </a:r>
          </a:p>
        </p:txBody>
      </p:sp>
      <p:sp>
        <p:nvSpPr>
          <p:cNvPr id="34" name="TextBox 33">
            <a:extLst>
              <a:ext uri="{FF2B5EF4-FFF2-40B4-BE49-F238E27FC236}">
                <a16:creationId xmlns:a16="http://schemas.microsoft.com/office/drawing/2014/main" xmlns="" id="{10015C8A-16FE-42A8-8F80-9C0B1962BA25}"/>
              </a:ext>
            </a:extLst>
          </p:cNvPr>
          <p:cNvSpPr txBox="1"/>
          <p:nvPr/>
        </p:nvSpPr>
        <p:spPr>
          <a:xfrm>
            <a:off x="419516" y="5604697"/>
            <a:ext cx="4589211" cy="1292662"/>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1" i="0" u="none" strike="noStrike" kern="1200" cap="none" spc="0" normalizeH="0" baseline="0" noProof="0">
                <a:ln>
                  <a:noFill/>
                </a:ln>
                <a:solidFill>
                  <a:srgbClr val="D2D2D2">
                    <a:lumMod val="50000"/>
                  </a:srgbClr>
                </a:solidFill>
                <a:effectLst/>
                <a:uLnTx/>
                <a:uFillTx/>
                <a:latin typeface="Segoe UI"/>
                <a:ea typeface="+mn-ea"/>
                <a:cs typeface="+mn-cs"/>
              </a:rPr>
              <a:t>Resource elasticity –</a:t>
            </a:r>
            <a:r>
              <a:rPr kumimoji="0" lang="en-US" sz="1800" b="0" i="0" u="none" strike="noStrike" kern="1200" cap="none" spc="0" normalizeH="0" baseline="0" noProof="0">
                <a:ln>
                  <a:noFill/>
                </a:ln>
                <a:solidFill>
                  <a:srgbClr val="D2D2D2">
                    <a:lumMod val="50000"/>
                  </a:srgbClr>
                </a:solidFill>
                <a:effectLst/>
                <a:uLnTx/>
                <a:uFillTx/>
                <a:latin typeface="Segoe UI"/>
                <a:ea typeface="+mn-ea"/>
                <a:cs typeface="+mn-cs"/>
              </a:rPr>
              <a:t> Computing, storage, and networking resources can be accessed and delivered to customers independently </a:t>
            </a:r>
          </a:p>
        </p:txBody>
      </p:sp>
      <p:sp>
        <p:nvSpPr>
          <p:cNvPr id="36" name="TextBox 35">
            <a:extLst>
              <a:ext uri="{FF2B5EF4-FFF2-40B4-BE49-F238E27FC236}">
                <a16:creationId xmlns:a16="http://schemas.microsoft.com/office/drawing/2014/main" xmlns="" id="{D1521738-C326-4175-9349-B845E550E0F4}"/>
              </a:ext>
            </a:extLst>
          </p:cNvPr>
          <p:cNvSpPr txBox="1"/>
          <p:nvPr/>
        </p:nvSpPr>
        <p:spPr>
          <a:xfrm>
            <a:off x="7213211" y="5604697"/>
            <a:ext cx="4589211" cy="1292662"/>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1" i="0" u="none" strike="noStrike" kern="1200" cap="none" spc="0" normalizeH="0" baseline="0" noProof="0">
                <a:ln>
                  <a:noFill/>
                </a:ln>
                <a:solidFill>
                  <a:srgbClr val="D2D2D2">
                    <a:lumMod val="50000"/>
                  </a:srgbClr>
                </a:solidFill>
                <a:effectLst/>
                <a:uLnTx/>
                <a:uFillTx/>
                <a:latin typeface="Segoe UI"/>
                <a:ea typeface="+mn-ea"/>
                <a:cs typeface="+mn-cs"/>
              </a:rPr>
              <a:t>Decoupling hardware and software </a:t>
            </a:r>
            <a:r>
              <a:rPr kumimoji="0" lang="en-US" sz="1800" b="0" i="0" u="none" strike="noStrike" kern="1200" cap="none" spc="0" normalizeH="0" baseline="0" noProof="0">
                <a:ln>
                  <a:noFill/>
                </a:ln>
                <a:solidFill>
                  <a:srgbClr val="D2D2D2">
                    <a:lumMod val="50000"/>
                  </a:srgbClr>
                </a:solidFill>
                <a:effectLst/>
                <a:uLnTx/>
                <a:uFillTx/>
                <a:latin typeface="Segoe UI"/>
                <a:ea typeface="+mn-ea"/>
                <a:cs typeface="+mn-cs"/>
              </a:rPr>
              <a:t>– hardware can be replaced entirely independently of the software running on top of it</a:t>
            </a:r>
          </a:p>
        </p:txBody>
      </p:sp>
      <p:graphicFrame>
        <p:nvGraphicFramePr>
          <p:cNvPr id="19" name="Diagram 18">
            <a:extLst>
              <a:ext uri="{FF2B5EF4-FFF2-40B4-BE49-F238E27FC236}">
                <a16:creationId xmlns:a16="http://schemas.microsoft.com/office/drawing/2014/main" xmlns="" id="{EB17BEF1-1622-4D61-B824-CEF33695E17B}"/>
              </a:ext>
            </a:extLst>
          </p:cNvPr>
          <p:cNvGraphicFramePr/>
          <p:nvPr>
            <p:extLst/>
          </p:nvPr>
        </p:nvGraphicFramePr>
        <p:xfrm>
          <a:off x="8272581" y="1"/>
          <a:ext cx="1277845" cy="106438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xmlns="" val="1416931691"/>
      </p:ext>
    </p:extLst>
  </p:cSld>
  <p:clrMapOvr>
    <a:masterClrMapping/>
  </p:clrMapOvr>
  <p:transition spd="slow">
    <p:push dir="u"/>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776DBEB1-5F4E-473E-82FC-7CCFEF320DB3}"/>
              </a:ext>
            </a:extLst>
          </p:cNvPr>
          <p:cNvSpPr>
            <a:spLocks noGrp="1"/>
          </p:cNvSpPr>
          <p:nvPr>
            <p:ph type="title"/>
          </p:nvPr>
        </p:nvSpPr>
        <p:spPr>
          <a:xfrm>
            <a:off x="320125" y="494408"/>
            <a:ext cx="11005512" cy="919304"/>
          </a:xfrm>
        </p:spPr>
        <p:txBody>
          <a:bodyPr/>
          <a:lstStyle/>
          <a:p>
            <a:r>
              <a:rPr lang="en-US"/>
              <a:t>IaaS security responsibilities</a:t>
            </a:r>
          </a:p>
        </p:txBody>
      </p:sp>
      <p:cxnSp>
        <p:nvCxnSpPr>
          <p:cNvPr id="5" name="Straight Connector 4">
            <a:extLst>
              <a:ext uri="{FF2B5EF4-FFF2-40B4-BE49-F238E27FC236}">
                <a16:creationId xmlns:a16="http://schemas.microsoft.com/office/drawing/2014/main" xmlns="" id="{B458A629-4F34-4714-BA3B-A5533A044A75}"/>
              </a:ext>
            </a:extLst>
          </p:cNvPr>
          <p:cNvCxnSpPr/>
          <p:nvPr/>
        </p:nvCxnSpPr>
        <p:spPr>
          <a:xfrm>
            <a:off x="419516" y="1301756"/>
            <a:ext cx="11265840" cy="0"/>
          </a:xfrm>
          <a:prstGeom prst="line">
            <a:avLst/>
          </a:prstGeom>
          <a:ln w="25400">
            <a:solidFill>
              <a:srgbClr val="229DFF"/>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4" name="Picture 3" descr="A screenshot of a social media post&#10;&#10;Description generated with very high confidence">
            <a:extLst>
              <a:ext uri="{FF2B5EF4-FFF2-40B4-BE49-F238E27FC236}">
                <a16:creationId xmlns:a16="http://schemas.microsoft.com/office/drawing/2014/main" xmlns="" id="{F39A93B1-D697-4796-993F-8BEDEEBE0FCB}"/>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753323" y="2221060"/>
            <a:ext cx="4044788" cy="4431290"/>
          </a:xfrm>
          <a:prstGeom prst="rect">
            <a:avLst/>
          </a:prstGeom>
        </p:spPr>
      </p:pic>
      <p:sp>
        <p:nvSpPr>
          <p:cNvPr id="2" name="Arrow: Down 1">
            <a:extLst>
              <a:ext uri="{FF2B5EF4-FFF2-40B4-BE49-F238E27FC236}">
                <a16:creationId xmlns:a16="http://schemas.microsoft.com/office/drawing/2014/main" xmlns="" id="{BFFE2992-2F10-4EEE-A253-B15869908584}"/>
              </a:ext>
            </a:extLst>
          </p:cNvPr>
          <p:cNvSpPr/>
          <p:nvPr/>
        </p:nvSpPr>
        <p:spPr bwMode="auto">
          <a:xfrm>
            <a:off x="9160040" y="1732547"/>
            <a:ext cx="385010" cy="488513"/>
          </a:xfrm>
          <a:prstGeom prst="down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TextBox 5">
            <a:extLst>
              <a:ext uri="{FF2B5EF4-FFF2-40B4-BE49-F238E27FC236}">
                <a16:creationId xmlns:a16="http://schemas.microsoft.com/office/drawing/2014/main" xmlns="" id="{080CACC4-85E0-4FE4-880E-3AD7B8A4693C}"/>
              </a:ext>
            </a:extLst>
          </p:cNvPr>
          <p:cNvSpPr txBox="1"/>
          <p:nvPr/>
        </p:nvSpPr>
        <p:spPr>
          <a:xfrm>
            <a:off x="146800" y="2221060"/>
            <a:ext cx="5949200" cy="2776145"/>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800" b="0" i="0" u="none" strike="noStrike" kern="1200" cap="none" spc="0" normalizeH="0" baseline="0" noProof="0">
                <a:ln>
                  <a:noFill/>
                </a:ln>
                <a:solidFill>
                  <a:srgbClr val="D2D2D2">
                    <a:lumMod val="50000"/>
                  </a:srgbClr>
                </a:solidFill>
                <a:effectLst/>
                <a:uLnTx/>
                <a:uFillTx/>
                <a:latin typeface="Segoe UI"/>
                <a:ea typeface="+mn-ea"/>
                <a:cs typeface="+mn-cs"/>
              </a:rPr>
              <a:t>With </a:t>
            </a:r>
            <a:r>
              <a:rPr kumimoji="0" lang="en-US" sz="2800" b="0" i="1" u="none" strike="noStrike" kern="1200" cap="none" spc="0" normalizeH="0" baseline="0" noProof="0">
                <a:ln>
                  <a:noFill/>
                </a:ln>
                <a:solidFill>
                  <a:srgbClr val="D2D2D2">
                    <a:lumMod val="50000"/>
                  </a:srgbClr>
                </a:solidFill>
                <a:effectLst/>
                <a:uLnTx/>
                <a:uFillTx/>
                <a:latin typeface="Segoe UI"/>
                <a:ea typeface="+mn-ea"/>
                <a:cs typeface="+mn-cs"/>
              </a:rPr>
              <a:t>Infrastructure as a Service</a:t>
            </a:r>
            <a:r>
              <a:rPr kumimoji="0" lang="en-US" sz="2800" b="0" i="0" u="none" strike="noStrike" kern="1200" cap="none" spc="0" normalizeH="0" baseline="0" noProof="0">
                <a:ln>
                  <a:noFill/>
                </a:ln>
                <a:solidFill>
                  <a:srgbClr val="D2D2D2">
                    <a:lumMod val="50000"/>
                  </a:srgbClr>
                </a:solidFill>
                <a:effectLst/>
                <a:uLnTx/>
                <a:uFillTx/>
                <a:latin typeface="Segoe UI"/>
                <a:ea typeface="+mn-ea"/>
                <a:cs typeface="+mn-cs"/>
              </a:rPr>
              <a:t>, the customer is buying space on particular physical servers. </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800" b="0" i="0" u="none" strike="noStrike" kern="1200" cap="none" spc="0" normalizeH="0" baseline="0" noProof="0">
              <a:ln>
                <a:noFill/>
              </a:ln>
              <a:solidFill>
                <a:srgbClr val="D2D2D2">
                  <a:lumMod val="50000"/>
                </a:srgbClr>
              </a:solidFill>
              <a:effectLst/>
              <a:uLnTx/>
              <a:uFillTx/>
              <a:latin typeface="Segoe UI"/>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800" b="0" i="0" u="none" strike="noStrike" kern="1200" cap="none" spc="0" normalizeH="0" baseline="0" noProof="0">
                <a:ln>
                  <a:noFill/>
                </a:ln>
                <a:solidFill>
                  <a:srgbClr val="D2D2D2">
                    <a:lumMod val="50000"/>
                  </a:srgbClr>
                </a:solidFill>
                <a:effectLst/>
                <a:uLnTx/>
                <a:uFillTx/>
                <a:latin typeface="Segoe UI"/>
                <a:ea typeface="+mn-ea"/>
                <a:cs typeface="+mn-cs"/>
              </a:rPr>
              <a:t>Therefore, the </a:t>
            </a:r>
            <a:r>
              <a:rPr kumimoji="0" lang="en-US" sz="2800" b="1" i="0" u="none" strike="noStrike" kern="1200" cap="none" spc="0" normalizeH="0" baseline="0" noProof="0">
                <a:ln>
                  <a:noFill/>
                </a:ln>
                <a:solidFill>
                  <a:srgbClr val="D2D2D2">
                    <a:lumMod val="50000"/>
                  </a:srgbClr>
                </a:solidFill>
                <a:effectLst/>
                <a:uLnTx/>
                <a:uFillTx/>
                <a:latin typeface="Segoe UI"/>
                <a:ea typeface="+mn-ea"/>
                <a:cs typeface="+mn-cs"/>
              </a:rPr>
              <a:t>customer has more security responsibilities.</a:t>
            </a:r>
          </a:p>
        </p:txBody>
      </p:sp>
      <p:graphicFrame>
        <p:nvGraphicFramePr>
          <p:cNvPr id="8" name="Diagram 7">
            <a:extLst>
              <a:ext uri="{FF2B5EF4-FFF2-40B4-BE49-F238E27FC236}">
                <a16:creationId xmlns:a16="http://schemas.microsoft.com/office/drawing/2014/main" xmlns="" id="{8EA7B505-B598-41D1-8845-A9155839DBD1}"/>
              </a:ext>
            </a:extLst>
          </p:cNvPr>
          <p:cNvGraphicFramePr/>
          <p:nvPr>
            <p:extLst/>
          </p:nvPr>
        </p:nvGraphicFramePr>
        <p:xfrm>
          <a:off x="8272581" y="0"/>
          <a:ext cx="1520042" cy="1266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1228714075"/>
      </p:ext>
    </p:extLst>
  </p:cSld>
  <p:clrMapOvr>
    <a:masterClrMapping/>
  </p:clrMapOvr>
  <p:transition spd="med">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extLst/>
          </p:nvPr>
        </p:nvGraphicFramePr>
        <p:xfrm>
          <a:off x="1558" y="2044"/>
          <a:ext cx="1556" cy="1556"/>
        </p:xfrm>
        <a:graphic>
          <a:graphicData uri="http://schemas.openxmlformats.org/presentationml/2006/ole">
            <p:oleObj spid="_x0000_s145416" name="think-cell Slide" r:id="rId4" imgW="360" imgH="360" progId="">
              <p:embed/>
            </p:oleObj>
          </a:graphicData>
        </a:graphic>
      </p:graphicFrame>
      <p:sp>
        <p:nvSpPr>
          <p:cNvPr id="17" name="Title 1"/>
          <p:cNvSpPr>
            <a:spLocks noGrp="1"/>
          </p:cNvSpPr>
          <p:nvPr>
            <p:ph type="title"/>
          </p:nvPr>
        </p:nvSpPr>
        <p:spPr>
          <a:xfrm>
            <a:off x="419516" y="214395"/>
            <a:ext cx="11005512" cy="919304"/>
          </a:xfrm>
        </p:spPr>
        <p:txBody>
          <a:bodyPr/>
          <a:lstStyle/>
          <a:p>
            <a:r>
              <a:rPr lang="en-US">
                <a:solidFill>
                  <a:srgbClr val="737373"/>
                </a:solidFill>
                <a:cs typeface="Segoe UI Light" panose="020B0502040204020203" pitchFamily="34" charset="0"/>
              </a:rPr>
              <a:t>Risks &amp; policy considerations</a:t>
            </a:r>
            <a:endParaRPr lang="en-US" sz="3600">
              <a:solidFill>
                <a:srgbClr val="737373"/>
              </a:solidFill>
            </a:endParaRPr>
          </a:p>
        </p:txBody>
      </p:sp>
      <p:cxnSp>
        <p:nvCxnSpPr>
          <p:cNvPr id="14" name="Straight Connector 13"/>
          <p:cNvCxnSpPr/>
          <p:nvPr/>
        </p:nvCxnSpPr>
        <p:spPr>
          <a:xfrm>
            <a:off x="419516" y="1301756"/>
            <a:ext cx="11265840" cy="0"/>
          </a:xfrm>
          <a:prstGeom prst="line">
            <a:avLst/>
          </a:prstGeom>
          <a:ln w="25400">
            <a:solidFill>
              <a:srgbClr val="229DFF"/>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xmlns="" id="{2089B90E-A55E-4208-A434-EDA329A97C02}"/>
              </a:ext>
            </a:extLst>
          </p:cNvPr>
          <p:cNvSpPr txBox="1"/>
          <p:nvPr/>
        </p:nvSpPr>
        <p:spPr>
          <a:xfrm>
            <a:off x="419516" y="1370344"/>
            <a:ext cx="11005512" cy="5309146"/>
          </a:xfrm>
          <a:prstGeom prst="rect">
            <a:avLst/>
          </a:prstGeom>
          <a:noFill/>
        </p:spPr>
        <p:txBody>
          <a:bodyPr wrap="square" lIns="182880" tIns="146304" rIns="182880" bIns="146304" rtlCol="0" anchor="t">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D2D2D2">
                    <a:lumMod val="50000"/>
                  </a:srgbClr>
                </a:solidFill>
                <a:effectLst/>
                <a:uLnTx/>
                <a:uFillTx/>
                <a:latin typeface="Segoe UI"/>
                <a:ea typeface="+mn-ea"/>
                <a:cs typeface="+mn-cs"/>
              </a:rPr>
              <a:t>Technology</a:t>
            </a:r>
            <a:endParaRPr kumimoji="0" lang="en-US" sz="2400" b="0" i="0" u="none" strike="noStrike" kern="1200" cap="none" spc="0" normalizeH="0" baseline="0" noProof="0" dirty="0">
              <a:ln>
                <a:noFill/>
              </a:ln>
              <a:solidFill>
                <a:srgbClr val="D2D2D2">
                  <a:lumMod val="50000"/>
                </a:srgbClr>
              </a:solidFill>
              <a:effectLst/>
              <a:uLnTx/>
              <a:uFillTx/>
              <a:latin typeface="Segoe UI"/>
              <a:ea typeface="+mn-ea"/>
              <a:cs typeface="+mn-cs"/>
            </a:endParaRPr>
          </a:p>
          <a:p>
            <a:pPr marL="285750" marR="0" lvl="0" indent="-285750" algn="l" defTabSz="914400" rtl="0" eaLnBrk="1" fontAlgn="auto" latinLnBrk="0" hangingPunct="1">
              <a:lnSpc>
                <a:spcPct val="90000"/>
              </a:lnSpc>
              <a:spcBef>
                <a:spcPts val="0"/>
              </a:spcBef>
              <a:spcAft>
                <a:spcPts val="600"/>
              </a:spcAft>
              <a:buClrTx/>
              <a:buSzTx/>
              <a:buFont typeface="Wingdings" panose="05000000000000000000" pitchFamily="2" charset="2"/>
              <a:buChar char="J"/>
              <a:tabLst/>
              <a:defRPr/>
            </a:pPr>
            <a:r>
              <a:rPr kumimoji="0" lang="en-US" sz="1800" b="0" i="0" u="none" strike="noStrike" kern="1200" cap="none" spc="0" normalizeH="0" baseline="0" noProof="0" dirty="0">
                <a:ln>
                  <a:noFill/>
                </a:ln>
                <a:solidFill>
                  <a:srgbClr val="D2D2D2">
                    <a:lumMod val="50000"/>
                  </a:srgbClr>
                </a:solidFill>
                <a:effectLst/>
                <a:uLnTx/>
                <a:uFillTx/>
                <a:latin typeface="Segoe UI"/>
                <a:ea typeface="+mn-ea"/>
                <a:cs typeface="+mn-cs"/>
              </a:rPr>
              <a:t>Managing thousands of servers and millions of customer environments breeds highly capable automated tools and gives CSPs tremendous scale to learn how to best manage these systems. This allows patches and new software versions to be applied as soon as they are available, </a:t>
            </a:r>
            <a:r>
              <a:rPr kumimoji="0" lang="en-US" sz="1800" b="1" i="0" u="none" strike="noStrike" kern="1200" cap="none" spc="0" normalizeH="0" baseline="0" noProof="0" dirty="0">
                <a:ln>
                  <a:noFill/>
                </a:ln>
                <a:solidFill>
                  <a:srgbClr val="D2D2D2">
                    <a:lumMod val="50000"/>
                  </a:srgbClr>
                </a:solidFill>
                <a:effectLst/>
                <a:uLnTx/>
                <a:uFillTx/>
                <a:latin typeface="Segoe UI"/>
                <a:ea typeface="+mn-ea"/>
                <a:cs typeface="+mn-cs"/>
              </a:rPr>
              <a:t>reducing vulnerability to attackers</a:t>
            </a:r>
            <a:r>
              <a:rPr kumimoji="0" lang="en-US" sz="1800" b="0" i="0" u="none" strike="noStrike" kern="1200" cap="none" spc="0" normalizeH="0" baseline="0" noProof="0" dirty="0">
                <a:ln>
                  <a:noFill/>
                </a:ln>
                <a:solidFill>
                  <a:srgbClr val="D2D2D2">
                    <a:lumMod val="50000"/>
                  </a:srgbClr>
                </a:solidFill>
                <a:effectLst/>
                <a:uLnTx/>
                <a:uFillTx/>
                <a:latin typeface="Segoe UI"/>
                <a:ea typeface="+mn-ea"/>
                <a:cs typeface="+mn-cs"/>
              </a:rPr>
              <a:t> exploiting such flaws. </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400" b="0" i="0" u="none" strike="noStrike" kern="1200" cap="none" spc="0" normalizeH="0" baseline="0" noProof="0" dirty="0">
              <a:ln>
                <a:noFill/>
              </a:ln>
              <a:solidFill>
                <a:srgbClr val="D2D2D2">
                  <a:lumMod val="50000"/>
                </a:srgbClr>
              </a:solidFill>
              <a:effectLst/>
              <a:uLnTx/>
              <a:uFillTx/>
              <a:latin typeface="Segoe UI"/>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D2D2D2">
                    <a:lumMod val="50000"/>
                  </a:srgbClr>
                </a:solidFill>
                <a:effectLst/>
                <a:uLnTx/>
                <a:uFillTx/>
                <a:latin typeface="Segoe UI"/>
                <a:ea typeface="+mn-ea"/>
                <a:cs typeface="+mn-cs"/>
              </a:rPr>
              <a:t>Architecture</a:t>
            </a:r>
          </a:p>
          <a:p>
            <a:pPr marL="285750" marR="0" lvl="0" indent="-285750" algn="l" defTabSz="914400" rtl="0" eaLnBrk="1" fontAlgn="auto" latinLnBrk="0" hangingPunct="1">
              <a:lnSpc>
                <a:spcPct val="90000"/>
              </a:lnSpc>
              <a:spcBef>
                <a:spcPts val="0"/>
              </a:spcBef>
              <a:spcAft>
                <a:spcPts val="600"/>
              </a:spcAft>
              <a:buClrTx/>
              <a:buSzTx/>
              <a:buFont typeface="Wingdings" panose="05000000000000000000" pitchFamily="2" charset="2"/>
              <a:buChar char="J"/>
              <a:tabLst/>
              <a:defRPr/>
            </a:pPr>
            <a:r>
              <a:rPr kumimoji="0" lang="en-US" sz="1800" b="0" i="0" u="none" strike="noStrike" kern="1200" cap="none" spc="0" normalizeH="0" baseline="0" noProof="0" dirty="0">
                <a:ln>
                  <a:noFill/>
                </a:ln>
                <a:solidFill>
                  <a:srgbClr val="D2D2D2">
                    <a:lumMod val="50000"/>
                  </a:srgbClr>
                </a:solidFill>
                <a:effectLst/>
                <a:uLnTx/>
                <a:uFillTx/>
                <a:latin typeface="Segoe UI"/>
                <a:ea typeface="+mn-ea"/>
                <a:cs typeface="+mn-cs"/>
                <a:sym typeface="Wingdings" panose="05000000000000000000" pitchFamily="2" charset="2"/>
              </a:rPr>
              <a:t>C</a:t>
            </a:r>
            <a:r>
              <a:rPr kumimoji="0" lang="en-US" sz="1800" b="0" i="0" u="none" strike="noStrike" kern="1200" cap="none" spc="0" normalizeH="0" baseline="0" noProof="0" dirty="0">
                <a:ln>
                  <a:noFill/>
                </a:ln>
                <a:solidFill>
                  <a:srgbClr val="D2D2D2">
                    <a:lumMod val="50000"/>
                  </a:srgbClr>
                </a:solidFill>
                <a:effectLst/>
                <a:uLnTx/>
                <a:uFillTx/>
                <a:latin typeface="Segoe UI"/>
                <a:ea typeface="+mn-ea"/>
                <a:cs typeface="+mn-cs"/>
              </a:rPr>
              <a:t>loud architectures evolve to rapidly deliver new services and security features. Regulations should </a:t>
            </a:r>
            <a:r>
              <a:rPr kumimoji="0" lang="en-US" sz="1800" b="1" i="0" u="none" strike="noStrike" kern="1200" cap="none" spc="0" normalizeH="0" baseline="0" noProof="0" dirty="0">
                <a:ln>
                  <a:noFill/>
                </a:ln>
                <a:solidFill>
                  <a:srgbClr val="D2D2D2">
                    <a:lumMod val="50000"/>
                  </a:srgbClr>
                </a:solidFill>
                <a:effectLst/>
                <a:uLnTx/>
                <a:uFillTx/>
                <a:latin typeface="Segoe UI"/>
                <a:ea typeface="+mn-ea"/>
                <a:cs typeface="+mn-cs"/>
              </a:rPr>
              <a:t>focus on security outcomes</a:t>
            </a:r>
            <a:r>
              <a:rPr kumimoji="0" lang="en-US" sz="1800" b="0" i="0" u="none" strike="noStrike" kern="1200" cap="none" spc="0" normalizeH="0" baseline="0" noProof="0" dirty="0">
                <a:ln>
                  <a:noFill/>
                </a:ln>
                <a:solidFill>
                  <a:srgbClr val="D2D2D2">
                    <a:lumMod val="50000"/>
                  </a:srgbClr>
                </a:solidFill>
                <a:effectLst/>
                <a:uLnTx/>
                <a:uFillTx/>
                <a:latin typeface="Segoe UI"/>
                <a:ea typeface="+mn-ea"/>
                <a:cs typeface="+mn-cs"/>
              </a:rPr>
              <a:t>, enabling customers and CSPs to rapidly add new capabilities and functionality.</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srgbClr val="D2D2D2">
                  <a:lumMod val="50000"/>
                </a:srgbClr>
              </a:solidFill>
              <a:effectLst/>
              <a:uLnTx/>
              <a:uFillTx/>
              <a:latin typeface="Segoe UI"/>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D2D2D2">
                    <a:lumMod val="50000"/>
                  </a:srgbClr>
                </a:solidFill>
                <a:effectLst/>
                <a:uLnTx/>
                <a:uFillTx/>
                <a:latin typeface="Segoe UI"/>
                <a:ea typeface="+mn-ea"/>
                <a:cs typeface="+mn-cs"/>
              </a:rPr>
              <a:t>Operation</a:t>
            </a:r>
          </a:p>
          <a:p>
            <a:pPr marL="285750" marR="0" lvl="0" indent="-285750" algn="l" defTabSz="914400" rtl="0" eaLnBrk="1" fontAlgn="auto" latinLnBrk="0" hangingPunct="1">
              <a:lnSpc>
                <a:spcPct val="90000"/>
              </a:lnSpc>
              <a:spcBef>
                <a:spcPts val="0"/>
              </a:spcBef>
              <a:spcAft>
                <a:spcPts val="600"/>
              </a:spcAft>
              <a:buClrTx/>
              <a:buSzTx/>
              <a:buFont typeface="Wingdings" panose="05000000000000000000" pitchFamily="2" charset="2"/>
              <a:buChar char="L"/>
              <a:tabLst/>
              <a:defRPr/>
            </a:pPr>
            <a:r>
              <a:rPr kumimoji="0" lang="en-US" sz="1800" b="0" i="0" u="none" strike="noStrike" kern="1200" cap="none" spc="0" normalizeH="0" baseline="0" noProof="0" dirty="0">
                <a:ln>
                  <a:noFill/>
                </a:ln>
                <a:solidFill>
                  <a:srgbClr val="D2D2D2">
                    <a:lumMod val="50000"/>
                  </a:srgbClr>
                </a:solidFill>
                <a:effectLst/>
                <a:uLnTx/>
                <a:uFillTx/>
                <a:latin typeface="Segoe UI"/>
                <a:ea typeface="+mn-ea"/>
                <a:cs typeface="+mn-cs"/>
              </a:rPr>
              <a:t>Unique national standards can make it more difficult for CSPs to leverage </a:t>
            </a:r>
            <a:r>
              <a:rPr kumimoji="0" lang="en-US" sz="1800" b="1" i="0" u="none" strike="noStrike" kern="1200" cap="none" spc="0" normalizeH="0" baseline="0" noProof="0" dirty="0">
                <a:ln>
                  <a:noFill/>
                </a:ln>
                <a:solidFill>
                  <a:srgbClr val="D2D2D2">
                    <a:lumMod val="50000"/>
                  </a:srgbClr>
                </a:solidFill>
                <a:effectLst/>
                <a:uLnTx/>
                <a:uFillTx/>
                <a:latin typeface="Segoe UI"/>
                <a:ea typeface="+mn-ea"/>
                <a:cs typeface="+mn-cs"/>
              </a:rPr>
              <a:t>cost efficiencies and best practices</a:t>
            </a:r>
            <a:r>
              <a:rPr kumimoji="0" lang="en-US" sz="1800" b="0" i="0" u="none" strike="noStrike" kern="1200" cap="none" spc="0" normalizeH="0" baseline="0" noProof="0" dirty="0">
                <a:ln>
                  <a:noFill/>
                </a:ln>
                <a:solidFill>
                  <a:srgbClr val="D2D2D2">
                    <a:lumMod val="50000"/>
                  </a:srgbClr>
                </a:solidFill>
                <a:effectLst/>
                <a:uLnTx/>
                <a:uFillTx/>
                <a:latin typeface="Segoe UI"/>
                <a:ea typeface="+mn-ea"/>
                <a:cs typeface="+mn-cs"/>
              </a:rPr>
              <a:t>. </a:t>
            </a:r>
          </a:p>
          <a:p>
            <a:pPr marL="285750" marR="0" lvl="0" indent="-285750" algn="l" defTabSz="914400" rtl="0" eaLnBrk="1" fontAlgn="auto" latinLnBrk="0" hangingPunct="1">
              <a:lnSpc>
                <a:spcPct val="90000"/>
              </a:lnSpc>
              <a:spcBef>
                <a:spcPts val="0"/>
              </a:spcBef>
              <a:spcAft>
                <a:spcPts val="600"/>
              </a:spcAft>
              <a:buClrTx/>
              <a:buSzTx/>
              <a:buFont typeface="Wingdings" panose="05000000000000000000" pitchFamily="2" charset="2"/>
              <a:buChar char="L"/>
              <a:tabLst/>
              <a:defRPr/>
            </a:pPr>
            <a:endParaRPr kumimoji="0" lang="en-US" sz="1800" b="0" i="0" u="none" strike="noStrike" kern="1200" cap="none" spc="0" normalizeH="0" baseline="0" noProof="0" dirty="0">
              <a:ln>
                <a:noFill/>
              </a:ln>
              <a:solidFill>
                <a:srgbClr val="D2D2D2">
                  <a:lumMod val="50000"/>
                </a:srgbClr>
              </a:solidFill>
              <a:effectLst/>
              <a:uLnTx/>
              <a:uFillTx/>
              <a:latin typeface="Segoe UI"/>
              <a:ea typeface="+mn-ea"/>
              <a:cs typeface="+mn-cs"/>
            </a:endParaRPr>
          </a:p>
          <a:p>
            <a:pPr marL="285750" marR="0" lvl="0" indent="-285750" algn="l" defTabSz="914400" rtl="0" eaLnBrk="1" fontAlgn="auto" latinLnBrk="0" hangingPunct="1">
              <a:lnSpc>
                <a:spcPct val="90000"/>
              </a:lnSpc>
              <a:spcBef>
                <a:spcPts val="0"/>
              </a:spcBef>
              <a:spcAft>
                <a:spcPts val="600"/>
              </a:spcAft>
              <a:buClrTx/>
              <a:buSzTx/>
              <a:buFont typeface="Wingdings" panose="05000000000000000000" pitchFamily="2" charset="2"/>
              <a:buChar char="J"/>
              <a:tabLst/>
              <a:defRPr/>
            </a:pPr>
            <a:r>
              <a:rPr kumimoji="0" lang="en-US" sz="1800" b="0" i="0" u="none" strike="noStrike" kern="1200" cap="none" spc="0" normalizeH="0" baseline="0" noProof="0" dirty="0">
                <a:ln>
                  <a:noFill/>
                </a:ln>
                <a:solidFill>
                  <a:srgbClr val="D2D2D2">
                    <a:lumMod val="50000"/>
                  </a:srgbClr>
                </a:solidFill>
                <a:effectLst/>
                <a:uLnTx/>
                <a:uFillTx/>
                <a:latin typeface="Segoe UI"/>
                <a:ea typeface="+mn-ea"/>
                <a:cs typeface="+mn-cs"/>
              </a:rPr>
              <a:t>Global standards are widely available and best when widely used.</a:t>
            </a:r>
          </a:p>
        </p:txBody>
      </p:sp>
      <p:graphicFrame>
        <p:nvGraphicFramePr>
          <p:cNvPr id="7" name="Diagram 6">
            <a:extLst>
              <a:ext uri="{FF2B5EF4-FFF2-40B4-BE49-F238E27FC236}">
                <a16:creationId xmlns:a16="http://schemas.microsoft.com/office/drawing/2014/main" xmlns="" id="{75B4B700-28D9-4803-A25C-CB924A40212D}"/>
              </a:ext>
            </a:extLst>
          </p:cNvPr>
          <p:cNvGraphicFramePr/>
          <p:nvPr>
            <p:extLst/>
          </p:nvPr>
        </p:nvGraphicFramePr>
        <p:xfrm>
          <a:off x="8272581" y="0"/>
          <a:ext cx="1520042" cy="12661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xmlns="" val="2296455442"/>
      </p:ext>
    </p:extLst>
  </p:cSld>
  <p:clrMapOvr>
    <a:masterClrMapping/>
  </p:clrMapOvr>
  <p:transition spd="slow">
    <p:push dir="u"/>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669" y="3758168"/>
            <a:ext cx="10507579" cy="1796217"/>
          </a:xfrm>
        </p:spPr>
        <p:txBody>
          <a:bodyPr anchor="ctr" anchorCtr="0"/>
          <a:lstStyle/>
          <a:p>
            <a:r>
              <a:rPr lang="en-US" sz="4800" b="1">
                <a:solidFill>
                  <a:schemeClr val="bg1"/>
                </a:solidFill>
                <a:latin typeface="Segoe UI" panose="020B0502040204020203" pitchFamily="34" charset="0"/>
              </a:rPr>
              <a:t>Container Managers &amp; Microservices</a:t>
            </a:r>
            <a:r>
              <a:rPr lang="en-US" sz="4800">
                <a:solidFill>
                  <a:schemeClr val="bg1"/>
                </a:solidFill>
                <a:latin typeface="Segoe UI" panose="020B0502040204020203" pitchFamily="34" charset="0"/>
              </a:rPr>
              <a:t>: Enabling PaaS</a:t>
            </a:r>
            <a:endParaRPr lang="en-GB" sz="4800">
              <a:solidFill>
                <a:schemeClr val="bg1"/>
              </a:solidFill>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xmlns="" val="0"/>
              </a:ext>
            </a:extLst>
          </a:blip>
          <a:stretch>
            <a:fillRect/>
          </a:stretch>
        </p:blipFill>
        <p:spPr bwMode="invGray">
          <a:xfrm>
            <a:off x="10126817" y="470410"/>
            <a:ext cx="1606863" cy="352152"/>
          </a:xfrm>
          <a:prstGeom prst="rect">
            <a:avLst/>
          </a:prstGeom>
        </p:spPr>
      </p:pic>
      <p:graphicFrame>
        <p:nvGraphicFramePr>
          <p:cNvPr id="5" name="Diagram 4">
            <a:extLst>
              <a:ext uri="{FF2B5EF4-FFF2-40B4-BE49-F238E27FC236}">
                <a16:creationId xmlns:a16="http://schemas.microsoft.com/office/drawing/2014/main" xmlns="" id="{3B85FC27-3534-499F-88D0-E436AB0CCC97}"/>
              </a:ext>
            </a:extLst>
          </p:cNvPr>
          <p:cNvGraphicFramePr/>
          <p:nvPr>
            <p:extLst/>
          </p:nvPr>
        </p:nvGraphicFramePr>
        <p:xfrm>
          <a:off x="4361935" y="308919"/>
          <a:ext cx="4411362" cy="32576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4114816932"/>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extLst/>
          </p:nvPr>
        </p:nvGraphicFramePr>
        <p:xfrm>
          <a:off x="1558" y="2044"/>
          <a:ext cx="1556" cy="1556"/>
        </p:xfrm>
        <a:graphic>
          <a:graphicData uri="http://schemas.openxmlformats.org/presentationml/2006/ole">
            <p:oleObj spid="_x0000_s146440" name="think-cell Slide" r:id="rId4" imgW="360" imgH="360" progId="">
              <p:embed/>
            </p:oleObj>
          </a:graphicData>
        </a:graphic>
      </p:graphicFrame>
      <p:sp>
        <p:nvSpPr>
          <p:cNvPr id="17" name="Title 1"/>
          <p:cNvSpPr>
            <a:spLocks noGrp="1"/>
          </p:cNvSpPr>
          <p:nvPr>
            <p:ph type="title"/>
          </p:nvPr>
        </p:nvSpPr>
        <p:spPr>
          <a:xfrm>
            <a:off x="419516" y="214395"/>
            <a:ext cx="11005512" cy="919304"/>
          </a:xfrm>
        </p:spPr>
        <p:txBody>
          <a:bodyPr/>
          <a:lstStyle/>
          <a:p>
            <a:r>
              <a:rPr lang="en-US">
                <a:solidFill>
                  <a:srgbClr val="737373"/>
                </a:solidFill>
                <a:cs typeface="Segoe UI Light" panose="020B0502040204020203" pitchFamily="34" charset="0"/>
              </a:rPr>
              <a:t>Tech – container managers &amp; microservices</a:t>
            </a:r>
            <a:endParaRPr lang="en-US" sz="3600">
              <a:solidFill>
                <a:srgbClr val="737373"/>
              </a:solidFill>
            </a:endParaRPr>
          </a:p>
        </p:txBody>
      </p:sp>
      <p:cxnSp>
        <p:nvCxnSpPr>
          <p:cNvPr id="14" name="Straight Connector 13"/>
          <p:cNvCxnSpPr/>
          <p:nvPr/>
        </p:nvCxnSpPr>
        <p:spPr>
          <a:xfrm>
            <a:off x="419516" y="1301756"/>
            <a:ext cx="11265840" cy="0"/>
          </a:xfrm>
          <a:prstGeom prst="line">
            <a:avLst/>
          </a:prstGeom>
          <a:ln w="25400">
            <a:solidFill>
              <a:srgbClr val="229DFF"/>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xmlns="" id="{BB77C238-373C-4750-8F12-5BF27634B7D5}"/>
              </a:ext>
            </a:extLst>
          </p:cNvPr>
          <p:cNvSpPr/>
          <p:nvPr/>
        </p:nvSpPr>
        <p:spPr bwMode="auto">
          <a:xfrm>
            <a:off x="1370199" y="2628443"/>
            <a:ext cx="9587949" cy="341960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3600" tIns="90000" rIns="90000" bIns="9000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2100"/>
              </a:lnSpc>
              <a:spcBef>
                <a:spcPts val="0"/>
              </a:spcBef>
              <a:spcAft>
                <a:spcPts val="1500"/>
              </a:spcAft>
              <a:buClrTx/>
              <a:buSzTx/>
              <a:buFontTx/>
              <a:buNone/>
              <a:tabLst/>
              <a:defRPr/>
            </a:pPr>
            <a:endParaRPr kumimoji="0" lang="en-GB" sz="1800" b="0" i="0" u="none" strike="noStrike" kern="0" cap="none" spc="0" normalizeH="0" baseline="0" noProof="0">
              <a:ln>
                <a:noFill/>
              </a:ln>
              <a:solidFill>
                <a:srgbClr val="737373"/>
              </a:solidFill>
              <a:effectLst/>
              <a:uLnTx/>
              <a:uFillTx/>
              <a:latin typeface="Segoe UI"/>
              <a:ea typeface="+mn-ea"/>
              <a:cs typeface="+mn-cs"/>
            </a:endParaRPr>
          </a:p>
        </p:txBody>
      </p:sp>
      <p:sp>
        <p:nvSpPr>
          <p:cNvPr id="16" name="TextBox 15">
            <a:extLst>
              <a:ext uri="{FF2B5EF4-FFF2-40B4-BE49-F238E27FC236}">
                <a16:creationId xmlns:a16="http://schemas.microsoft.com/office/drawing/2014/main" xmlns="" id="{92F5ED6F-3F60-4680-B8D9-3C9F28484C0C}"/>
              </a:ext>
            </a:extLst>
          </p:cNvPr>
          <p:cNvSpPr txBox="1"/>
          <p:nvPr/>
        </p:nvSpPr>
        <p:spPr>
          <a:xfrm>
            <a:off x="290841" y="1552019"/>
            <a:ext cx="8614014" cy="1292662"/>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1" i="0" u="none" strike="noStrike" kern="0" cap="none" spc="0" normalizeH="0" baseline="0" noProof="0" dirty="0">
                <a:ln>
                  <a:noFill/>
                </a:ln>
                <a:solidFill>
                  <a:srgbClr val="737373"/>
                </a:solidFill>
                <a:effectLst/>
                <a:uLnTx/>
                <a:uFillTx/>
                <a:latin typeface="Segoe UI"/>
                <a:ea typeface="+mn-ea"/>
                <a:cs typeface="+mn-cs"/>
              </a:rPr>
              <a:t>Container managers </a:t>
            </a:r>
            <a:r>
              <a:rPr kumimoji="0" lang="en-US" sz="2400" b="0" i="0" u="none" strike="noStrike" kern="0" cap="none" spc="0" normalizeH="0" baseline="0" noProof="0" dirty="0">
                <a:ln>
                  <a:noFill/>
                </a:ln>
                <a:solidFill>
                  <a:srgbClr val="737373"/>
                </a:solidFill>
                <a:effectLst/>
                <a:uLnTx/>
                <a:uFillTx/>
                <a:latin typeface="Segoe UI"/>
                <a:ea typeface="+mn-ea"/>
                <a:cs typeface="+mn-cs"/>
              </a:rPr>
              <a:t>interact between containers and the Operating System;</a:t>
            </a:r>
            <a:r>
              <a:rPr kumimoji="0" lang="en-US" sz="2400" b="1" i="0" u="none" strike="noStrike" kern="0" cap="none" spc="0" normalizeH="0" baseline="0" noProof="0" dirty="0">
                <a:ln>
                  <a:noFill/>
                </a:ln>
                <a:solidFill>
                  <a:srgbClr val="737373"/>
                </a:solidFill>
                <a:effectLst/>
                <a:uLnTx/>
                <a:uFillTx/>
                <a:latin typeface="Segoe UI"/>
                <a:ea typeface="+mn-ea"/>
                <a:cs typeface="+mn-cs"/>
              </a:rPr>
              <a:t> isolating software from software</a:t>
            </a:r>
            <a:r>
              <a:rPr kumimoji="0" lang="en-US" sz="2400" b="0" i="0" u="none" strike="noStrike" kern="0" cap="none" spc="0" normalizeH="0" baseline="0" noProof="0" dirty="0">
                <a:ln>
                  <a:noFill/>
                </a:ln>
                <a:solidFill>
                  <a:srgbClr val="737373"/>
                </a:solidFill>
                <a:effectLst/>
                <a:uLnTx/>
                <a:uFillTx/>
                <a:latin typeface="Segoe UI"/>
                <a:ea typeface="+mn-ea"/>
                <a:cs typeface="+mn-cs"/>
              </a:rPr>
              <a:t>, like the hypervisor isolates software from hardware.</a:t>
            </a:r>
            <a:endParaRPr kumimoji="0" lang="en-US" sz="24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a:ea typeface="+mn-ea"/>
              <a:cs typeface="+mn-cs"/>
            </a:endParaRPr>
          </a:p>
        </p:txBody>
      </p:sp>
      <p:sp>
        <p:nvSpPr>
          <p:cNvPr id="22" name="TextBox 21">
            <a:extLst>
              <a:ext uri="{FF2B5EF4-FFF2-40B4-BE49-F238E27FC236}">
                <a16:creationId xmlns:a16="http://schemas.microsoft.com/office/drawing/2014/main" xmlns="" id="{61FA7FC6-D675-4C99-AFC5-D9595C4105A4}"/>
              </a:ext>
            </a:extLst>
          </p:cNvPr>
          <p:cNvSpPr txBox="1"/>
          <p:nvPr/>
        </p:nvSpPr>
        <p:spPr>
          <a:xfrm>
            <a:off x="290841" y="3274774"/>
            <a:ext cx="5957127" cy="1292662"/>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1" i="0" u="none" strike="noStrike" kern="0" cap="none" spc="0" normalizeH="0" baseline="0" noProof="0" dirty="0">
                <a:ln>
                  <a:noFill/>
                </a:ln>
                <a:solidFill>
                  <a:srgbClr val="737373"/>
                </a:solidFill>
                <a:effectLst/>
                <a:uLnTx/>
                <a:uFillTx/>
                <a:latin typeface="Segoe UI"/>
                <a:ea typeface="+mn-ea"/>
                <a:cs typeface="+mn-cs"/>
              </a:rPr>
              <a:t>Microservices</a:t>
            </a:r>
            <a:r>
              <a:rPr kumimoji="0" lang="en-US" sz="2400" b="0" i="0" u="none" strike="noStrike" kern="0" cap="none" spc="0" normalizeH="0" baseline="0" noProof="0" dirty="0">
                <a:ln>
                  <a:noFill/>
                </a:ln>
                <a:solidFill>
                  <a:srgbClr val="737373"/>
                </a:solidFill>
                <a:effectLst/>
                <a:uLnTx/>
                <a:uFillTx/>
                <a:latin typeface="Segoe UI"/>
                <a:ea typeface="+mn-ea"/>
                <a:cs typeface="+mn-cs"/>
              </a:rPr>
              <a:t> </a:t>
            </a:r>
            <a:r>
              <a:rPr kumimoji="0" lang="en-US" sz="2400" b="1" i="0" u="none" strike="noStrike" kern="0" cap="none" spc="0" normalizeH="0" baseline="0" noProof="0" dirty="0">
                <a:ln>
                  <a:noFill/>
                </a:ln>
                <a:solidFill>
                  <a:srgbClr val="737373"/>
                </a:solidFill>
                <a:effectLst/>
                <a:uLnTx/>
                <a:uFillTx/>
                <a:latin typeface="Segoe UI"/>
                <a:ea typeface="+mn-ea"/>
                <a:cs typeface="+mn-cs"/>
              </a:rPr>
              <a:t>break-up software </a:t>
            </a:r>
            <a:r>
              <a:rPr kumimoji="0" lang="en-US" sz="2400" b="0" i="0" u="none" strike="noStrike" kern="0" cap="none" spc="0" normalizeH="0" baseline="0" noProof="0" dirty="0">
                <a:ln>
                  <a:noFill/>
                </a:ln>
                <a:solidFill>
                  <a:srgbClr val="737373"/>
                </a:solidFill>
                <a:effectLst/>
                <a:uLnTx/>
                <a:uFillTx/>
                <a:latin typeface="Segoe UI"/>
                <a:ea typeface="+mn-ea"/>
                <a:cs typeface="+mn-cs"/>
              </a:rPr>
              <a:t>into component parts and run them as distinct services.</a:t>
            </a:r>
            <a:endParaRPr kumimoji="0" lang="en-US" sz="24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a:ea typeface="+mn-ea"/>
              <a:cs typeface="+mn-cs"/>
            </a:endParaRPr>
          </a:p>
        </p:txBody>
      </p:sp>
      <p:pic>
        <p:nvPicPr>
          <p:cNvPr id="23" name="Picture 22">
            <a:extLst>
              <a:ext uri="{FF2B5EF4-FFF2-40B4-BE49-F238E27FC236}">
                <a16:creationId xmlns:a16="http://schemas.microsoft.com/office/drawing/2014/main" xmlns="" id="{2DDDED7F-B8B1-4E3D-B709-E909C5B8BD2C}"/>
              </a:ext>
            </a:extLst>
          </p:cNvPr>
          <p:cNvPicPr/>
          <p:nvPr/>
        </p:nvPicPr>
        <p:blipFill>
          <a:blip r:embed="rId5" cstate="print">
            <a:extLst>
              <a:ext uri="{28A0092B-C50C-407E-A947-70E740481C1C}">
                <a14:useLocalDpi xmlns:a14="http://schemas.microsoft.com/office/drawing/2010/main" xmlns="" val="0"/>
              </a:ext>
            </a:extLst>
          </a:blip>
          <a:stretch>
            <a:fillRect/>
          </a:stretch>
        </p:blipFill>
        <p:spPr>
          <a:xfrm>
            <a:off x="995579" y="5082425"/>
            <a:ext cx="4572635" cy="1219200"/>
          </a:xfrm>
          <a:prstGeom prst="rect">
            <a:avLst/>
          </a:prstGeom>
        </p:spPr>
      </p:pic>
      <p:pic>
        <p:nvPicPr>
          <p:cNvPr id="24" name="Picture 23">
            <a:extLst>
              <a:ext uri="{FF2B5EF4-FFF2-40B4-BE49-F238E27FC236}">
                <a16:creationId xmlns:a16="http://schemas.microsoft.com/office/drawing/2014/main" xmlns="" id="{7EACF2E1-DED3-4D2B-B0FD-31FE0F62CF7D}"/>
              </a:ext>
            </a:extLst>
          </p:cNvPr>
          <p:cNvPicPr/>
          <p:nvPr/>
        </p:nvPicPr>
        <p:blipFill>
          <a:blip r:embed="rId6" cstate="print">
            <a:extLst>
              <a:ext uri="{28A0092B-C50C-407E-A947-70E740481C1C}">
                <a14:useLocalDpi xmlns:a14="http://schemas.microsoft.com/office/drawing/2010/main" xmlns="" val="0"/>
              </a:ext>
            </a:extLst>
          </a:blip>
          <a:stretch>
            <a:fillRect/>
          </a:stretch>
        </p:blipFill>
        <p:spPr>
          <a:xfrm>
            <a:off x="6738412" y="2758325"/>
            <a:ext cx="4572635" cy="3543300"/>
          </a:xfrm>
          <a:prstGeom prst="rect">
            <a:avLst/>
          </a:prstGeom>
        </p:spPr>
      </p:pic>
      <p:sp>
        <p:nvSpPr>
          <p:cNvPr id="25" name="TextBox 24">
            <a:extLst>
              <a:ext uri="{FF2B5EF4-FFF2-40B4-BE49-F238E27FC236}">
                <a16:creationId xmlns:a16="http://schemas.microsoft.com/office/drawing/2014/main" xmlns="" id="{1D5878A1-80E5-417A-B531-53E3ECB7200C}"/>
              </a:ext>
            </a:extLst>
          </p:cNvPr>
          <p:cNvSpPr txBox="1"/>
          <p:nvPr/>
        </p:nvSpPr>
        <p:spPr>
          <a:xfrm>
            <a:off x="655535" y="6245261"/>
            <a:ext cx="5968253" cy="627864"/>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a:ln>
                  <a:noFill/>
                </a:ln>
                <a:solidFill>
                  <a:srgbClr val="D2D2D2">
                    <a:lumMod val="50000"/>
                  </a:srgbClr>
                </a:solidFill>
                <a:effectLst/>
                <a:uLnTx/>
                <a:uFillTx/>
                <a:latin typeface="Segoe UI"/>
                <a:ea typeface="+mn-ea"/>
                <a:cs typeface="+mn-cs"/>
              </a:rPr>
              <a:t>Traditional monolithic software model</a:t>
            </a:r>
          </a:p>
        </p:txBody>
      </p:sp>
      <p:sp>
        <p:nvSpPr>
          <p:cNvPr id="26" name="TextBox 25">
            <a:extLst>
              <a:ext uri="{FF2B5EF4-FFF2-40B4-BE49-F238E27FC236}">
                <a16:creationId xmlns:a16="http://schemas.microsoft.com/office/drawing/2014/main" xmlns="" id="{206BC79F-0776-4F50-87E3-D9A54133D4E2}"/>
              </a:ext>
            </a:extLst>
          </p:cNvPr>
          <p:cNvSpPr txBox="1"/>
          <p:nvPr/>
        </p:nvSpPr>
        <p:spPr>
          <a:xfrm>
            <a:off x="6738411" y="6301625"/>
            <a:ext cx="3234263" cy="627864"/>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a:ln>
                  <a:noFill/>
                </a:ln>
                <a:solidFill>
                  <a:srgbClr val="D2D2D2">
                    <a:lumMod val="50000"/>
                  </a:srgbClr>
                </a:solidFill>
                <a:effectLst/>
                <a:uLnTx/>
                <a:uFillTx/>
                <a:latin typeface="Segoe UI"/>
                <a:ea typeface="+mn-ea"/>
                <a:cs typeface="+mn-cs"/>
              </a:rPr>
              <a:t>Microservices model</a:t>
            </a:r>
          </a:p>
        </p:txBody>
      </p:sp>
      <p:graphicFrame>
        <p:nvGraphicFramePr>
          <p:cNvPr id="13" name="Diagram 12">
            <a:extLst>
              <a:ext uri="{FF2B5EF4-FFF2-40B4-BE49-F238E27FC236}">
                <a16:creationId xmlns:a16="http://schemas.microsoft.com/office/drawing/2014/main" xmlns="" id="{A1874867-1C15-45E0-887F-8B461EAAF8A4}"/>
              </a:ext>
            </a:extLst>
          </p:cNvPr>
          <p:cNvGraphicFramePr/>
          <p:nvPr>
            <p:extLst/>
          </p:nvPr>
        </p:nvGraphicFramePr>
        <p:xfrm>
          <a:off x="8272581" y="0"/>
          <a:ext cx="1520042" cy="126612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xmlns="" val="4273500598"/>
      </p:ext>
    </p:extLst>
  </p:cSld>
  <p:clrMapOvr>
    <a:masterClrMapping/>
  </p:clrMapOvr>
  <p:transition spd="slow">
    <p:push dir="u"/>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8E8F3AE-255E-4153-9756-14704BECBD24}"/>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114425" y="3636726"/>
            <a:ext cx="10081846" cy="3162831"/>
          </a:xfrm>
          <a:prstGeom prst="rect">
            <a:avLst/>
          </a:prstGeom>
        </p:spPr>
      </p:pic>
      <p:graphicFrame>
        <p:nvGraphicFramePr>
          <p:cNvPr id="5" name="Object 4" hidden="1"/>
          <p:cNvGraphicFramePr>
            <a:graphicFrameLocks noChangeAspect="1"/>
          </p:cNvGraphicFramePr>
          <p:nvPr>
            <p:extLst/>
          </p:nvPr>
        </p:nvGraphicFramePr>
        <p:xfrm>
          <a:off x="1558" y="2044"/>
          <a:ext cx="1556" cy="1556"/>
        </p:xfrm>
        <a:graphic>
          <a:graphicData uri="http://schemas.openxmlformats.org/presentationml/2006/ole">
            <p:oleObj spid="_x0000_s147464" name="think-cell Slide" r:id="rId5" imgW="360" imgH="360" progId="">
              <p:embed/>
            </p:oleObj>
          </a:graphicData>
        </a:graphic>
      </p:graphicFrame>
      <p:sp>
        <p:nvSpPr>
          <p:cNvPr id="17" name="Title 1"/>
          <p:cNvSpPr>
            <a:spLocks noGrp="1"/>
          </p:cNvSpPr>
          <p:nvPr>
            <p:ph type="title"/>
          </p:nvPr>
        </p:nvSpPr>
        <p:spPr>
          <a:xfrm>
            <a:off x="419516" y="214395"/>
            <a:ext cx="11005512" cy="919304"/>
          </a:xfrm>
        </p:spPr>
        <p:txBody>
          <a:bodyPr/>
          <a:lstStyle/>
          <a:p>
            <a:r>
              <a:rPr lang="en-US">
                <a:solidFill>
                  <a:srgbClr val="737373"/>
                </a:solidFill>
                <a:cs typeface="Segoe UI Light" panose="020B0502040204020203" pitchFamily="34" charset="0"/>
              </a:rPr>
              <a:t>A</a:t>
            </a:r>
            <a:r>
              <a:rPr lang="en-US" sz="3600">
                <a:solidFill>
                  <a:srgbClr val="737373"/>
                </a:solidFill>
                <a:cs typeface="Segoe UI Light" panose="020B0502040204020203" pitchFamily="34" charset="0"/>
              </a:rPr>
              <a:t>rchitecture - containers</a:t>
            </a:r>
            <a:endParaRPr lang="en-US" sz="3600">
              <a:solidFill>
                <a:srgbClr val="737373"/>
              </a:solidFill>
            </a:endParaRPr>
          </a:p>
        </p:txBody>
      </p:sp>
      <p:cxnSp>
        <p:nvCxnSpPr>
          <p:cNvPr id="14" name="Straight Connector 13"/>
          <p:cNvCxnSpPr/>
          <p:nvPr/>
        </p:nvCxnSpPr>
        <p:spPr>
          <a:xfrm>
            <a:off x="419516" y="1301756"/>
            <a:ext cx="11265840" cy="0"/>
          </a:xfrm>
          <a:prstGeom prst="line">
            <a:avLst/>
          </a:prstGeom>
          <a:ln w="25400">
            <a:solidFill>
              <a:srgbClr val="229DFF"/>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xmlns="" id="{BB77C238-373C-4750-8F12-5BF27634B7D5}"/>
              </a:ext>
            </a:extLst>
          </p:cNvPr>
          <p:cNvSpPr/>
          <p:nvPr/>
        </p:nvSpPr>
        <p:spPr bwMode="auto">
          <a:xfrm>
            <a:off x="1370199" y="2628443"/>
            <a:ext cx="9587949" cy="341960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3600" tIns="90000" rIns="90000" bIns="9000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2100"/>
              </a:lnSpc>
              <a:spcBef>
                <a:spcPts val="0"/>
              </a:spcBef>
              <a:spcAft>
                <a:spcPts val="1500"/>
              </a:spcAft>
              <a:buClrTx/>
              <a:buSzTx/>
              <a:buFontTx/>
              <a:buNone/>
              <a:tabLst/>
              <a:defRPr/>
            </a:pPr>
            <a:endParaRPr kumimoji="0" lang="en-GB" sz="1800" b="0" i="0" u="none" strike="noStrike" kern="0" cap="none" spc="0" normalizeH="0" baseline="0" noProof="0">
              <a:ln>
                <a:noFill/>
              </a:ln>
              <a:solidFill>
                <a:srgbClr val="737373"/>
              </a:solidFill>
              <a:effectLst/>
              <a:uLnTx/>
              <a:uFillTx/>
              <a:latin typeface="Segoe UI"/>
              <a:ea typeface="+mn-ea"/>
              <a:cs typeface="+mn-cs"/>
            </a:endParaRPr>
          </a:p>
        </p:txBody>
      </p:sp>
      <p:sp>
        <p:nvSpPr>
          <p:cNvPr id="20" name="TextBox 19">
            <a:extLst>
              <a:ext uri="{FF2B5EF4-FFF2-40B4-BE49-F238E27FC236}">
                <a16:creationId xmlns:a16="http://schemas.microsoft.com/office/drawing/2014/main" xmlns="" id="{FA90A328-F7E6-4414-AD69-1CB167517E11}"/>
              </a:ext>
            </a:extLst>
          </p:cNvPr>
          <p:cNvSpPr txBox="1"/>
          <p:nvPr/>
        </p:nvSpPr>
        <p:spPr>
          <a:xfrm>
            <a:off x="419517" y="1494331"/>
            <a:ext cx="11265840" cy="3339376"/>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1" i="0" u="none" strike="noStrike" kern="0" cap="none" spc="0" normalizeH="0" baseline="0" noProof="0">
                <a:ln>
                  <a:noFill/>
                </a:ln>
                <a:solidFill>
                  <a:srgbClr val="737373"/>
                </a:solidFill>
                <a:effectLst/>
                <a:uLnTx/>
                <a:uFillTx/>
                <a:latin typeface="Segoe UI"/>
                <a:ea typeface="+mn-ea"/>
                <a:cs typeface="+mn-cs"/>
              </a:rPr>
              <a:t>Containers…</a:t>
            </a: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0" cap="none" spc="0" normalizeH="0" baseline="0" noProof="0">
                <a:ln>
                  <a:noFill/>
                </a:ln>
                <a:solidFill>
                  <a:srgbClr val="737373"/>
                </a:solidFill>
                <a:effectLst/>
                <a:uLnTx/>
                <a:uFillTx/>
                <a:latin typeface="Segoe UI"/>
                <a:ea typeface="+mn-ea"/>
                <a:cs typeface="+mn-cs"/>
              </a:rPr>
              <a:t>Use the </a:t>
            </a:r>
            <a:r>
              <a:rPr kumimoji="0" lang="en-US" sz="2400" b="1" i="0" u="none" strike="noStrike" kern="0" cap="none" spc="0" normalizeH="0" baseline="0" noProof="0">
                <a:ln>
                  <a:noFill/>
                </a:ln>
                <a:solidFill>
                  <a:srgbClr val="737373"/>
                </a:solidFill>
                <a:effectLst/>
                <a:uLnTx/>
                <a:uFillTx/>
                <a:latin typeface="Segoe UI"/>
                <a:ea typeface="+mn-ea"/>
                <a:cs typeface="+mn-cs"/>
              </a:rPr>
              <a:t>isolation of container managers</a:t>
            </a:r>
            <a:r>
              <a:rPr kumimoji="0" lang="en-US" sz="2400" b="0" i="0" u="none" strike="noStrike" kern="0" cap="none" spc="0" normalizeH="0" baseline="0" noProof="0">
                <a:ln>
                  <a:noFill/>
                </a:ln>
                <a:solidFill>
                  <a:srgbClr val="737373"/>
                </a:solidFill>
                <a:effectLst/>
                <a:uLnTx/>
                <a:uFillTx/>
                <a:latin typeface="Segoe UI"/>
                <a:ea typeface="+mn-ea"/>
                <a:cs typeface="+mn-cs"/>
              </a:rPr>
              <a:t>, and can contain traditional software or much smaller </a:t>
            </a:r>
            <a:r>
              <a:rPr kumimoji="0" lang="en-US" sz="2400" b="1" i="0" u="none" strike="noStrike" kern="0" cap="none" spc="0" normalizeH="0" baseline="0" noProof="0">
                <a:ln>
                  <a:noFill/>
                </a:ln>
                <a:solidFill>
                  <a:srgbClr val="737373"/>
                </a:solidFill>
                <a:effectLst/>
                <a:uLnTx/>
                <a:uFillTx/>
                <a:latin typeface="Segoe UI"/>
                <a:ea typeface="+mn-ea"/>
                <a:cs typeface="+mn-cs"/>
              </a:rPr>
              <a:t>microservices</a:t>
            </a: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0" cap="none" spc="0" normalizeH="0" baseline="0" noProof="0">
                <a:ln>
                  <a:noFill/>
                </a:ln>
                <a:solidFill>
                  <a:srgbClr val="737373"/>
                </a:solidFill>
                <a:effectLst/>
                <a:uLnTx/>
                <a:uFillTx/>
                <a:latin typeface="Segoe UI"/>
                <a:ea typeface="+mn-ea"/>
                <a:cs typeface="+mn-cs"/>
              </a:rPr>
              <a:t>Allow software to be deployed in a </a:t>
            </a:r>
            <a:r>
              <a:rPr kumimoji="0" lang="en-US" sz="2400" b="1" i="0" u="none" strike="noStrike" kern="0" cap="none" spc="0" normalizeH="0" baseline="0" noProof="0">
                <a:ln>
                  <a:noFill/>
                </a:ln>
                <a:solidFill>
                  <a:srgbClr val="737373"/>
                </a:solidFill>
                <a:effectLst/>
                <a:uLnTx/>
                <a:uFillTx/>
                <a:latin typeface="Segoe UI"/>
                <a:ea typeface="+mn-ea"/>
                <a:cs typeface="+mn-cs"/>
              </a:rPr>
              <a:t>modular fashion </a:t>
            </a:r>
            <a:r>
              <a:rPr kumimoji="0" lang="en-US" sz="2400" b="0" i="0" u="none" strike="noStrike" kern="0" cap="none" spc="0" normalizeH="0" baseline="0" noProof="0">
                <a:ln>
                  <a:noFill/>
                </a:ln>
                <a:solidFill>
                  <a:srgbClr val="737373"/>
                </a:solidFill>
                <a:effectLst/>
                <a:uLnTx/>
                <a:uFillTx/>
                <a:latin typeface="Segoe UI"/>
                <a:ea typeface="+mn-ea"/>
                <a:cs typeface="+mn-cs"/>
              </a:rPr>
              <a:t>– containerize once, deploy a thousand times</a:t>
            </a:r>
            <a:endParaRPr kumimoji="0" lang="en-US" sz="2400" b="1" i="0" u="none" strike="noStrike" kern="0" cap="none" spc="0" normalizeH="0" baseline="0" noProof="0">
              <a:ln>
                <a:noFill/>
              </a:ln>
              <a:solidFill>
                <a:srgbClr val="737373"/>
              </a:solidFill>
              <a:effectLst/>
              <a:uLnTx/>
              <a:uFillTx/>
              <a:latin typeface="Segoe UI"/>
              <a:ea typeface="+mn-ea"/>
              <a:cs typeface="+mn-cs"/>
            </a:endParaRP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0" cap="none" spc="0" normalizeH="0" baseline="0" noProof="0">
                <a:ln>
                  <a:noFill/>
                </a:ln>
                <a:solidFill>
                  <a:srgbClr val="737373"/>
                </a:solidFill>
                <a:effectLst/>
                <a:uLnTx/>
                <a:uFillTx/>
                <a:latin typeface="Segoe UI"/>
                <a:ea typeface="+mn-ea"/>
                <a:cs typeface="+mn-cs"/>
              </a:rPr>
              <a:t>All programs, and supporting components, kept in a single container</a:t>
            </a: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0" i="0" u="none" strike="noStrike" kern="0" cap="none" spc="0" normalizeH="0" baseline="0" noProof="0">
              <a:ln>
                <a:noFill/>
              </a:ln>
              <a:solidFill>
                <a:srgbClr val="737373"/>
              </a:solidFill>
              <a:effectLst/>
              <a:uLnTx/>
              <a:uFillTx/>
              <a:latin typeface="Segoe UI"/>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400" b="0" i="0" u="none" strike="noStrike" kern="0" cap="none" spc="0" normalizeH="0" baseline="0" noProof="0">
              <a:ln>
                <a:noFill/>
              </a:ln>
              <a:solidFill>
                <a:srgbClr val="737373"/>
              </a:solidFill>
              <a:effectLst/>
              <a:uLnTx/>
              <a:uFillTx/>
              <a:latin typeface="Segoe UI"/>
              <a:ea typeface="+mn-ea"/>
              <a:cs typeface="+mn-cs"/>
            </a:endParaRPr>
          </a:p>
        </p:txBody>
      </p:sp>
      <p:graphicFrame>
        <p:nvGraphicFramePr>
          <p:cNvPr id="9" name="Diagram 8">
            <a:extLst>
              <a:ext uri="{FF2B5EF4-FFF2-40B4-BE49-F238E27FC236}">
                <a16:creationId xmlns:a16="http://schemas.microsoft.com/office/drawing/2014/main" xmlns="" id="{475EF169-19BD-40EC-B8B2-99A3A6B6AB5B}"/>
              </a:ext>
            </a:extLst>
          </p:cNvPr>
          <p:cNvGraphicFramePr/>
          <p:nvPr>
            <p:extLst/>
          </p:nvPr>
        </p:nvGraphicFramePr>
        <p:xfrm>
          <a:off x="8272581" y="0"/>
          <a:ext cx="1520042" cy="126612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xmlns="" val="2670393057"/>
      </p:ext>
    </p:extLst>
  </p:cSld>
  <p:clrMapOvr>
    <a:masterClrMapping/>
  </p:clrMapOvr>
  <p:transition spd="slow">
    <p:push dir="u"/>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extLst/>
          </p:nvPr>
        </p:nvGraphicFramePr>
        <p:xfrm>
          <a:off x="1558" y="2044"/>
          <a:ext cx="1556" cy="1556"/>
        </p:xfrm>
        <a:graphic>
          <a:graphicData uri="http://schemas.openxmlformats.org/presentationml/2006/ole">
            <p:oleObj spid="_x0000_s148488" name="think-cell Slide" r:id="rId4" imgW="360" imgH="360" progId="">
              <p:embed/>
            </p:oleObj>
          </a:graphicData>
        </a:graphic>
      </p:graphicFrame>
      <p:sp>
        <p:nvSpPr>
          <p:cNvPr id="17" name="Title 1"/>
          <p:cNvSpPr>
            <a:spLocks noGrp="1"/>
          </p:cNvSpPr>
          <p:nvPr>
            <p:ph type="title"/>
          </p:nvPr>
        </p:nvSpPr>
        <p:spPr>
          <a:xfrm>
            <a:off x="419516" y="214395"/>
            <a:ext cx="11005512" cy="919304"/>
          </a:xfrm>
        </p:spPr>
        <p:txBody>
          <a:bodyPr/>
          <a:lstStyle/>
          <a:p>
            <a:r>
              <a:rPr lang="en-US">
                <a:solidFill>
                  <a:srgbClr val="737373"/>
                </a:solidFill>
                <a:cs typeface="Segoe UI Light" panose="020B0502040204020203" pitchFamily="34" charset="0"/>
              </a:rPr>
              <a:t>Operation – serverless computing</a:t>
            </a:r>
            <a:endParaRPr lang="en-US" sz="3600">
              <a:solidFill>
                <a:srgbClr val="737373"/>
              </a:solidFill>
            </a:endParaRPr>
          </a:p>
        </p:txBody>
      </p:sp>
      <p:cxnSp>
        <p:nvCxnSpPr>
          <p:cNvPr id="14" name="Straight Connector 13"/>
          <p:cNvCxnSpPr/>
          <p:nvPr/>
        </p:nvCxnSpPr>
        <p:spPr>
          <a:xfrm>
            <a:off x="419516" y="1301756"/>
            <a:ext cx="11265840" cy="0"/>
          </a:xfrm>
          <a:prstGeom prst="line">
            <a:avLst/>
          </a:prstGeom>
          <a:ln w="25400">
            <a:solidFill>
              <a:srgbClr val="229DFF"/>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xmlns="" id="{EABE8B25-1B76-4023-8F76-F987853C6315}"/>
              </a:ext>
            </a:extLst>
          </p:cNvPr>
          <p:cNvSpPr txBox="1"/>
          <p:nvPr/>
        </p:nvSpPr>
        <p:spPr>
          <a:xfrm>
            <a:off x="179614" y="1595751"/>
            <a:ext cx="7135586" cy="4976747"/>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1800"/>
              </a:spcAft>
              <a:buClrTx/>
              <a:buSzTx/>
              <a:buFontTx/>
              <a:buNone/>
              <a:tabLst/>
              <a:defRPr/>
            </a:pPr>
            <a:r>
              <a:rPr kumimoji="0" lang="en-US" sz="2400" b="1" i="0" u="none" strike="noStrike" kern="0" cap="none" spc="0" normalizeH="0" baseline="0" noProof="0" dirty="0">
                <a:ln>
                  <a:noFill/>
                </a:ln>
                <a:solidFill>
                  <a:srgbClr val="737373"/>
                </a:solidFill>
                <a:effectLst/>
                <a:uLnTx/>
                <a:uFillTx/>
                <a:latin typeface="Segoe UI"/>
                <a:ea typeface="+mn-ea"/>
                <a:cs typeface="+mn-cs"/>
              </a:rPr>
              <a:t>“Serverless”</a:t>
            </a:r>
          </a:p>
          <a:p>
            <a:pPr marL="342900" marR="0" lvl="0" indent="-3429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737373"/>
                </a:solidFill>
                <a:effectLst/>
                <a:uLnTx/>
                <a:uFillTx/>
                <a:latin typeface="Segoe UI"/>
                <a:ea typeface="+mn-ea"/>
                <a:cs typeface="+mn-cs"/>
              </a:rPr>
              <a:t>Combines different measures of cloud consumption, like memory/CPU time, into more relevant compute units like READ or DELETE</a:t>
            </a:r>
          </a:p>
          <a:p>
            <a:pPr marL="342900" marR="0" lvl="0" indent="-3429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737373"/>
                </a:solidFill>
                <a:effectLst/>
                <a:uLnTx/>
                <a:uFillTx/>
                <a:latin typeface="Segoe UI"/>
                <a:ea typeface="+mn-ea"/>
                <a:cs typeface="+mn-cs"/>
              </a:rPr>
              <a:t>New “serverless” compute options allow developers to write simply the core functions of a program then tie them easily together        (i.e. Azure Functions)</a:t>
            </a:r>
          </a:p>
          <a:p>
            <a:pPr marL="342900" marR="0" lvl="0" indent="-3429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737373"/>
                </a:solidFill>
                <a:effectLst/>
                <a:uLnTx/>
                <a:uFillTx/>
                <a:latin typeface="Segoe UI"/>
                <a:ea typeface="+mn-ea"/>
                <a:cs typeface="+mn-cs"/>
              </a:rPr>
              <a:t>These different “serverless” options allow applications to run with </a:t>
            </a:r>
            <a:r>
              <a:rPr kumimoji="0" lang="en-US" sz="2400" b="1" i="0" u="none" strike="noStrike" kern="0" cap="none" spc="0" normalizeH="0" baseline="0" noProof="0" dirty="0">
                <a:ln>
                  <a:noFill/>
                </a:ln>
                <a:solidFill>
                  <a:srgbClr val="737373"/>
                </a:solidFill>
                <a:effectLst/>
                <a:uLnTx/>
                <a:uFillTx/>
                <a:latin typeface="Segoe UI"/>
                <a:ea typeface="+mn-ea"/>
                <a:cs typeface="+mn-cs"/>
              </a:rPr>
              <a:t>maximum efficiency,</a:t>
            </a:r>
            <a:r>
              <a:rPr kumimoji="0" lang="en-US" sz="2400" b="0" i="0" u="none" strike="noStrike" kern="0" cap="none" spc="0" normalizeH="0" baseline="0" noProof="0" dirty="0">
                <a:ln>
                  <a:noFill/>
                </a:ln>
                <a:solidFill>
                  <a:srgbClr val="737373"/>
                </a:solidFill>
                <a:effectLst/>
                <a:uLnTx/>
                <a:uFillTx/>
                <a:latin typeface="Segoe UI"/>
                <a:ea typeface="+mn-ea"/>
                <a:cs typeface="+mn-cs"/>
              </a:rPr>
              <a:t> only operating (and thus accruing cost) when in use.</a:t>
            </a:r>
          </a:p>
        </p:txBody>
      </p:sp>
      <p:pic>
        <p:nvPicPr>
          <p:cNvPr id="21" name="Picture 20" descr="CosmosTech_8">
            <a:extLst>
              <a:ext uri="{FF2B5EF4-FFF2-40B4-BE49-F238E27FC236}">
                <a16:creationId xmlns:a16="http://schemas.microsoft.com/office/drawing/2014/main" xmlns="" id="{9304AE4B-F253-4ADC-922D-79497C61D187}"/>
              </a:ext>
            </a:extLst>
          </p:cNvPr>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315201" y="2841506"/>
            <a:ext cx="4747260" cy="2358859"/>
          </a:xfrm>
          <a:prstGeom prst="rect">
            <a:avLst/>
          </a:prstGeom>
          <a:noFill/>
          <a:ln>
            <a:noFill/>
          </a:ln>
        </p:spPr>
      </p:pic>
      <p:graphicFrame>
        <p:nvGraphicFramePr>
          <p:cNvPr id="8" name="Diagram 7">
            <a:extLst>
              <a:ext uri="{FF2B5EF4-FFF2-40B4-BE49-F238E27FC236}">
                <a16:creationId xmlns:a16="http://schemas.microsoft.com/office/drawing/2014/main" xmlns="" id="{BBC26A2B-4F8F-4F3D-896E-44139EF5CAB3}"/>
              </a:ext>
            </a:extLst>
          </p:cNvPr>
          <p:cNvGraphicFramePr/>
          <p:nvPr>
            <p:extLst/>
          </p:nvPr>
        </p:nvGraphicFramePr>
        <p:xfrm>
          <a:off x="8272581" y="0"/>
          <a:ext cx="1520042" cy="126612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xmlns="" val="1183211178"/>
      </p:ext>
    </p:extLst>
  </p:cSld>
  <p:clrMapOvr>
    <a:masterClrMapping/>
  </p:clrMapOvr>
  <p:transition spd="slow">
    <p:push dir="u"/>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776DBEB1-5F4E-473E-82FC-7CCFEF320DB3}"/>
              </a:ext>
            </a:extLst>
          </p:cNvPr>
          <p:cNvSpPr>
            <a:spLocks noGrp="1"/>
          </p:cNvSpPr>
          <p:nvPr>
            <p:ph type="title"/>
          </p:nvPr>
        </p:nvSpPr>
        <p:spPr>
          <a:xfrm>
            <a:off x="320125" y="494408"/>
            <a:ext cx="11005512" cy="919304"/>
          </a:xfrm>
        </p:spPr>
        <p:txBody>
          <a:bodyPr/>
          <a:lstStyle/>
          <a:p>
            <a:r>
              <a:rPr lang="en-US"/>
              <a:t>PaaS security responsibilities</a:t>
            </a:r>
          </a:p>
        </p:txBody>
      </p:sp>
      <p:cxnSp>
        <p:nvCxnSpPr>
          <p:cNvPr id="5" name="Straight Connector 4">
            <a:extLst>
              <a:ext uri="{FF2B5EF4-FFF2-40B4-BE49-F238E27FC236}">
                <a16:creationId xmlns:a16="http://schemas.microsoft.com/office/drawing/2014/main" xmlns="" id="{B458A629-4F34-4714-BA3B-A5533A044A75}"/>
              </a:ext>
            </a:extLst>
          </p:cNvPr>
          <p:cNvCxnSpPr/>
          <p:nvPr/>
        </p:nvCxnSpPr>
        <p:spPr>
          <a:xfrm>
            <a:off x="419516" y="1301756"/>
            <a:ext cx="11265840" cy="0"/>
          </a:xfrm>
          <a:prstGeom prst="line">
            <a:avLst/>
          </a:prstGeom>
          <a:ln w="25400">
            <a:solidFill>
              <a:srgbClr val="229DFF"/>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4" name="Picture 3" descr="A screenshot of a social media post&#10;&#10;Description generated with very high confidence">
            <a:extLst>
              <a:ext uri="{FF2B5EF4-FFF2-40B4-BE49-F238E27FC236}">
                <a16:creationId xmlns:a16="http://schemas.microsoft.com/office/drawing/2014/main" xmlns="" id="{F39A93B1-D697-4796-993F-8BEDEEBE0FCB}"/>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753323" y="2221060"/>
            <a:ext cx="4044788" cy="4431290"/>
          </a:xfrm>
          <a:prstGeom prst="rect">
            <a:avLst/>
          </a:prstGeom>
        </p:spPr>
      </p:pic>
      <p:sp>
        <p:nvSpPr>
          <p:cNvPr id="2" name="Arrow: Down 1">
            <a:extLst>
              <a:ext uri="{FF2B5EF4-FFF2-40B4-BE49-F238E27FC236}">
                <a16:creationId xmlns:a16="http://schemas.microsoft.com/office/drawing/2014/main" xmlns="" id="{BFFE2992-2F10-4EEE-A253-B15869908584}"/>
              </a:ext>
            </a:extLst>
          </p:cNvPr>
          <p:cNvSpPr/>
          <p:nvPr/>
        </p:nvSpPr>
        <p:spPr bwMode="auto">
          <a:xfrm>
            <a:off x="9753594" y="1732547"/>
            <a:ext cx="385010" cy="488513"/>
          </a:xfrm>
          <a:prstGeom prst="down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TextBox 5">
            <a:extLst>
              <a:ext uri="{FF2B5EF4-FFF2-40B4-BE49-F238E27FC236}">
                <a16:creationId xmlns:a16="http://schemas.microsoft.com/office/drawing/2014/main" xmlns="" id="{080CACC4-85E0-4FE4-880E-3AD7B8A4693C}"/>
              </a:ext>
            </a:extLst>
          </p:cNvPr>
          <p:cNvSpPr txBox="1"/>
          <p:nvPr/>
        </p:nvSpPr>
        <p:spPr>
          <a:xfrm>
            <a:off x="146800" y="2221060"/>
            <a:ext cx="5949200" cy="3939540"/>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800" b="0" i="0" u="none" strike="noStrike" kern="1200" cap="none" spc="0" normalizeH="0" baseline="0" noProof="0" dirty="0">
                <a:ln>
                  <a:noFill/>
                </a:ln>
                <a:solidFill>
                  <a:srgbClr val="D2D2D2">
                    <a:lumMod val="50000"/>
                  </a:srgbClr>
                </a:solidFill>
                <a:effectLst/>
                <a:uLnTx/>
                <a:uFillTx/>
                <a:latin typeface="Segoe UI"/>
                <a:ea typeface="+mn-ea"/>
                <a:cs typeface="+mn-cs"/>
              </a:rPr>
              <a:t>With </a:t>
            </a:r>
            <a:r>
              <a:rPr kumimoji="0" lang="en-US" sz="2800" b="0" i="1" u="none" strike="noStrike" kern="1200" cap="none" spc="0" normalizeH="0" baseline="0" noProof="0" dirty="0">
                <a:ln>
                  <a:noFill/>
                </a:ln>
                <a:solidFill>
                  <a:srgbClr val="D2D2D2">
                    <a:lumMod val="50000"/>
                  </a:srgbClr>
                </a:solidFill>
                <a:effectLst/>
                <a:uLnTx/>
                <a:uFillTx/>
                <a:latin typeface="Segoe UI"/>
                <a:ea typeface="+mn-ea"/>
                <a:cs typeface="+mn-cs"/>
              </a:rPr>
              <a:t>Platform as a Service</a:t>
            </a:r>
            <a:r>
              <a:rPr kumimoji="0" lang="en-US" sz="2800" b="0" i="0" u="none" strike="noStrike" kern="1200" cap="none" spc="0" normalizeH="0" baseline="0" noProof="0" dirty="0">
                <a:ln>
                  <a:noFill/>
                </a:ln>
                <a:solidFill>
                  <a:srgbClr val="D2D2D2">
                    <a:lumMod val="50000"/>
                  </a:srgbClr>
                </a:solidFill>
                <a:effectLst/>
                <a:uLnTx/>
                <a:uFillTx/>
                <a:latin typeface="Segoe UI"/>
                <a:ea typeface="+mn-ea"/>
                <a:cs typeface="+mn-cs"/>
              </a:rPr>
              <a:t>, the customer is running their own programs on space managed by the cloud service provider.</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800" b="0" i="0" u="none" strike="noStrike" kern="1200" cap="none" spc="0" normalizeH="0" baseline="0" noProof="0" dirty="0">
              <a:ln>
                <a:noFill/>
              </a:ln>
              <a:solidFill>
                <a:srgbClr val="D2D2D2">
                  <a:lumMod val="50000"/>
                </a:srgbClr>
              </a:solidFill>
              <a:effectLst/>
              <a:uLnTx/>
              <a:uFillTx/>
              <a:latin typeface="Segoe UI"/>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800" b="0" i="0" u="none" strike="noStrike" kern="1200" cap="none" spc="0" normalizeH="0" baseline="0" noProof="0" dirty="0">
                <a:ln>
                  <a:noFill/>
                </a:ln>
                <a:solidFill>
                  <a:srgbClr val="D2D2D2">
                    <a:lumMod val="50000"/>
                  </a:srgbClr>
                </a:solidFill>
                <a:effectLst/>
                <a:uLnTx/>
                <a:uFillTx/>
                <a:latin typeface="Segoe UI"/>
                <a:ea typeface="+mn-ea"/>
                <a:cs typeface="+mn-cs"/>
              </a:rPr>
              <a:t>The </a:t>
            </a:r>
            <a:r>
              <a:rPr kumimoji="0" lang="en-US" sz="2800" b="1" i="0" u="none" strike="noStrike" kern="1200" cap="none" spc="0" normalizeH="0" baseline="0" noProof="0" dirty="0">
                <a:ln>
                  <a:noFill/>
                </a:ln>
                <a:solidFill>
                  <a:srgbClr val="D2D2D2">
                    <a:lumMod val="50000"/>
                  </a:srgbClr>
                </a:solidFill>
                <a:effectLst/>
                <a:uLnTx/>
                <a:uFillTx/>
                <a:latin typeface="Segoe UI"/>
                <a:ea typeface="+mn-ea"/>
                <a:cs typeface="+mn-cs"/>
              </a:rPr>
              <a:t>security responsibilities are more evenly shared </a:t>
            </a:r>
            <a:r>
              <a:rPr kumimoji="0" lang="en-US" sz="2800" b="0" i="0" u="none" strike="noStrike" kern="1200" cap="none" spc="0" normalizeH="0" baseline="0" noProof="0" dirty="0">
                <a:ln>
                  <a:noFill/>
                </a:ln>
                <a:solidFill>
                  <a:srgbClr val="D2D2D2">
                    <a:lumMod val="50000"/>
                  </a:srgbClr>
                </a:solidFill>
                <a:effectLst/>
                <a:uLnTx/>
                <a:uFillTx/>
                <a:latin typeface="Segoe UI"/>
                <a:ea typeface="+mn-ea"/>
                <a:cs typeface="+mn-cs"/>
              </a:rPr>
              <a:t>between customers and cloud service providers.</a:t>
            </a:r>
          </a:p>
        </p:txBody>
      </p:sp>
      <p:graphicFrame>
        <p:nvGraphicFramePr>
          <p:cNvPr id="8" name="Diagram 7">
            <a:extLst>
              <a:ext uri="{FF2B5EF4-FFF2-40B4-BE49-F238E27FC236}">
                <a16:creationId xmlns:a16="http://schemas.microsoft.com/office/drawing/2014/main" xmlns="" id="{3BDF0CF5-989C-40C5-9893-4FD0C7C2D7E9}"/>
              </a:ext>
            </a:extLst>
          </p:cNvPr>
          <p:cNvGraphicFramePr/>
          <p:nvPr>
            <p:extLst/>
          </p:nvPr>
        </p:nvGraphicFramePr>
        <p:xfrm>
          <a:off x="8272581" y="0"/>
          <a:ext cx="1520042" cy="1266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4017594259"/>
      </p:ext>
    </p:extLst>
  </p:cSld>
  <p:clrMapOvr>
    <a:masterClrMapping/>
  </p:clrMapOvr>
  <p:transition spd="med">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extLst/>
          </p:nvPr>
        </p:nvGraphicFramePr>
        <p:xfrm>
          <a:off x="1558" y="2044"/>
          <a:ext cx="1556" cy="1556"/>
        </p:xfrm>
        <a:graphic>
          <a:graphicData uri="http://schemas.openxmlformats.org/presentationml/2006/ole">
            <p:oleObj spid="_x0000_s149512" name="think-cell Slide" r:id="rId4" imgW="360" imgH="360" progId="">
              <p:embed/>
            </p:oleObj>
          </a:graphicData>
        </a:graphic>
      </p:graphicFrame>
      <p:sp>
        <p:nvSpPr>
          <p:cNvPr id="17" name="Title 1"/>
          <p:cNvSpPr>
            <a:spLocks noGrp="1"/>
          </p:cNvSpPr>
          <p:nvPr>
            <p:ph type="title"/>
          </p:nvPr>
        </p:nvSpPr>
        <p:spPr>
          <a:xfrm>
            <a:off x="419516" y="214395"/>
            <a:ext cx="11005512" cy="919304"/>
          </a:xfrm>
        </p:spPr>
        <p:txBody>
          <a:bodyPr/>
          <a:lstStyle/>
          <a:p>
            <a:r>
              <a:rPr lang="en-US">
                <a:solidFill>
                  <a:srgbClr val="737373"/>
                </a:solidFill>
                <a:cs typeface="Segoe UI Light" panose="020B0502040204020203" pitchFamily="34" charset="0"/>
              </a:rPr>
              <a:t>Risks &amp; policy considerations</a:t>
            </a:r>
            <a:endParaRPr lang="en-US" sz="3600">
              <a:solidFill>
                <a:srgbClr val="737373"/>
              </a:solidFill>
            </a:endParaRPr>
          </a:p>
        </p:txBody>
      </p:sp>
      <p:cxnSp>
        <p:nvCxnSpPr>
          <p:cNvPr id="14" name="Straight Connector 13"/>
          <p:cNvCxnSpPr/>
          <p:nvPr/>
        </p:nvCxnSpPr>
        <p:spPr>
          <a:xfrm>
            <a:off x="419516" y="1301756"/>
            <a:ext cx="11265840" cy="0"/>
          </a:xfrm>
          <a:prstGeom prst="line">
            <a:avLst/>
          </a:prstGeom>
          <a:ln w="25400">
            <a:solidFill>
              <a:srgbClr val="229DFF"/>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xmlns="" id="{CF32D82C-F2DC-4441-B820-D7D84D91A63C}"/>
              </a:ext>
            </a:extLst>
          </p:cNvPr>
          <p:cNvSpPr/>
          <p:nvPr/>
        </p:nvSpPr>
        <p:spPr bwMode="auto">
          <a:xfrm>
            <a:off x="556622" y="1570026"/>
            <a:ext cx="9852447" cy="485842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3600" tIns="90000" rIns="90000" bIns="90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FFFFFF">
                    <a:lumMod val="50000"/>
                  </a:srgbClr>
                </a:solidFill>
                <a:effectLst/>
                <a:uLnTx/>
                <a:uFillTx/>
                <a:latin typeface="Segoe UI"/>
                <a:ea typeface="+mn-ea"/>
                <a:cs typeface="+mn-cs"/>
              </a:rPr>
              <a:t>Technology</a:t>
            </a:r>
          </a:p>
          <a:p>
            <a:pPr marL="285750" marR="0" lvl="0" indent="-285750" algn="l" defTabSz="914400" rtl="0" eaLnBrk="1" fontAlgn="auto" latinLnBrk="0" hangingPunct="1">
              <a:lnSpc>
                <a:spcPct val="90000"/>
              </a:lnSpc>
              <a:spcBef>
                <a:spcPts val="0"/>
              </a:spcBef>
              <a:spcAft>
                <a:spcPts val="600"/>
              </a:spcAft>
              <a:buClrTx/>
              <a:buSzTx/>
              <a:buFont typeface="Wingdings" panose="05000000000000000000" pitchFamily="2" charset="2"/>
              <a:buChar char="L"/>
              <a:tabLst/>
              <a:defRPr/>
            </a:pPr>
            <a:r>
              <a:rPr kumimoji="0" lang="en-US" sz="1800" b="0" i="0" u="none" strike="noStrike" kern="1200" cap="none" spc="0" normalizeH="0" baseline="0" noProof="0" dirty="0">
                <a:ln>
                  <a:noFill/>
                </a:ln>
                <a:solidFill>
                  <a:srgbClr val="FFFFFF">
                    <a:lumMod val="50000"/>
                  </a:srgbClr>
                </a:solidFill>
                <a:effectLst/>
                <a:uLnTx/>
                <a:uFillTx/>
                <a:latin typeface="Segoe UI"/>
                <a:ea typeface="+mn-ea"/>
                <a:cs typeface="+mn-cs"/>
              </a:rPr>
              <a:t>Microservices and other “serverless” computing options may present new challenges for customers to </a:t>
            </a:r>
            <a:r>
              <a:rPr kumimoji="0" lang="en-US" sz="1800" b="1" i="0" u="none" strike="noStrike" kern="1200" cap="none" spc="0" normalizeH="0" baseline="0" noProof="0" dirty="0">
                <a:ln>
                  <a:noFill/>
                </a:ln>
                <a:solidFill>
                  <a:srgbClr val="FFFFFF">
                    <a:lumMod val="50000"/>
                  </a:srgbClr>
                </a:solidFill>
                <a:effectLst/>
                <a:uLnTx/>
                <a:uFillTx/>
                <a:latin typeface="Segoe UI"/>
                <a:ea typeface="+mn-ea"/>
                <a:cs typeface="+mn-cs"/>
              </a:rPr>
              <a:t>classify data and categorize applications </a:t>
            </a:r>
            <a:r>
              <a:rPr kumimoji="0" lang="en-US" sz="1800" b="0" i="0" u="none" strike="noStrike" kern="1200" cap="none" spc="0" normalizeH="0" baseline="0" noProof="0" dirty="0">
                <a:ln>
                  <a:noFill/>
                </a:ln>
                <a:solidFill>
                  <a:srgbClr val="FFFFFF">
                    <a:lumMod val="50000"/>
                  </a:srgbClr>
                </a:solidFill>
                <a:effectLst/>
                <a:uLnTx/>
                <a:uFillTx/>
                <a:latin typeface="Segoe UI"/>
                <a:ea typeface="+mn-ea"/>
                <a:cs typeface="+mn-cs"/>
              </a:rPr>
              <a:t>under old regulatory models.</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400" b="1" i="0" u="none" strike="noStrike" kern="1200" cap="none" spc="0" normalizeH="0" baseline="0" noProof="0" dirty="0">
              <a:ln>
                <a:noFill/>
              </a:ln>
              <a:solidFill>
                <a:srgbClr val="FFFFFF">
                  <a:lumMod val="50000"/>
                </a:srgbClr>
              </a:solidFill>
              <a:effectLst/>
              <a:uLnTx/>
              <a:uFillTx/>
              <a:latin typeface="Segoe UI"/>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FFFFFF">
                    <a:lumMod val="50000"/>
                  </a:srgbClr>
                </a:solidFill>
                <a:effectLst/>
                <a:uLnTx/>
                <a:uFillTx/>
                <a:latin typeface="Segoe UI"/>
                <a:ea typeface="+mn-ea"/>
                <a:cs typeface="+mn-cs"/>
              </a:rPr>
              <a:t>Architecture</a:t>
            </a:r>
          </a:p>
          <a:p>
            <a:pPr marL="285750" marR="0" lvl="0" indent="-285750" algn="l" defTabSz="914400" rtl="0" eaLnBrk="1" fontAlgn="auto" latinLnBrk="0" hangingPunct="1">
              <a:lnSpc>
                <a:spcPct val="90000"/>
              </a:lnSpc>
              <a:spcBef>
                <a:spcPts val="0"/>
              </a:spcBef>
              <a:spcAft>
                <a:spcPts val="600"/>
              </a:spcAft>
              <a:buClrTx/>
              <a:buSzTx/>
              <a:buFont typeface="Wingdings" panose="05000000000000000000" pitchFamily="2" charset="2"/>
              <a:buChar char="J"/>
              <a:tabLst/>
              <a:defRPr/>
            </a:pPr>
            <a:r>
              <a:rPr kumimoji="0" lang="en-US" sz="1800" b="0" i="0" u="none" strike="noStrike" kern="1200" cap="none" spc="0" normalizeH="0" baseline="0" noProof="0" dirty="0">
                <a:ln>
                  <a:noFill/>
                </a:ln>
                <a:solidFill>
                  <a:srgbClr val="FFFFFF">
                    <a:lumMod val="50000"/>
                  </a:srgbClr>
                </a:solidFill>
                <a:effectLst/>
                <a:uLnTx/>
                <a:uFillTx/>
                <a:latin typeface="Segoe UI"/>
                <a:ea typeface="+mn-ea"/>
                <a:cs typeface="+mn-cs"/>
              </a:rPr>
              <a:t>Containers</a:t>
            </a:r>
            <a:r>
              <a:rPr kumimoji="0" lang="en-US" sz="1800" b="1" i="0" u="none" strike="noStrike" kern="1200" cap="none" spc="0" normalizeH="0" baseline="0" noProof="0" dirty="0">
                <a:ln>
                  <a:noFill/>
                </a:ln>
                <a:solidFill>
                  <a:srgbClr val="FFFFFF">
                    <a:lumMod val="50000"/>
                  </a:srgbClr>
                </a:solidFill>
                <a:effectLst/>
                <a:uLnTx/>
                <a:uFillTx/>
                <a:latin typeface="Segoe UI"/>
                <a:ea typeface="+mn-ea"/>
                <a:cs typeface="+mn-cs"/>
              </a:rPr>
              <a:t> </a:t>
            </a:r>
            <a:r>
              <a:rPr kumimoji="0" lang="en-US" sz="1800" b="0" i="0" u="none" strike="noStrike" kern="1200" cap="none" spc="0" normalizeH="0" baseline="0" noProof="0" dirty="0">
                <a:ln>
                  <a:noFill/>
                </a:ln>
                <a:solidFill>
                  <a:srgbClr val="FFFFFF">
                    <a:lumMod val="50000"/>
                  </a:srgbClr>
                </a:solidFill>
                <a:effectLst/>
                <a:uLnTx/>
                <a:uFillTx/>
                <a:latin typeface="Segoe UI"/>
                <a:ea typeface="+mn-ea"/>
                <a:cs typeface="+mn-cs"/>
              </a:rPr>
              <a:t>mirror the security challenges of standalone software applications and, to a lesser extent, virtual machines. </a:t>
            </a:r>
            <a:r>
              <a:rPr kumimoji="0" lang="en-US" sz="1800" b="1" i="0" u="none" strike="noStrike" kern="1200" cap="none" spc="0" normalizeH="0" baseline="0" noProof="0" dirty="0">
                <a:ln>
                  <a:noFill/>
                </a:ln>
                <a:solidFill>
                  <a:srgbClr val="FFFFFF">
                    <a:lumMod val="50000"/>
                  </a:srgbClr>
                </a:solidFill>
                <a:effectLst/>
                <a:uLnTx/>
                <a:uFillTx/>
                <a:latin typeface="Segoe UI"/>
                <a:ea typeface="+mn-ea"/>
                <a:cs typeface="+mn-cs"/>
              </a:rPr>
              <a:t>Secure development</a:t>
            </a:r>
            <a:r>
              <a:rPr kumimoji="0" lang="en-US" sz="1800" b="0" i="0" u="none" strike="noStrike" kern="1200" cap="none" spc="0" normalizeH="0" baseline="0" noProof="0" dirty="0">
                <a:ln>
                  <a:noFill/>
                </a:ln>
                <a:solidFill>
                  <a:srgbClr val="FFFFFF">
                    <a:lumMod val="50000"/>
                  </a:srgbClr>
                </a:solidFill>
                <a:effectLst/>
                <a:uLnTx/>
                <a:uFillTx/>
                <a:latin typeface="Segoe UI"/>
                <a:ea typeface="+mn-ea"/>
                <a:cs typeface="+mn-cs"/>
              </a:rPr>
              <a:t> and </a:t>
            </a:r>
            <a:r>
              <a:rPr kumimoji="0" lang="en-US" sz="1800" b="1" i="0" u="none" strike="noStrike" kern="1200" cap="none" spc="0" normalizeH="0" baseline="0" noProof="0" dirty="0">
                <a:ln>
                  <a:noFill/>
                </a:ln>
                <a:solidFill>
                  <a:srgbClr val="FFFFFF">
                    <a:lumMod val="50000"/>
                  </a:srgbClr>
                </a:solidFill>
                <a:effectLst/>
                <a:uLnTx/>
                <a:uFillTx/>
                <a:latin typeface="Segoe UI"/>
                <a:ea typeface="+mn-ea"/>
                <a:cs typeface="+mn-cs"/>
              </a:rPr>
              <a:t>lifecycle management </a:t>
            </a:r>
            <a:r>
              <a:rPr kumimoji="0" lang="en-US" sz="1800" b="0" i="0" u="none" strike="noStrike" kern="1200" cap="none" spc="0" normalizeH="0" baseline="0" noProof="0" dirty="0">
                <a:ln>
                  <a:noFill/>
                </a:ln>
                <a:solidFill>
                  <a:srgbClr val="FFFFFF">
                    <a:lumMod val="50000"/>
                  </a:srgbClr>
                </a:solidFill>
                <a:effectLst/>
                <a:uLnTx/>
                <a:uFillTx/>
                <a:latin typeface="Segoe UI"/>
                <a:ea typeface="+mn-ea"/>
                <a:cs typeface="+mn-cs"/>
              </a:rPr>
              <a:t>are key. Consistent regulatory approaches and inclusion of industry expertise in secure coding will help drive positive security outcomes.</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400" b="1" i="0" u="none" strike="noStrike" kern="1200" cap="none" spc="0" normalizeH="0" baseline="0" noProof="0" dirty="0">
              <a:ln>
                <a:noFill/>
              </a:ln>
              <a:solidFill>
                <a:srgbClr val="FFFFFF">
                  <a:lumMod val="50000"/>
                </a:srgbClr>
              </a:solidFill>
              <a:effectLst/>
              <a:uLnTx/>
              <a:uFillTx/>
              <a:latin typeface="Segoe UI"/>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FFFFFF">
                    <a:lumMod val="50000"/>
                  </a:srgbClr>
                </a:solidFill>
                <a:effectLst/>
                <a:uLnTx/>
                <a:uFillTx/>
                <a:latin typeface="Segoe UI"/>
                <a:ea typeface="+mn-ea"/>
                <a:cs typeface="+mn-cs"/>
              </a:rPr>
              <a:t>Operation</a:t>
            </a:r>
          </a:p>
          <a:p>
            <a:pPr marL="285750" marR="0" lvl="0" indent="-285750" algn="l" defTabSz="914400" rtl="0" eaLnBrk="1" fontAlgn="auto" latinLnBrk="0" hangingPunct="1">
              <a:lnSpc>
                <a:spcPct val="90000"/>
              </a:lnSpc>
              <a:spcBef>
                <a:spcPts val="0"/>
              </a:spcBef>
              <a:spcAft>
                <a:spcPts val="600"/>
              </a:spcAft>
              <a:buClrTx/>
              <a:buSzTx/>
              <a:buFont typeface="Wingdings" panose="05000000000000000000" pitchFamily="2" charset="2"/>
              <a:buChar char="L"/>
              <a:tabLst/>
              <a:defRPr/>
            </a:pPr>
            <a:r>
              <a:rPr kumimoji="0" lang="en-US" sz="1800" b="0" i="0" u="none" strike="noStrike" kern="1200" cap="none" spc="0" normalizeH="0" baseline="0" noProof="0" dirty="0">
                <a:ln>
                  <a:noFill/>
                </a:ln>
                <a:solidFill>
                  <a:srgbClr val="FFFFFF">
                    <a:lumMod val="50000"/>
                  </a:srgbClr>
                </a:solidFill>
                <a:effectLst/>
                <a:uLnTx/>
                <a:uFillTx/>
                <a:latin typeface="Segoe UI"/>
                <a:ea typeface="+mn-ea"/>
                <a:cs typeface="+mn-cs"/>
              </a:rPr>
              <a:t>Many of the efficiencies gained in </a:t>
            </a:r>
            <a:r>
              <a:rPr kumimoji="0" lang="en-US" sz="1800" b="1" i="0" u="none" strike="noStrike" kern="1200" cap="none" spc="0" normalizeH="0" baseline="0" noProof="0" dirty="0">
                <a:ln>
                  <a:noFill/>
                </a:ln>
                <a:solidFill>
                  <a:srgbClr val="FFFFFF">
                    <a:lumMod val="50000"/>
                  </a:srgbClr>
                </a:solidFill>
                <a:effectLst/>
                <a:uLnTx/>
                <a:uFillTx/>
                <a:latin typeface="Segoe UI"/>
                <a:ea typeface="+mn-ea"/>
                <a:cs typeface="+mn-cs"/>
              </a:rPr>
              <a:t>“serverless” computing</a:t>
            </a:r>
            <a:r>
              <a:rPr kumimoji="0" lang="en-US" sz="1800" b="0" i="0" u="none" strike="noStrike" kern="1200" cap="none" spc="0" normalizeH="0" baseline="0" noProof="0" dirty="0">
                <a:ln>
                  <a:noFill/>
                </a:ln>
                <a:solidFill>
                  <a:srgbClr val="FFFFFF">
                    <a:lumMod val="50000"/>
                  </a:srgbClr>
                </a:solidFill>
                <a:effectLst/>
                <a:uLnTx/>
                <a:uFillTx/>
                <a:latin typeface="Segoe UI"/>
                <a:ea typeface="+mn-ea"/>
                <a:cs typeface="+mn-cs"/>
              </a:rPr>
              <a:t> are limited or reversed when the public cloud is fragmented by national localization requirements.</a:t>
            </a:r>
          </a:p>
        </p:txBody>
      </p:sp>
      <p:graphicFrame>
        <p:nvGraphicFramePr>
          <p:cNvPr id="7" name="Diagram 6">
            <a:extLst>
              <a:ext uri="{FF2B5EF4-FFF2-40B4-BE49-F238E27FC236}">
                <a16:creationId xmlns:a16="http://schemas.microsoft.com/office/drawing/2014/main" xmlns="" id="{780BE6DC-97D3-4E4C-BC9C-3CE5AAF5DBFE}"/>
              </a:ext>
            </a:extLst>
          </p:cNvPr>
          <p:cNvGraphicFramePr/>
          <p:nvPr>
            <p:extLst/>
          </p:nvPr>
        </p:nvGraphicFramePr>
        <p:xfrm>
          <a:off x="8272581" y="0"/>
          <a:ext cx="1520042" cy="12661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xmlns="" val="94497102"/>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28"/>
          <p:cNvSpPr/>
          <p:nvPr/>
        </p:nvSpPr>
        <p:spPr bwMode="auto">
          <a:xfrm>
            <a:off x="1284294" y="2425496"/>
            <a:ext cx="8768412" cy="3241793"/>
          </a:xfrm>
          <a:prstGeom prst="ellipse">
            <a:avLst/>
          </a:prstGeom>
          <a:noFill/>
          <a:ln w="12700">
            <a:solidFill>
              <a:schemeClr val="bg1">
                <a:lumMod val="75000"/>
              </a:schemeClr>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4" name="Oval 23"/>
          <p:cNvSpPr/>
          <p:nvPr/>
        </p:nvSpPr>
        <p:spPr bwMode="auto">
          <a:xfrm>
            <a:off x="2392657" y="4514428"/>
            <a:ext cx="2168015" cy="2124803"/>
          </a:xfrm>
          <a:prstGeom prst="ellipse">
            <a:avLst/>
          </a:prstGeom>
          <a:solidFill>
            <a:srgbClr val="0078D7"/>
          </a:solidFill>
          <a:ln w="50800">
            <a:solidFill>
              <a:srgbClr val="0078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solidFill>
                <a:srgbClr val="229DFF"/>
              </a:solidFill>
              <a:effectLst/>
              <a:uLnTx/>
              <a:uFillTx/>
              <a:latin typeface="Segoe UI"/>
              <a:ea typeface="Segoe UI" pitchFamily="34" charset="0"/>
              <a:cs typeface="Segoe UI" pitchFamily="34" charset="0"/>
            </a:endParaRPr>
          </a:p>
        </p:txBody>
      </p:sp>
      <p:sp>
        <p:nvSpPr>
          <p:cNvPr id="18" name="Oval 17"/>
          <p:cNvSpPr/>
          <p:nvPr/>
        </p:nvSpPr>
        <p:spPr bwMode="auto">
          <a:xfrm>
            <a:off x="550812" y="1998605"/>
            <a:ext cx="2168015" cy="2124803"/>
          </a:xfrm>
          <a:prstGeom prst="ellipse">
            <a:avLst/>
          </a:prstGeom>
          <a:solidFill>
            <a:srgbClr val="229DFF"/>
          </a:solidFill>
          <a:ln w="50800">
            <a:solidFill>
              <a:srgbClr val="229D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solidFill>
                <a:srgbClr val="229DFF"/>
              </a:solidFill>
              <a:effectLst/>
              <a:uLnTx/>
              <a:uFillTx/>
              <a:latin typeface="Segoe UI"/>
              <a:ea typeface="Segoe UI" pitchFamily="34" charset="0"/>
              <a:cs typeface="Segoe UI" pitchFamily="34" charset="0"/>
            </a:endParaRPr>
          </a:p>
        </p:txBody>
      </p:sp>
      <p:sp>
        <p:nvSpPr>
          <p:cNvPr id="35" name="Rectangle 34"/>
          <p:cNvSpPr/>
          <p:nvPr/>
        </p:nvSpPr>
        <p:spPr>
          <a:xfrm>
            <a:off x="521238" y="2304230"/>
            <a:ext cx="2168015" cy="1519903"/>
          </a:xfrm>
          <a:prstGeom prst="rect">
            <a:avLst/>
          </a:prstGeom>
        </p:spPr>
        <p:txBody>
          <a:bodyPr wrap="square" anchor="ctr">
            <a:spAutoFit/>
          </a:bodyPr>
          <a:lstStyle/>
          <a:p>
            <a:pPr marL="0" marR="0" lvl="0" indent="0" algn="ctr" defTabSz="932024" rtl="0" eaLnBrk="1" fontAlgn="auto" latinLnBrk="0" hangingPunct="1">
              <a:lnSpc>
                <a:spcPts val="3599"/>
              </a:lnSpc>
              <a:spcBef>
                <a:spcPct val="0"/>
              </a:spcBef>
              <a:spcAft>
                <a:spcPct val="0"/>
              </a:spcAft>
              <a:buClrTx/>
              <a:buSzTx/>
              <a:buFontTx/>
              <a:buNone/>
              <a:tabLst/>
              <a:defRPr/>
            </a:pPr>
            <a:r>
              <a:rPr kumimoji="0" lang="en-US" sz="4706" b="0" i="0" u="none" strike="noStrike" kern="0" cap="none" spc="0" normalizeH="0" baseline="0" noProof="0" dirty="0">
                <a:ln>
                  <a:noFill/>
                </a:ln>
                <a:solidFill>
                  <a:srgbClr val="FFFFFF"/>
                </a:solidFill>
                <a:effectLst/>
                <a:uLnTx/>
                <a:uFillTx/>
                <a:latin typeface="Segoe UI Light"/>
                <a:ea typeface="ＭＳ Ｐゴシック" charset="0"/>
                <a:cs typeface="ＭＳ Ｐゴシック" charset="0"/>
              </a:rPr>
              <a:t>71%</a:t>
            </a:r>
          </a:p>
          <a:p>
            <a:pPr marL="0" marR="0" lvl="0" indent="0" algn="ctr" defTabSz="932024" rtl="0" eaLnBrk="1" fontAlgn="auto" latinLnBrk="0" hangingPunct="1">
              <a:lnSpc>
                <a:spcPct val="100000"/>
              </a:lnSpc>
              <a:spcBef>
                <a:spcPct val="0"/>
              </a:spcBef>
              <a:spcAft>
                <a:spcPct val="0"/>
              </a:spcAft>
              <a:buClrTx/>
              <a:buSzTx/>
              <a:buFontTx/>
              <a:buNone/>
              <a:tabLst/>
              <a:defRPr/>
            </a:pPr>
            <a:r>
              <a:rPr kumimoji="0" lang="en-US" sz="1569" b="0" i="0" u="none" strike="noStrike" kern="0" cap="none" spc="0" normalizeH="0" baseline="0" noProof="0" dirty="0">
                <a:ln>
                  <a:noFill/>
                </a:ln>
                <a:solidFill>
                  <a:srgbClr val="FFFFFF"/>
                </a:solidFill>
                <a:effectLst/>
                <a:uLnTx/>
                <a:uFillTx/>
                <a:latin typeface="Segoe UI Light"/>
                <a:ea typeface="ＭＳ Ｐゴシック" charset="0"/>
                <a:cs typeface="ＭＳ Ｐゴシック" charset="0"/>
              </a:rPr>
              <a:t>of companies admit </a:t>
            </a:r>
          </a:p>
          <a:p>
            <a:pPr marL="0" marR="0" lvl="0" indent="0" algn="ctr" defTabSz="932024" rtl="0" eaLnBrk="1" fontAlgn="auto" latinLnBrk="0" hangingPunct="1">
              <a:lnSpc>
                <a:spcPct val="100000"/>
              </a:lnSpc>
              <a:spcBef>
                <a:spcPct val="0"/>
              </a:spcBef>
              <a:spcAft>
                <a:spcPct val="0"/>
              </a:spcAft>
              <a:buClrTx/>
              <a:buSzTx/>
              <a:buFontTx/>
              <a:buNone/>
              <a:tabLst/>
              <a:defRPr/>
            </a:pPr>
            <a:r>
              <a:rPr kumimoji="0" lang="en-US" sz="1569" b="0" i="0" u="none" strike="noStrike" kern="0" cap="none" spc="0" normalizeH="0" baseline="0" noProof="0" dirty="0">
                <a:ln>
                  <a:noFill/>
                </a:ln>
                <a:solidFill>
                  <a:srgbClr val="FFFFFF"/>
                </a:solidFill>
                <a:effectLst/>
                <a:uLnTx/>
                <a:uFillTx/>
                <a:latin typeface="Segoe UI Light"/>
                <a:ea typeface="ＭＳ Ｐゴシック" charset="0"/>
                <a:cs typeface="ＭＳ Ｐゴシック" charset="0"/>
              </a:rPr>
              <a:t>they fell victim to a successful cyber attack </a:t>
            </a:r>
          </a:p>
          <a:p>
            <a:pPr marL="0" marR="0" lvl="0" indent="0" algn="ctr" defTabSz="932024" rtl="0" eaLnBrk="1" fontAlgn="auto" latinLnBrk="0" hangingPunct="1">
              <a:lnSpc>
                <a:spcPct val="100000"/>
              </a:lnSpc>
              <a:spcBef>
                <a:spcPct val="0"/>
              </a:spcBef>
              <a:spcAft>
                <a:spcPct val="0"/>
              </a:spcAft>
              <a:buClrTx/>
              <a:buSzTx/>
              <a:buFontTx/>
              <a:buNone/>
              <a:tabLst/>
              <a:defRPr/>
            </a:pPr>
            <a:r>
              <a:rPr kumimoji="0" lang="en-US" sz="1569" b="0" i="0" u="none" strike="noStrike" kern="0" cap="none" spc="0" normalizeH="0" baseline="0" noProof="0" dirty="0">
                <a:ln>
                  <a:noFill/>
                </a:ln>
                <a:solidFill>
                  <a:srgbClr val="FFFFFF"/>
                </a:solidFill>
                <a:effectLst/>
                <a:uLnTx/>
                <a:uFillTx/>
                <a:latin typeface="Segoe UI Light"/>
                <a:ea typeface="ＭＳ Ｐゴシック" charset="0"/>
                <a:cs typeface="ＭＳ Ｐゴシック" charset="0"/>
              </a:rPr>
              <a:t>the prior year</a:t>
            </a:r>
            <a:endParaRPr kumimoji="0" lang="en-US" sz="1569" b="0" i="0" u="none" strike="noStrike" kern="0" cap="none" spc="0" normalizeH="0" baseline="30000" noProof="0" dirty="0">
              <a:ln>
                <a:noFill/>
              </a:ln>
              <a:solidFill>
                <a:srgbClr val="FFFFFF"/>
              </a:solidFill>
              <a:effectLst/>
              <a:uLnTx/>
              <a:uFillTx/>
              <a:latin typeface="Segoe UI Light"/>
              <a:ea typeface="ＭＳ Ｐゴシック" charset="0"/>
              <a:cs typeface="ＭＳ Ｐゴシック" charset="0"/>
            </a:endParaRPr>
          </a:p>
        </p:txBody>
      </p:sp>
      <p:sp>
        <p:nvSpPr>
          <p:cNvPr id="12" name="Title 1"/>
          <p:cNvSpPr txBox="1">
            <a:spLocks/>
          </p:cNvSpPr>
          <p:nvPr/>
        </p:nvSpPr>
        <p:spPr>
          <a:xfrm>
            <a:off x="345913" y="339697"/>
            <a:ext cx="11428169" cy="882092"/>
          </a:xfrm>
          <a:prstGeom prst="rect">
            <a:avLst/>
          </a:prstGeom>
        </p:spPr>
        <p:txBody>
          <a:bodyPr/>
          <a:lstStyle>
            <a:lvl1pPr algn="l" defTabSz="931684" rtl="0" eaLnBrk="0" fontAlgn="base" hangingPunct="0">
              <a:lnSpc>
                <a:spcPct val="90000"/>
              </a:lnSpc>
              <a:spcBef>
                <a:spcPct val="0"/>
              </a:spcBef>
              <a:spcAft>
                <a:spcPct val="0"/>
              </a:spcAft>
              <a:defRPr lang="en-US" sz="5507" kern="1200" spc="-102" dirty="0">
                <a:ln w="3175">
                  <a:noFill/>
                </a:ln>
                <a:solidFill>
                  <a:schemeClr val="tx2"/>
                </a:solidFill>
                <a:latin typeface="+mj-lt"/>
                <a:ea typeface="ＭＳ Ｐゴシック" charset="0"/>
                <a:cs typeface="Segoe UI" pitchFamily="34" charset="0"/>
              </a:defRPr>
            </a:lvl1pPr>
            <a:lvl2pPr algn="l" defTabSz="931684" rtl="0" eaLnBrk="0" fontAlgn="base" hangingPunct="0">
              <a:lnSpc>
                <a:spcPct val="90000"/>
              </a:lnSpc>
              <a:spcBef>
                <a:spcPct val="0"/>
              </a:spcBef>
              <a:spcAft>
                <a:spcPct val="0"/>
              </a:spcAft>
              <a:defRPr sz="5399">
                <a:solidFill>
                  <a:schemeClr val="tx2"/>
                </a:solidFill>
                <a:latin typeface="Segoe UI Light" charset="0"/>
                <a:ea typeface="ＭＳ Ｐゴシック" charset="0"/>
                <a:cs typeface="Segoe UI" charset="0"/>
              </a:defRPr>
            </a:lvl2pPr>
            <a:lvl3pPr algn="l" defTabSz="931684" rtl="0" eaLnBrk="0" fontAlgn="base" hangingPunct="0">
              <a:lnSpc>
                <a:spcPct val="90000"/>
              </a:lnSpc>
              <a:spcBef>
                <a:spcPct val="0"/>
              </a:spcBef>
              <a:spcAft>
                <a:spcPct val="0"/>
              </a:spcAft>
              <a:defRPr sz="5399">
                <a:solidFill>
                  <a:schemeClr val="tx2"/>
                </a:solidFill>
                <a:latin typeface="Segoe UI Light" charset="0"/>
                <a:ea typeface="ＭＳ Ｐゴシック" charset="0"/>
                <a:cs typeface="Segoe UI" charset="0"/>
              </a:defRPr>
            </a:lvl3pPr>
            <a:lvl4pPr algn="l" defTabSz="931684" rtl="0" eaLnBrk="0" fontAlgn="base" hangingPunct="0">
              <a:lnSpc>
                <a:spcPct val="90000"/>
              </a:lnSpc>
              <a:spcBef>
                <a:spcPct val="0"/>
              </a:spcBef>
              <a:spcAft>
                <a:spcPct val="0"/>
              </a:spcAft>
              <a:defRPr sz="5399">
                <a:solidFill>
                  <a:schemeClr val="tx2"/>
                </a:solidFill>
                <a:latin typeface="Segoe UI Light" charset="0"/>
                <a:ea typeface="ＭＳ Ｐゴシック" charset="0"/>
                <a:cs typeface="Segoe UI" charset="0"/>
              </a:defRPr>
            </a:lvl4pPr>
            <a:lvl5pPr algn="l" defTabSz="931684" rtl="0" eaLnBrk="0" fontAlgn="base" hangingPunct="0">
              <a:lnSpc>
                <a:spcPct val="90000"/>
              </a:lnSpc>
              <a:spcBef>
                <a:spcPct val="0"/>
              </a:spcBef>
              <a:spcAft>
                <a:spcPct val="0"/>
              </a:spcAft>
              <a:defRPr sz="5399">
                <a:solidFill>
                  <a:schemeClr val="tx2"/>
                </a:solidFill>
                <a:latin typeface="Segoe UI Light" charset="0"/>
                <a:ea typeface="ＭＳ Ｐゴシック" charset="0"/>
                <a:cs typeface="Segoe UI" charset="0"/>
              </a:defRPr>
            </a:lvl5pPr>
            <a:lvl6pPr marL="457112" algn="l" defTabSz="931684" rtl="0" fontAlgn="base">
              <a:lnSpc>
                <a:spcPct val="90000"/>
              </a:lnSpc>
              <a:spcBef>
                <a:spcPct val="0"/>
              </a:spcBef>
              <a:spcAft>
                <a:spcPct val="0"/>
              </a:spcAft>
              <a:defRPr sz="5399">
                <a:solidFill>
                  <a:schemeClr val="tx2"/>
                </a:solidFill>
                <a:latin typeface="Segoe UI Light" charset="0"/>
                <a:ea typeface="ＭＳ Ｐゴシック" charset="0"/>
                <a:cs typeface="Segoe UI" charset="0"/>
              </a:defRPr>
            </a:lvl6pPr>
            <a:lvl7pPr marL="914224" algn="l" defTabSz="931684" rtl="0" fontAlgn="base">
              <a:lnSpc>
                <a:spcPct val="90000"/>
              </a:lnSpc>
              <a:spcBef>
                <a:spcPct val="0"/>
              </a:spcBef>
              <a:spcAft>
                <a:spcPct val="0"/>
              </a:spcAft>
              <a:defRPr sz="5399">
                <a:solidFill>
                  <a:schemeClr val="tx2"/>
                </a:solidFill>
                <a:latin typeface="Segoe UI Light" charset="0"/>
                <a:ea typeface="ＭＳ Ｐゴシック" charset="0"/>
                <a:cs typeface="Segoe UI" charset="0"/>
              </a:defRPr>
            </a:lvl7pPr>
            <a:lvl8pPr marL="1371336" algn="l" defTabSz="931684" rtl="0" fontAlgn="base">
              <a:lnSpc>
                <a:spcPct val="90000"/>
              </a:lnSpc>
              <a:spcBef>
                <a:spcPct val="0"/>
              </a:spcBef>
              <a:spcAft>
                <a:spcPct val="0"/>
              </a:spcAft>
              <a:defRPr sz="5399">
                <a:solidFill>
                  <a:schemeClr val="tx2"/>
                </a:solidFill>
                <a:latin typeface="Segoe UI Light" charset="0"/>
                <a:ea typeface="ＭＳ Ｐゴシック" charset="0"/>
                <a:cs typeface="Segoe UI" charset="0"/>
              </a:defRPr>
            </a:lvl8pPr>
            <a:lvl9pPr marL="1828449" algn="l" defTabSz="931684" rtl="0" fontAlgn="base">
              <a:lnSpc>
                <a:spcPct val="90000"/>
              </a:lnSpc>
              <a:spcBef>
                <a:spcPct val="0"/>
              </a:spcBef>
              <a:spcAft>
                <a:spcPct val="0"/>
              </a:spcAft>
              <a:defRPr sz="5399">
                <a:solidFill>
                  <a:schemeClr val="tx2"/>
                </a:solidFill>
                <a:latin typeface="Segoe UI Light" charset="0"/>
                <a:ea typeface="ＭＳ Ｐゴシック" charset="0"/>
                <a:cs typeface="Segoe UI" charset="0"/>
              </a:defRPr>
            </a:lvl9pPr>
          </a:lstStyle>
          <a:p>
            <a:pPr marL="0" marR="0" lvl="0" indent="0" algn="l" defTabSz="931684" rtl="0" eaLnBrk="0" fontAlgn="base" latinLnBrk="0" hangingPunct="0">
              <a:lnSpc>
                <a:spcPct val="90000"/>
              </a:lnSpc>
              <a:spcBef>
                <a:spcPct val="0"/>
              </a:spcBef>
              <a:spcAft>
                <a:spcPct val="0"/>
              </a:spcAft>
              <a:buClrTx/>
              <a:buSzTx/>
              <a:buFontTx/>
              <a:buNone/>
              <a:tabLst/>
              <a:defRPr/>
            </a:pPr>
            <a:r>
              <a:rPr lang="en-GB" sz="3530" dirty="0">
                <a:solidFill>
                  <a:srgbClr val="737373"/>
                </a:solidFill>
                <a:latin typeface="Segoe UI Light"/>
              </a:rPr>
              <a:t>…because more connectivity means more risk</a:t>
            </a:r>
            <a:endParaRPr kumimoji="0" lang="en-GB" sz="3530" b="0" i="0" u="none" strike="noStrike" kern="1200" cap="none" spc="-102" normalizeH="0" baseline="0" noProof="0" dirty="0">
              <a:ln w="3175">
                <a:noFill/>
              </a:ln>
              <a:solidFill>
                <a:srgbClr val="737373"/>
              </a:solidFill>
              <a:effectLst/>
              <a:uLnTx/>
              <a:uFillTx/>
              <a:latin typeface="Segoe UI Light"/>
              <a:ea typeface="ＭＳ Ｐゴシック" charset="0"/>
              <a:cs typeface="Segoe UI" pitchFamily="34" charset="0"/>
            </a:endParaRPr>
          </a:p>
        </p:txBody>
      </p:sp>
      <p:grpSp>
        <p:nvGrpSpPr>
          <p:cNvPr id="28" name="Group 27"/>
          <p:cNvGrpSpPr/>
          <p:nvPr/>
        </p:nvGrpSpPr>
        <p:grpSpPr>
          <a:xfrm>
            <a:off x="4003478" y="976832"/>
            <a:ext cx="2168015" cy="2124803"/>
            <a:chOff x="3915986" y="636416"/>
            <a:chExt cx="2509918" cy="2509918"/>
          </a:xfrm>
        </p:grpSpPr>
        <p:sp>
          <p:nvSpPr>
            <p:cNvPr id="21" name="Oval 20"/>
            <p:cNvSpPr/>
            <p:nvPr/>
          </p:nvSpPr>
          <p:spPr bwMode="auto">
            <a:xfrm>
              <a:off x="3915986" y="636416"/>
              <a:ext cx="2509918" cy="2509918"/>
            </a:xfrm>
            <a:prstGeom prst="ellipse">
              <a:avLst/>
            </a:prstGeom>
            <a:solidFill>
              <a:srgbClr val="0078D7"/>
            </a:solidFill>
            <a:ln w="50800">
              <a:solidFill>
                <a:srgbClr val="0078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solidFill>
                  <a:srgbClr val="229DFF"/>
                </a:solidFill>
                <a:effectLst/>
                <a:uLnTx/>
                <a:uFillTx/>
                <a:latin typeface="Segoe UI"/>
                <a:ea typeface="Segoe UI" pitchFamily="34" charset="0"/>
                <a:cs typeface="Segoe UI" pitchFamily="34" charset="0"/>
              </a:endParaRPr>
            </a:p>
          </p:txBody>
        </p:sp>
        <p:sp>
          <p:nvSpPr>
            <p:cNvPr id="34" name="Rectangle 33"/>
            <p:cNvSpPr/>
            <p:nvPr/>
          </p:nvSpPr>
          <p:spPr>
            <a:xfrm>
              <a:off x="3916215" y="1278927"/>
              <a:ext cx="2509460" cy="1224896"/>
            </a:xfrm>
            <a:prstGeom prst="rect">
              <a:avLst/>
            </a:prstGeom>
          </p:spPr>
          <p:txBody>
            <a:bodyPr wrap="square" anchor="ctr">
              <a:spAutoFit/>
            </a:bodyPr>
            <a:lstStyle/>
            <a:p>
              <a:pPr marL="0" marR="0" lvl="0" indent="0" algn="ctr" defTabSz="932024" rtl="0" eaLnBrk="1" fontAlgn="auto" latinLnBrk="0" hangingPunct="1">
                <a:lnSpc>
                  <a:spcPts val="3599"/>
                </a:lnSpc>
                <a:spcBef>
                  <a:spcPct val="0"/>
                </a:spcBef>
                <a:spcAft>
                  <a:spcPct val="0"/>
                </a:spcAft>
                <a:buClrTx/>
                <a:buSzTx/>
                <a:buFontTx/>
                <a:buNone/>
                <a:tabLst/>
                <a:defRPr/>
              </a:pPr>
              <a:r>
                <a:rPr kumimoji="0" lang="en-US" sz="3922" b="0" i="0" u="none" strike="noStrike" kern="0" cap="none" spc="0" normalizeH="0" baseline="0" noProof="0" dirty="0">
                  <a:ln>
                    <a:noFill/>
                  </a:ln>
                  <a:solidFill>
                    <a:srgbClr val="FFFFFF"/>
                  </a:solidFill>
                  <a:effectLst/>
                  <a:uLnTx/>
                  <a:uFillTx/>
                  <a:latin typeface="Segoe UI Light"/>
                  <a:ea typeface="ＭＳ Ｐゴシック" charset="0"/>
                  <a:cs typeface="ＭＳ Ｐゴシック" charset="0"/>
                </a:rPr>
                <a:t>$</a:t>
              </a:r>
              <a:r>
                <a:rPr kumimoji="0" lang="en-US" sz="4706" b="0" i="0" u="none" strike="noStrike" kern="0" cap="none" spc="0" normalizeH="0" baseline="0" noProof="0" dirty="0">
                  <a:ln>
                    <a:noFill/>
                  </a:ln>
                  <a:solidFill>
                    <a:srgbClr val="FFFFFF"/>
                  </a:solidFill>
                  <a:effectLst/>
                  <a:uLnTx/>
                  <a:uFillTx/>
                  <a:latin typeface="Segoe UI Light"/>
                  <a:ea typeface="ＭＳ Ｐゴシック" charset="0"/>
                  <a:cs typeface="ＭＳ Ｐゴシック" charset="0"/>
                </a:rPr>
                <a:t>400Bn</a:t>
              </a:r>
            </a:p>
            <a:p>
              <a:pPr marL="0" marR="0" lvl="0" indent="0" algn="ctr" defTabSz="932024" rtl="0" eaLnBrk="1" fontAlgn="auto" latinLnBrk="0" hangingPunct="1">
                <a:lnSpc>
                  <a:spcPct val="100000"/>
                </a:lnSpc>
                <a:spcBef>
                  <a:spcPct val="0"/>
                </a:spcBef>
                <a:spcAft>
                  <a:spcPct val="0"/>
                </a:spcAft>
                <a:buClrTx/>
                <a:buSzTx/>
                <a:buFontTx/>
                <a:buNone/>
                <a:tabLst/>
                <a:defRPr/>
              </a:pPr>
              <a:r>
                <a:rPr kumimoji="0" lang="en-US" sz="1569" b="0" i="0" u="none" strike="noStrike" kern="0" cap="none" spc="0" normalizeH="0" baseline="0" noProof="0" dirty="0">
                  <a:ln>
                    <a:noFill/>
                  </a:ln>
                  <a:solidFill>
                    <a:srgbClr val="FFFFFF"/>
                  </a:solidFill>
                  <a:effectLst/>
                  <a:uLnTx/>
                  <a:uFillTx/>
                  <a:latin typeface="Segoe UI Light"/>
                  <a:ea typeface="ＭＳ Ｐゴシック" charset="0"/>
                  <a:cs typeface="ＭＳ Ｐゴシック" charset="0"/>
                </a:rPr>
                <a:t>cost of cyberattacks to companies each year</a:t>
              </a:r>
              <a:endParaRPr kumimoji="0" lang="en-US" sz="1569" b="0" i="0" u="none" strike="noStrike" kern="0" cap="none" spc="0" normalizeH="0" baseline="30000" noProof="0" dirty="0">
                <a:ln>
                  <a:noFill/>
                </a:ln>
                <a:solidFill>
                  <a:srgbClr val="FFFFFF"/>
                </a:solidFill>
                <a:effectLst/>
                <a:uLnTx/>
                <a:uFillTx/>
                <a:latin typeface="Segoe UI Light"/>
                <a:ea typeface="ＭＳ Ｐゴシック" charset="0"/>
                <a:cs typeface="ＭＳ Ｐゴシック" charset="0"/>
              </a:endParaRPr>
            </a:p>
          </p:txBody>
        </p:sp>
      </p:grpSp>
      <p:grpSp>
        <p:nvGrpSpPr>
          <p:cNvPr id="8" name="Group 7"/>
          <p:cNvGrpSpPr/>
          <p:nvPr/>
        </p:nvGrpSpPr>
        <p:grpSpPr>
          <a:xfrm>
            <a:off x="5961914" y="4459497"/>
            <a:ext cx="2168015" cy="2124803"/>
            <a:chOff x="5913437" y="4188462"/>
            <a:chExt cx="2509918" cy="2509918"/>
          </a:xfrm>
        </p:grpSpPr>
        <p:sp>
          <p:nvSpPr>
            <p:cNvPr id="22" name="Oval 21"/>
            <p:cNvSpPr/>
            <p:nvPr/>
          </p:nvSpPr>
          <p:spPr bwMode="auto">
            <a:xfrm>
              <a:off x="5913437" y="4188462"/>
              <a:ext cx="2509918" cy="2509918"/>
            </a:xfrm>
            <a:prstGeom prst="ellipse">
              <a:avLst/>
            </a:prstGeom>
            <a:solidFill>
              <a:srgbClr val="229DFF"/>
            </a:solidFill>
            <a:ln w="50800">
              <a:solidFill>
                <a:srgbClr val="229D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solidFill>
                  <a:srgbClr val="229DFF"/>
                </a:solidFill>
                <a:effectLst/>
                <a:uLnTx/>
                <a:uFillTx/>
                <a:latin typeface="Segoe UI"/>
                <a:ea typeface="Segoe UI" pitchFamily="34" charset="0"/>
                <a:cs typeface="Segoe UI" pitchFamily="34" charset="0"/>
              </a:endParaRPr>
            </a:p>
          </p:txBody>
        </p:sp>
        <p:sp>
          <p:nvSpPr>
            <p:cNvPr id="20" name="Rectangle 19"/>
            <p:cNvSpPr/>
            <p:nvPr/>
          </p:nvSpPr>
          <p:spPr>
            <a:xfrm>
              <a:off x="5913437" y="4617581"/>
              <a:ext cx="2509918" cy="1651680"/>
            </a:xfrm>
            <a:prstGeom prst="rect">
              <a:avLst/>
            </a:prstGeom>
          </p:spPr>
          <p:txBody>
            <a:bodyPr wrap="square" anchor="ctr">
              <a:spAutoFit/>
            </a:bodyPr>
            <a:lstStyle/>
            <a:p>
              <a:pPr marL="0" marR="0" lvl="0" indent="0" algn="ctr" defTabSz="932024" rtl="0" eaLnBrk="1" fontAlgn="auto" latinLnBrk="0" hangingPunct="1">
                <a:lnSpc>
                  <a:spcPts val="3599"/>
                </a:lnSpc>
                <a:spcBef>
                  <a:spcPct val="0"/>
                </a:spcBef>
                <a:spcAft>
                  <a:spcPct val="0"/>
                </a:spcAft>
                <a:buClrTx/>
                <a:buSzTx/>
                <a:buFontTx/>
                <a:buNone/>
                <a:tabLst/>
                <a:defRPr/>
              </a:pPr>
              <a:r>
                <a:rPr kumimoji="0" lang="en-US" sz="4706" b="0" i="0" u="none" strike="noStrike" kern="0" cap="none" spc="0" normalizeH="0" baseline="0" noProof="0" dirty="0">
                  <a:ln>
                    <a:noFill/>
                  </a:ln>
                  <a:solidFill>
                    <a:srgbClr val="FFFFFF"/>
                  </a:solidFill>
                  <a:effectLst/>
                  <a:uLnTx/>
                  <a:uFillTx/>
                  <a:latin typeface="Segoe UI Light"/>
                  <a:ea typeface="ＭＳ Ｐゴシック" charset="0"/>
                  <a:cs typeface="ＭＳ Ｐゴシック" charset="0"/>
                </a:rPr>
                <a:t>160M</a:t>
              </a:r>
            </a:p>
            <a:p>
              <a:pPr marL="0" marR="0" lvl="0" indent="0" algn="ctr" defTabSz="932024" rtl="0" eaLnBrk="1" fontAlgn="auto" latinLnBrk="0" hangingPunct="1">
                <a:lnSpc>
                  <a:spcPct val="100000"/>
                </a:lnSpc>
                <a:spcBef>
                  <a:spcPct val="0"/>
                </a:spcBef>
                <a:spcAft>
                  <a:spcPct val="0"/>
                </a:spcAft>
                <a:buClrTx/>
                <a:buSzTx/>
                <a:buFontTx/>
                <a:buNone/>
                <a:tabLst/>
                <a:defRPr/>
              </a:pPr>
              <a:r>
                <a:rPr kumimoji="0" lang="en-US" sz="1731" b="0" i="0" u="none" strike="noStrike" kern="0" cap="none" spc="0" normalizeH="0" baseline="0" noProof="0" dirty="0">
                  <a:ln>
                    <a:noFill/>
                  </a:ln>
                  <a:solidFill>
                    <a:srgbClr val="FFFFFF"/>
                  </a:solidFill>
                  <a:effectLst/>
                  <a:uLnTx/>
                  <a:uFillTx/>
                  <a:latin typeface="Segoe UI Light"/>
                  <a:ea typeface="ＭＳ Ｐゴシック" charset="0"/>
                  <a:cs typeface="ＭＳ Ｐゴシック" charset="0"/>
                </a:rPr>
                <a:t>Data records </a:t>
              </a:r>
            </a:p>
            <a:p>
              <a:pPr marL="0" marR="0" lvl="0" indent="0" algn="ctr" defTabSz="932024" rtl="0" eaLnBrk="1" fontAlgn="auto" latinLnBrk="0" hangingPunct="1">
                <a:lnSpc>
                  <a:spcPct val="100000"/>
                </a:lnSpc>
                <a:spcBef>
                  <a:spcPct val="0"/>
                </a:spcBef>
                <a:spcAft>
                  <a:spcPct val="0"/>
                </a:spcAft>
                <a:buClrTx/>
                <a:buSzTx/>
                <a:buFontTx/>
                <a:buNone/>
                <a:tabLst/>
                <a:defRPr/>
              </a:pPr>
              <a:r>
                <a:rPr kumimoji="0" lang="en-US" sz="1731" b="0" i="0" u="none" strike="noStrike" kern="0" cap="none" spc="0" normalizeH="0" baseline="0" noProof="0" dirty="0">
                  <a:ln>
                    <a:noFill/>
                  </a:ln>
                  <a:solidFill>
                    <a:srgbClr val="FFFFFF"/>
                  </a:solidFill>
                  <a:effectLst/>
                  <a:uLnTx/>
                  <a:uFillTx/>
                  <a:latin typeface="Segoe UI Light"/>
                  <a:ea typeface="ＭＳ Ｐゴシック" charset="0"/>
                  <a:cs typeface="ＭＳ Ｐゴシック" charset="0"/>
                </a:rPr>
                <a:t>compromised from </a:t>
              </a:r>
            </a:p>
            <a:p>
              <a:pPr marL="0" marR="0" lvl="0" indent="0" algn="ctr" defTabSz="932024" rtl="0" eaLnBrk="1" fontAlgn="auto" latinLnBrk="0" hangingPunct="1">
                <a:lnSpc>
                  <a:spcPct val="100000"/>
                </a:lnSpc>
                <a:spcBef>
                  <a:spcPct val="0"/>
                </a:spcBef>
                <a:spcAft>
                  <a:spcPct val="0"/>
                </a:spcAft>
                <a:buClrTx/>
                <a:buSzTx/>
                <a:buFontTx/>
                <a:buNone/>
                <a:tabLst/>
                <a:defRPr/>
              </a:pPr>
              <a:r>
                <a:rPr kumimoji="0" lang="en-US" sz="1731" b="0" i="0" u="none" strike="noStrike" kern="0" cap="none" spc="0" normalizeH="0" baseline="0" noProof="0" dirty="0">
                  <a:ln>
                    <a:noFill/>
                  </a:ln>
                  <a:solidFill>
                    <a:srgbClr val="FFFFFF"/>
                  </a:solidFill>
                  <a:effectLst/>
                  <a:uLnTx/>
                  <a:uFillTx/>
                  <a:latin typeface="Segoe UI Light"/>
                  <a:ea typeface="ＭＳ Ｐゴシック" charset="0"/>
                  <a:cs typeface="ＭＳ Ｐゴシック" charset="0"/>
                </a:rPr>
                <a:t>top 8 breaches </a:t>
              </a:r>
            </a:p>
            <a:p>
              <a:pPr marL="0" marR="0" lvl="0" indent="0" algn="ctr" defTabSz="932024" rtl="0" eaLnBrk="1" fontAlgn="auto" latinLnBrk="0" hangingPunct="1">
                <a:lnSpc>
                  <a:spcPct val="100000"/>
                </a:lnSpc>
                <a:spcBef>
                  <a:spcPct val="0"/>
                </a:spcBef>
                <a:spcAft>
                  <a:spcPct val="0"/>
                </a:spcAft>
                <a:buClrTx/>
                <a:buSzTx/>
                <a:buFontTx/>
                <a:buNone/>
                <a:tabLst/>
                <a:defRPr/>
              </a:pPr>
              <a:r>
                <a:rPr kumimoji="0" lang="en-US" sz="1731" b="0" i="0" u="none" strike="noStrike" kern="0" cap="none" spc="0" normalizeH="0" baseline="0" noProof="0" dirty="0">
                  <a:ln>
                    <a:noFill/>
                  </a:ln>
                  <a:solidFill>
                    <a:srgbClr val="FFFFFF"/>
                  </a:solidFill>
                  <a:effectLst/>
                  <a:uLnTx/>
                  <a:uFillTx/>
                  <a:latin typeface="Segoe UI Light"/>
                  <a:ea typeface="ＭＳ Ｐゴシック" charset="0"/>
                  <a:cs typeface="ＭＳ Ｐゴシック" charset="0"/>
                </a:rPr>
                <a:t>in 2015</a:t>
              </a:r>
              <a:endParaRPr kumimoji="0" lang="en-US" sz="1731" b="0" i="0" u="none" strike="noStrike" kern="0" cap="none" spc="0" normalizeH="0" baseline="30000" noProof="0" dirty="0">
                <a:ln>
                  <a:noFill/>
                </a:ln>
                <a:solidFill>
                  <a:srgbClr val="FFFFFF"/>
                </a:solidFill>
                <a:effectLst/>
                <a:uLnTx/>
                <a:uFillTx/>
                <a:latin typeface="Segoe UI Light"/>
                <a:ea typeface="ＭＳ Ｐゴシック" charset="0"/>
                <a:cs typeface="ＭＳ Ｐゴシック" charset="0"/>
              </a:endParaRPr>
            </a:p>
          </p:txBody>
        </p:sp>
      </p:grpSp>
      <p:grpSp>
        <p:nvGrpSpPr>
          <p:cNvPr id="26" name="Group 25"/>
          <p:cNvGrpSpPr/>
          <p:nvPr/>
        </p:nvGrpSpPr>
        <p:grpSpPr>
          <a:xfrm>
            <a:off x="9413682" y="3823313"/>
            <a:ext cx="2168016" cy="2124803"/>
            <a:chOff x="9433968" y="3539604"/>
            <a:chExt cx="2509919" cy="2509918"/>
          </a:xfrm>
        </p:grpSpPr>
        <p:sp>
          <p:nvSpPr>
            <p:cNvPr id="23" name="Oval 22"/>
            <p:cNvSpPr/>
            <p:nvPr/>
          </p:nvSpPr>
          <p:spPr bwMode="auto">
            <a:xfrm>
              <a:off x="9433968" y="3539604"/>
              <a:ext cx="2509918" cy="2509918"/>
            </a:xfrm>
            <a:prstGeom prst="ellipse">
              <a:avLst/>
            </a:prstGeom>
            <a:solidFill>
              <a:srgbClr val="0078D7"/>
            </a:solidFill>
            <a:ln w="50800">
              <a:solidFill>
                <a:srgbClr val="0078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solidFill>
                  <a:srgbClr val="229DFF"/>
                </a:solidFill>
                <a:effectLst/>
                <a:uLnTx/>
                <a:uFillTx/>
                <a:latin typeface="Segoe UI"/>
                <a:ea typeface="Segoe UI" pitchFamily="34" charset="0"/>
                <a:cs typeface="Segoe UI" pitchFamily="34" charset="0"/>
              </a:endParaRPr>
            </a:p>
          </p:txBody>
        </p:sp>
        <p:sp>
          <p:nvSpPr>
            <p:cNvPr id="9" name="Rectangle 8"/>
            <p:cNvSpPr/>
            <p:nvPr/>
          </p:nvSpPr>
          <p:spPr>
            <a:xfrm>
              <a:off x="9433968" y="4095654"/>
              <a:ext cx="2509919" cy="1397819"/>
            </a:xfrm>
            <a:prstGeom prst="rect">
              <a:avLst/>
            </a:prstGeom>
          </p:spPr>
          <p:txBody>
            <a:bodyPr wrap="square" anchor="ctr">
              <a:spAutoFit/>
            </a:bodyPr>
            <a:lstStyle/>
            <a:p>
              <a:pPr marL="0" marR="0" lvl="0" indent="0" algn="ctr" defTabSz="932024" rtl="0" eaLnBrk="1" fontAlgn="auto" latinLnBrk="0" hangingPunct="1">
                <a:lnSpc>
                  <a:spcPts val="3599"/>
                </a:lnSpc>
                <a:spcBef>
                  <a:spcPct val="0"/>
                </a:spcBef>
                <a:spcAft>
                  <a:spcPct val="0"/>
                </a:spcAft>
                <a:buClrTx/>
                <a:buSzTx/>
                <a:buFontTx/>
                <a:buNone/>
                <a:tabLst/>
                <a:defRPr/>
              </a:pPr>
              <a:r>
                <a:rPr kumimoji="0" lang="en-US" sz="4706" b="0" i="0" u="none" strike="noStrike" kern="0" cap="none" spc="0" normalizeH="0" baseline="0" noProof="0" dirty="0">
                  <a:ln>
                    <a:noFill/>
                  </a:ln>
                  <a:solidFill>
                    <a:srgbClr val="FFFFFF"/>
                  </a:solidFill>
                  <a:effectLst/>
                  <a:uLnTx/>
                  <a:uFillTx/>
                  <a:latin typeface="Segoe UI Light"/>
                  <a:ea typeface="ＭＳ Ｐゴシック" charset="0"/>
                  <a:cs typeface="ＭＳ Ｐゴシック" charset="0"/>
                </a:rPr>
                <a:t>140+</a:t>
              </a:r>
            </a:p>
            <a:p>
              <a:pPr marL="0" marR="0" lvl="0" indent="0" algn="ctr" defTabSz="932024" rtl="0" eaLnBrk="1" fontAlgn="auto" latinLnBrk="0" hangingPunct="1">
                <a:lnSpc>
                  <a:spcPct val="100000"/>
                </a:lnSpc>
                <a:spcBef>
                  <a:spcPct val="0"/>
                </a:spcBef>
                <a:spcAft>
                  <a:spcPct val="0"/>
                </a:spcAft>
                <a:buClrTx/>
                <a:buSzTx/>
                <a:buFontTx/>
                <a:buNone/>
                <a:tabLst/>
                <a:defRPr/>
              </a:pPr>
              <a:r>
                <a:rPr kumimoji="0" lang="en-US" sz="1731" b="0" i="0" u="none" strike="noStrike" kern="0" cap="none" spc="0" normalizeH="0" baseline="0" noProof="0" dirty="0">
                  <a:ln>
                    <a:noFill/>
                  </a:ln>
                  <a:solidFill>
                    <a:srgbClr val="FFFFFF"/>
                  </a:solidFill>
                  <a:effectLst/>
                  <a:uLnTx/>
                  <a:uFillTx/>
                  <a:latin typeface="Segoe UI Light"/>
                  <a:ea typeface="ＭＳ Ｐゴシック" charset="0"/>
                  <a:cs typeface="ＭＳ Ｐゴシック" charset="0"/>
                </a:rPr>
                <a:t>Median # of days between infiltration </a:t>
              </a:r>
            </a:p>
            <a:p>
              <a:pPr marL="0" marR="0" lvl="0" indent="0" algn="ctr" defTabSz="932024" rtl="0" eaLnBrk="1" fontAlgn="auto" latinLnBrk="0" hangingPunct="1">
                <a:lnSpc>
                  <a:spcPct val="100000"/>
                </a:lnSpc>
                <a:spcBef>
                  <a:spcPct val="0"/>
                </a:spcBef>
                <a:spcAft>
                  <a:spcPct val="0"/>
                </a:spcAft>
                <a:buClrTx/>
                <a:buSzTx/>
                <a:buFontTx/>
                <a:buNone/>
                <a:tabLst/>
                <a:defRPr/>
              </a:pPr>
              <a:r>
                <a:rPr kumimoji="0" lang="en-US" sz="1731" b="0" i="0" u="none" strike="noStrike" kern="0" cap="none" spc="0" normalizeH="0" baseline="0" noProof="0" dirty="0">
                  <a:ln>
                    <a:noFill/>
                  </a:ln>
                  <a:solidFill>
                    <a:srgbClr val="FFFFFF"/>
                  </a:solidFill>
                  <a:effectLst/>
                  <a:uLnTx/>
                  <a:uFillTx/>
                  <a:latin typeface="Segoe UI Light"/>
                  <a:ea typeface="ＭＳ Ｐゴシック" charset="0"/>
                  <a:cs typeface="ＭＳ Ｐゴシック" charset="0"/>
                </a:rPr>
                <a:t>and detection </a:t>
              </a:r>
              <a:endParaRPr kumimoji="0" lang="en-US" sz="1731" b="0" i="0" u="none" strike="noStrike" kern="0" cap="none" spc="0" normalizeH="0" baseline="30000" noProof="0" dirty="0">
                <a:ln>
                  <a:noFill/>
                </a:ln>
                <a:solidFill>
                  <a:srgbClr val="FFFFFF"/>
                </a:solidFill>
                <a:effectLst/>
                <a:uLnTx/>
                <a:uFillTx/>
                <a:latin typeface="Segoe UI Light"/>
                <a:ea typeface="ＭＳ Ｐゴシック" charset="0"/>
                <a:cs typeface="ＭＳ Ｐゴシック" charset="0"/>
              </a:endParaRPr>
            </a:p>
          </p:txBody>
        </p:sp>
      </p:grpSp>
      <p:grpSp>
        <p:nvGrpSpPr>
          <p:cNvPr id="27" name="Group 26"/>
          <p:cNvGrpSpPr/>
          <p:nvPr/>
        </p:nvGrpSpPr>
        <p:grpSpPr>
          <a:xfrm>
            <a:off x="7456148" y="1401370"/>
            <a:ext cx="2168016" cy="2124803"/>
            <a:chOff x="7437437" y="1069411"/>
            <a:chExt cx="2509919" cy="2509918"/>
          </a:xfrm>
        </p:grpSpPr>
        <p:sp>
          <p:nvSpPr>
            <p:cNvPr id="25" name="Oval 24"/>
            <p:cNvSpPr/>
            <p:nvPr/>
          </p:nvSpPr>
          <p:spPr bwMode="auto">
            <a:xfrm>
              <a:off x="7437437" y="1069411"/>
              <a:ext cx="2509918" cy="2509918"/>
            </a:xfrm>
            <a:prstGeom prst="ellipse">
              <a:avLst/>
            </a:prstGeom>
            <a:solidFill>
              <a:srgbClr val="229DFF"/>
            </a:solidFill>
            <a:ln w="50800">
              <a:solidFill>
                <a:srgbClr val="229D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solidFill>
                  <a:srgbClr val="229DFF"/>
                </a:solidFill>
                <a:effectLst/>
                <a:uLnTx/>
                <a:uFillTx/>
                <a:latin typeface="Segoe UI"/>
                <a:ea typeface="Segoe UI" pitchFamily="34" charset="0"/>
                <a:cs typeface="Segoe UI" pitchFamily="34" charset="0"/>
              </a:endParaRPr>
            </a:p>
          </p:txBody>
        </p:sp>
        <p:sp>
          <p:nvSpPr>
            <p:cNvPr id="36" name="Rectangle 35"/>
            <p:cNvSpPr/>
            <p:nvPr/>
          </p:nvSpPr>
          <p:spPr>
            <a:xfrm>
              <a:off x="7437437" y="1426679"/>
              <a:ext cx="2509919" cy="1795381"/>
            </a:xfrm>
            <a:prstGeom prst="rect">
              <a:avLst/>
            </a:prstGeom>
          </p:spPr>
          <p:txBody>
            <a:bodyPr wrap="square" anchor="ctr">
              <a:spAutoFit/>
            </a:bodyPr>
            <a:lstStyle/>
            <a:p>
              <a:pPr marL="0" marR="0" lvl="0" indent="0" algn="ctr" defTabSz="932024" rtl="0" eaLnBrk="1" fontAlgn="auto" latinLnBrk="0" hangingPunct="1">
                <a:lnSpc>
                  <a:spcPts val="3599"/>
                </a:lnSpc>
                <a:spcBef>
                  <a:spcPct val="0"/>
                </a:spcBef>
                <a:spcAft>
                  <a:spcPct val="0"/>
                </a:spcAft>
                <a:buClrTx/>
                <a:buSzTx/>
                <a:buFontTx/>
                <a:buNone/>
                <a:tabLst/>
                <a:defRPr/>
              </a:pPr>
              <a:r>
                <a:rPr kumimoji="0" lang="en-US" sz="3922" b="0" i="0" u="none" strike="noStrike" kern="0" cap="none" spc="0" normalizeH="0" baseline="0" noProof="0" dirty="0">
                  <a:ln>
                    <a:noFill/>
                  </a:ln>
                  <a:solidFill>
                    <a:srgbClr val="FFFFFF"/>
                  </a:solidFill>
                  <a:effectLst/>
                  <a:uLnTx/>
                  <a:uFillTx/>
                  <a:latin typeface="Segoe UI Light"/>
                  <a:ea typeface="ＭＳ Ｐゴシック" charset="0"/>
                  <a:cs typeface="ＭＳ Ｐゴシック" charset="0"/>
                </a:rPr>
                <a:t>$</a:t>
              </a:r>
              <a:r>
                <a:rPr kumimoji="0" lang="en-US" sz="4706" b="0" i="0" u="none" strike="noStrike" kern="0" cap="none" spc="0" normalizeH="0" baseline="0" noProof="0" dirty="0">
                  <a:ln>
                    <a:noFill/>
                  </a:ln>
                  <a:solidFill>
                    <a:srgbClr val="FFFFFF"/>
                  </a:solidFill>
                  <a:effectLst/>
                  <a:uLnTx/>
                  <a:uFillTx/>
                  <a:latin typeface="Segoe UI Light"/>
                  <a:ea typeface="ＭＳ Ｐゴシック" charset="0"/>
                  <a:cs typeface="ＭＳ Ｐゴシック" charset="0"/>
                </a:rPr>
                <a:t>3Tr</a:t>
              </a:r>
            </a:p>
            <a:p>
              <a:pPr marL="0" marR="0" lvl="0" indent="0" algn="ctr" defTabSz="932024" rtl="0" eaLnBrk="1" fontAlgn="auto" latinLnBrk="0" hangingPunct="1">
                <a:lnSpc>
                  <a:spcPct val="100000"/>
                </a:lnSpc>
                <a:spcBef>
                  <a:spcPct val="0"/>
                </a:spcBef>
                <a:spcAft>
                  <a:spcPct val="0"/>
                </a:spcAft>
                <a:buClrTx/>
                <a:buSzTx/>
                <a:buFontTx/>
                <a:buNone/>
                <a:tabLst/>
                <a:defRPr/>
              </a:pPr>
              <a:r>
                <a:rPr kumimoji="0" lang="en-US" sz="1569" b="0" i="0" u="none" strike="noStrike" kern="0" cap="none" spc="0" normalizeH="0" baseline="0" noProof="0" dirty="0">
                  <a:ln>
                    <a:noFill/>
                  </a:ln>
                  <a:solidFill>
                    <a:srgbClr val="FFFFFF"/>
                  </a:solidFill>
                  <a:effectLst/>
                  <a:uLnTx/>
                  <a:uFillTx/>
                  <a:latin typeface="Segoe UI Light"/>
                  <a:ea typeface="ＭＳ Ｐゴシック" charset="0"/>
                  <a:cs typeface="ＭＳ Ｐゴシック" charset="0"/>
                </a:rPr>
                <a:t>estimated cost in economic value from cybercrime </a:t>
              </a:r>
              <a:br>
                <a:rPr kumimoji="0" lang="en-US" sz="1569" b="0" i="0" u="none" strike="noStrike" kern="0" cap="none" spc="0" normalizeH="0" baseline="0" noProof="0" dirty="0">
                  <a:ln>
                    <a:noFill/>
                  </a:ln>
                  <a:solidFill>
                    <a:srgbClr val="FFFFFF"/>
                  </a:solidFill>
                  <a:effectLst/>
                  <a:uLnTx/>
                  <a:uFillTx/>
                  <a:latin typeface="Segoe UI Light"/>
                  <a:ea typeface="ＭＳ Ｐゴシック" charset="0"/>
                  <a:cs typeface="ＭＳ Ｐゴシック" charset="0"/>
                </a:rPr>
              </a:br>
              <a:r>
                <a:rPr kumimoji="0" lang="en-US" sz="1569" b="0" i="0" u="none" strike="noStrike" kern="0" cap="none" spc="0" normalizeH="0" baseline="0" noProof="0" dirty="0">
                  <a:ln>
                    <a:noFill/>
                  </a:ln>
                  <a:solidFill>
                    <a:srgbClr val="FFFFFF"/>
                  </a:solidFill>
                  <a:effectLst/>
                  <a:uLnTx/>
                  <a:uFillTx/>
                  <a:latin typeface="Segoe UI Light"/>
                  <a:ea typeface="ＭＳ Ｐゴシック" charset="0"/>
                  <a:cs typeface="ＭＳ Ｐゴシック" charset="0"/>
                </a:rPr>
                <a:t>by 2020</a:t>
              </a:r>
              <a:endParaRPr kumimoji="0" lang="en-US" sz="1569" b="0" i="0" u="none" strike="noStrike" kern="0" cap="none" spc="0" normalizeH="0" baseline="30000" noProof="0" dirty="0">
                <a:ln>
                  <a:noFill/>
                </a:ln>
                <a:solidFill>
                  <a:srgbClr val="FFFFFF"/>
                </a:solidFill>
                <a:effectLst/>
                <a:uLnTx/>
                <a:uFillTx/>
                <a:latin typeface="Segoe UI Light"/>
                <a:ea typeface="ＭＳ Ｐゴシック" charset="0"/>
                <a:cs typeface="ＭＳ Ｐゴシック" charset="0"/>
              </a:endParaRPr>
            </a:p>
          </p:txBody>
        </p:sp>
      </p:grpSp>
      <p:sp>
        <p:nvSpPr>
          <p:cNvPr id="33" name="Rectangle 32"/>
          <p:cNvSpPr/>
          <p:nvPr/>
        </p:nvSpPr>
        <p:spPr>
          <a:xfrm>
            <a:off x="2392657" y="4961231"/>
            <a:ext cx="2168015" cy="1036951"/>
          </a:xfrm>
          <a:prstGeom prst="rect">
            <a:avLst/>
          </a:prstGeom>
          <a:noFill/>
        </p:spPr>
        <p:txBody>
          <a:bodyPr wrap="square" anchor="ctr">
            <a:spAutoFit/>
          </a:bodyPr>
          <a:lstStyle/>
          <a:p>
            <a:pPr marL="0" marR="0" lvl="0" indent="0" algn="ctr" defTabSz="932024" rtl="0" eaLnBrk="1" fontAlgn="auto" latinLnBrk="0" hangingPunct="1">
              <a:lnSpc>
                <a:spcPts val="3599"/>
              </a:lnSpc>
              <a:spcBef>
                <a:spcPct val="0"/>
              </a:spcBef>
              <a:spcAft>
                <a:spcPct val="0"/>
              </a:spcAft>
              <a:buClrTx/>
              <a:buSzTx/>
              <a:buFontTx/>
              <a:buNone/>
              <a:tabLst/>
              <a:defRPr/>
            </a:pPr>
            <a:r>
              <a:rPr kumimoji="0" lang="en-US" sz="4706" b="0" i="0" u="none" strike="noStrike" kern="0" cap="none" spc="0" normalizeH="0" baseline="0" noProof="0" dirty="0">
                <a:ln>
                  <a:noFill/>
                </a:ln>
                <a:solidFill>
                  <a:srgbClr val="FFFFFF"/>
                </a:solidFill>
                <a:effectLst/>
                <a:uLnTx/>
                <a:uFillTx/>
                <a:latin typeface="Segoe UI Light"/>
                <a:ea typeface="ＭＳ Ｐゴシック" charset="0"/>
                <a:cs typeface="ＭＳ Ｐゴシック" charset="0"/>
              </a:rPr>
              <a:t>556M</a:t>
            </a:r>
          </a:p>
          <a:p>
            <a:pPr marL="0" marR="0" lvl="0" indent="0" algn="ctr" defTabSz="932024" rtl="0" eaLnBrk="1" fontAlgn="auto" latinLnBrk="0" hangingPunct="1">
              <a:lnSpc>
                <a:spcPct val="100000"/>
              </a:lnSpc>
              <a:spcBef>
                <a:spcPct val="0"/>
              </a:spcBef>
              <a:spcAft>
                <a:spcPct val="0"/>
              </a:spcAft>
              <a:buClrTx/>
              <a:buSzTx/>
              <a:buFontTx/>
              <a:buNone/>
              <a:tabLst/>
              <a:defRPr/>
            </a:pPr>
            <a:r>
              <a:rPr kumimoji="0" lang="en-US" sz="1569" b="0" i="0" u="none" strike="noStrike" kern="0" cap="none" spc="0" normalizeH="0" baseline="0" noProof="0" dirty="0">
                <a:ln>
                  <a:noFill/>
                </a:ln>
                <a:solidFill>
                  <a:srgbClr val="FFFFFF"/>
                </a:solidFill>
                <a:effectLst/>
                <a:uLnTx/>
                <a:uFillTx/>
                <a:latin typeface="Segoe UI Light"/>
                <a:ea typeface="ＭＳ Ｐゴシック" charset="0"/>
                <a:cs typeface="ＭＳ Ｐゴシック" charset="0"/>
              </a:rPr>
              <a:t>victims of cybercrime </a:t>
            </a:r>
          </a:p>
          <a:p>
            <a:pPr marL="0" marR="0" lvl="0" indent="0" algn="ctr" defTabSz="932024" rtl="0" eaLnBrk="1" fontAlgn="auto" latinLnBrk="0" hangingPunct="1">
              <a:lnSpc>
                <a:spcPct val="100000"/>
              </a:lnSpc>
              <a:spcBef>
                <a:spcPct val="0"/>
              </a:spcBef>
              <a:spcAft>
                <a:spcPct val="0"/>
              </a:spcAft>
              <a:buClrTx/>
              <a:buSzTx/>
              <a:buFontTx/>
              <a:buNone/>
              <a:tabLst/>
              <a:defRPr/>
            </a:pPr>
            <a:r>
              <a:rPr kumimoji="0" lang="en-US" sz="1569" b="0" i="0" u="none" strike="noStrike" kern="0" cap="none" spc="0" normalizeH="0" baseline="0" noProof="0" dirty="0">
                <a:ln>
                  <a:noFill/>
                </a:ln>
                <a:solidFill>
                  <a:srgbClr val="FFFFFF"/>
                </a:solidFill>
                <a:effectLst/>
                <a:uLnTx/>
                <a:uFillTx/>
                <a:latin typeface="Segoe UI Light"/>
                <a:ea typeface="ＭＳ Ｐゴシック" charset="0"/>
                <a:cs typeface="ＭＳ Ｐゴシック" charset="0"/>
              </a:rPr>
              <a:t>per year</a:t>
            </a:r>
            <a:endParaRPr kumimoji="0" lang="en-US" sz="1569" b="0" i="0" u="none" strike="noStrike" kern="0" cap="none" spc="0" normalizeH="0" baseline="30000" noProof="0" dirty="0">
              <a:ln>
                <a:noFill/>
              </a:ln>
              <a:solidFill>
                <a:srgbClr val="FFFFFF"/>
              </a:solidFill>
              <a:effectLst/>
              <a:uLnTx/>
              <a:uFillTx/>
              <a:latin typeface="Segoe UI Light"/>
              <a:ea typeface="ＭＳ Ｐゴシック" charset="0"/>
              <a:cs typeface="ＭＳ Ｐゴシック" charset="0"/>
            </a:endParaRPr>
          </a:p>
        </p:txBody>
      </p:sp>
    </p:spTree>
    <p:extLst>
      <p:ext uri="{BB962C8B-B14F-4D97-AF65-F5344CB8AC3E}">
        <p14:creationId xmlns:p14="http://schemas.microsoft.com/office/powerpoint/2010/main" xmlns="" val="3089624115"/>
      </p:ext>
    </p:extLst>
  </p:cSld>
  <p:clrMapOvr>
    <a:masterClrMapping/>
  </p:clrMapOvr>
  <p:transition spd="slow">
    <p:push dir="u"/>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669" y="3758168"/>
            <a:ext cx="10507579" cy="1796217"/>
          </a:xfrm>
        </p:spPr>
        <p:txBody>
          <a:bodyPr anchor="ctr" anchorCtr="0"/>
          <a:lstStyle/>
          <a:p>
            <a:r>
              <a:rPr lang="en-US" sz="4800" b="1">
                <a:solidFill>
                  <a:schemeClr val="bg1"/>
                </a:solidFill>
                <a:latin typeface="Segoe UI" panose="020B0502040204020203" pitchFamily="34" charset="0"/>
              </a:rPr>
              <a:t>Broadband</a:t>
            </a:r>
            <a:r>
              <a:rPr lang="en-US" sz="4800">
                <a:solidFill>
                  <a:schemeClr val="bg1"/>
                </a:solidFill>
                <a:latin typeface="Segoe UI" panose="020B0502040204020203" pitchFamily="34" charset="0"/>
              </a:rPr>
              <a:t>: Enabling SaaS</a:t>
            </a:r>
            <a:endParaRPr lang="en-GB" sz="4800">
              <a:solidFill>
                <a:schemeClr val="bg1"/>
              </a:solidFill>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xmlns="" val="0"/>
              </a:ext>
            </a:extLst>
          </a:blip>
          <a:stretch>
            <a:fillRect/>
          </a:stretch>
        </p:blipFill>
        <p:spPr bwMode="invGray">
          <a:xfrm>
            <a:off x="10126817" y="470410"/>
            <a:ext cx="1606863" cy="352152"/>
          </a:xfrm>
          <a:prstGeom prst="rect">
            <a:avLst/>
          </a:prstGeom>
        </p:spPr>
      </p:pic>
      <p:graphicFrame>
        <p:nvGraphicFramePr>
          <p:cNvPr id="5" name="Diagram 4">
            <a:extLst>
              <a:ext uri="{FF2B5EF4-FFF2-40B4-BE49-F238E27FC236}">
                <a16:creationId xmlns:a16="http://schemas.microsoft.com/office/drawing/2014/main" xmlns="" id="{3B85FC27-3534-499F-88D0-E436AB0CCC97}"/>
              </a:ext>
            </a:extLst>
          </p:cNvPr>
          <p:cNvGraphicFramePr/>
          <p:nvPr>
            <p:extLst/>
          </p:nvPr>
        </p:nvGraphicFramePr>
        <p:xfrm>
          <a:off x="4361935" y="308919"/>
          <a:ext cx="4411362" cy="32576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2006463166"/>
      </p:ext>
    </p:extLst>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Oval 48">
            <a:extLst>
              <a:ext uri="{FF2B5EF4-FFF2-40B4-BE49-F238E27FC236}">
                <a16:creationId xmlns:a16="http://schemas.microsoft.com/office/drawing/2014/main" xmlns="" id="{C85A157F-F8D6-431C-9208-2E580F6A1AB4}"/>
              </a:ext>
            </a:extLst>
          </p:cNvPr>
          <p:cNvSpPr/>
          <p:nvPr/>
        </p:nvSpPr>
        <p:spPr>
          <a:xfrm>
            <a:off x="8366774" y="4173883"/>
            <a:ext cx="2514600" cy="2514600"/>
          </a:xfrm>
          <a:prstGeom prst="ellipse">
            <a:avLst/>
          </a:prstGeom>
          <a:solidFill>
            <a:srgbClr val="0070C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48" name="Oval 47">
            <a:extLst>
              <a:ext uri="{FF2B5EF4-FFF2-40B4-BE49-F238E27FC236}">
                <a16:creationId xmlns:a16="http://schemas.microsoft.com/office/drawing/2014/main" xmlns="" id="{9F0B39B0-8AF8-4225-96E3-06D4B722EE8E}"/>
              </a:ext>
            </a:extLst>
          </p:cNvPr>
          <p:cNvSpPr/>
          <p:nvPr/>
        </p:nvSpPr>
        <p:spPr>
          <a:xfrm>
            <a:off x="8392899" y="1480520"/>
            <a:ext cx="2514600" cy="2514600"/>
          </a:xfrm>
          <a:prstGeom prst="ellipse">
            <a:avLst/>
          </a:prstGeom>
          <a:solidFill>
            <a:srgbClr val="0070C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47" name="Oval 46">
            <a:extLst>
              <a:ext uri="{FF2B5EF4-FFF2-40B4-BE49-F238E27FC236}">
                <a16:creationId xmlns:a16="http://schemas.microsoft.com/office/drawing/2014/main" xmlns="" id="{14595301-A3B3-4E12-A245-9134BC1AFAC6}"/>
              </a:ext>
            </a:extLst>
          </p:cNvPr>
          <p:cNvSpPr/>
          <p:nvPr/>
        </p:nvSpPr>
        <p:spPr>
          <a:xfrm>
            <a:off x="1235776" y="4173883"/>
            <a:ext cx="2514600" cy="2514600"/>
          </a:xfrm>
          <a:prstGeom prst="ellipse">
            <a:avLst/>
          </a:prstGeom>
          <a:solidFill>
            <a:srgbClr val="0070C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46" name="Oval 45">
            <a:extLst>
              <a:ext uri="{FF2B5EF4-FFF2-40B4-BE49-F238E27FC236}">
                <a16:creationId xmlns:a16="http://schemas.microsoft.com/office/drawing/2014/main" xmlns="" id="{713ED56B-921F-4F39-9235-611F702F50B3}"/>
              </a:ext>
            </a:extLst>
          </p:cNvPr>
          <p:cNvSpPr/>
          <p:nvPr/>
        </p:nvSpPr>
        <p:spPr>
          <a:xfrm>
            <a:off x="1206571" y="1470537"/>
            <a:ext cx="2514600" cy="2514600"/>
          </a:xfrm>
          <a:prstGeom prst="ellipse">
            <a:avLst/>
          </a:prstGeom>
          <a:solidFill>
            <a:srgbClr val="0070C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aphicFrame>
        <p:nvGraphicFramePr>
          <p:cNvPr id="5" name="Object 4" hidden="1"/>
          <p:cNvGraphicFramePr>
            <a:graphicFrameLocks noChangeAspect="1"/>
          </p:cNvGraphicFramePr>
          <p:nvPr>
            <p:extLst/>
          </p:nvPr>
        </p:nvGraphicFramePr>
        <p:xfrm>
          <a:off x="1558" y="2044"/>
          <a:ext cx="1556" cy="1556"/>
        </p:xfrm>
        <a:graphic>
          <a:graphicData uri="http://schemas.openxmlformats.org/presentationml/2006/ole">
            <p:oleObj spid="_x0000_s150536" name="think-cell Slide" r:id="rId4" imgW="360" imgH="360" progId="">
              <p:embed/>
            </p:oleObj>
          </a:graphicData>
        </a:graphic>
      </p:graphicFrame>
      <p:sp>
        <p:nvSpPr>
          <p:cNvPr id="17" name="Title 1"/>
          <p:cNvSpPr>
            <a:spLocks noGrp="1"/>
          </p:cNvSpPr>
          <p:nvPr>
            <p:ph type="title"/>
          </p:nvPr>
        </p:nvSpPr>
        <p:spPr>
          <a:xfrm>
            <a:off x="419516" y="214395"/>
            <a:ext cx="11005512" cy="919304"/>
          </a:xfrm>
        </p:spPr>
        <p:txBody>
          <a:bodyPr/>
          <a:lstStyle/>
          <a:p>
            <a:r>
              <a:rPr lang="en-US">
                <a:solidFill>
                  <a:srgbClr val="737373"/>
                </a:solidFill>
                <a:cs typeface="Segoe UI Light" panose="020B0502040204020203" pitchFamily="34" charset="0"/>
              </a:rPr>
              <a:t>Technology – Broadband</a:t>
            </a:r>
            <a:endParaRPr lang="en-US" sz="3600">
              <a:solidFill>
                <a:srgbClr val="737373"/>
              </a:solidFill>
            </a:endParaRPr>
          </a:p>
        </p:txBody>
      </p:sp>
      <p:cxnSp>
        <p:nvCxnSpPr>
          <p:cNvPr id="14" name="Straight Connector 13"/>
          <p:cNvCxnSpPr/>
          <p:nvPr/>
        </p:nvCxnSpPr>
        <p:spPr>
          <a:xfrm>
            <a:off x="419516" y="1301756"/>
            <a:ext cx="11265840" cy="0"/>
          </a:xfrm>
          <a:prstGeom prst="line">
            <a:avLst/>
          </a:prstGeom>
          <a:ln w="25400">
            <a:solidFill>
              <a:srgbClr val="229DFF"/>
            </a:solidFill>
            <a:headEnd type="none"/>
            <a:tailEnd type="none"/>
          </a:ln>
        </p:spPr>
        <p:style>
          <a:lnRef idx="1">
            <a:schemeClr val="accent1"/>
          </a:lnRef>
          <a:fillRef idx="0">
            <a:schemeClr val="accent1"/>
          </a:fillRef>
          <a:effectRef idx="0">
            <a:schemeClr val="accent1"/>
          </a:effectRef>
          <a:fontRef idx="minor">
            <a:schemeClr val="tx1"/>
          </a:fontRef>
        </p:style>
      </p:cxnSp>
      <p:graphicFrame>
        <p:nvGraphicFramePr>
          <p:cNvPr id="15" name="Diagram 14">
            <a:extLst>
              <a:ext uri="{FF2B5EF4-FFF2-40B4-BE49-F238E27FC236}">
                <a16:creationId xmlns:a16="http://schemas.microsoft.com/office/drawing/2014/main" xmlns="" id="{7ED80DBF-47ED-477D-AAEC-621E60FBB61C}"/>
              </a:ext>
            </a:extLst>
          </p:cNvPr>
          <p:cNvGraphicFramePr/>
          <p:nvPr>
            <p:extLst/>
          </p:nvPr>
        </p:nvGraphicFramePr>
        <p:xfrm>
          <a:off x="8272581" y="0"/>
          <a:ext cx="1520042" cy="12661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Graphic 3" descr="Wireless router">
            <a:extLst>
              <a:ext uri="{FF2B5EF4-FFF2-40B4-BE49-F238E27FC236}">
                <a16:creationId xmlns:a16="http://schemas.microsoft.com/office/drawing/2014/main" xmlns="" id="{79F9F6FD-96C6-4992-ABCF-8CAA5EF1BC3F}"/>
              </a:ext>
            </a:extLst>
          </p:cNvPr>
          <p:cNvPicPr>
            <a:picLocks noChangeAspect="1"/>
          </p:cNvPicPr>
          <p:nvPr/>
        </p:nvPicPr>
        <p:blipFill>
          <a:blip r:embed="rId10" cstate="print">
            <a:extLst>
              <a:ext uri="{28A0092B-C50C-407E-A947-70E740481C1C}">
                <a14:useLocalDpi xmlns:a14="http://schemas.microsoft.com/office/drawing/2010/main" xmlns="" val="0"/>
              </a:ext>
              <a:ext uri="{96DAC541-7B7A-43D3-8B79-37D633B846F1}">
                <asvg:svgBlip xmlns:asvg="http://schemas.microsoft.com/office/drawing/2016/SVG/main" xmlns="" r:embed="rId13"/>
              </a:ext>
            </a:extLst>
          </a:blip>
          <a:stretch>
            <a:fillRect/>
          </a:stretch>
        </p:blipFill>
        <p:spPr>
          <a:xfrm>
            <a:off x="5159801" y="3136070"/>
            <a:ext cx="1698134" cy="1698134"/>
          </a:xfrm>
          <a:prstGeom prst="rect">
            <a:avLst/>
          </a:prstGeom>
        </p:spPr>
      </p:pic>
      <p:sp>
        <p:nvSpPr>
          <p:cNvPr id="7" name="TextBox 6">
            <a:extLst>
              <a:ext uri="{FF2B5EF4-FFF2-40B4-BE49-F238E27FC236}">
                <a16:creationId xmlns:a16="http://schemas.microsoft.com/office/drawing/2014/main" xmlns="" id="{C793DB63-3B98-46B1-B96C-354E270C97E8}"/>
              </a:ext>
            </a:extLst>
          </p:cNvPr>
          <p:cNvSpPr txBox="1"/>
          <p:nvPr/>
        </p:nvSpPr>
        <p:spPr>
          <a:xfrm>
            <a:off x="8506872" y="4425317"/>
            <a:ext cx="2280309" cy="2588401"/>
          </a:xfrm>
          <a:prstGeom prst="rect">
            <a:avLst/>
          </a:prstGeom>
          <a:noFill/>
        </p:spPr>
        <p:txBody>
          <a:bodyPr wrap="square" lIns="182880" tIns="146304" rIns="182880" bIns="146304"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mn-cs"/>
              </a:rPr>
              <a:t>Wide bandwidth allows </a:t>
            </a:r>
            <a:r>
              <a:rPr kumimoji="0" lang="en-US" sz="2000" b="1" i="0" u="none" strike="noStrike" kern="1200" cap="none" spc="0" normalizeH="0" baseline="0" noProof="0">
                <a:ln>
                  <a:noFill/>
                </a:ln>
                <a:solidFill>
                  <a:srgbClr val="FFFFFF"/>
                </a:solidFill>
                <a:effectLst/>
                <a:uLnTx/>
                <a:uFillTx/>
                <a:latin typeface="Segoe UI"/>
                <a:ea typeface="+mn-ea"/>
                <a:cs typeface="+mn-cs"/>
              </a:rPr>
              <a:t>fluid interaction </a:t>
            </a:r>
            <a:r>
              <a:rPr kumimoji="0" lang="en-US" sz="2000" b="0" i="0" u="none" strike="noStrike" kern="1200" cap="none" spc="0" normalizeH="0" baseline="0" noProof="0">
                <a:ln>
                  <a:noFill/>
                </a:ln>
                <a:solidFill>
                  <a:srgbClr val="FFFFFF"/>
                </a:solidFill>
                <a:effectLst/>
                <a:uLnTx/>
                <a:uFillTx/>
                <a:latin typeface="Segoe UI"/>
                <a:ea typeface="+mn-ea"/>
                <a:cs typeface="+mn-cs"/>
              </a:rPr>
              <a:t>indistinguishable from working on a local application</a:t>
            </a:r>
          </a:p>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mn-cs"/>
            </a:endParaRPr>
          </a:p>
        </p:txBody>
      </p:sp>
      <p:sp>
        <p:nvSpPr>
          <p:cNvPr id="18" name="TextBox 17">
            <a:extLst>
              <a:ext uri="{FF2B5EF4-FFF2-40B4-BE49-F238E27FC236}">
                <a16:creationId xmlns:a16="http://schemas.microsoft.com/office/drawing/2014/main" xmlns="" id="{28B1595C-6993-4666-ACCF-E57BC5873531}"/>
              </a:ext>
            </a:extLst>
          </p:cNvPr>
          <p:cNvSpPr txBox="1"/>
          <p:nvPr/>
        </p:nvSpPr>
        <p:spPr>
          <a:xfrm>
            <a:off x="1399342" y="1952459"/>
            <a:ext cx="2129058" cy="1403461"/>
          </a:xfrm>
          <a:prstGeom prst="rect">
            <a:avLst/>
          </a:prstGeom>
          <a:noFill/>
        </p:spPr>
        <p:txBody>
          <a:bodyPr wrap="square" lIns="182880" tIns="146304" rIns="182880" bIns="146304"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000" b="1" i="0" u="none" strike="noStrike" kern="1200" cap="none" spc="0" normalizeH="0" baseline="0" noProof="0">
                <a:ln>
                  <a:noFill/>
                </a:ln>
                <a:solidFill>
                  <a:srgbClr val="FFFFFF"/>
                </a:solidFill>
                <a:effectLst/>
                <a:uLnTx/>
                <a:uFillTx/>
                <a:latin typeface="Segoe UI"/>
                <a:ea typeface="+mn-ea"/>
                <a:cs typeface="+mn-cs"/>
              </a:rPr>
              <a:t>Broadband </a:t>
            </a:r>
            <a:r>
              <a:rPr kumimoji="0" lang="en-US" sz="2000" b="0" i="0" u="none" strike="noStrike" kern="1200" cap="none" spc="0" normalizeH="0" baseline="0" noProof="0">
                <a:ln>
                  <a:noFill/>
                </a:ln>
                <a:solidFill>
                  <a:srgbClr val="FFFFFF"/>
                </a:solidFill>
                <a:effectLst/>
                <a:uLnTx/>
                <a:uFillTx/>
                <a:latin typeface="Segoe UI"/>
                <a:ea typeface="+mn-ea"/>
                <a:cs typeface="+mn-cs"/>
              </a:rPr>
              <a:t>refers to large bandwidth data transmission</a:t>
            </a:r>
          </a:p>
        </p:txBody>
      </p:sp>
      <p:sp>
        <p:nvSpPr>
          <p:cNvPr id="19" name="TextBox 18">
            <a:extLst>
              <a:ext uri="{FF2B5EF4-FFF2-40B4-BE49-F238E27FC236}">
                <a16:creationId xmlns:a16="http://schemas.microsoft.com/office/drawing/2014/main" xmlns="" id="{F6819004-381E-4AE3-864C-89E3FC993CEF}"/>
              </a:ext>
            </a:extLst>
          </p:cNvPr>
          <p:cNvSpPr txBox="1"/>
          <p:nvPr/>
        </p:nvSpPr>
        <p:spPr>
          <a:xfrm>
            <a:off x="8382529" y="2127054"/>
            <a:ext cx="2631590" cy="1126462"/>
          </a:xfrm>
          <a:prstGeom prst="rect">
            <a:avLst/>
          </a:prstGeom>
          <a:noFill/>
        </p:spPr>
        <p:txBody>
          <a:bodyPr wrap="square" lIns="182880" tIns="146304" rIns="182880" bIns="146304"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mn-cs"/>
              </a:rPr>
              <a:t>SaaS relies on broadband </a:t>
            </a:r>
            <a:r>
              <a:rPr kumimoji="0" lang="en-US" sz="2000" b="1" i="0" u="none" strike="noStrike" kern="1200" cap="none" spc="0" normalizeH="0" baseline="0" noProof="0">
                <a:ln>
                  <a:noFill/>
                </a:ln>
                <a:solidFill>
                  <a:srgbClr val="FFFFFF"/>
                </a:solidFill>
                <a:effectLst/>
                <a:uLnTx/>
                <a:uFillTx/>
                <a:latin typeface="Segoe UI"/>
                <a:ea typeface="+mn-ea"/>
                <a:cs typeface="+mn-cs"/>
              </a:rPr>
              <a:t>access </a:t>
            </a:r>
            <a:r>
              <a:rPr kumimoji="0" lang="en-US" sz="2000" b="0" i="0" u="none" strike="noStrike" kern="1200" cap="none" spc="0" normalizeH="0" baseline="0" noProof="0">
                <a:ln>
                  <a:noFill/>
                </a:ln>
                <a:solidFill>
                  <a:srgbClr val="FFFFFF"/>
                </a:solidFill>
                <a:effectLst/>
                <a:uLnTx/>
                <a:uFillTx/>
                <a:latin typeface="Segoe UI"/>
                <a:ea typeface="+mn-ea"/>
                <a:cs typeface="+mn-cs"/>
              </a:rPr>
              <a:t>to deliver content</a:t>
            </a:r>
          </a:p>
        </p:txBody>
      </p:sp>
      <p:sp>
        <p:nvSpPr>
          <p:cNvPr id="41" name="TextBox 40">
            <a:extLst>
              <a:ext uri="{FF2B5EF4-FFF2-40B4-BE49-F238E27FC236}">
                <a16:creationId xmlns:a16="http://schemas.microsoft.com/office/drawing/2014/main" xmlns="" id="{8AEFEDAD-6D6A-49DE-AFF1-C786612BD215}"/>
              </a:ext>
            </a:extLst>
          </p:cNvPr>
          <p:cNvSpPr txBox="1"/>
          <p:nvPr/>
        </p:nvSpPr>
        <p:spPr>
          <a:xfrm>
            <a:off x="1330776" y="4344806"/>
            <a:ext cx="2350504" cy="2234458"/>
          </a:xfrm>
          <a:prstGeom prst="rect">
            <a:avLst/>
          </a:prstGeom>
          <a:noFill/>
        </p:spPr>
        <p:txBody>
          <a:bodyPr wrap="square" lIns="182880" tIns="146304" rIns="182880" bIns="146304"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mn-cs"/>
              </a:rPr>
              <a:t>Running applications integrated for delivery create </a:t>
            </a:r>
            <a:r>
              <a:rPr kumimoji="0" lang="en-US" sz="2000" b="1" i="0" u="none" strike="noStrike" kern="1200" cap="none" spc="0" normalizeH="0" baseline="0" noProof="0">
                <a:ln>
                  <a:noFill/>
                </a:ln>
                <a:solidFill>
                  <a:srgbClr val="FFFFFF"/>
                </a:solidFill>
                <a:effectLst/>
                <a:uLnTx/>
                <a:uFillTx/>
                <a:latin typeface="Segoe UI"/>
                <a:ea typeface="+mn-ea"/>
                <a:cs typeface="+mn-cs"/>
              </a:rPr>
              <a:t>heavy</a:t>
            </a:r>
            <a:r>
              <a:rPr kumimoji="0" lang="en-US" sz="2000" b="0" i="0" u="none" strike="noStrike" kern="1200" cap="none" spc="0" normalizeH="0" baseline="0" noProof="0">
                <a:ln>
                  <a:noFill/>
                </a:ln>
                <a:solidFill>
                  <a:srgbClr val="FFFFFF"/>
                </a:solidFill>
                <a:effectLst/>
                <a:uLnTx/>
                <a:uFillTx/>
                <a:latin typeface="Segoe UI"/>
                <a:ea typeface="+mn-ea"/>
                <a:cs typeface="+mn-cs"/>
              </a:rPr>
              <a:t> </a:t>
            </a:r>
            <a:r>
              <a:rPr kumimoji="0" lang="en-US" sz="2000" b="1" i="0" u="none" strike="noStrike" kern="1200" cap="none" spc="0" normalizeH="0" baseline="0" noProof="0">
                <a:ln>
                  <a:noFill/>
                </a:ln>
                <a:solidFill>
                  <a:srgbClr val="FFFFFF"/>
                </a:solidFill>
                <a:effectLst/>
                <a:uLnTx/>
                <a:uFillTx/>
                <a:latin typeface="Segoe UI"/>
                <a:ea typeface="+mn-ea"/>
                <a:cs typeface="+mn-cs"/>
              </a:rPr>
              <a:t>bandwidth demands</a:t>
            </a:r>
          </a:p>
        </p:txBody>
      </p:sp>
      <p:cxnSp>
        <p:nvCxnSpPr>
          <p:cNvPr id="58" name="Straight Arrow Connector 57">
            <a:extLst>
              <a:ext uri="{FF2B5EF4-FFF2-40B4-BE49-F238E27FC236}">
                <a16:creationId xmlns:a16="http://schemas.microsoft.com/office/drawing/2014/main" xmlns="" id="{B21D9E6E-A8F7-45CA-86D6-764416B83431}"/>
              </a:ext>
            </a:extLst>
          </p:cNvPr>
          <p:cNvCxnSpPr>
            <a:cxnSpLocks/>
          </p:cNvCxnSpPr>
          <p:nvPr/>
        </p:nvCxnSpPr>
        <p:spPr>
          <a:xfrm>
            <a:off x="4181226" y="2737819"/>
            <a:ext cx="1083268" cy="572471"/>
          </a:xfrm>
          <a:prstGeom prst="straightConnector1">
            <a:avLst/>
          </a:prstGeom>
          <a:ln w="38100">
            <a:solidFill>
              <a:srgbClr val="00B0F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xmlns="" id="{F4298391-3AEE-4FF3-A22F-EA21A38E4568}"/>
              </a:ext>
            </a:extLst>
          </p:cNvPr>
          <p:cNvCxnSpPr>
            <a:cxnSpLocks/>
          </p:cNvCxnSpPr>
          <p:nvPr/>
        </p:nvCxnSpPr>
        <p:spPr>
          <a:xfrm>
            <a:off x="6790499" y="4612154"/>
            <a:ext cx="1015833" cy="602994"/>
          </a:xfrm>
          <a:prstGeom prst="straightConnector1">
            <a:avLst/>
          </a:prstGeom>
          <a:ln w="38100">
            <a:solidFill>
              <a:srgbClr val="00B0F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xmlns="" id="{8AABE189-012B-4694-A6E7-CF12F33AA8E5}"/>
              </a:ext>
            </a:extLst>
          </p:cNvPr>
          <p:cNvCxnSpPr>
            <a:cxnSpLocks/>
          </p:cNvCxnSpPr>
          <p:nvPr/>
        </p:nvCxnSpPr>
        <p:spPr>
          <a:xfrm flipH="1">
            <a:off x="4117052" y="4646373"/>
            <a:ext cx="990450" cy="547305"/>
          </a:xfrm>
          <a:prstGeom prst="straightConnector1">
            <a:avLst/>
          </a:prstGeom>
          <a:ln w="38100">
            <a:solidFill>
              <a:srgbClr val="00B0F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xmlns="" id="{85630273-CD8D-4FA3-BDBF-D30BBA2F4294}"/>
              </a:ext>
            </a:extLst>
          </p:cNvPr>
          <p:cNvCxnSpPr>
            <a:cxnSpLocks/>
          </p:cNvCxnSpPr>
          <p:nvPr/>
        </p:nvCxnSpPr>
        <p:spPr>
          <a:xfrm flipH="1">
            <a:off x="6790499" y="2756220"/>
            <a:ext cx="963220" cy="554070"/>
          </a:xfrm>
          <a:prstGeom prst="straightConnector1">
            <a:avLst/>
          </a:prstGeom>
          <a:ln w="38100">
            <a:solidFill>
              <a:srgbClr val="00B0F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4078796357"/>
      </p:ext>
    </p:extLst>
  </p:cSld>
  <p:clrMapOvr>
    <a:masterClrMapping/>
  </p:clrMapOvr>
  <p:transition spd="slow">
    <p:push dir="u"/>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extLst/>
          </p:nvPr>
        </p:nvGraphicFramePr>
        <p:xfrm>
          <a:off x="1558" y="2044"/>
          <a:ext cx="1556" cy="1556"/>
        </p:xfrm>
        <a:graphic>
          <a:graphicData uri="http://schemas.openxmlformats.org/presentationml/2006/ole">
            <p:oleObj spid="_x0000_s151560" name="think-cell Slide" r:id="rId4" imgW="360" imgH="360" progId="">
              <p:embed/>
            </p:oleObj>
          </a:graphicData>
        </a:graphic>
      </p:graphicFrame>
      <p:sp>
        <p:nvSpPr>
          <p:cNvPr id="17" name="Title 1"/>
          <p:cNvSpPr>
            <a:spLocks noGrp="1"/>
          </p:cNvSpPr>
          <p:nvPr>
            <p:ph type="title"/>
          </p:nvPr>
        </p:nvSpPr>
        <p:spPr>
          <a:xfrm>
            <a:off x="419516" y="214395"/>
            <a:ext cx="11005512" cy="919304"/>
          </a:xfrm>
        </p:spPr>
        <p:txBody>
          <a:bodyPr/>
          <a:lstStyle/>
          <a:p>
            <a:r>
              <a:rPr lang="en-US" sz="3600">
                <a:solidFill>
                  <a:srgbClr val="737373"/>
                </a:solidFill>
                <a:cs typeface="Segoe UI Light" panose="020B0502040204020203" pitchFamily="34" charset="0"/>
              </a:rPr>
              <a:t>Architecture – Standard </a:t>
            </a:r>
            <a:r>
              <a:rPr lang="en-US">
                <a:solidFill>
                  <a:srgbClr val="737373"/>
                </a:solidFill>
                <a:cs typeface="Segoe UI Light"/>
              </a:rPr>
              <a:t>Protocols</a:t>
            </a:r>
            <a:endParaRPr lang="en-US" sz="3600">
              <a:solidFill>
                <a:srgbClr val="737373"/>
              </a:solidFill>
              <a:cs typeface="Segoe UI Light"/>
            </a:endParaRPr>
          </a:p>
        </p:txBody>
      </p:sp>
      <p:cxnSp>
        <p:nvCxnSpPr>
          <p:cNvPr id="14" name="Straight Connector 13"/>
          <p:cNvCxnSpPr/>
          <p:nvPr/>
        </p:nvCxnSpPr>
        <p:spPr>
          <a:xfrm>
            <a:off x="419516" y="1301756"/>
            <a:ext cx="11265840" cy="0"/>
          </a:xfrm>
          <a:prstGeom prst="line">
            <a:avLst/>
          </a:prstGeom>
          <a:ln w="25400">
            <a:solidFill>
              <a:srgbClr val="229DFF"/>
            </a:solidFill>
            <a:headEnd type="none"/>
            <a:tailEnd type="none"/>
          </a:ln>
        </p:spPr>
        <p:style>
          <a:lnRef idx="1">
            <a:schemeClr val="accent1"/>
          </a:lnRef>
          <a:fillRef idx="0">
            <a:schemeClr val="accent1"/>
          </a:fillRef>
          <a:effectRef idx="0">
            <a:schemeClr val="accent1"/>
          </a:effectRef>
          <a:fontRef idx="minor">
            <a:schemeClr val="tx1"/>
          </a:fontRef>
        </p:style>
      </p:cxnSp>
      <p:graphicFrame>
        <p:nvGraphicFramePr>
          <p:cNvPr id="7" name="Diagram 6">
            <a:extLst>
              <a:ext uri="{FF2B5EF4-FFF2-40B4-BE49-F238E27FC236}">
                <a16:creationId xmlns:a16="http://schemas.microsoft.com/office/drawing/2014/main" xmlns="" id="{AA84BD61-E5F1-4F7D-B45C-DF18CC1B99EC}"/>
              </a:ext>
            </a:extLst>
          </p:cNvPr>
          <p:cNvGraphicFramePr/>
          <p:nvPr>
            <p:extLst/>
          </p:nvPr>
        </p:nvGraphicFramePr>
        <p:xfrm>
          <a:off x="8272581" y="0"/>
          <a:ext cx="1520042" cy="12661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8" name="Graphic 7" descr="Checklist">
            <a:extLst>
              <a:ext uri="{FF2B5EF4-FFF2-40B4-BE49-F238E27FC236}">
                <a16:creationId xmlns:a16="http://schemas.microsoft.com/office/drawing/2014/main" xmlns="" id="{102E0E99-F047-4B64-935D-966E2A8706E4}"/>
              </a:ext>
            </a:extLst>
          </p:cNvPr>
          <p:cNvPicPr>
            <a:picLocks noChangeAspect="1"/>
          </p:cNvPicPr>
          <p:nvPr/>
        </p:nvPicPr>
        <p:blipFill>
          <a:blip r:embed="rId10" cstate="print">
            <a:extLst>
              <a:ext uri="{28A0092B-C50C-407E-A947-70E740481C1C}">
                <a14:useLocalDpi xmlns:a14="http://schemas.microsoft.com/office/drawing/2010/main" xmlns="" val="0"/>
              </a:ext>
              <a:ext uri="{96DAC541-7B7A-43D3-8B79-37D633B846F1}">
                <asvg:svgBlip xmlns:asvg="http://schemas.microsoft.com/office/drawing/2016/SVG/main" xmlns="" r:embed="rId13"/>
              </a:ext>
            </a:extLst>
          </a:blip>
          <a:stretch>
            <a:fillRect/>
          </a:stretch>
        </p:blipFill>
        <p:spPr>
          <a:xfrm>
            <a:off x="8668168" y="3118537"/>
            <a:ext cx="1848365" cy="1804054"/>
          </a:xfrm>
          <a:prstGeom prst="rect">
            <a:avLst/>
          </a:prstGeom>
        </p:spPr>
      </p:pic>
      <p:sp>
        <p:nvSpPr>
          <p:cNvPr id="9" name="TextBox 8">
            <a:extLst>
              <a:ext uri="{FF2B5EF4-FFF2-40B4-BE49-F238E27FC236}">
                <a16:creationId xmlns:a16="http://schemas.microsoft.com/office/drawing/2014/main" xmlns="" id="{EB3A4B54-885E-497B-8431-3F6E13846CFA}"/>
              </a:ext>
            </a:extLst>
          </p:cNvPr>
          <p:cNvSpPr txBox="1"/>
          <p:nvPr/>
        </p:nvSpPr>
        <p:spPr>
          <a:xfrm>
            <a:off x="8621683" y="4782110"/>
            <a:ext cx="1941333" cy="1071062"/>
          </a:xfrm>
          <a:prstGeom prst="rect">
            <a:avLst/>
          </a:prstGeom>
          <a:solidFill>
            <a:schemeClr val="bg1"/>
          </a:solidFill>
        </p:spPr>
        <p:txBody>
          <a:bodyPr wrap="square" lIns="182880" tIns="146304" rIns="182880" bIns="146304"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800" b="0" i="0" u="none" strike="noStrike" kern="1200" cap="none" spc="0" normalizeH="0" baseline="0" noProof="0">
                <a:ln>
                  <a:noFill/>
                </a:ln>
                <a:solidFill>
                  <a:srgbClr val="0078D7"/>
                </a:solidFill>
                <a:effectLst/>
                <a:uLnTx/>
                <a:uFillTx/>
                <a:latin typeface="Segoe UI"/>
                <a:ea typeface="+mn-ea"/>
                <a:cs typeface="+mn-cs"/>
              </a:rPr>
              <a:t>Standard Protocols</a:t>
            </a:r>
          </a:p>
        </p:txBody>
      </p:sp>
      <p:sp>
        <p:nvSpPr>
          <p:cNvPr id="3" name="Rectangle 2">
            <a:extLst>
              <a:ext uri="{FF2B5EF4-FFF2-40B4-BE49-F238E27FC236}">
                <a16:creationId xmlns:a16="http://schemas.microsoft.com/office/drawing/2014/main" xmlns="" id="{272E8A0E-D232-45B3-AB7D-E18A1A7711FB}"/>
              </a:ext>
            </a:extLst>
          </p:cNvPr>
          <p:cNvSpPr/>
          <p:nvPr/>
        </p:nvSpPr>
        <p:spPr>
          <a:xfrm>
            <a:off x="417810" y="1639596"/>
            <a:ext cx="7895960"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67171"/>
                </a:solidFill>
                <a:effectLst/>
                <a:uLnTx/>
                <a:uFillTx/>
                <a:latin typeface="Calibri" panose="020F0502020204030204" pitchFamily="34" charset="0"/>
                <a:ea typeface="+mn-ea"/>
                <a:cs typeface="+mn-cs"/>
              </a:rPr>
              <a:t>With the ability to rely on broadband connections, SaaS was able to take off when several </a:t>
            </a:r>
            <a:r>
              <a:rPr kumimoji="0" lang="en-US" sz="2400" b="1" i="0" u="none" strike="noStrike" kern="1200" cap="none" spc="0" normalizeH="0" baseline="0" noProof="0" dirty="0">
                <a:ln>
                  <a:noFill/>
                </a:ln>
                <a:solidFill>
                  <a:srgbClr val="767171"/>
                </a:solidFill>
                <a:effectLst/>
                <a:uLnTx/>
                <a:uFillTx/>
                <a:latin typeface="Calibri" panose="020F0502020204030204" pitchFamily="34" charset="0"/>
                <a:ea typeface="+mn-ea"/>
                <a:cs typeface="+mn-cs"/>
              </a:rPr>
              <a:t>key web protocols standardized. </a:t>
            </a:r>
          </a:p>
        </p:txBody>
      </p:sp>
      <p:sp>
        <p:nvSpPr>
          <p:cNvPr id="15" name="TextBox 14">
            <a:extLst>
              <a:ext uri="{FF2B5EF4-FFF2-40B4-BE49-F238E27FC236}">
                <a16:creationId xmlns:a16="http://schemas.microsoft.com/office/drawing/2014/main" xmlns="" id="{EB1B9BBB-44AD-488D-82AB-5A003D886DB2}"/>
              </a:ext>
            </a:extLst>
          </p:cNvPr>
          <p:cNvSpPr txBox="1"/>
          <p:nvPr/>
        </p:nvSpPr>
        <p:spPr>
          <a:xfrm>
            <a:off x="407512" y="5828898"/>
            <a:ext cx="8950243" cy="627864"/>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a:ln>
                  <a:noFill/>
                </a:ln>
                <a:solidFill>
                  <a:srgbClr val="767171"/>
                </a:solidFill>
                <a:effectLst/>
                <a:uLnTx/>
                <a:uFillTx/>
                <a:latin typeface="Calibri" panose="020F0502020204030204" pitchFamily="34" charset="0"/>
                <a:ea typeface="+mn-ea"/>
                <a:cs typeface="+mn-cs"/>
              </a:rPr>
              <a:t>This </a:t>
            </a:r>
            <a:r>
              <a:rPr kumimoji="0" lang="en-US" sz="2400" b="1" i="0" u="none" strike="noStrike" kern="1200" cap="none" spc="0" normalizeH="0" baseline="0" noProof="0">
                <a:ln>
                  <a:noFill/>
                </a:ln>
                <a:solidFill>
                  <a:srgbClr val="767171"/>
                </a:solidFill>
                <a:effectLst/>
                <a:uLnTx/>
                <a:uFillTx/>
                <a:latin typeface="Calibri" panose="020F0502020204030204" pitchFamily="34" charset="0"/>
                <a:ea typeface="+mn-ea"/>
                <a:cs typeface="+mn-cs"/>
              </a:rPr>
              <a:t>standardization lowers the cost </a:t>
            </a:r>
            <a:r>
              <a:rPr kumimoji="0" lang="en-US" sz="2400" b="0" i="0" u="none" strike="noStrike" kern="1200" cap="none" spc="0" normalizeH="0" baseline="0" noProof="0">
                <a:ln>
                  <a:noFill/>
                </a:ln>
                <a:solidFill>
                  <a:srgbClr val="767171"/>
                </a:solidFill>
                <a:effectLst/>
                <a:uLnTx/>
                <a:uFillTx/>
                <a:latin typeface="Calibri" panose="020F0502020204030204" pitchFamily="34" charset="0"/>
                <a:ea typeface="+mn-ea"/>
                <a:cs typeface="+mn-cs"/>
              </a:rPr>
              <a:t>of service development.</a:t>
            </a:r>
            <a:endParaRPr kumimoji="0" lang="en-US" sz="24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endParaRPr>
          </a:p>
        </p:txBody>
      </p:sp>
      <p:sp>
        <p:nvSpPr>
          <p:cNvPr id="16" name="Rectangle 15">
            <a:extLst>
              <a:ext uri="{FF2B5EF4-FFF2-40B4-BE49-F238E27FC236}">
                <a16:creationId xmlns:a16="http://schemas.microsoft.com/office/drawing/2014/main" xmlns="" id="{3A3F44E2-2FAD-481E-9565-AA44D03935C8}"/>
              </a:ext>
            </a:extLst>
          </p:cNvPr>
          <p:cNvSpPr/>
          <p:nvPr/>
        </p:nvSpPr>
        <p:spPr>
          <a:xfrm>
            <a:off x="772747" y="2832820"/>
            <a:ext cx="226825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67171"/>
                </a:solidFill>
                <a:effectLst/>
                <a:uLnTx/>
                <a:uFillTx/>
                <a:latin typeface="Calibri" panose="020F0502020204030204" pitchFamily="34" charset="0"/>
                <a:ea typeface="+mn-ea"/>
                <a:cs typeface="+mn-cs"/>
              </a:rPr>
              <a:t>Ruby on Rails </a:t>
            </a:r>
            <a:endParaRPr kumimoji="0" lang="en-US" sz="2800" b="1" i="0" u="none" strike="noStrike" kern="1200" cap="none" spc="0" normalizeH="0" baseline="0" noProof="0">
              <a:ln>
                <a:noFill/>
              </a:ln>
              <a:solidFill>
                <a:srgbClr val="000000"/>
              </a:solidFill>
              <a:effectLst/>
              <a:uLnTx/>
              <a:uFillTx/>
              <a:latin typeface="Segoe UI"/>
              <a:ea typeface="+mn-ea"/>
              <a:cs typeface="+mn-cs"/>
            </a:endParaRPr>
          </a:p>
        </p:txBody>
      </p:sp>
      <p:sp>
        <p:nvSpPr>
          <p:cNvPr id="18" name="Rectangle 17">
            <a:extLst>
              <a:ext uri="{FF2B5EF4-FFF2-40B4-BE49-F238E27FC236}">
                <a16:creationId xmlns:a16="http://schemas.microsoft.com/office/drawing/2014/main" xmlns="" id="{26171A7D-2CED-4004-ACD0-B46A96869879}"/>
              </a:ext>
            </a:extLst>
          </p:cNvPr>
          <p:cNvSpPr/>
          <p:nvPr/>
        </p:nvSpPr>
        <p:spPr>
          <a:xfrm>
            <a:off x="772747" y="5042383"/>
            <a:ext cx="167174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67171"/>
                </a:solidFill>
                <a:effectLst/>
                <a:uLnTx/>
                <a:uFillTx/>
                <a:latin typeface="Calibri" panose="020F0502020204030204" pitchFamily="34" charset="0"/>
                <a:ea typeface="+mn-ea"/>
                <a:cs typeface="+mn-cs"/>
              </a:rPr>
              <a:t>JavaScript</a:t>
            </a:r>
            <a:endParaRPr kumimoji="0" lang="en-US" sz="2800" b="1" i="0" u="none" strike="noStrike" kern="1200" cap="none" spc="0" normalizeH="0" baseline="0" noProof="0">
              <a:ln>
                <a:noFill/>
              </a:ln>
              <a:solidFill>
                <a:srgbClr val="000000"/>
              </a:solidFill>
              <a:effectLst/>
              <a:uLnTx/>
              <a:uFillTx/>
              <a:latin typeface="Segoe UI"/>
              <a:ea typeface="+mn-ea"/>
              <a:cs typeface="+mn-cs"/>
            </a:endParaRPr>
          </a:p>
        </p:txBody>
      </p:sp>
      <p:sp>
        <p:nvSpPr>
          <p:cNvPr id="19" name="Rectangle 18">
            <a:extLst>
              <a:ext uri="{FF2B5EF4-FFF2-40B4-BE49-F238E27FC236}">
                <a16:creationId xmlns:a16="http://schemas.microsoft.com/office/drawing/2014/main" xmlns="" id="{CC007A00-2E7A-4EA5-80AC-4EAB1332F4E1}"/>
              </a:ext>
            </a:extLst>
          </p:cNvPr>
          <p:cNvSpPr/>
          <p:nvPr/>
        </p:nvSpPr>
        <p:spPr>
          <a:xfrm>
            <a:off x="772747" y="3944425"/>
            <a:ext cx="98392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67171"/>
                </a:solidFill>
                <a:effectLst/>
                <a:uLnTx/>
                <a:uFillTx/>
                <a:latin typeface="Calibri" panose="020F0502020204030204" pitchFamily="34" charset="0"/>
                <a:ea typeface="+mn-ea"/>
                <a:cs typeface="+mn-cs"/>
              </a:rPr>
              <a:t>REST </a:t>
            </a:r>
            <a:endParaRPr kumimoji="0" lang="en-US" sz="2800" b="1" i="0" u="none" strike="noStrike" kern="1200" cap="none" spc="0" normalizeH="0" baseline="0" noProof="0">
              <a:ln>
                <a:noFill/>
              </a:ln>
              <a:solidFill>
                <a:srgbClr val="000000"/>
              </a:solidFill>
              <a:effectLst/>
              <a:uLnTx/>
              <a:uFillTx/>
              <a:latin typeface="Segoe UI"/>
              <a:ea typeface="+mn-ea"/>
              <a:cs typeface="+mn-cs"/>
            </a:endParaRPr>
          </a:p>
        </p:txBody>
      </p:sp>
      <p:cxnSp>
        <p:nvCxnSpPr>
          <p:cNvPr id="21" name="Connector: Elbow 20">
            <a:extLst>
              <a:ext uri="{FF2B5EF4-FFF2-40B4-BE49-F238E27FC236}">
                <a16:creationId xmlns:a16="http://schemas.microsoft.com/office/drawing/2014/main" xmlns="" id="{4BAC154B-F1E4-4630-8500-FF2C947A5EC1}"/>
              </a:ext>
            </a:extLst>
          </p:cNvPr>
          <p:cNvCxnSpPr/>
          <p:nvPr/>
        </p:nvCxnSpPr>
        <p:spPr>
          <a:xfrm>
            <a:off x="3325091" y="3094430"/>
            <a:ext cx="4947490" cy="849995"/>
          </a:xfrm>
          <a:prstGeom prst="bentConnector3">
            <a:avLst/>
          </a:prstGeom>
          <a:ln w="38100">
            <a:solidFill>
              <a:srgbClr val="00B0F0"/>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xmlns="" id="{E5924870-61C2-444B-8E75-5F14662CADBA}"/>
              </a:ext>
            </a:extLst>
          </p:cNvPr>
          <p:cNvCxnSpPr/>
          <p:nvPr/>
        </p:nvCxnSpPr>
        <p:spPr>
          <a:xfrm>
            <a:off x="2018805" y="4227616"/>
            <a:ext cx="6253776" cy="0"/>
          </a:xfrm>
          <a:prstGeom prst="straightConnector1">
            <a:avLst/>
          </a:prstGeom>
          <a:ln w="38100">
            <a:solidFill>
              <a:srgbClr val="00B0F0"/>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4" name="Connector: Elbow 23">
            <a:extLst>
              <a:ext uri="{FF2B5EF4-FFF2-40B4-BE49-F238E27FC236}">
                <a16:creationId xmlns:a16="http://schemas.microsoft.com/office/drawing/2014/main" xmlns="" id="{C5DA9231-2BA3-47BF-ADB1-A8D2B3991260}"/>
              </a:ext>
            </a:extLst>
          </p:cNvPr>
          <p:cNvCxnSpPr>
            <a:cxnSpLocks/>
          </p:cNvCxnSpPr>
          <p:nvPr/>
        </p:nvCxnSpPr>
        <p:spPr>
          <a:xfrm flipV="1">
            <a:off x="2671948" y="4537473"/>
            <a:ext cx="5600633" cy="738977"/>
          </a:xfrm>
          <a:prstGeom prst="bentConnector3">
            <a:avLst>
              <a:gd name="adj1" fmla="val 23285"/>
            </a:avLst>
          </a:prstGeom>
          <a:ln w="38100">
            <a:solidFill>
              <a:srgbClr val="00B0F0"/>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474206985"/>
      </p:ext>
    </p:extLst>
  </p:cSld>
  <p:clrMapOvr>
    <a:masterClrMapping/>
  </p:clrMapOvr>
  <p:transition spd="slow">
    <p:push dir="u"/>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extLst/>
          </p:nvPr>
        </p:nvGraphicFramePr>
        <p:xfrm>
          <a:off x="1558" y="2044"/>
          <a:ext cx="1556" cy="1556"/>
        </p:xfrm>
        <a:graphic>
          <a:graphicData uri="http://schemas.openxmlformats.org/presentationml/2006/ole">
            <p:oleObj spid="_x0000_s152584" name="think-cell Slide" r:id="rId4" imgW="360" imgH="360" progId="">
              <p:embed/>
            </p:oleObj>
          </a:graphicData>
        </a:graphic>
      </p:graphicFrame>
      <p:sp>
        <p:nvSpPr>
          <p:cNvPr id="17" name="Title 1"/>
          <p:cNvSpPr>
            <a:spLocks noGrp="1"/>
          </p:cNvSpPr>
          <p:nvPr>
            <p:ph type="title"/>
          </p:nvPr>
        </p:nvSpPr>
        <p:spPr>
          <a:xfrm>
            <a:off x="419516" y="214395"/>
            <a:ext cx="11005512" cy="919304"/>
          </a:xfrm>
        </p:spPr>
        <p:txBody>
          <a:bodyPr/>
          <a:lstStyle/>
          <a:p>
            <a:r>
              <a:rPr lang="en-US">
                <a:solidFill>
                  <a:srgbClr val="737373"/>
                </a:solidFill>
                <a:cs typeface="Segoe UI Light" panose="020B0502040204020203" pitchFamily="34" charset="0"/>
              </a:rPr>
              <a:t>Operations – DevOps</a:t>
            </a:r>
            <a:endParaRPr lang="en-US" sz="3600">
              <a:solidFill>
                <a:srgbClr val="737373"/>
              </a:solidFill>
            </a:endParaRPr>
          </a:p>
        </p:txBody>
      </p:sp>
      <p:cxnSp>
        <p:nvCxnSpPr>
          <p:cNvPr id="14" name="Straight Connector 13"/>
          <p:cNvCxnSpPr/>
          <p:nvPr/>
        </p:nvCxnSpPr>
        <p:spPr>
          <a:xfrm>
            <a:off x="419516" y="1301756"/>
            <a:ext cx="11265840" cy="0"/>
          </a:xfrm>
          <a:prstGeom prst="line">
            <a:avLst/>
          </a:prstGeom>
          <a:ln w="25400">
            <a:solidFill>
              <a:srgbClr val="229DFF"/>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xmlns="" id="{79EC95BE-28ED-417D-B929-F63C6FBE0033}"/>
              </a:ext>
            </a:extLst>
          </p:cNvPr>
          <p:cNvSpPr/>
          <p:nvPr/>
        </p:nvSpPr>
        <p:spPr>
          <a:xfrm>
            <a:off x="496635" y="2619546"/>
            <a:ext cx="6096000" cy="3154710"/>
          </a:xfrm>
          <a:prstGeom prst="rect">
            <a:avLst/>
          </a:prstGeom>
        </p:spPr>
        <p:txBody>
          <a:bodyPr>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a:ln>
                  <a:noFill/>
                </a:ln>
                <a:solidFill>
                  <a:srgbClr val="D2D2D2">
                    <a:lumMod val="50000"/>
                  </a:srgbClr>
                </a:solidFill>
                <a:effectLst/>
                <a:uLnTx/>
                <a:uFillTx/>
                <a:latin typeface="Segoe UI"/>
                <a:ea typeface="+mn-ea"/>
                <a:cs typeface="+mn-cs"/>
              </a:rPr>
              <a:t>DevOps</a:t>
            </a:r>
            <a:r>
              <a:rPr kumimoji="0" lang="en-US" sz="2400" b="0" i="0" u="none" strike="noStrike" kern="1200" cap="none" spc="0" normalizeH="0" baseline="0" noProof="0">
                <a:ln>
                  <a:noFill/>
                </a:ln>
                <a:solidFill>
                  <a:srgbClr val="D2D2D2">
                    <a:lumMod val="50000"/>
                  </a:srgbClr>
                </a:solidFill>
                <a:effectLst/>
                <a:uLnTx/>
                <a:uFillTx/>
                <a:latin typeface="Segoe UI"/>
                <a:ea typeface="+mn-ea"/>
                <a:cs typeface="+mn-cs"/>
              </a:rPr>
              <a:t> – Development and Operations aims to bring together </a:t>
            </a:r>
            <a:r>
              <a:rPr kumimoji="0" lang="en-US" sz="2400" b="0" i="1" u="none" strike="noStrike" kern="1200" cap="none" spc="0" normalizeH="0" baseline="0" noProof="0">
                <a:ln>
                  <a:noFill/>
                </a:ln>
                <a:solidFill>
                  <a:srgbClr val="D2D2D2">
                    <a:lumMod val="50000"/>
                  </a:srgbClr>
                </a:solidFill>
                <a:effectLst/>
                <a:uLnTx/>
                <a:uFillTx/>
                <a:latin typeface="Segoe UI"/>
                <a:ea typeface="+mn-ea"/>
                <a:cs typeface="+mn-cs"/>
              </a:rPr>
              <a:t>the development, testing, integration, and deployment </a:t>
            </a:r>
            <a:r>
              <a:rPr kumimoji="0" lang="en-US" sz="2400" b="0" i="0" u="none" strike="noStrike" kern="1200" cap="none" spc="0" normalizeH="0" baseline="0" noProof="0">
                <a:ln>
                  <a:noFill/>
                </a:ln>
                <a:solidFill>
                  <a:srgbClr val="D2D2D2">
                    <a:lumMod val="50000"/>
                  </a:srgbClr>
                </a:solidFill>
                <a:effectLst/>
                <a:uLnTx/>
                <a:uFillTx/>
                <a:latin typeface="Segoe UI"/>
                <a:ea typeface="+mn-ea"/>
                <a:cs typeface="+mn-cs"/>
              </a:rPr>
              <a:t>of software into a single iterative process, rather than disparate functions.</a:t>
            </a: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D2D2D2">
                  <a:lumMod val="50000"/>
                </a:srgbClr>
              </a:solidFill>
              <a:effectLst/>
              <a:uLnTx/>
              <a:uFillTx/>
              <a:latin typeface="Segoe UI"/>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a:ln>
                  <a:noFill/>
                </a:ln>
                <a:solidFill>
                  <a:srgbClr val="D2D2D2">
                    <a:lumMod val="50000"/>
                  </a:srgbClr>
                </a:solidFill>
                <a:effectLst/>
                <a:uLnTx/>
                <a:uFillTx/>
                <a:latin typeface="Segoe UI"/>
                <a:ea typeface="+mn-ea"/>
                <a:cs typeface="+mn-cs"/>
              </a:rPr>
              <a:t>Under a SaaS model, rapid innovation and incremental change – no major deployment cycles.</a:t>
            </a:r>
          </a:p>
        </p:txBody>
      </p:sp>
      <p:graphicFrame>
        <p:nvGraphicFramePr>
          <p:cNvPr id="7" name="Diagram 6">
            <a:extLst>
              <a:ext uri="{FF2B5EF4-FFF2-40B4-BE49-F238E27FC236}">
                <a16:creationId xmlns:a16="http://schemas.microsoft.com/office/drawing/2014/main" xmlns="" id="{AA84BD61-E5F1-4F7D-B45C-DF18CC1B99EC}"/>
              </a:ext>
            </a:extLst>
          </p:cNvPr>
          <p:cNvGraphicFramePr/>
          <p:nvPr>
            <p:extLst/>
          </p:nvPr>
        </p:nvGraphicFramePr>
        <p:xfrm>
          <a:off x="8272581" y="0"/>
          <a:ext cx="1520042" cy="12661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xtBox 2">
            <a:extLst>
              <a:ext uri="{FF2B5EF4-FFF2-40B4-BE49-F238E27FC236}">
                <a16:creationId xmlns:a16="http://schemas.microsoft.com/office/drawing/2014/main" xmlns="" id="{1BEBED19-51E3-45C0-AA13-16D5974AEBF5}"/>
              </a:ext>
            </a:extLst>
          </p:cNvPr>
          <p:cNvSpPr txBox="1"/>
          <p:nvPr/>
        </p:nvSpPr>
        <p:spPr>
          <a:xfrm>
            <a:off x="419516" y="1480520"/>
            <a:ext cx="11265839" cy="960263"/>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D2D2D2">
                    <a:lumMod val="50000"/>
                  </a:srgbClr>
                </a:solidFill>
                <a:effectLst/>
                <a:uLnTx/>
                <a:uFillTx/>
                <a:latin typeface="Segoe UI"/>
                <a:ea typeface="+mn-ea"/>
                <a:cs typeface="+mn-cs"/>
              </a:rPr>
              <a:t>Use of broadband links and standard protocols drives new thinking about how to develop and deploy code. </a:t>
            </a:r>
          </a:p>
        </p:txBody>
      </p:sp>
      <p:graphicFrame>
        <p:nvGraphicFramePr>
          <p:cNvPr id="9" name="Diagram 8">
            <a:extLst>
              <a:ext uri="{FF2B5EF4-FFF2-40B4-BE49-F238E27FC236}">
                <a16:creationId xmlns:a16="http://schemas.microsoft.com/office/drawing/2014/main" xmlns="" id="{BC8E015D-C0A3-4B82-8C17-3825A31CA7F9}"/>
              </a:ext>
            </a:extLst>
          </p:cNvPr>
          <p:cNvGraphicFramePr/>
          <p:nvPr>
            <p:extLst/>
          </p:nvPr>
        </p:nvGraphicFramePr>
        <p:xfrm>
          <a:off x="6353279" y="2364080"/>
          <a:ext cx="5977488" cy="3881076"/>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0" name="Oval 9">
            <a:extLst>
              <a:ext uri="{FF2B5EF4-FFF2-40B4-BE49-F238E27FC236}">
                <a16:creationId xmlns:a16="http://schemas.microsoft.com/office/drawing/2014/main" xmlns="" id="{8C47AC32-F080-47F2-BE1A-6CA0D59BCE9C}"/>
              </a:ext>
            </a:extLst>
          </p:cNvPr>
          <p:cNvSpPr/>
          <p:nvPr/>
        </p:nvSpPr>
        <p:spPr>
          <a:xfrm>
            <a:off x="8199023" y="3161618"/>
            <a:ext cx="2286000" cy="2286000"/>
          </a:xfrm>
          <a:prstGeom prst="ellipse">
            <a:avLst/>
          </a:prstGeom>
          <a:solidFill>
            <a:srgbClr val="0070C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8" name="Graphic 7" descr="Laptop">
            <a:extLst>
              <a:ext uri="{FF2B5EF4-FFF2-40B4-BE49-F238E27FC236}">
                <a16:creationId xmlns:a16="http://schemas.microsoft.com/office/drawing/2014/main" xmlns="" id="{5B12DDE1-916D-41F0-B4BE-CABE91D86521}"/>
              </a:ext>
            </a:extLst>
          </p:cNvPr>
          <p:cNvPicPr>
            <a:picLocks noChangeAspect="1"/>
          </p:cNvPicPr>
          <p:nvPr/>
        </p:nvPicPr>
        <p:blipFill>
          <a:blip r:embed="rId15" cstate="print">
            <a:extLst>
              <a:ext uri="{28A0092B-C50C-407E-A947-70E740481C1C}">
                <a14:useLocalDpi xmlns:a14="http://schemas.microsoft.com/office/drawing/2010/main" xmlns="" val="0"/>
              </a:ext>
              <a:ext uri="{96DAC541-7B7A-43D3-8B79-37D633B846F1}">
                <asvg:svgBlip xmlns:asvg="http://schemas.microsoft.com/office/drawing/2016/SVG/main" xmlns="" r:embed="rId18"/>
              </a:ext>
            </a:extLst>
          </a:blip>
          <a:stretch>
            <a:fillRect/>
          </a:stretch>
        </p:blipFill>
        <p:spPr>
          <a:xfrm>
            <a:off x="8696588" y="3599762"/>
            <a:ext cx="1313761" cy="1313761"/>
          </a:xfrm>
          <a:prstGeom prst="rect">
            <a:avLst/>
          </a:prstGeom>
        </p:spPr>
      </p:pic>
      <p:sp>
        <p:nvSpPr>
          <p:cNvPr id="11" name="TextBox 10">
            <a:extLst>
              <a:ext uri="{FF2B5EF4-FFF2-40B4-BE49-F238E27FC236}">
                <a16:creationId xmlns:a16="http://schemas.microsoft.com/office/drawing/2014/main" xmlns="" id="{E6D1D0C2-CB15-43AA-94DE-AD7667FC66E0}"/>
              </a:ext>
            </a:extLst>
          </p:cNvPr>
          <p:cNvSpPr txBox="1"/>
          <p:nvPr/>
        </p:nvSpPr>
        <p:spPr>
          <a:xfrm>
            <a:off x="8840569" y="3882969"/>
            <a:ext cx="1091899" cy="627864"/>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egoe UI"/>
                <a:ea typeface="+mn-ea"/>
                <a:cs typeface="+mn-cs"/>
              </a:rPr>
              <a:t>SaaS</a:t>
            </a:r>
          </a:p>
        </p:txBody>
      </p:sp>
    </p:spTree>
    <p:extLst>
      <p:ext uri="{BB962C8B-B14F-4D97-AF65-F5344CB8AC3E}">
        <p14:creationId xmlns:p14="http://schemas.microsoft.com/office/powerpoint/2010/main" xmlns="" val="478573098"/>
      </p:ext>
    </p:extLst>
  </p:cSld>
  <p:clrMapOvr>
    <a:masterClrMapping/>
  </p:clrMapOvr>
  <p:transition spd="slow">
    <p:push dir="u"/>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776DBEB1-5F4E-473E-82FC-7CCFEF320DB3}"/>
              </a:ext>
            </a:extLst>
          </p:cNvPr>
          <p:cNvSpPr>
            <a:spLocks noGrp="1"/>
          </p:cNvSpPr>
          <p:nvPr>
            <p:ph type="title"/>
          </p:nvPr>
        </p:nvSpPr>
        <p:spPr>
          <a:xfrm>
            <a:off x="320125" y="494408"/>
            <a:ext cx="11005512" cy="919304"/>
          </a:xfrm>
        </p:spPr>
        <p:txBody>
          <a:bodyPr/>
          <a:lstStyle/>
          <a:p>
            <a:r>
              <a:rPr lang="en-US"/>
              <a:t>SaaS security responsibilities</a:t>
            </a:r>
          </a:p>
        </p:txBody>
      </p:sp>
      <p:cxnSp>
        <p:nvCxnSpPr>
          <p:cNvPr id="5" name="Straight Connector 4">
            <a:extLst>
              <a:ext uri="{FF2B5EF4-FFF2-40B4-BE49-F238E27FC236}">
                <a16:creationId xmlns:a16="http://schemas.microsoft.com/office/drawing/2014/main" xmlns="" id="{B458A629-4F34-4714-BA3B-A5533A044A75}"/>
              </a:ext>
            </a:extLst>
          </p:cNvPr>
          <p:cNvCxnSpPr/>
          <p:nvPr/>
        </p:nvCxnSpPr>
        <p:spPr>
          <a:xfrm>
            <a:off x="419516" y="1301756"/>
            <a:ext cx="11265840" cy="0"/>
          </a:xfrm>
          <a:prstGeom prst="line">
            <a:avLst/>
          </a:prstGeom>
          <a:ln w="25400">
            <a:solidFill>
              <a:srgbClr val="229DFF"/>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4" name="Picture 3" descr="A screenshot of a social media post&#10;&#10;Description generated with very high confidence">
            <a:extLst>
              <a:ext uri="{FF2B5EF4-FFF2-40B4-BE49-F238E27FC236}">
                <a16:creationId xmlns:a16="http://schemas.microsoft.com/office/drawing/2014/main" xmlns="" id="{F39A93B1-D697-4796-993F-8BEDEEBE0FCB}"/>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753323" y="2221060"/>
            <a:ext cx="4044788" cy="4431290"/>
          </a:xfrm>
          <a:prstGeom prst="rect">
            <a:avLst/>
          </a:prstGeom>
        </p:spPr>
      </p:pic>
      <p:sp>
        <p:nvSpPr>
          <p:cNvPr id="2" name="Arrow: Down 1">
            <a:extLst>
              <a:ext uri="{FF2B5EF4-FFF2-40B4-BE49-F238E27FC236}">
                <a16:creationId xmlns:a16="http://schemas.microsoft.com/office/drawing/2014/main" xmlns="" id="{BFFE2992-2F10-4EEE-A253-B15869908584}"/>
              </a:ext>
            </a:extLst>
          </p:cNvPr>
          <p:cNvSpPr/>
          <p:nvPr/>
        </p:nvSpPr>
        <p:spPr bwMode="auto">
          <a:xfrm>
            <a:off x="10326471" y="1732547"/>
            <a:ext cx="385010" cy="488513"/>
          </a:xfrm>
          <a:prstGeom prst="down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TextBox 5">
            <a:extLst>
              <a:ext uri="{FF2B5EF4-FFF2-40B4-BE49-F238E27FC236}">
                <a16:creationId xmlns:a16="http://schemas.microsoft.com/office/drawing/2014/main" xmlns="" id="{080CACC4-85E0-4FE4-880E-3AD7B8A4693C}"/>
              </a:ext>
            </a:extLst>
          </p:cNvPr>
          <p:cNvSpPr txBox="1"/>
          <p:nvPr/>
        </p:nvSpPr>
        <p:spPr>
          <a:xfrm>
            <a:off x="146800" y="2221060"/>
            <a:ext cx="5949200" cy="3939540"/>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800" b="0" i="0" u="none" strike="noStrike" kern="1200" cap="none" spc="0" normalizeH="0" baseline="0" noProof="0">
                <a:ln>
                  <a:noFill/>
                </a:ln>
                <a:solidFill>
                  <a:srgbClr val="D2D2D2">
                    <a:lumMod val="50000"/>
                  </a:srgbClr>
                </a:solidFill>
                <a:effectLst/>
                <a:uLnTx/>
                <a:uFillTx/>
                <a:latin typeface="Segoe UI"/>
                <a:ea typeface="+mn-ea"/>
                <a:cs typeface="+mn-cs"/>
              </a:rPr>
              <a:t>With </a:t>
            </a:r>
            <a:r>
              <a:rPr kumimoji="0" lang="en-US" sz="2800" b="0" i="1" u="none" strike="noStrike" kern="1200" cap="none" spc="0" normalizeH="0" baseline="0" noProof="0">
                <a:ln>
                  <a:noFill/>
                </a:ln>
                <a:solidFill>
                  <a:srgbClr val="D2D2D2">
                    <a:lumMod val="50000"/>
                  </a:srgbClr>
                </a:solidFill>
                <a:effectLst/>
                <a:uLnTx/>
                <a:uFillTx/>
                <a:latin typeface="Segoe UI"/>
                <a:ea typeface="+mn-ea"/>
                <a:cs typeface="+mn-cs"/>
              </a:rPr>
              <a:t>Software as a Service</a:t>
            </a:r>
            <a:r>
              <a:rPr kumimoji="0" lang="en-US" sz="2800" b="0" i="0" u="none" strike="noStrike" kern="1200" cap="none" spc="0" normalizeH="0" baseline="0" noProof="0">
                <a:ln>
                  <a:noFill/>
                </a:ln>
                <a:solidFill>
                  <a:srgbClr val="D2D2D2">
                    <a:lumMod val="50000"/>
                  </a:srgbClr>
                </a:solidFill>
                <a:effectLst/>
                <a:uLnTx/>
                <a:uFillTx/>
                <a:latin typeface="Segoe UI"/>
                <a:ea typeface="+mn-ea"/>
                <a:cs typeface="+mn-cs"/>
              </a:rPr>
              <a:t>, customers act as end-users of software platforms wholly-contained within the cloud.</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800" b="0" i="0" u="none" strike="noStrike" kern="1200" cap="none" spc="0" normalizeH="0" baseline="0" noProof="0">
              <a:ln>
                <a:noFill/>
              </a:ln>
              <a:solidFill>
                <a:srgbClr val="D2D2D2">
                  <a:lumMod val="50000"/>
                </a:srgbClr>
              </a:solidFill>
              <a:effectLst/>
              <a:uLnTx/>
              <a:uFillTx/>
              <a:latin typeface="Segoe UI"/>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800" b="0" i="0" u="none" strike="noStrike" kern="1200" cap="none" spc="0" normalizeH="0" baseline="0" noProof="0">
                <a:ln>
                  <a:noFill/>
                </a:ln>
                <a:solidFill>
                  <a:srgbClr val="D2D2D2">
                    <a:lumMod val="50000"/>
                  </a:srgbClr>
                </a:solidFill>
                <a:effectLst/>
                <a:uLnTx/>
                <a:uFillTx/>
                <a:latin typeface="Segoe UI"/>
                <a:ea typeface="+mn-ea"/>
                <a:cs typeface="+mn-cs"/>
              </a:rPr>
              <a:t>The only security responsibility exclusively reserved to the customer is data classification &amp; accountability.</a:t>
            </a:r>
          </a:p>
        </p:txBody>
      </p:sp>
      <p:graphicFrame>
        <p:nvGraphicFramePr>
          <p:cNvPr id="9" name="Diagram 8">
            <a:extLst>
              <a:ext uri="{FF2B5EF4-FFF2-40B4-BE49-F238E27FC236}">
                <a16:creationId xmlns:a16="http://schemas.microsoft.com/office/drawing/2014/main" xmlns="" id="{7BD0D8B3-77D5-4093-A545-F47390542F81}"/>
              </a:ext>
            </a:extLst>
          </p:cNvPr>
          <p:cNvGraphicFramePr/>
          <p:nvPr>
            <p:extLst/>
          </p:nvPr>
        </p:nvGraphicFramePr>
        <p:xfrm>
          <a:off x="8272581" y="0"/>
          <a:ext cx="1520042" cy="1266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2095168432"/>
      </p:ext>
    </p:extLst>
  </p:cSld>
  <p:clrMapOvr>
    <a:masterClrMapping/>
  </p:clrMapOvr>
  <p:transition spd="med">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extLst/>
          </p:nvPr>
        </p:nvGraphicFramePr>
        <p:xfrm>
          <a:off x="1558" y="2044"/>
          <a:ext cx="1556" cy="1556"/>
        </p:xfrm>
        <a:graphic>
          <a:graphicData uri="http://schemas.openxmlformats.org/presentationml/2006/ole">
            <p:oleObj spid="_x0000_s153608" name="think-cell Slide" r:id="rId4" imgW="360" imgH="360" progId="">
              <p:embed/>
            </p:oleObj>
          </a:graphicData>
        </a:graphic>
      </p:graphicFrame>
      <p:sp>
        <p:nvSpPr>
          <p:cNvPr id="17" name="Title 1"/>
          <p:cNvSpPr>
            <a:spLocks noGrp="1"/>
          </p:cNvSpPr>
          <p:nvPr>
            <p:ph type="title"/>
          </p:nvPr>
        </p:nvSpPr>
        <p:spPr>
          <a:xfrm>
            <a:off x="419516" y="214395"/>
            <a:ext cx="11005512" cy="919304"/>
          </a:xfrm>
        </p:spPr>
        <p:txBody>
          <a:bodyPr/>
          <a:lstStyle/>
          <a:p>
            <a:r>
              <a:rPr lang="en-US">
                <a:solidFill>
                  <a:srgbClr val="737373"/>
                </a:solidFill>
                <a:cs typeface="Segoe UI Light" panose="020B0502040204020203" pitchFamily="34" charset="0"/>
              </a:rPr>
              <a:t>Risks &amp; policy considerations</a:t>
            </a:r>
            <a:endParaRPr lang="en-US" sz="3600">
              <a:solidFill>
                <a:srgbClr val="737373"/>
              </a:solidFill>
            </a:endParaRPr>
          </a:p>
        </p:txBody>
      </p:sp>
      <p:cxnSp>
        <p:nvCxnSpPr>
          <p:cNvPr id="14" name="Straight Connector 13"/>
          <p:cNvCxnSpPr/>
          <p:nvPr/>
        </p:nvCxnSpPr>
        <p:spPr>
          <a:xfrm>
            <a:off x="419516" y="1301756"/>
            <a:ext cx="11265840" cy="0"/>
          </a:xfrm>
          <a:prstGeom prst="line">
            <a:avLst/>
          </a:prstGeom>
          <a:ln w="25400">
            <a:solidFill>
              <a:srgbClr val="229DFF"/>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xmlns="" id="{CF32D82C-F2DC-4441-B820-D7D84D91A63C}"/>
              </a:ext>
            </a:extLst>
          </p:cNvPr>
          <p:cNvSpPr/>
          <p:nvPr/>
        </p:nvSpPr>
        <p:spPr bwMode="auto">
          <a:xfrm>
            <a:off x="556622" y="1458060"/>
            <a:ext cx="11265840" cy="485842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3600" tIns="90000" rIns="90000" bIns="90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FFFFFF">
                    <a:lumMod val="50000"/>
                  </a:srgbClr>
                </a:solidFill>
                <a:effectLst/>
                <a:uLnTx/>
                <a:uFillTx/>
                <a:latin typeface="Segoe UI"/>
                <a:ea typeface="+mn-ea"/>
                <a:cs typeface="+mn-cs"/>
              </a:rPr>
              <a:t>Technology</a:t>
            </a: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lumMod val="50000"/>
                  </a:srgbClr>
                </a:solidFill>
                <a:effectLst/>
                <a:uLnTx/>
                <a:uFillTx/>
                <a:latin typeface="Segoe UI"/>
                <a:ea typeface="+mn-ea"/>
                <a:cs typeface="+mn-cs"/>
              </a:rPr>
              <a:t>Access to broadband is important to maximize the value of cloud computing. Policies which introduce barriers to internet access can depress the benefits of </a:t>
            </a:r>
            <a:r>
              <a:rPr kumimoji="0" lang="en-US" sz="1800" b="1" i="0" u="none" strike="noStrike" kern="1200" cap="none" spc="0" normalizeH="0" baseline="0" noProof="0" dirty="0">
                <a:ln>
                  <a:noFill/>
                </a:ln>
                <a:solidFill>
                  <a:srgbClr val="FFFFFF">
                    <a:lumMod val="50000"/>
                  </a:srgbClr>
                </a:solidFill>
                <a:effectLst/>
                <a:uLnTx/>
                <a:uFillTx/>
                <a:latin typeface="Segoe UI"/>
                <a:ea typeface="+mn-ea"/>
                <a:cs typeface="+mn-cs"/>
              </a:rPr>
              <a:t>cloud computing for economic growth.</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400" b="1" i="0" u="none" strike="noStrike" kern="1200" cap="none" spc="0" normalizeH="0" baseline="0" noProof="0" dirty="0">
              <a:ln>
                <a:noFill/>
              </a:ln>
              <a:solidFill>
                <a:srgbClr val="FFFFFF">
                  <a:lumMod val="50000"/>
                </a:srgbClr>
              </a:solidFill>
              <a:effectLst/>
              <a:uLnTx/>
              <a:uFillTx/>
              <a:latin typeface="Segoe UI"/>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FFFFFF">
                    <a:lumMod val="50000"/>
                  </a:srgbClr>
                </a:solidFill>
                <a:effectLst/>
                <a:uLnTx/>
                <a:uFillTx/>
                <a:latin typeface="Segoe UI"/>
                <a:ea typeface="+mn-ea"/>
                <a:cs typeface="+mn-cs"/>
              </a:rPr>
              <a:t>Architecture</a:t>
            </a: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lumMod val="50000"/>
                  </a:srgbClr>
                </a:solidFill>
                <a:effectLst/>
                <a:uLnTx/>
                <a:uFillTx/>
                <a:latin typeface="Segoe UI"/>
                <a:ea typeface="+mn-ea"/>
                <a:cs typeface="+mn-cs"/>
              </a:rPr>
              <a:t>SaaS relies commonly used web frameworks which are constantly improving. Policies which support </a:t>
            </a:r>
            <a:r>
              <a:rPr kumimoji="0" lang="en-US" sz="1800" b="1" i="0" u="none" strike="noStrike" kern="1200" cap="none" spc="0" normalizeH="0" baseline="0" noProof="0" dirty="0">
                <a:ln>
                  <a:noFill/>
                </a:ln>
                <a:solidFill>
                  <a:srgbClr val="FFFFFF">
                    <a:lumMod val="50000"/>
                  </a:srgbClr>
                </a:solidFill>
                <a:effectLst/>
                <a:uLnTx/>
                <a:uFillTx/>
                <a:latin typeface="Segoe UI"/>
                <a:ea typeface="+mn-ea"/>
                <a:cs typeface="+mn-cs"/>
              </a:rPr>
              <a:t>rapid and effective vulnerability disclosure</a:t>
            </a:r>
            <a:r>
              <a:rPr kumimoji="0" lang="en-US" sz="1800" b="0" i="0" u="none" strike="noStrike" kern="1200" cap="none" spc="0" normalizeH="0" baseline="0" noProof="0" dirty="0">
                <a:ln>
                  <a:noFill/>
                </a:ln>
                <a:solidFill>
                  <a:srgbClr val="FFFFFF">
                    <a:lumMod val="50000"/>
                  </a:srgbClr>
                </a:solidFill>
                <a:effectLst/>
                <a:uLnTx/>
                <a:uFillTx/>
                <a:latin typeface="Segoe UI"/>
                <a:ea typeface="+mn-ea"/>
                <a:cs typeface="+mn-cs"/>
              </a:rPr>
              <a:t>, including avoiding penalizing researchers, contributes to better security.</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400" b="1" i="0" u="none" strike="noStrike" kern="1200" cap="none" spc="0" normalizeH="0" baseline="0" noProof="0" dirty="0">
              <a:ln>
                <a:noFill/>
              </a:ln>
              <a:solidFill>
                <a:srgbClr val="FFFFFF">
                  <a:lumMod val="50000"/>
                </a:srgbClr>
              </a:solidFill>
              <a:effectLst/>
              <a:uLnTx/>
              <a:uFillTx/>
              <a:latin typeface="Segoe UI"/>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FFFFFF">
                    <a:lumMod val="50000"/>
                  </a:srgbClr>
                </a:solidFill>
                <a:effectLst/>
                <a:uLnTx/>
                <a:uFillTx/>
                <a:latin typeface="Segoe UI"/>
                <a:ea typeface="+mn-ea"/>
                <a:cs typeface="+mn-cs"/>
              </a:rPr>
              <a:t>Operation</a:t>
            </a: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lumMod val="50000"/>
                  </a:srgbClr>
                </a:solidFill>
                <a:effectLst/>
                <a:uLnTx/>
                <a:uFillTx/>
                <a:latin typeface="Segoe UI"/>
                <a:ea typeface="+mn-ea"/>
                <a:cs typeface="+mn-cs"/>
              </a:rPr>
              <a:t>DevOps makes </a:t>
            </a:r>
            <a:r>
              <a:rPr kumimoji="0" lang="en-US" sz="1800" b="1" i="0" u="none" strike="noStrike" kern="1200" cap="none" spc="0" normalizeH="0" baseline="0" noProof="0" dirty="0">
                <a:ln>
                  <a:noFill/>
                </a:ln>
                <a:solidFill>
                  <a:srgbClr val="FFFFFF">
                    <a:lumMod val="50000"/>
                  </a:srgbClr>
                </a:solidFill>
                <a:effectLst/>
                <a:uLnTx/>
                <a:uFillTx/>
                <a:latin typeface="Segoe UI"/>
                <a:ea typeface="+mn-ea"/>
                <a:cs typeface="+mn-cs"/>
              </a:rPr>
              <a:t>rapid changes to software</a:t>
            </a:r>
            <a:r>
              <a:rPr kumimoji="0" lang="en-US" sz="1800" b="0" i="0" u="none" strike="noStrike" kern="1200" cap="none" spc="0" normalizeH="0" baseline="0" noProof="0" dirty="0">
                <a:ln>
                  <a:noFill/>
                </a:ln>
                <a:solidFill>
                  <a:srgbClr val="FFFFFF">
                    <a:lumMod val="50000"/>
                  </a:srgbClr>
                </a:solidFill>
                <a:effectLst/>
                <a:uLnTx/>
                <a:uFillTx/>
                <a:latin typeface="Segoe UI"/>
                <a:ea typeface="+mn-ea"/>
                <a:cs typeface="+mn-cs"/>
              </a:rPr>
              <a:t> possible and quick to push to users. Policy changes which require slow or manual intensive regulatory review may imperil the security of users in a </a:t>
            </a:r>
            <a:r>
              <a:rPr kumimoji="0" lang="en-US" sz="1800" b="1" i="0" u="none" strike="noStrike" kern="1200" cap="none" spc="0" normalizeH="0" baseline="0" noProof="0" dirty="0">
                <a:ln>
                  <a:noFill/>
                </a:ln>
                <a:solidFill>
                  <a:srgbClr val="FFFFFF">
                    <a:lumMod val="50000"/>
                  </a:srgbClr>
                </a:solidFill>
                <a:effectLst/>
                <a:uLnTx/>
                <a:uFillTx/>
                <a:latin typeface="Segoe UI"/>
                <a:ea typeface="+mn-ea"/>
                <a:cs typeface="+mn-cs"/>
              </a:rPr>
              <a:t>fast-changing threat environment.</a:t>
            </a:r>
            <a:r>
              <a:rPr kumimoji="0" lang="en-US" sz="1800" b="0" i="0" u="none" strike="noStrike" kern="1200" cap="none" spc="0" normalizeH="0" baseline="0" noProof="0" dirty="0">
                <a:ln>
                  <a:noFill/>
                </a:ln>
                <a:solidFill>
                  <a:srgbClr val="FFFFFF">
                    <a:lumMod val="50000"/>
                  </a:srgbClr>
                </a:solidFill>
                <a:effectLst/>
                <a:uLnTx/>
                <a:uFillTx/>
                <a:latin typeface="Segoe UI"/>
                <a:ea typeface="+mn-ea"/>
                <a:cs typeface="+mn-cs"/>
              </a:rPr>
              <a:t> </a:t>
            </a:r>
          </a:p>
        </p:txBody>
      </p:sp>
      <p:graphicFrame>
        <p:nvGraphicFramePr>
          <p:cNvPr id="8" name="Diagram 7">
            <a:extLst>
              <a:ext uri="{FF2B5EF4-FFF2-40B4-BE49-F238E27FC236}">
                <a16:creationId xmlns:a16="http://schemas.microsoft.com/office/drawing/2014/main" xmlns="" id="{9C050B14-41AC-4174-A573-C5CC3C60BB9C}"/>
              </a:ext>
            </a:extLst>
          </p:cNvPr>
          <p:cNvGraphicFramePr/>
          <p:nvPr>
            <p:extLst/>
          </p:nvPr>
        </p:nvGraphicFramePr>
        <p:xfrm>
          <a:off x="8272581" y="0"/>
          <a:ext cx="1520042" cy="12661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xmlns="" val="852071521"/>
      </p:ext>
    </p:extLst>
  </p:cSld>
  <p:clrMapOvr>
    <a:masterClrMapping/>
  </p:clrMapOvr>
  <p:transition spd="slow">
    <p:push dir="u"/>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extLst/>
          </p:nvPr>
        </p:nvGraphicFramePr>
        <p:xfrm>
          <a:off x="3145" y="2936"/>
          <a:ext cx="1556" cy="1556"/>
        </p:xfrm>
        <a:graphic>
          <a:graphicData uri="http://schemas.openxmlformats.org/presentationml/2006/ole">
            <p:oleObj spid="_x0000_s155655" name="think-cell Slide" r:id="rId4" imgW="360" imgH="360" progId="">
              <p:embed/>
            </p:oleObj>
          </a:graphicData>
        </a:graphic>
      </p:graphicFrame>
      <p:sp>
        <p:nvSpPr>
          <p:cNvPr id="5" name="Title 4"/>
          <p:cNvSpPr>
            <a:spLocks noGrp="1"/>
          </p:cNvSpPr>
          <p:nvPr>
            <p:ph type="ctrTitle"/>
          </p:nvPr>
        </p:nvSpPr>
        <p:spPr>
          <a:xfrm>
            <a:off x="2122114" y="2799183"/>
            <a:ext cx="3758070" cy="1686801"/>
          </a:xfrm>
        </p:spPr>
        <p:txBody>
          <a:bodyPr/>
          <a:lstStyle/>
          <a:p>
            <a:r>
              <a:rPr lang="en-US" sz="6000" dirty="0"/>
              <a:t>Thank you.</a:t>
            </a:r>
            <a:r>
              <a:rPr lang="en-US" dirty="0"/>
              <a:t/>
            </a:r>
            <a:br>
              <a:rPr lang="en-US" dirty="0"/>
            </a:br>
            <a:r>
              <a:rPr lang="en-US" dirty="0"/>
              <a:t/>
            </a:r>
            <a:br>
              <a:rPr lang="en-US" dirty="0"/>
            </a:br>
            <a:r>
              <a:rPr lang="en-US" dirty="0"/>
              <a:t>	</a:t>
            </a:r>
          </a:p>
        </p:txBody>
      </p:sp>
      <p:pic>
        <p:nvPicPr>
          <p:cNvPr id="4" name="Picture 3">
            <a:extLst>
              <a:ext uri="{FF2B5EF4-FFF2-40B4-BE49-F238E27FC236}">
                <a16:creationId xmlns:a16="http://schemas.microsoft.com/office/drawing/2014/main" xmlns="" id="{DC823391-F0D3-4E02-82C2-E981C6EA1060}"/>
              </a:ext>
            </a:extLst>
          </p:cNvPr>
          <p:cNvPicPr>
            <a:picLocks noChangeAspect="1"/>
          </p:cNvPicPr>
          <p:nvPr/>
        </p:nvPicPr>
        <p:blipFill>
          <a:blip r:embed="rId5" cstate="email">
            <a:extLst>
              <a:ext uri="{28A0092B-C50C-407E-A947-70E740481C1C}">
                <a14:useLocalDpi xmlns:a14="http://schemas.microsoft.com/office/drawing/2010/main" xmlns="" val="0"/>
              </a:ext>
            </a:extLst>
          </a:blip>
          <a:srcRect/>
          <a:stretch>
            <a:fillRect/>
          </a:stretch>
        </p:blipFill>
        <p:spPr bwMode="auto">
          <a:xfrm>
            <a:off x="512294" y="415003"/>
            <a:ext cx="2289771" cy="488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216539050"/>
      </p:ext>
    </p:extLst>
  </p:cSld>
  <p:clrMapOvr>
    <a:masterClrMapping/>
  </p:clrMapOvr>
  <mc:AlternateContent xmlns:mc="http://schemas.openxmlformats.org/markup-compatibility/2006">
    <mc:Choice xmlns:p14="http://schemas.microsoft.com/office/powerpoint/2010/main" xmlns="" Requires="p14">
      <p:transition spd="slow" p14:dur="20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45913" y="339697"/>
            <a:ext cx="11428169" cy="882092"/>
          </a:xfrm>
          <a:prstGeom prst="rect">
            <a:avLst/>
          </a:prstGeom>
        </p:spPr>
        <p:txBody>
          <a:bodyPr/>
          <a:lstStyle>
            <a:lvl1pPr algn="l" defTabSz="931684" rtl="0" eaLnBrk="0" fontAlgn="base" hangingPunct="0">
              <a:lnSpc>
                <a:spcPct val="90000"/>
              </a:lnSpc>
              <a:spcBef>
                <a:spcPct val="0"/>
              </a:spcBef>
              <a:spcAft>
                <a:spcPct val="0"/>
              </a:spcAft>
              <a:defRPr lang="en-US" sz="5507" kern="1200" spc="-102" dirty="0">
                <a:ln w="3175">
                  <a:noFill/>
                </a:ln>
                <a:solidFill>
                  <a:schemeClr val="tx2"/>
                </a:solidFill>
                <a:latin typeface="+mj-lt"/>
                <a:ea typeface="ＭＳ Ｐゴシック" charset="0"/>
                <a:cs typeface="Segoe UI" pitchFamily="34" charset="0"/>
              </a:defRPr>
            </a:lvl1pPr>
            <a:lvl2pPr algn="l" defTabSz="931684" rtl="0" eaLnBrk="0" fontAlgn="base" hangingPunct="0">
              <a:lnSpc>
                <a:spcPct val="90000"/>
              </a:lnSpc>
              <a:spcBef>
                <a:spcPct val="0"/>
              </a:spcBef>
              <a:spcAft>
                <a:spcPct val="0"/>
              </a:spcAft>
              <a:defRPr sz="5399">
                <a:solidFill>
                  <a:schemeClr val="tx2"/>
                </a:solidFill>
                <a:latin typeface="Segoe UI Light" charset="0"/>
                <a:ea typeface="ＭＳ Ｐゴシック" charset="0"/>
                <a:cs typeface="Segoe UI" charset="0"/>
              </a:defRPr>
            </a:lvl2pPr>
            <a:lvl3pPr algn="l" defTabSz="931684" rtl="0" eaLnBrk="0" fontAlgn="base" hangingPunct="0">
              <a:lnSpc>
                <a:spcPct val="90000"/>
              </a:lnSpc>
              <a:spcBef>
                <a:spcPct val="0"/>
              </a:spcBef>
              <a:spcAft>
                <a:spcPct val="0"/>
              </a:spcAft>
              <a:defRPr sz="5399">
                <a:solidFill>
                  <a:schemeClr val="tx2"/>
                </a:solidFill>
                <a:latin typeface="Segoe UI Light" charset="0"/>
                <a:ea typeface="ＭＳ Ｐゴシック" charset="0"/>
                <a:cs typeface="Segoe UI" charset="0"/>
              </a:defRPr>
            </a:lvl3pPr>
            <a:lvl4pPr algn="l" defTabSz="931684" rtl="0" eaLnBrk="0" fontAlgn="base" hangingPunct="0">
              <a:lnSpc>
                <a:spcPct val="90000"/>
              </a:lnSpc>
              <a:spcBef>
                <a:spcPct val="0"/>
              </a:spcBef>
              <a:spcAft>
                <a:spcPct val="0"/>
              </a:spcAft>
              <a:defRPr sz="5399">
                <a:solidFill>
                  <a:schemeClr val="tx2"/>
                </a:solidFill>
                <a:latin typeface="Segoe UI Light" charset="0"/>
                <a:ea typeface="ＭＳ Ｐゴシック" charset="0"/>
                <a:cs typeface="Segoe UI" charset="0"/>
              </a:defRPr>
            </a:lvl4pPr>
            <a:lvl5pPr algn="l" defTabSz="931684" rtl="0" eaLnBrk="0" fontAlgn="base" hangingPunct="0">
              <a:lnSpc>
                <a:spcPct val="90000"/>
              </a:lnSpc>
              <a:spcBef>
                <a:spcPct val="0"/>
              </a:spcBef>
              <a:spcAft>
                <a:spcPct val="0"/>
              </a:spcAft>
              <a:defRPr sz="5399">
                <a:solidFill>
                  <a:schemeClr val="tx2"/>
                </a:solidFill>
                <a:latin typeface="Segoe UI Light" charset="0"/>
                <a:ea typeface="ＭＳ Ｐゴシック" charset="0"/>
                <a:cs typeface="Segoe UI" charset="0"/>
              </a:defRPr>
            </a:lvl5pPr>
            <a:lvl6pPr marL="457112" algn="l" defTabSz="931684" rtl="0" fontAlgn="base">
              <a:lnSpc>
                <a:spcPct val="90000"/>
              </a:lnSpc>
              <a:spcBef>
                <a:spcPct val="0"/>
              </a:spcBef>
              <a:spcAft>
                <a:spcPct val="0"/>
              </a:spcAft>
              <a:defRPr sz="5399">
                <a:solidFill>
                  <a:schemeClr val="tx2"/>
                </a:solidFill>
                <a:latin typeface="Segoe UI Light" charset="0"/>
                <a:ea typeface="ＭＳ Ｐゴシック" charset="0"/>
                <a:cs typeface="Segoe UI" charset="0"/>
              </a:defRPr>
            </a:lvl6pPr>
            <a:lvl7pPr marL="914224" algn="l" defTabSz="931684" rtl="0" fontAlgn="base">
              <a:lnSpc>
                <a:spcPct val="90000"/>
              </a:lnSpc>
              <a:spcBef>
                <a:spcPct val="0"/>
              </a:spcBef>
              <a:spcAft>
                <a:spcPct val="0"/>
              </a:spcAft>
              <a:defRPr sz="5399">
                <a:solidFill>
                  <a:schemeClr val="tx2"/>
                </a:solidFill>
                <a:latin typeface="Segoe UI Light" charset="0"/>
                <a:ea typeface="ＭＳ Ｐゴシック" charset="0"/>
                <a:cs typeface="Segoe UI" charset="0"/>
              </a:defRPr>
            </a:lvl7pPr>
            <a:lvl8pPr marL="1371336" algn="l" defTabSz="931684" rtl="0" fontAlgn="base">
              <a:lnSpc>
                <a:spcPct val="90000"/>
              </a:lnSpc>
              <a:spcBef>
                <a:spcPct val="0"/>
              </a:spcBef>
              <a:spcAft>
                <a:spcPct val="0"/>
              </a:spcAft>
              <a:defRPr sz="5399">
                <a:solidFill>
                  <a:schemeClr val="tx2"/>
                </a:solidFill>
                <a:latin typeface="Segoe UI Light" charset="0"/>
                <a:ea typeface="ＭＳ Ｐゴシック" charset="0"/>
                <a:cs typeface="Segoe UI" charset="0"/>
              </a:defRPr>
            </a:lvl8pPr>
            <a:lvl9pPr marL="1828449" algn="l" defTabSz="931684" rtl="0" fontAlgn="base">
              <a:lnSpc>
                <a:spcPct val="90000"/>
              </a:lnSpc>
              <a:spcBef>
                <a:spcPct val="0"/>
              </a:spcBef>
              <a:spcAft>
                <a:spcPct val="0"/>
              </a:spcAft>
              <a:defRPr sz="5399">
                <a:solidFill>
                  <a:schemeClr val="tx2"/>
                </a:solidFill>
                <a:latin typeface="Segoe UI Light" charset="0"/>
                <a:ea typeface="ＭＳ Ｐゴシック" charset="0"/>
                <a:cs typeface="Segoe UI" charset="0"/>
              </a:defRPr>
            </a:lvl9pPr>
          </a:lstStyle>
          <a:p>
            <a:pPr defTabSz="928092"/>
            <a:r>
              <a:rPr lang="en-US" sz="3600" dirty="0">
                <a:solidFill>
                  <a:srgbClr val="808080"/>
                </a:solidFill>
                <a:latin typeface="Segoe UI Light"/>
                <a:ea typeface="Segoe UI" pitchFamily="34" charset="0"/>
              </a:rPr>
              <a:t>Cybersecurity used to mean building a bigger wall…</a:t>
            </a:r>
          </a:p>
        </p:txBody>
      </p:sp>
      <p:pic>
        <p:nvPicPr>
          <p:cNvPr id="3" name="Picture 2"/>
          <p:cNvPicPr>
            <a:picLocks noChangeAspect="1"/>
          </p:cNvPicPr>
          <p:nvPr/>
        </p:nvPicPr>
        <p:blipFill>
          <a:blip r:embed="rId3" cstate="print"/>
          <a:stretch>
            <a:fillRect/>
          </a:stretch>
        </p:blipFill>
        <p:spPr>
          <a:xfrm>
            <a:off x="457200" y="2406650"/>
            <a:ext cx="11277600" cy="20447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bwMode="invGray">
          <a:xfrm>
            <a:off x="10198420" y="490404"/>
            <a:ext cx="1522008" cy="326081"/>
          </a:xfrm>
          <a:prstGeom prst="rect">
            <a:avLst/>
          </a:prstGeom>
        </p:spPr>
      </p:pic>
    </p:spTree>
    <p:extLst>
      <p:ext uri="{BB962C8B-B14F-4D97-AF65-F5344CB8AC3E}">
        <p14:creationId xmlns:p14="http://schemas.microsoft.com/office/powerpoint/2010/main" xmlns="" val="1200003024"/>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1_STB Product Families 2013">
  <a:themeElements>
    <a:clrScheme name="Custom 5">
      <a:dk1>
        <a:srgbClr val="000000"/>
      </a:dk1>
      <a:lt1>
        <a:srgbClr val="FFFFFF"/>
      </a:lt1>
      <a:dk2>
        <a:srgbClr val="505050"/>
      </a:dk2>
      <a:lt2>
        <a:srgbClr val="D2D2D2"/>
      </a:lt2>
      <a:accent1>
        <a:srgbClr val="0072C6"/>
      </a:accent1>
      <a:accent2>
        <a:srgbClr val="008272"/>
      </a:accent2>
      <a:accent3>
        <a:srgbClr val="68217A"/>
      </a:accent3>
      <a:accent4>
        <a:srgbClr val="DC3C00"/>
      </a:accent4>
      <a:accent5>
        <a:srgbClr val="FF8C00"/>
      </a:accent5>
      <a:accent6>
        <a:srgbClr val="00BCF2"/>
      </a:accent6>
      <a:hlink>
        <a:srgbClr val="0072C6"/>
      </a:hlink>
      <a:folHlink>
        <a:srgbClr val="505050"/>
      </a:folHlink>
    </a:clrScheme>
    <a:fontScheme name="STB-2013-SegoeUI">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xmlns="" name="STB Customer-Ready Template Audienz Modified.potx" id="{092DFF61-9B9B-4BDB-9EC7-D47A5F3C0BAF}" vid="{E326199E-CEC6-4972-9DA7-4930361C35E6}"/>
    </a:ext>
  </a:extLst>
</a:theme>
</file>

<file path=ppt/theme/theme11.xml><?xml version="1.0" encoding="utf-8"?>
<a:theme xmlns:a="http://schemas.openxmlformats.org/drawingml/2006/main" name="TrustedCloud_White_Blue_Accent_16x9">
  <a:themeElements>
    <a:clrScheme name="Custom 38">
      <a:dk1>
        <a:srgbClr val="505050"/>
      </a:dk1>
      <a:lt1>
        <a:srgbClr val="FFFFFF"/>
      </a:lt1>
      <a:dk2>
        <a:srgbClr val="0072C6"/>
      </a:dk2>
      <a:lt2>
        <a:srgbClr val="00BCF2"/>
      </a:lt2>
      <a:accent1>
        <a:srgbClr val="002050"/>
      </a:accent1>
      <a:accent2>
        <a:srgbClr val="B4009E"/>
      </a:accent2>
      <a:accent3>
        <a:srgbClr val="0072C6"/>
      </a:accent3>
      <a:accent4>
        <a:srgbClr val="549901"/>
      </a:accent4>
      <a:accent5>
        <a:srgbClr val="7FBA00"/>
      </a:accent5>
      <a:accent6>
        <a:srgbClr val="68217A"/>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Mod val="75000"/>
          </a:schemeClr>
        </a:solidFill>
      </a:spPr>
      <a:bodyPr wrap="square" rtlCol="0" anchor="ctr">
        <a:noAutofit/>
      </a:bodyPr>
      <a:lstStyle>
        <a:defPPr algn="l">
          <a:defRPr sz="2000" dirty="0">
            <a:solidFill>
              <a:srgbClr val="FFFFFF"/>
            </a:solidFill>
            <a:cs typeface="Segoe UI Light"/>
          </a:defRPr>
        </a:defPPr>
      </a:lst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2800" dirty="0" smtClean="0"/>
        </a:defPPr>
      </a:lstStyle>
    </a:txDef>
  </a:objectDefaults>
  <a:extraClrSchemeLst/>
  <a:extLst>
    <a:ext uri="{05A4C25C-085E-4340-85A3-A5531E510DB2}">
      <thm15:themeFamily xmlns:thm15="http://schemas.microsoft.com/office/thememl/2012/main" xmlns="" name="Microsoft_Brand_template_16-9_WHITE_Blue_accent_2013" id="{A8ECE3F3-AD13-4342-9E2D-AFBE266C6F22}" vid="{BEFFCFA6-0CD2-4880-A11C-FE23A9E8E107}"/>
    </a:ext>
  </a:extLst>
</a:theme>
</file>

<file path=ppt/theme/theme12.xml><?xml version="1.0" encoding="utf-8"?>
<a:theme xmlns:a="http://schemas.openxmlformats.org/drawingml/2006/main" name="2_LIGHT COLOR TEMPLATE">
  <a:themeElements>
    <a:clrScheme name="Custom 19">
      <a:dk1>
        <a:srgbClr val="505050"/>
      </a:dk1>
      <a:lt1>
        <a:srgbClr val="FFFFFF"/>
      </a:lt1>
      <a:dk2>
        <a:srgbClr val="0078D7"/>
      </a:dk2>
      <a:lt2>
        <a:srgbClr val="EAEAEA"/>
      </a:lt2>
      <a:accent1>
        <a:srgbClr val="0078D7"/>
      </a:accent1>
      <a:accent2>
        <a:srgbClr val="B4009E"/>
      </a:accent2>
      <a:accent3>
        <a:srgbClr val="107C10"/>
      </a:accent3>
      <a:accent4>
        <a:srgbClr val="5C2D91"/>
      </a:accent4>
      <a:accent5>
        <a:srgbClr val="008272"/>
      </a:accent5>
      <a:accent6>
        <a:srgbClr val="D83B01"/>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xmlns="" name="MSVID_TT_BRAND_16-9_LIGHT_Oct_2014.potx" id="{01585BF9-DAFB-4D05-AB61-D5E973BF12D0}" vid="{F7B22F6B-F826-443B-8C90-7F7D36D644D5}"/>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FY13 EPG Presentation Template_External_16x9_Ligh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egoe">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defPPr algn="r">
          <a:defRPr sz="12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none" lIns="91440" tIns="91440" rIns="91440" bIns="91440" rtlCol="0" anchor="t">
        <a:noAutofit/>
      </a:bodyPr>
      <a:lstStyle>
        <a:defPPr marL="171450" indent="-171450">
          <a:buFont typeface="Wingdings" pitchFamily="2" charset="2"/>
          <a:buChar char="§"/>
          <a:defRPr sz="1600" dirty="0" err="1" smtClean="0">
            <a:latin typeface="Segoe UI" pitchFamily="34" charset="0"/>
            <a:ea typeface="Segoe UI" pitchFamily="34" charset="0"/>
            <a:cs typeface="Segoe UI" pitchFamily="34" charset="0"/>
          </a:defRPr>
        </a:defPPr>
      </a:lstStyle>
    </a:txDef>
  </a:objectDefaults>
  <a:extraClrSchemeLst/>
  <a:extLst>
    <a:ext uri="{05A4C25C-085E-4340-85A3-A5531E510DB2}">
      <thm15:themeFamily xmlns:thm15="http://schemas.microsoft.com/office/thememl/2012/main" xmlns="" name="FY14 EPG Presentation Template_External_16x9_Light.potx" id="{AB9C4EEC-AEC2-4906-89CA-817D6FE7D024}" vid="{88333684-FCB4-4EA0-BC86-9C067D835B21}"/>
    </a:ext>
  </a:extLst>
</a:theme>
</file>

<file path=ppt/theme/theme4.xml><?xml version="1.0" encoding="utf-8"?>
<a:theme xmlns:a="http://schemas.openxmlformats.org/drawingml/2006/main" name="TwC template_16x9_2013_01">
  <a:themeElements>
    <a:clrScheme name="Custom 89">
      <a:dk1>
        <a:srgbClr val="000000"/>
      </a:dk1>
      <a:lt1>
        <a:srgbClr val="FFFFFF"/>
      </a:lt1>
      <a:dk2>
        <a:srgbClr val="505050"/>
      </a:dk2>
      <a:lt2>
        <a:srgbClr val="00BCF2"/>
      </a:lt2>
      <a:accent1>
        <a:srgbClr val="002050"/>
      </a:accent1>
      <a:accent2>
        <a:srgbClr val="009E49"/>
      </a:accent2>
      <a:accent3>
        <a:srgbClr val="00B294"/>
      </a:accent3>
      <a:accent4>
        <a:srgbClr val="0072C6"/>
      </a:accent4>
      <a:accent5>
        <a:srgbClr val="4668C5"/>
      </a:accent5>
      <a:accent6>
        <a:srgbClr val="00D8CC"/>
      </a:accent6>
      <a:hlink>
        <a:srgbClr val="00B294"/>
      </a:hlink>
      <a:folHlink>
        <a:srgbClr val="00D8CC"/>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xmlns="" name="nationalstrategy-design-03" id="{178EA76F-18CA-9A4A-99CC-D70E87813BE6}" vid="{8C111C91-899D-FC4F-A875-DB8B96F04142}"/>
    </a:ext>
  </a:extLst>
</a:theme>
</file>

<file path=ppt/theme/theme5.xml><?xml version="1.0" encoding="utf-8"?>
<a:theme xmlns:a="http://schemas.openxmlformats.org/drawingml/2006/main" name="1_Azure 2015">
  <a:themeElements>
    <a:clrScheme name="Custom 46">
      <a:dk1>
        <a:srgbClr val="FFFFFF"/>
      </a:dk1>
      <a:lt1>
        <a:srgbClr val="FFFFFF"/>
      </a:lt1>
      <a:dk2>
        <a:srgbClr val="505050"/>
      </a:dk2>
      <a:lt2>
        <a:srgbClr val="00BCF2"/>
      </a:lt2>
      <a:accent1>
        <a:srgbClr val="0078D7"/>
      </a:accent1>
      <a:accent2>
        <a:srgbClr val="00188F"/>
      </a:accent2>
      <a:accent3>
        <a:srgbClr val="FFB900"/>
      </a:accent3>
      <a:accent4>
        <a:srgbClr val="00BCF2"/>
      </a:accent4>
      <a:accent5>
        <a:srgbClr val="0078D7"/>
      </a:accent5>
      <a:accent6>
        <a:srgbClr val="6A3F9A"/>
      </a:accent6>
      <a:hlink>
        <a:srgbClr val="0078D7"/>
      </a:hlink>
      <a:folHlink>
        <a:srgbClr val="FFB900"/>
      </a:folHlink>
    </a:clrScheme>
    <a:fontScheme name="STB-2013-SegoeUI">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4"/>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000" b="1" dirty="0" smtClean="0">
            <a:solidFill>
              <a:schemeClr val="bg1"/>
            </a:solidFill>
            <a:latin typeface="+mj-lt"/>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noAutofit/>
      </a:bodyPr>
      <a:lstStyle>
        <a:defPPr>
          <a:lnSpc>
            <a:spcPct val="90000"/>
          </a:lnSpc>
          <a:spcAft>
            <a:spcPts val="600"/>
          </a:spcAft>
          <a:defRPr sz="2400" smtClean="0">
            <a:gradFill>
              <a:gsLst>
                <a:gs pos="2917">
                  <a:schemeClr val="tx1"/>
                </a:gs>
                <a:gs pos="30000">
                  <a:schemeClr val="tx1"/>
                </a:gs>
              </a:gsLst>
              <a:lin ang="5400000" scaled="0"/>
            </a:gradFill>
          </a:defRPr>
        </a:defPPr>
      </a:lstStyle>
    </a:txDef>
  </a:objectDefaults>
  <a:extraClrSchemeLst/>
</a:theme>
</file>

<file path=ppt/theme/theme6.xml><?xml version="1.0" encoding="utf-8"?>
<a:theme xmlns:a="http://schemas.openxmlformats.org/drawingml/2006/main" name="TwC_Illustration_Blue">
  <a:themeElements>
    <a:clrScheme name="TwC_Illustration_Blue">
      <a:dk1>
        <a:srgbClr val="505050"/>
      </a:dk1>
      <a:lt1>
        <a:srgbClr val="FFFFFF"/>
      </a:lt1>
      <a:dk2>
        <a:srgbClr val="00188F"/>
      </a:dk2>
      <a:lt2>
        <a:srgbClr val="4668C5"/>
      </a:lt2>
      <a:accent1>
        <a:srgbClr val="00BCF2"/>
      </a:accent1>
      <a:accent2>
        <a:srgbClr val="7FBA00"/>
      </a:accent2>
      <a:accent3>
        <a:srgbClr val="BAD80A"/>
      </a:accent3>
      <a:accent4>
        <a:srgbClr val="68217A"/>
      </a:accent4>
      <a:accent5>
        <a:srgbClr val="9B4F96"/>
      </a:accent5>
      <a:accent6>
        <a:srgbClr val="DC3C00"/>
      </a:accent6>
      <a:hlink>
        <a:srgbClr val="00188F"/>
      </a:hlink>
      <a:folHlink>
        <a:srgbClr val="00188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xmlns="" name="Illustration_Blue_Internal.potx" id="{9DEB22B7-A412-4B9D-AAC8-3DA94BE58815}" vid="{47E8AED3-385A-4550-8FC5-A807A1F53465}"/>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TPG_Template">
  <a:themeElements>
    <a:clrScheme name="TPG_Theme">
      <a:dk1>
        <a:srgbClr val="000000"/>
      </a:dk1>
      <a:lt1>
        <a:srgbClr val="FFFFFF"/>
      </a:lt1>
      <a:dk2>
        <a:srgbClr val="3F3F3F"/>
      </a:dk2>
      <a:lt2>
        <a:srgbClr val="F2F2F2"/>
      </a:lt2>
      <a:accent1>
        <a:srgbClr val="0082B3"/>
      </a:accent1>
      <a:accent2>
        <a:srgbClr val="005677"/>
      </a:accent2>
      <a:accent3>
        <a:srgbClr val="699400"/>
      </a:accent3>
      <a:accent4>
        <a:srgbClr val="D2A000"/>
      </a:accent4>
      <a:accent5>
        <a:srgbClr val="BF6700"/>
      </a:accent5>
      <a:accent6>
        <a:srgbClr val="0071BC"/>
      </a:accent6>
      <a:hlink>
        <a:srgbClr val="00AEEF"/>
      </a:hlink>
      <a:folHlink>
        <a:srgbClr val="FF8A00"/>
      </a:folHlink>
    </a:clrScheme>
    <a:fontScheme name="Custom 1">
      <a:majorFont>
        <a:latin typeface="Segoe UI Light"/>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vert="horz" wrap="square" lIns="91436" tIns="45718" rIns="91436" bIns="45718" numCol="1" rtlCol="0" anchor="ctr" anchorCtr="0" compatLnSpc="1">
        <a:prstTxWarp prst="textNoShape">
          <a:avLst/>
        </a:prstTxWarp>
      </a:bodyPr>
      <a:lstStyle>
        <a:defPPr algn="ctr" defTabSz="914099">
          <a:defRPr sz="2200" dirty="0" smtClean="0">
            <a:gradFill>
              <a:gsLst>
                <a:gs pos="0">
                  <a:srgbClr val="FFFFFF"/>
                </a:gs>
                <a:gs pos="100000">
                  <a:srgbClr val="FFFFFF"/>
                </a:gs>
              </a:gsLst>
              <a:lin ang="5400000" scaled="0"/>
            </a:gradFill>
          </a:defRPr>
        </a:defPPr>
      </a:lstStyle>
      <a:style>
        <a:lnRef idx="1">
          <a:schemeClr val="accent4"/>
        </a:lnRef>
        <a:fillRef idx="3">
          <a:schemeClr val="accent4"/>
        </a:fillRef>
        <a:effectRef idx="2">
          <a:schemeClr val="accent4"/>
        </a:effectRef>
        <a:fontRef idx="minor">
          <a:schemeClr val="lt1"/>
        </a:fontRef>
      </a:style>
    </a:spDef>
    <a:txDef>
      <a:spPr>
        <a:noFill/>
      </a:spPr>
      <a:bodyPr wrap="square" lIns="0" tIns="0" rIns="0" bIns="0" rtlCol="0">
        <a:spAutoFit/>
      </a:bodyPr>
      <a:lstStyle>
        <a:defPPr>
          <a:defRPr dirty="0" err="1" smtClean="0">
            <a:gradFill>
              <a:gsLst>
                <a:gs pos="417">
                  <a:srgbClr val="000000"/>
                </a:gs>
                <a:gs pos="100000">
                  <a:srgbClr val="000000"/>
                </a:gs>
              </a:gsLst>
              <a:lin ang="5400000" scaled="0"/>
            </a:gradFill>
          </a:defRPr>
        </a:defPPr>
      </a:lstStyle>
    </a:txDef>
  </a:objectDefaults>
  <a:extraClrSchemeLst/>
</a:theme>
</file>

<file path=ppt/theme/theme9.xml><?xml version="1.0" encoding="utf-8"?>
<a:theme xmlns:a="http://schemas.openxmlformats.org/drawingml/2006/main" name="STB Conversations 2013">
  <a:themeElements>
    <a:clrScheme name="Custom 1">
      <a:dk1>
        <a:srgbClr val="505050"/>
      </a:dk1>
      <a:lt1>
        <a:srgbClr val="FFFFFF"/>
      </a:lt1>
      <a:dk2>
        <a:srgbClr val="0072C6"/>
      </a:dk2>
      <a:lt2>
        <a:srgbClr val="D2D2D2"/>
      </a:lt2>
      <a:accent1>
        <a:srgbClr val="0072C6"/>
      </a:accent1>
      <a:accent2>
        <a:srgbClr val="002050"/>
      </a:accent2>
      <a:accent3>
        <a:srgbClr val="B4009E"/>
      </a:accent3>
      <a:accent4>
        <a:srgbClr val="008272"/>
      </a:accent4>
      <a:accent5>
        <a:srgbClr val="68217A"/>
      </a:accent5>
      <a:accent6>
        <a:srgbClr val="4668C5"/>
      </a:accent6>
      <a:hlink>
        <a:srgbClr val="008272"/>
      </a:hlink>
      <a:folHlink>
        <a:srgbClr val="008272"/>
      </a:folHlink>
    </a:clrScheme>
    <a:fontScheme name="STB-2013-SegoeUI">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noAutofit/>
      </a:bodyPr>
      <a:lstStyle>
        <a:defPPr>
          <a:lnSpc>
            <a:spcPct val="90000"/>
          </a:lnSpc>
          <a:spcAft>
            <a:spcPts val="600"/>
          </a:spcAft>
          <a:defRPr sz="240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xmlns="" name="MS Cloud Platform - Cloud OS Vision_v23" id="{E65AFC3A-0453-4254-A7FC-7AF5D64C0D8F}" vid="{57C8DDEF-E2F4-4FB2-A40B-5461B314E35A}"/>
    </a:ext>
  </a:extLst>
</a:theme>
</file>

<file path=docProps/app.xml><?xml version="1.0" encoding="utf-8"?>
<Properties xmlns="http://schemas.openxmlformats.org/officeDocument/2006/extended-properties" xmlns:vt="http://schemas.openxmlformats.org/officeDocument/2006/docPropsVTypes">
  <TotalTime>32224</TotalTime>
  <Words>19836</Words>
  <Application>Microsoft Office PowerPoint</Application>
  <PresentationFormat>Custom</PresentationFormat>
  <Paragraphs>1805</Paragraphs>
  <Slides>86</Slides>
  <Notes>81</Notes>
  <HiddenSlides>0</HiddenSlides>
  <MMClips>0</MMClips>
  <ScaleCrop>false</ScaleCrop>
  <HeadingPairs>
    <vt:vector size="6" baseType="variant">
      <vt:variant>
        <vt:lpstr>Theme</vt:lpstr>
      </vt:variant>
      <vt:variant>
        <vt:i4>12</vt:i4>
      </vt:variant>
      <vt:variant>
        <vt:lpstr>Embedded OLE Servers</vt:lpstr>
      </vt:variant>
      <vt:variant>
        <vt:i4>1</vt:i4>
      </vt:variant>
      <vt:variant>
        <vt:lpstr>Slide Titles</vt:lpstr>
      </vt:variant>
      <vt:variant>
        <vt:i4>86</vt:i4>
      </vt:variant>
    </vt:vector>
  </HeadingPairs>
  <TitlesOfParts>
    <vt:vector size="99" baseType="lpstr">
      <vt:lpstr>Office Theme</vt:lpstr>
      <vt:lpstr>1_Office Theme</vt:lpstr>
      <vt:lpstr>2_FY13 EPG Presentation Template_External_16x9_Light</vt:lpstr>
      <vt:lpstr>TwC template_16x9_2013_01</vt:lpstr>
      <vt:lpstr>1_Azure 2015</vt:lpstr>
      <vt:lpstr>TwC_Illustration_Blue</vt:lpstr>
      <vt:lpstr>2_Office Theme</vt:lpstr>
      <vt:lpstr>TPG_Template</vt:lpstr>
      <vt:lpstr>STB Conversations 2013</vt:lpstr>
      <vt:lpstr>1_STB Product Families 2013</vt:lpstr>
      <vt:lpstr>TrustedCloud_White_Blue_Accent_16x9</vt:lpstr>
      <vt:lpstr>2_LIGHT COLOR TEMPLATE</vt:lpstr>
      <vt:lpstr>think-cell Slide</vt:lpstr>
      <vt:lpstr>Slide 1</vt:lpstr>
      <vt:lpstr>Agenda</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Global policy developments 2017</vt:lpstr>
      <vt:lpstr>Slide 16</vt:lpstr>
      <vt:lpstr>Slide 17</vt:lpstr>
      <vt:lpstr>Slide 18</vt:lpstr>
      <vt:lpstr>Slide 19</vt:lpstr>
      <vt:lpstr>Slide 20</vt:lpstr>
      <vt:lpstr>Slide 21</vt:lpstr>
      <vt:lpstr>Slide 22</vt:lpstr>
      <vt:lpstr>Cybercrime</vt:lpstr>
      <vt:lpstr>Slide 24</vt:lpstr>
      <vt:lpstr>Slide 25</vt:lpstr>
      <vt:lpstr>Slide 26</vt:lpstr>
      <vt:lpstr>Slide 27</vt:lpstr>
      <vt:lpstr>Slide 28</vt:lpstr>
      <vt:lpstr>Approaches to cybercrime laws</vt:lpstr>
      <vt:lpstr>Slide 30</vt:lpstr>
      <vt:lpstr>Slide 31</vt:lpstr>
      <vt:lpstr>Slide 32</vt:lpstr>
      <vt:lpstr>Slide 33</vt:lpstr>
      <vt:lpstr>Slide 34</vt:lpstr>
      <vt:lpstr>Slide 35</vt:lpstr>
      <vt:lpstr>Slide 36</vt:lpstr>
      <vt:lpstr>Slide 37</vt:lpstr>
      <vt:lpstr>Slide 38</vt:lpstr>
      <vt:lpstr>Slide 39</vt:lpstr>
      <vt:lpstr>Slide 40</vt:lpstr>
      <vt:lpstr>What do we mean by “cloud?”</vt:lpstr>
      <vt:lpstr>Slide 42</vt:lpstr>
      <vt:lpstr>Business &amp; government in the cloud</vt:lpstr>
      <vt:lpstr>Slide 44</vt:lpstr>
      <vt:lpstr>Slide 45</vt:lpstr>
      <vt:lpstr>Slide 46</vt:lpstr>
      <vt:lpstr>Slide 47</vt:lpstr>
      <vt:lpstr>Slide 48</vt:lpstr>
      <vt:lpstr>Slide 49</vt:lpstr>
      <vt:lpstr>Slide 50</vt:lpstr>
      <vt:lpstr>Slide 51</vt:lpstr>
      <vt:lpstr>Slide 52</vt:lpstr>
      <vt:lpstr>Slide 53</vt:lpstr>
      <vt:lpstr>Cloud computing – back to basics</vt:lpstr>
      <vt:lpstr>Security responsibilities</vt:lpstr>
      <vt:lpstr>Today: looking under the hood of the cloud</vt:lpstr>
      <vt:lpstr>The technology of the cloud</vt:lpstr>
      <vt:lpstr>Datacenters: Foundations of the Cloud</vt:lpstr>
      <vt:lpstr>Technology – datacenters </vt:lpstr>
      <vt:lpstr>Architecture – servers</vt:lpstr>
      <vt:lpstr>Operation – generations of power &amp; cooling</vt:lpstr>
      <vt:lpstr>Risks &amp; policy considerations</vt:lpstr>
      <vt:lpstr>Software-Defined Networking (SDN): Wiring the cloud</vt:lpstr>
      <vt:lpstr>Technology – Software Defined Networking</vt:lpstr>
      <vt:lpstr>Architecture – networking behind the curtain</vt:lpstr>
      <vt:lpstr>Operations – fast, flexible, and fun-sized</vt:lpstr>
      <vt:lpstr>Risks &amp; policy considerations</vt:lpstr>
      <vt:lpstr>Hypervisors: Enabling IaaS</vt:lpstr>
      <vt:lpstr>Technology – hypervisor</vt:lpstr>
      <vt:lpstr>Architecture - virtualization </vt:lpstr>
      <vt:lpstr>Operation - elasticity &amp; decoupling</vt:lpstr>
      <vt:lpstr>IaaS security responsibilities</vt:lpstr>
      <vt:lpstr>Risks &amp; policy considerations</vt:lpstr>
      <vt:lpstr>Container Managers &amp; Microservices: Enabling PaaS</vt:lpstr>
      <vt:lpstr>Tech – container managers &amp; microservices</vt:lpstr>
      <vt:lpstr>Architecture - containers</vt:lpstr>
      <vt:lpstr>Operation – serverless computing</vt:lpstr>
      <vt:lpstr>PaaS security responsibilities</vt:lpstr>
      <vt:lpstr>Risks &amp; policy considerations</vt:lpstr>
      <vt:lpstr>Broadband: Enabling SaaS</vt:lpstr>
      <vt:lpstr>Technology – Broadband</vt:lpstr>
      <vt:lpstr>Architecture – Standard Protocols</vt:lpstr>
      <vt:lpstr>Operations – DevOps</vt:lpstr>
      <vt:lpstr>SaaS security responsibilities</vt:lpstr>
      <vt:lpstr>Risks &amp; policy considerations</vt:lpstr>
      <vt:lpstr>Thank you.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Nicholas</dc:creator>
  <cp:lastModifiedBy>Jamal Anderson</cp:lastModifiedBy>
  <cp:revision>537</cp:revision>
  <cp:lastPrinted>2016-02-26T16:56:49Z</cp:lastPrinted>
  <dcterms:created xsi:type="dcterms:W3CDTF">2015-02-02T11:13:58Z</dcterms:created>
  <dcterms:modified xsi:type="dcterms:W3CDTF">2019-09-27T16:33:56Z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v-johher@microsoft.com</vt:lpwstr>
  </property>
  <property fmtid="{D5CDD505-2E9C-101B-9397-08002B2CF9AE}" pid="5" name="MSIP_Label_f42aa342-8706-4288-bd11-ebb85995028c_SetDate">
    <vt:lpwstr>2018-06-07T16:39:33.1065971Z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Extended_MSFT_Method">
    <vt:lpwstr>Automatic</vt:lpwstr>
  </property>
  <property fmtid="{D5CDD505-2E9C-101B-9397-08002B2CF9AE}" pid="9" name="Sensitivity">
    <vt:lpwstr>General</vt:lpwstr>
  </property>
</Properties>
</file>